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80" r:id="rId3"/>
    <p:sldId id="258" r:id="rId4"/>
    <p:sldId id="259" r:id="rId5"/>
    <p:sldId id="262" r:id="rId6"/>
    <p:sldId id="273" r:id="rId7"/>
    <p:sldId id="276" r:id="rId8"/>
    <p:sldId id="287" r:id="rId9"/>
    <p:sldId id="261" r:id="rId10"/>
    <p:sldId id="269" r:id="rId11"/>
    <p:sldId id="274" r:id="rId12"/>
    <p:sldId id="275" r:id="rId13"/>
    <p:sldId id="264" r:id="rId14"/>
    <p:sldId id="265" r:id="rId15"/>
    <p:sldId id="263" r:id="rId16"/>
    <p:sldId id="281" r:id="rId17"/>
    <p:sldId id="270" r:id="rId18"/>
    <p:sldId id="271" r:id="rId19"/>
    <p:sldId id="272" r:id="rId20"/>
    <p:sldId id="288" r:id="rId21"/>
    <p:sldId id="279" r:id="rId22"/>
    <p:sldId id="285" r:id="rId23"/>
    <p:sldId id="266" r:id="rId24"/>
    <p:sldId id="268" r:id="rId25"/>
    <p:sldId id="283" r:id="rId26"/>
    <p:sldId id="284" r:id="rId27"/>
    <p:sldId id="286" r:id="rId28"/>
    <p:sldId id="277" r:id="rId29"/>
    <p:sldId id="282" r:id="rId30"/>
    <p:sldId id="289" r:id="rId31"/>
    <p:sldId id="257" r:id="rId32"/>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3" d="100"/>
          <a:sy n="143" d="100"/>
        </p:scale>
        <p:origin x="684" y="10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dPt>
            <c:idx val="0"/>
            <c:bubble3D val="0"/>
            <c:spPr>
              <a:solidFill>
                <a:srgbClr val="FFC000"/>
              </a:solidFill>
            </c:spPr>
            <c:extLst>
              <c:ext xmlns:c16="http://schemas.microsoft.com/office/drawing/2014/chart" uri="{C3380CC4-5D6E-409C-BE32-E72D297353CC}">
                <c16:uniqueId val="{00000001-983A-4ACD-B170-934C2591EF72}"/>
              </c:ext>
            </c:extLst>
          </c:dPt>
          <c:dPt>
            <c:idx val="1"/>
            <c:bubble3D val="0"/>
            <c:spPr>
              <a:solidFill>
                <a:schemeClr val="tx1">
                  <a:lumMod val="75000"/>
                  <a:lumOff val="25000"/>
                </a:schemeClr>
              </a:solidFill>
            </c:spPr>
            <c:extLst>
              <c:ext xmlns:c16="http://schemas.microsoft.com/office/drawing/2014/chart" uri="{C3380CC4-5D6E-409C-BE32-E72D297353CC}">
                <c16:uniqueId val="{00000003-983A-4ACD-B170-934C2591EF72}"/>
              </c:ext>
            </c:extLst>
          </c:dPt>
          <c:dPt>
            <c:idx val="2"/>
            <c:bubble3D val="0"/>
            <c:spPr>
              <a:solidFill>
                <a:schemeClr val="bg1">
                  <a:lumMod val="85000"/>
                </a:schemeClr>
              </a:solidFill>
            </c:spPr>
            <c:extLst>
              <c:ext xmlns:c16="http://schemas.microsoft.com/office/drawing/2014/chart" uri="{C3380CC4-5D6E-409C-BE32-E72D297353CC}">
                <c16:uniqueId val="{00000005-983A-4ACD-B170-934C2591EF72}"/>
              </c:ext>
            </c:extLst>
          </c:dPt>
          <c:dPt>
            <c:idx val="3"/>
            <c:bubble3D val="0"/>
            <c:spPr>
              <a:solidFill>
                <a:schemeClr val="bg1"/>
              </a:solidFill>
            </c:spPr>
            <c:extLst>
              <c:ext xmlns:c16="http://schemas.microsoft.com/office/drawing/2014/chart" uri="{C3380CC4-5D6E-409C-BE32-E72D297353CC}">
                <c16:uniqueId val="{00000007-983A-4ACD-B170-934C2591EF72}"/>
              </c:ext>
            </c:extLst>
          </c:dPt>
          <c:dLbls>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tx1"/>
                    </a:solidFill>
                    <a:latin typeface="Impact" panose="020B0806030902050204" pitchFamily="34" charset="0"/>
                    <a:ea typeface="+mn-ea"/>
                    <a:cs typeface="+mn-cs"/>
                  </a:defRPr>
                </a:pPr>
                <a:endParaRPr lang="zh-CN"/>
              </a:p>
            </c:tx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第一季度</c:v>
                </c:pt>
                <c:pt idx="1">
                  <c:v>第二季度</c:v>
                </c:pt>
                <c:pt idx="2">
                  <c:v>第三季度</c:v>
                </c:pt>
                <c:pt idx="3">
                  <c:v>第四季度</c:v>
                </c:pt>
              </c:strCache>
            </c:strRef>
          </c:cat>
          <c:val>
            <c:numRef>
              <c:f>Sheet1!$B$2:$B$5</c:f>
              <c:numCache>
                <c:formatCode>0%</c:formatCode>
                <c:ptCount val="4"/>
                <c:pt idx="0">
                  <c:v>0.6</c:v>
                </c:pt>
                <c:pt idx="1">
                  <c:v>0.15</c:v>
                </c:pt>
                <c:pt idx="2">
                  <c:v>0.2</c:v>
                </c:pt>
                <c:pt idx="3">
                  <c:v>0.05</c:v>
                </c:pt>
              </c:numCache>
            </c:numRef>
          </c:val>
          <c:extLst>
            <c:ext xmlns:c16="http://schemas.microsoft.com/office/drawing/2014/chart" uri="{C3380CC4-5D6E-409C-BE32-E72D297353CC}">
              <c16:uniqueId val="{00000008-983A-4ACD-B170-934C2591EF72}"/>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lang="zh-CN" sz="1800">
          <a:latin typeface="Impact" panose="020B0806030902050204" pitchFamily="34" charset="0"/>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FEE29-D4F4-4BE2-A655-CA08960686F5}"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4699E6-12EF-445B-908B-9B74AAFE9A7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4699E6-12EF-445B-908B-9B74AAFE9A73}" type="slidenum">
              <a:rPr lang="zh-CN" altLang="en-US" smtClean="0"/>
              <a:t>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4699E6-12EF-445B-908B-9B74AAFE9A73}" type="slidenum">
              <a:rPr lang="zh-CN" altLang="en-US" smtClean="0"/>
              <a:t>12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4699E6-12EF-445B-908B-9B74AAFE9A73}" type="slidenum">
              <a:rPr lang="zh-CN" altLang="en-US" smtClean="0"/>
              <a:t>30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a:blip r:embed="rId2"/>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6" name="椭圆 5"/>
          <p:cNvSpPr/>
          <p:nvPr userDrawn="1"/>
        </p:nvSpPr>
        <p:spPr>
          <a:xfrm>
            <a:off x="8172480" y="4299942"/>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userDrawn="1"/>
        </p:nvPicPr>
        <p:blipFill>
          <a:blip r:embed="rId3" cstate="screen"/>
          <a:stretch>
            <a:fillRect/>
          </a:stretch>
        </p:blipFill>
        <p:spPr>
          <a:xfrm>
            <a:off x="8204022" y="4371950"/>
            <a:ext cx="656917" cy="312456"/>
          </a:xfrm>
          <a:prstGeom prst="rect">
            <a:avLst/>
          </a:prstGeom>
        </p:spPr>
      </p:pic>
      <p:sp>
        <p:nvSpPr>
          <p:cNvPr id="5" name="灯片编号占位符 4"/>
          <p:cNvSpPr>
            <a:spLocks noGrp="1"/>
          </p:cNvSpPr>
          <p:nvPr>
            <p:ph type="sldNum" sz="quarter" idx="12"/>
          </p:nvPr>
        </p:nvSpPr>
        <p:spPr>
          <a:xfrm>
            <a:off x="8237575" y="4731990"/>
            <a:ext cx="589810" cy="273844"/>
          </a:xfrm>
        </p:spPr>
        <p:txBody>
          <a:bodyPr/>
          <a:lstStyle>
            <a:lvl1pPr algn="ctr">
              <a:defRPr b="0">
                <a:solidFill>
                  <a:schemeClr val="tx1">
                    <a:lumMod val="85000"/>
                    <a:lumOff val="15000"/>
                  </a:schemeClr>
                </a:solidFill>
                <a:latin typeface="Impact" panose="020B0806030902050204" pitchFamily="34" charset="0"/>
              </a:defRPr>
            </a:lvl1pPr>
          </a:lstStyle>
          <a:p>
            <a:fld id="{0C913308-F349-4B6D-A68A-DD1791B4A57B}" type="slidenum">
              <a:rPr lang="zh-CN" altLang="en-US" smtClean="0"/>
              <a:t>‹#›</a:t>
            </a:fld>
            <a:endParaRPr lang="zh-CN" altLang="en-US"/>
          </a:p>
        </p:txBody>
      </p:sp>
      <p:sp>
        <p:nvSpPr>
          <p:cNvPr id="8" name="标题 1"/>
          <p:cNvSpPr>
            <a:spLocks noGrp="1"/>
          </p:cNvSpPr>
          <p:nvPr>
            <p:ph type="title"/>
          </p:nvPr>
        </p:nvSpPr>
        <p:spPr>
          <a:xfrm>
            <a:off x="395536" y="123478"/>
            <a:ext cx="8003232" cy="781596"/>
          </a:xfrm>
        </p:spPr>
        <p:txBody>
          <a:bodyPr>
            <a:normAutofit/>
          </a:bodyPr>
          <a:lstStyle>
            <a:lvl1pPr algn="l">
              <a:defRPr sz="4000">
                <a:solidFill>
                  <a:schemeClr val="bg1">
                    <a:lumMod val="95000"/>
                  </a:schemeClr>
                </a:solidFill>
              </a:defRPr>
            </a:lvl1pPr>
          </a:lstStyle>
          <a:p>
            <a:r>
              <a:rPr lang="zh-CN" altLang="en-US" dirty="0"/>
              <a:t>单击此处编辑母版标题样式</a:t>
            </a:r>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userDrawn="1"/>
        </p:nvSpPr>
        <p:spPr>
          <a:xfrm>
            <a:off x="0" y="4384944"/>
            <a:ext cx="9144000" cy="77659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187624" y="4382442"/>
            <a:ext cx="7416863" cy="781596"/>
          </a:xfrm>
        </p:spPr>
        <p:txBody>
          <a:bodyPr>
            <a:normAutofit/>
          </a:bodyPr>
          <a:lstStyle>
            <a:lvl1pPr algn="l">
              <a:defRPr sz="4000">
                <a:solidFill>
                  <a:schemeClr val="bg1">
                    <a:lumMod val="95000"/>
                  </a:schemeClr>
                </a:solidFill>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grpSp>
        <p:nvGrpSpPr>
          <p:cNvPr id="15" name="组合 14"/>
          <p:cNvGrpSpPr/>
          <p:nvPr userDrawn="1"/>
        </p:nvGrpSpPr>
        <p:grpSpPr>
          <a:xfrm>
            <a:off x="107504" y="4083918"/>
            <a:ext cx="1020128" cy="1020128"/>
            <a:chOff x="107504" y="3723878"/>
            <a:chExt cx="1296104" cy="1296104"/>
          </a:xfrm>
        </p:grpSpPr>
        <p:grpSp>
          <p:nvGrpSpPr>
            <p:cNvPr id="11" name="组合 10"/>
            <p:cNvGrpSpPr/>
            <p:nvPr userDrawn="1"/>
          </p:nvGrpSpPr>
          <p:grpSpPr>
            <a:xfrm>
              <a:off x="107504" y="3723878"/>
              <a:ext cx="1296104" cy="1296104"/>
              <a:chOff x="8172480" y="4299942"/>
              <a:chExt cx="720000" cy="720000"/>
            </a:xfrm>
          </p:grpSpPr>
          <p:sp>
            <p:nvSpPr>
              <p:cNvPr id="12" name="椭圆 11"/>
              <p:cNvSpPr/>
              <p:nvPr/>
            </p:nvSpPr>
            <p:spPr>
              <a:xfrm>
                <a:off x="8172480" y="4299942"/>
                <a:ext cx="720000" cy="72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3" name="图片 12"/>
              <p:cNvPicPr>
                <a:picLocks noChangeAspect="1"/>
              </p:cNvPicPr>
              <p:nvPr/>
            </p:nvPicPr>
            <p:blipFill>
              <a:blip r:embed="rId3" cstate="screen"/>
              <a:stretch>
                <a:fillRect/>
              </a:stretch>
            </p:blipFill>
            <p:spPr>
              <a:xfrm>
                <a:off x="8204022" y="4371950"/>
                <a:ext cx="656917" cy="312456"/>
              </a:xfrm>
              <a:prstGeom prst="rect">
                <a:avLst/>
              </a:prstGeom>
            </p:spPr>
          </p:pic>
        </p:grpSp>
        <p:sp>
          <p:nvSpPr>
            <p:cNvPr id="14" name="TextBox 13"/>
            <p:cNvSpPr txBox="1"/>
            <p:nvPr userDrawn="1"/>
          </p:nvSpPr>
          <p:spPr>
            <a:xfrm>
              <a:off x="236291" y="4506634"/>
              <a:ext cx="1095328" cy="351936"/>
            </a:xfrm>
            <a:prstGeom prst="rect">
              <a:avLst/>
            </a:prstGeom>
            <a:noFill/>
          </p:spPr>
          <p:txBody>
            <a:bodyPr wrap="square" rtlCol="0">
              <a:spAutoFit/>
            </a:bodyPr>
            <a:lstStyle/>
            <a:p>
              <a:pPr algn="ctr"/>
              <a:r>
                <a:rPr lang="zh-CN" altLang="en-US" sz="1200" dirty="0">
                  <a:latin typeface="Impact" panose="020B0806030902050204" pitchFamily="34" charset="0"/>
                </a:rPr>
                <a:t>第 </a:t>
              </a:r>
              <a:r>
                <a:rPr lang="en-US" altLang="zh-CN" sz="1200" dirty="0">
                  <a:latin typeface="Impact" panose="020B0806030902050204" pitchFamily="34" charset="0"/>
                </a:rPr>
                <a:t>3 </a:t>
              </a:r>
              <a:r>
                <a:rPr lang="zh-CN" altLang="en-US" sz="1200" dirty="0">
                  <a:latin typeface="Impact" panose="020B0806030902050204" pitchFamily="34" charset="0"/>
                </a:rPr>
                <a:t>部分</a:t>
              </a: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6" name="矩形 5"/>
          <p:cNvSpPr/>
          <p:nvPr userDrawn="1"/>
        </p:nvSpPr>
        <p:spPr>
          <a:xfrm>
            <a:off x="0" y="0"/>
            <a:ext cx="9144000" cy="77659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899592" y="130324"/>
            <a:ext cx="7787208" cy="713234"/>
          </a:xfrm>
        </p:spPr>
        <p:txBody>
          <a:bodyPr/>
          <a:lstStyle>
            <a:lvl1pPr algn="l">
              <a:defRPr>
                <a:solidFill>
                  <a:schemeClr val="bg1">
                    <a:lumMod val="95000"/>
                  </a:schemeClr>
                </a:solidFill>
              </a:defRPr>
            </a:lvl1pPr>
          </a:lstStyle>
          <a:p>
            <a:r>
              <a:rPr lang="zh-CN" altLang="en-US"/>
              <a:t>单击此处编辑母版标题样式</a:t>
            </a:r>
          </a:p>
        </p:txBody>
      </p:sp>
      <p:pic>
        <p:nvPicPr>
          <p:cNvPr id="7" name="图片 6"/>
          <p:cNvPicPr>
            <a:picLocks noChangeAspect="1"/>
          </p:cNvPicPr>
          <p:nvPr userDrawn="1"/>
        </p:nvPicPr>
        <p:blipFill>
          <a:blip r:embed="rId3" cstate="screen"/>
          <a:stretch>
            <a:fillRect/>
          </a:stretch>
        </p:blipFill>
        <p:spPr>
          <a:xfrm rot="19461437">
            <a:off x="118055" y="54065"/>
            <a:ext cx="885766" cy="42130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7.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0.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6.xml"/><Relationship Id="rId4" Type="http://schemas.openxmlformats.org/officeDocument/2006/relationships/image" Target="../media/image33.wmf"/></Relationships>
</file>

<file path=ppt/slides/_rels/slide28.xml.rels><?xml version="1.0" encoding="UTF-8" standalone="yes"?>
<Relationships xmlns="http://schemas.openxmlformats.org/package/2006/relationships"><Relationship Id="rId3" Type="http://schemas.openxmlformats.org/officeDocument/2006/relationships/image" Target="file:///C:\Users\joyce\AppData\Local\Temp\SoEasy\172A40FB953DA22B511964A543DF945B.png" TargetMode="External"/><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file:///C:\Users\joyce\AppData\Local\Temp\SoEasy\359684400DA2117DFD153F6A5CE71812.pn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8000" b="-8000"/>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3" cstate="screen"/>
          <a:stretch>
            <a:fillRect/>
          </a:stretch>
        </p:blipFill>
        <p:spPr>
          <a:xfrm>
            <a:off x="2483768" y="555526"/>
            <a:ext cx="4176464" cy="1986498"/>
          </a:xfrm>
          <a:prstGeom prst="rect">
            <a:avLst/>
          </a:prstGeom>
        </p:spPr>
      </p:pic>
      <p:sp>
        <p:nvSpPr>
          <p:cNvPr id="6" name="TextBox 5"/>
          <p:cNvSpPr txBox="1"/>
          <p:nvPr/>
        </p:nvSpPr>
        <p:spPr>
          <a:xfrm>
            <a:off x="2519772" y="2759898"/>
            <a:ext cx="4104456" cy="1107996"/>
          </a:xfrm>
          <a:prstGeom prst="rect">
            <a:avLst/>
          </a:prstGeom>
          <a:noFill/>
        </p:spPr>
        <p:txBody>
          <a:bodyPr wrap="square" rtlCol="0">
            <a:spAutoFit/>
          </a:bodyPr>
          <a:lstStyle/>
          <a:p>
            <a:pPr algn="ctr"/>
            <a:r>
              <a:rPr lang="zh-CN" altLang="en-US" sz="6600" dirty="0">
                <a:solidFill>
                  <a:schemeClr val="bg1">
                    <a:lumMod val="95000"/>
                  </a:schemeClr>
                </a:solidFill>
                <a:latin typeface="+mj-ea"/>
                <a:ea typeface="+mj-ea"/>
              </a:rPr>
              <a:t>商务礼仪</a:t>
            </a:r>
          </a:p>
        </p:txBody>
      </p:sp>
      <p:sp>
        <p:nvSpPr>
          <p:cNvPr id="7" name="TextBox 6"/>
          <p:cNvSpPr txBox="1"/>
          <p:nvPr/>
        </p:nvSpPr>
        <p:spPr>
          <a:xfrm>
            <a:off x="2951820" y="3867894"/>
            <a:ext cx="3240360" cy="455894"/>
          </a:xfrm>
          <a:prstGeom prst="rect">
            <a:avLst/>
          </a:prstGeom>
          <a:noFill/>
        </p:spPr>
        <p:txBody>
          <a:bodyPr wrap="square" rtlCol="0">
            <a:spAutoFit/>
          </a:bodyPr>
          <a:lstStyle/>
          <a:p>
            <a:pPr algn="ctr">
              <a:lnSpc>
                <a:spcPct val="150000"/>
              </a:lnSpc>
            </a:pPr>
            <a:r>
              <a:rPr lang="zh-CN" altLang="en-US" dirty="0">
                <a:solidFill>
                  <a:schemeClr val="bg1">
                    <a:lumMod val="75000"/>
                  </a:schemeClr>
                </a:solidFill>
              </a:rPr>
              <a:t>这里可以书写副标题</a:t>
            </a:r>
            <a:endParaRPr lang="en-US" altLang="zh-CN" dirty="0">
              <a:solidFill>
                <a:schemeClr val="bg1">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矩形 1026"/>
          <p:cNvSpPr/>
          <p:nvPr/>
        </p:nvSpPr>
        <p:spPr>
          <a:xfrm>
            <a:off x="611560" y="1187628"/>
            <a:ext cx="3888432" cy="36883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normAutofit fontScale="90000"/>
          </a:bodyPr>
          <a:lstStyle/>
          <a:p>
            <a:r>
              <a:rPr lang="zh-CN" altLang="en-US" dirty="0"/>
              <a:t>这里可以输入标题</a:t>
            </a:r>
          </a:p>
        </p:txBody>
      </p:sp>
      <p:pic>
        <p:nvPicPr>
          <p:cNvPr id="3" name="图片 2"/>
          <p:cNvPicPr>
            <a:picLocks noChangeAspect="1"/>
          </p:cNvPicPr>
          <p:nvPr/>
        </p:nvPicPr>
        <p:blipFill>
          <a:blip r:embed="rId2" cstate="screen"/>
          <a:stretch>
            <a:fillRect/>
          </a:stretch>
        </p:blipFill>
        <p:spPr>
          <a:xfrm>
            <a:off x="863588" y="1467626"/>
            <a:ext cx="3384376" cy="2256251"/>
          </a:xfrm>
          <a:prstGeom prst="rect">
            <a:avLst/>
          </a:prstGeom>
          <a:ln>
            <a:noFill/>
          </a:ln>
          <a:effectLst>
            <a:outerShdw blurRad="292100" dist="139700" dir="2700000" algn="tl" rotWithShape="0">
              <a:srgbClr val="333333">
                <a:alpha val="65000"/>
              </a:srgbClr>
            </a:outerShdw>
          </a:effectLst>
        </p:spPr>
      </p:pic>
      <p:grpSp>
        <p:nvGrpSpPr>
          <p:cNvPr id="18" name="组合 17"/>
          <p:cNvGrpSpPr/>
          <p:nvPr/>
        </p:nvGrpSpPr>
        <p:grpSpPr>
          <a:xfrm>
            <a:off x="4932040" y="1275606"/>
            <a:ext cx="3312369" cy="881173"/>
            <a:chOff x="5292080" y="1042505"/>
            <a:chExt cx="3312369" cy="881173"/>
          </a:xfrm>
        </p:grpSpPr>
        <p:cxnSp>
          <p:nvCxnSpPr>
            <p:cNvPr id="6" name="直接连接符 5"/>
            <p:cNvCxnSpPr/>
            <p:nvPr/>
          </p:nvCxnSpPr>
          <p:spPr>
            <a:xfrm>
              <a:off x="5364089" y="1834593"/>
              <a:ext cx="3132000"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5292080" y="1042505"/>
              <a:ext cx="3312369" cy="881173"/>
              <a:chOff x="4716016" y="1131590"/>
              <a:chExt cx="3312369" cy="881173"/>
            </a:xfrm>
          </p:grpSpPr>
          <p:sp>
            <p:nvSpPr>
              <p:cNvPr id="10" name="TextBox 9"/>
              <p:cNvSpPr txBox="1"/>
              <p:nvPr/>
            </p:nvSpPr>
            <p:spPr>
              <a:xfrm>
                <a:off x="5148064" y="1131590"/>
                <a:ext cx="2761951" cy="400110"/>
              </a:xfrm>
              <a:prstGeom prst="rect">
                <a:avLst/>
              </a:prstGeom>
              <a:noFill/>
            </p:spPr>
            <p:txBody>
              <a:bodyPr wrap="square" rtlCol="0">
                <a:spAutoFit/>
              </a:bodyPr>
              <a:lstStyle/>
              <a:p>
                <a:r>
                  <a:rPr lang="zh-CN" altLang="en-US" sz="2000" b="1" dirty="0">
                    <a:solidFill>
                      <a:schemeClr val="tx1">
                        <a:lumMod val="75000"/>
                        <a:lumOff val="25000"/>
                      </a:schemeClr>
                    </a:solidFill>
                    <a:latin typeface="Impact" panose="020B0806030902050204" pitchFamily="34" charset="0"/>
                  </a:rPr>
                  <a:t>这里可以输入</a:t>
                </a:r>
                <a:r>
                  <a:rPr lang="zh-CN" altLang="en-US" sz="2000" b="1" dirty="0">
                    <a:solidFill>
                      <a:srgbClr val="C00000"/>
                    </a:solidFill>
                    <a:latin typeface="Impact" panose="020B0806030902050204" pitchFamily="34" charset="0"/>
                  </a:rPr>
                  <a:t>标题</a:t>
                </a:r>
              </a:p>
            </p:txBody>
          </p:sp>
          <p:sp>
            <p:nvSpPr>
              <p:cNvPr id="15" name="矩形 14"/>
              <p:cNvSpPr/>
              <p:nvPr/>
            </p:nvSpPr>
            <p:spPr>
              <a:xfrm>
                <a:off x="4716016" y="1181766"/>
                <a:ext cx="527709" cy="830997"/>
              </a:xfrm>
              <a:prstGeom prst="rect">
                <a:avLst/>
              </a:prstGeom>
            </p:spPr>
            <p:txBody>
              <a:bodyPr wrap="none">
                <a:spAutoFit/>
              </a:bodyPr>
              <a:lstStyle/>
              <a:p>
                <a:r>
                  <a:rPr lang="en-US" altLang="zh-CN" sz="4800" b="1" dirty="0">
                    <a:solidFill>
                      <a:srgbClr val="C00000"/>
                    </a:solidFill>
                    <a:latin typeface="Impact" panose="020B0806030902050204" pitchFamily="34" charset="0"/>
                  </a:rPr>
                  <a:t>1 </a:t>
                </a:r>
                <a:endParaRPr lang="zh-CN" altLang="en-US" sz="4800" dirty="0">
                  <a:solidFill>
                    <a:srgbClr val="C00000"/>
                  </a:solidFill>
                </a:endParaRPr>
              </a:p>
            </p:txBody>
          </p:sp>
          <p:sp>
            <p:nvSpPr>
              <p:cNvPr id="17" name="TextBox 16"/>
              <p:cNvSpPr txBox="1"/>
              <p:nvPr/>
            </p:nvSpPr>
            <p:spPr>
              <a:xfrm>
                <a:off x="5148064" y="1530193"/>
                <a:ext cx="2880321" cy="338554"/>
              </a:xfrm>
              <a:prstGeom prst="rect">
                <a:avLst/>
              </a:prstGeom>
              <a:noFill/>
            </p:spPr>
            <p:txBody>
              <a:bodyPr wrap="square" rtlCol="0">
                <a:spAutoFit/>
              </a:bodyPr>
              <a:lstStyle/>
              <a:p>
                <a:r>
                  <a:rPr lang="zh-CN" altLang="en-US" sz="1600" dirty="0">
                    <a:solidFill>
                      <a:schemeClr val="tx1">
                        <a:lumMod val="75000"/>
                        <a:lumOff val="25000"/>
                      </a:schemeClr>
                    </a:solidFill>
                    <a:latin typeface="Impact" panose="020B0806030902050204" pitchFamily="34" charset="0"/>
                  </a:rPr>
                  <a:t>这里可以输入文字说明事项</a:t>
                </a:r>
              </a:p>
            </p:txBody>
          </p:sp>
        </p:grpSp>
      </p:grpSp>
      <p:grpSp>
        <p:nvGrpSpPr>
          <p:cNvPr id="31" name="组合 30"/>
          <p:cNvGrpSpPr/>
          <p:nvPr/>
        </p:nvGrpSpPr>
        <p:grpSpPr>
          <a:xfrm>
            <a:off x="4991225" y="2671224"/>
            <a:ext cx="3193999" cy="881173"/>
            <a:chOff x="5351265" y="2050617"/>
            <a:chExt cx="3193999" cy="881173"/>
          </a:xfrm>
        </p:grpSpPr>
        <p:cxnSp>
          <p:nvCxnSpPr>
            <p:cNvPr id="7" name="直接连接符 6"/>
            <p:cNvCxnSpPr/>
            <p:nvPr/>
          </p:nvCxnSpPr>
          <p:spPr>
            <a:xfrm>
              <a:off x="5364089" y="2842705"/>
              <a:ext cx="3132000"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5351265" y="2050617"/>
              <a:ext cx="3193999" cy="881173"/>
              <a:chOff x="4716016" y="1131590"/>
              <a:chExt cx="3193999" cy="881173"/>
            </a:xfrm>
          </p:grpSpPr>
          <p:sp>
            <p:nvSpPr>
              <p:cNvPr id="20" name="TextBox 19"/>
              <p:cNvSpPr txBox="1"/>
              <p:nvPr/>
            </p:nvSpPr>
            <p:spPr>
              <a:xfrm>
                <a:off x="5148064" y="1131590"/>
                <a:ext cx="2761951" cy="400110"/>
              </a:xfrm>
              <a:prstGeom prst="rect">
                <a:avLst/>
              </a:prstGeom>
              <a:noFill/>
            </p:spPr>
            <p:txBody>
              <a:bodyPr wrap="square" rtlCol="0">
                <a:spAutoFit/>
              </a:bodyPr>
              <a:lstStyle/>
              <a:p>
                <a:r>
                  <a:rPr lang="zh-CN" altLang="en-US" sz="2000" b="1" dirty="0">
                    <a:solidFill>
                      <a:schemeClr val="tx1">
                        <a:lumMod val="75000"/>
                        <a:lumOff val="25000"/>
                      </a:schemeClr>
                    </a:solidFill>
                    <a:latin typeface="Impact" panose="020B0806030902050204" pitchFamily="34" charset="0"/>
                  </a:rPr>
                  <a:t>这里可以输入</a:t>
                </a:r>
                <a:r>
                  <a:rPr lang="zh-CN" altLang="en-US" sz="2000" b="1" dirty="0">
                    <a:solidFill>
                      <a:srgbClr val="C00000"/>
                    </a:solidFill>
                    <a:latin typeface="Impact" panose="020B0806030902050204" pitchFamily="34" charset="0"/>
                  </a:rPr>
                  <a:t>标题</a:t>
                </a:r>
              </a:p>
            </p:txBody>
          </p:sp>
          <p:sp>
            <p:nvSpPr>
              <p:cNvPr id="21" name="矩形 20"/>
              <p:cNvSpPr/>
              <p:nvPr/>
            </p:nvSpPr>
            <p:spPr>
              <a:xfrm>
                <a:off x="4716016" y="1181766"/>
                <a:ext cx="603050" cy="830997"/>
              </a:xfrm>
              <a:prstGeom prst="rect">
                <a:avLst/>
              </a:prstGeom>
            </p:spPr>
            <p:txBody>
              <a:bodyPr wrap="none">
                <a:spAutoFit/>
              </a:bodyPr>
              <a:lstStyle/>
              <a:p>
                <a:r>
                  <a:rPr lang="en-US" altLang="zh-CN" sz="4800" b="1" dirty="0">
                    <a:solidFill>
                      <a:srgbClr val="C00000"/>
                    </a:solidFill>
                    <a:latin typeface="Impact" panose="020B0806030902050204" pitchFamily="34" charset="0"/>
                  </a:rPr>
                  <a:t>2 </a:t>
                </a:r>
                <a:endParaRPr lang="zh-CN" altLang="en-US" sz="4800" dirty="0">
                  <a:solidFill>
                    <a:srgbClr val="C00000"/>
                  </a:solidFill>
                </a:endParaRPr>
              </a:p>
            </p:txBody>
          </p:sp>
          <p:sp>
            <p:nvSpPr>
              <p:cNvPr id="22" name="TextBox 21"/>
              <p:cNvSpPr txBox="1"/>
              <p:nvPr/>
            </p:nvSpPr>
            <p:spPr>
              <a:xfrm>
                <a:off x="5148064" y="1530193"/>
                <a:ext cx="2761951" cy="338554"/>
              </a:xfrm>
              <a:prstGeom prst="rect">
                <a:avLst/>
              </a:prstGeom>
              <a:noFill/>
            </p:spPr>
            <p:txBody>
              <a:bodyPr wrap="square" rtlCol="0">
                <a:spAutoFit/>
              </a:bodyPr>
              <a:lstStyle/>
              <a:p>
                <a:r>
                  <a:rPr lang="zh-CN" altLang="en-US" sz="1600" dirty="0">
                    <a:solidFill>
                      <a:schemeClr val="tx1">
                        <a:lumMod val="75000"/>
                        <a:lumOff val="25000"/>
                      </a:schemeClr>
                    </a:solidFill>
                    <a:latin typeface="Impact" panose="020B0806030902050204" pitchFamily="34" charset="0"/>
                  </a:rPr>
                  <a:t>这里可以输入文字说明事项</a:t>
                </a:r>
              </a:p>
            </p:txBody>
          </p:sp>
        </p:grpSp>
      </p:grpSp>
      <p:grpSp>
        <p:nvGrpSpPr>
          <p:cNvPr id="1024" name="组合 1023"/>
          <p:cNvGrpSpPr/>
          <p:nvPr/>
        </p:nvGrpSpPr>
        <p:grpSpPr>
          <a:xfrm>
            <a:off x="4991225" y="4066841"/>
            <a:ext cx="3193999" cy="881173"/>
            <a:chOff x="5351265" y="3058729"/>
            <a:chExt cx="3193999" cy="881173"/>
          </a:xfrm>
        </p:grpSpPr>
        <p:cxnSp>
          <p:nvCxnSpPr>
            <p:cNvPr id="8" name="直接连接符 7"/>
            <p:cNvCxnSpPr/>
            <p:nvPr/>
          </p:nvCxnSpPr>
          <p:spPr>
            <a:xfrm>
              <a:off x="5364089" y="3850817"/>
              <a:ext cx="3132000"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5351265" y="3058729"/>
              <a:ext cx="3193999" cy="881173"/>
              <a:chOff x="4716016" y="1131590"/>
              <a:chExt cx="3193999" cy="881173"/>
            </a:xfrm>
          </p:grpSpPr>
          <p:sp>
            <p:nvSpPr>
              <p:cNvPr id="24" name="TextBox 23"/>
              <p:cNvSpPr txBox="1"/>
              <p:nvPr/>
            </p:nvSpPr>
            <p:spPr>
              <a:xfrm>
                <a:off x="5148064" y="1131590"/>
                <a:ext cx="2761951" cy="400110"/>
              </a:xfrm>
              <a:prstGeom prst="rect">
                <a:avLst/>
              </a:prstGeom>
              <a:noFill/>
            </p:spPr>
            <p:txBody>
              <a:bodyPr wrap="square" rtlCol="0">
                <a:spAutoFit/>
              </a:bodyPr>
              <a:lstStyle/>
              <a:p>
                <a:r>
                  <a:rPr lang="zh-CN" altLang="en-US" sz="2000" b="1" dirty="0">
                    <a:solidFill>
                      <a:schemeClr val="tx1">
                        <a:lumMod val="75000"/>
                        <a:lumOff val="25000"/>
                      </a:schemeClr>
                    </a:solidFill>
                    <a:latin typeface="Impact" panose="020B0806030902050204" pitchFamily="34" charset="0"/>
                  </a:rPr>
                  <a:t>这里可以输入</a:t>
                </a:r>
                <a:r>
                  <a:rPr lang="zh-CN" altLang="en-US" sz="2000" b="1" dirty="0">
                    <a:solidFill>
                      <a:srgbClr val="C00000"/>
                    </a:solidFill>
                    <a:latin typeface="Impact" panose="020B0806030902050204" pitchFamily="34" charset="0"/>
                  </a:rPr>
                  <a:t>标题</a:t>
                </a:r>
              </a:p>
            </p:txBody>
          </p:sp>
          <p:sp>
            <p:nvSpPr>
              <p:cNvPr id="25" name="矩形 24"/>
              <p:cNvSpPr/>
              <p:nvPr/>
            </p:nvSpPr>
            <p:spPr>
              <a:xfrm>
                <a:off x="4716016" y="1181766"/>
                <a:ext cx="620683" cy="830997"/>
              </a:xfrm>
              <a:prstGeom prst="rect">
                <a:avLst/>
              </a:prstGeom>
            </p:spPr>
            <p:txBody>
              <a:bodyPr wrap="none">
                <a:spAutoFit/>
              </a:bodyPr>
              <a:lstStyle/>
              <a:p>
                <a:r>
                  <a:rPr lang="en-US" altLang="zh-CN" sz="4800" b="1" dirty="0">
                    <a:solidFill>
                      <a:srgbClr val="C00000"/>
                    </a:solidFill>
                    <a:latin typeface="Impact" panose="020B0806030902050204" pitchFamily="34" charset="0"/>
                  </a:rPr>
                  <a:t>3 </a:t>
                </a:r>
                <a:endParaRPr lang="zh-CN" altLang="en-US" sz="4800" dirty="0">
                  <a:solidFill>
                    <a:srgbClr val="C00000"/>
                  </a:solidFill>
                </a:endParaRPr>
              </a:p>
            </p:txBody>
          </p:sp>
          <p:sp>
            <p:nvSpPr>
              <p:cNvPr id="26" name="TextBox 25"/>
              <p:cNvSpPr txBox="1"/>
              <p:nvPr/>
            </p:nvSpPr>
            <p:spPr>
              <a:xfrm>
                <a:off x="5148064" y="1530193"/>
                <a:ext cx="2761951" cy="338554"/>
              </a:xfrm>
              <a:prstGeom prst="rect">
                <a:avLst/>
              </a:prstGeom>
              <a:noFill/>
            </p:spPr>
            <p:txBody>
              <a:bodyPr wrap="square" rtlCol="0">
                <a:spAutoFit/>
              </a:bodyPr>
              <a:lstStyle/>
              <a:p>
                <a:r>
                  <a:rPr lang="zh-CN" altLang="en-US" sz="1600" dirty="0">
                    <a:solidFill>
                      <a:schemeClr val="tx1">
                        <a:lumMod val="75000"/>
                        <a:lumOff val="25000"/>
                      </a:schemeClr>
                    </a:solidFill>
                    <a:latin typeface="Impact" panose="020B0806030902050204" pitchFamily="34" charset="0"/>
                  </a:rPr>
                  <a:t>这里可以输入文字说明事项</a:t>
                </a:r>
              </a:p>
            </p:txBody>
          </p:sp>
        </p:grpSp>
      </p:grpSp>
      <p:sp>
        <p:nvSpPr>
          <p:cNvPr id="36" name="TextBox 35"/>
          <p:cNvSpPr txBox="1"/>
          <p:nvPr/>
        </p:nvSpPr>
        <p:spPr>
          <a:xfrm>
            <a:off x="1019195" y="4011910"/>
            <a:ext cx="3073163" cy="707886"/>
          </a:xfrm>
          <a:prstGeom prst="rect">
            <a:avLst/>
          </a:prstGeom>
          <a:noFill/>
          <a:effectLst>
            <a:outerShdw blurRad="50800" dist="38100" algn="l" rotWithShape="0">
              <a:prstClr val="black">
                <a:alpha val="40000"/>
              </a:prstClr>
            </a:outerShdw>
          </a:effectLst>
        </p:spPr>
        <p:txBody>
          <a:bodyPr wrap="square" rtlCol="0">
            <a:spAutoFit/>
          </a:bodyPr>
          <a:lstStyle/>
          <a:p>
            <a:pPr algn="ctr"/>
            <a:r>
              <a:rPr lang="zh-CN" altLang="en-US" sz="4000" b="1" dirty="0">
                <a:solidFill>
                  <a:schemeClr val="tx1">
                    <a:lumMod val="75000"/>
                    <a:lumOff val="25000"/>
                  </a:schemeClr>
                </a:solidFill>
                <a:latin typeface="Impact" panose="020B0806030902050204" pitchFamily="34" charset="0"/>
              </a:rPr>
              <a:t>输入</a:t>
            </a:r>
            <a:r>
              <a:rPr lang="zh-CN" altLang="en-US" sz="4000" b="1" dirty="0">
                <a:solidFill>
                  <a:srgbClr val="C00000"/>
                </a:solidFill>
                <a:latin typeface="Impact" panose="020B0806030902050204" pitchFamily="34" charset="0"/>
              </a:rPr>
              <a:t>标题</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这里输入标题</a:t>
            </a:r>
          </a:p>
        </p:txBody>
      </p:sp>
      <p:grpSp>
        <p:nvGrpSpPr>
          <p:cNvPr id="9" name="组合 8"/>
          <p:cNvGrpSpPr/>
          <p:nvPr/>
        </p:nvGrpSpPr>
        <p:grpSpPr>
          <a:xfrm>
            <a:off x="683568" y="1275606"/>
            <a:ext cx="7880380" cy="3528392"/>
            <a:chOff x="683568" y="1275606"/>
            <a:chExt cx="7880380" cy="3528392"/>
          </a:xfrm>
          <a:blipFill dpi="0" rotWithShape="1">
            <a:blip r:embed="rId2" cstate="print">
              <a:alphaModFix amt="30000"/>
              <a:extLst>
                <a:ext uri="{28A0092B-C50C-407E-A947-70E740481C1C}">
                  <a14:useLocalDpi xmlns:a14="http://schemas.microsoft.com/office/drawing/2010/main" val="0"/>
                </a:ext>
              </a:extLst>
            </a:blip>
            <a:srcRect/>
            <a:stretch>
              <a:fillRect t="-7000" b="-15000"/>
            </a:stretch>
          </a:blipFill>
        </p:grpSpPr>
        <p:sp>
          <p:nvSpPr>
            <p:cNvPr id="3" name="圆角矩形 2"/>
            <p:cNvSpPr/>
            <p:nvPr/>
          </p:nvSpPr>
          <p:spPr>
            <a:xfrm>
              <a:off x="683568" y="1275606"/>
              <a:ext cx="3904186" cy="1728192"/>
            </a:xfrm>
            <a:prstGeom prst="roundRect">
              <a:avLst>
                <a:gd name="adj" fmla="val 122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5400" b="1" dirty="0">
                <a:ln>
                  <a:solidFill>
                    <a:schemeClr val="tx1"/>
                  </a:solidFill>
                </a:ln>
                <a:solidFill>
                  <a:srgbClr val="C00000"/>
                </a:solidFill>
              </a:endParaRPr>
            </a:p>
          </p:txBody>
        </p:sp>
        <p:sp>
          <p:nvSpPr>
            <p:cNvPr id="5" name="圆角矩形 4"/>
            <p:cNvSpPr/>
            <p:nvPr/>
          </p:nvSpPr>
          <p:spPr>
            <a:xfrm>
              <a:off x="4659762" y="1275606"/>
              <a:ext cx="3904186" cy="1728192"/>
            </a:xfrm>
            <a:prstGeom prst="roundRect">
              <a:avLst>
                <a:gd name="adj" fmla="val 122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sz="5400" b="1" dirty="0">
                  <a:ln>
                    <a:solidFill>
                      <a:schemeClr val="tx1"/>
                    </a:solidFill>
                  </a:ln>
                  <a:solidFill>
                    <a:srgbClr val="C00000"/>
                  </a:solidFill>
                </a:rPr>
                <a:t> </a:t>
              </a:r>
            </a:p>
          </p:txBody>
        </p:sp>
        <p:sp>
          <p:nvSpPr>
            <p:cNvPr id="6" name="圆角矩形 5"/>
            <p:cNvSpPr/>
            <p:nvPr/>
          </p:nvSpPr>
          <p:spPr>
            <a:xfrm>
              <a:off x="683568" y="3075806"/>
              <a:ext cx="3904186" cy="1728192"/>
            </a:xfrm>
            <a:prstGeom prst="roundRect">
              <a:avLst>
                <a:gd name="adj" fmla="val 122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endParaRPr lang="zh-CN" altLang="en-US" sz="5400" b="1" dirty="0">
                <a:ln>
                  <a:solidFill>
                    <a:schemeClr val="tx1"/>
                  </a:solidFill>
                </a:ln>
                <a:solidFill>
                  <a:srgbClr val="C00000"/>
                </a:solidFill>
              </a:endParaRPr>
            </a:p>
          </p:txBody>
        </p:sp>
        <p:sp>
          <p:nvSpPr>
            <p:cNvPr id="7" name="圆角矩形 6"/>
            <p:cNvSpPr/>
            <p:nvPr/>
          </p:nvSpPr>
          <p:spPr>
            <a:xfrm>
              <a:off x="4659762" y="3075806"/>
              <a:ext cx="3904186" cy="1728192"/>
            </a:xfrm>
            <a:prstGeom prst="roundRect">
              <a:avLst>
                <a:gd name="adj" fmla="val 122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endParaRPr lang="en-US" altLang="zh-CN" sz="5400" b="1" dirty="0">
                <a:ln>
                  <a:solidFill>
                    <a:schemeClr val="tx1"/>
                  </a:solidFill>
                </a:ln>
                <a:solidFill>
                  <a:srgbClr val="C00000"/>
                </a:solidFill>
              </a:endParaRPr>
            </a:p>
          </p:txBody>
        </p:sp>
      </p:grpSp>
      <p:sp>
        <p:nvSpPr>
          <p:cNvPr id="10" name="TextBox 9"/>
          <p:cNvSpPr txBox="1"/>
          <p:nvPr/>
        </p:nvSpPr>
        <p:spPr>
          <a:xfrm>
            <a:off x="5148064" y="1419622"/>
            <a:ext cx="3024336" cy="461665"/>
          </a:xfrm>
          <a:prstGeom prst="rect">
            <a:avLst/>
          </a:prstGeom>
          <a:noFill/>
        </p:spPr>
        <p:txBody>
          <a:bodyPr wrap="square" rtlCol="0">
            <a:spAutoFit/>
          </a:bodyPr>
          <a:lstStyle/>
          <a:p>
            <a:pPr algn="ctr"/>
            <a:r>
              <a:rPr lang="zh-CN" altLang="en-US" sz="2400" b="1" dirty="0">
                <a:solidFill>
                  <a:srgbClr val="C00000"/>
                </a:solidFill>
                <a:latin typeface="Impact" panose="020B0806030902050204" pitchFamily="34" charset="0"/>
              </a:rPr>
              <a:t>这里输入主题说明</a:t>
            </a:r>
          </a:p>
        </p:txBody>
      </p:sp>
      <p:sp>
        <p:nvSpPr>
          <p:cNvPr id="11" name="TextBox 10"/>
          <p:cNvSpPr txBox="1"/>
          <p:nvPr/>
        </p:nvSpPr>
        <p:spPr>
          <a:xfrm>
            <a:off x="5148064" y="1854572"/>
            <a:ext cx="3016459" cy="1077218"/>
          </a:xfrm>
          <a:prstGeom prst="rect">
            <a:avLst/>
          </a:prstGeom>
          <a:noFill/>
        </p:spPr>
        <p:txBody>
          <a:bodyPr wrap="square" rtlCol="0">
            <a:spAutoFit/>
          </a:bodyPr>
          <a:lstStyle/>
          <a:p>
            <a:pPr algn="ctr">
              <a:lnSpc>
                <a:spcPct val="200000"/>
              </a:lnSpc>
            </a:pPr>
            <a:r>
              <a:rPr lang="zh-CN" altLang="en-US" sz="1600" dirty="0">
                <a:solidFill>
                  <a:schemeClr val="tx1">
                    <a:lumMod val="75000"/>
                    <a:lumOff val="25000"/>
                  </a:schemeClr>
                </a:solidFill>
                <a:latin typeface="Impact" panose="020B0806030902050204" pitchFamily="34" charset="0"/>
              </a:rPr>
              <a:t>这里可以输入文字说明事项</a:t>
            </a:r>
            <a:endParaRPr lang="en-US" altLang="zh-CN" sz="1600" dirty="0">
              <a:solidFill>
                <a:schemeClr val="tx1">
                  <a:lumMod val="75000"/>
                  <a:lumOff val="25000"/>
                </a:schemeClr>
              </a:solidFill>
              <a:latin typeface="Impact" panose="020B0806030902050204" pitchFamily="34" charset="0"/>
            </a:endParaRPr>
          </a:p>
          <a:p>
            <a:pPr algn="ctr">
              <a:lnSpc>
                <a:spcPct val="200000"/>
              </a:lnSpc>
            </a:pPr>
            <a:r>
              <a:rPr lang="zh-CN" altLang="en-US" sz="1600" dirty="0">
                <a:solidFill>
                  <a:schemeClr val="tx1">
                    <a:lumMod val="75000"/>
                    <a:lumOff val="25000"/>
                  </a:schemeClr>
                </a:solidFill>
                <a:latin typeface="Impact" panose="020B0806030902050204" pitchFamily="34" charset="0"/>
              </a:rPr>
              <a:t>这里可以输入文字说明事项</a:t>
            </a:r>
          </a:p>
        </p:txBody>
      </p:sp>
      <p:sp>
        <p:nvSpPr>
          <p:cNvPr id="12" name="TextBox 11"/>
          <p:cNvSpPr txBox="1"/>
          <p:nvPr/>
        </p:nvSpPr>
        <p:spPr>
          <a:xfrm>
            <a:off x="5148064" y="3255826"/>
            <a:ext cx="3024336" cy="461665"/>
          </a:xfrm>
          <a:prstGeom prst="rect">
            <a:avLst/>
          </a:prstGeom>
          <a:noFill/>
        </p:spPr>
        <p:txBody>
          <a:bodyPr wrap="square" rtlCol="0">
            <a:spAutoFit/>
          </a:bodyPr>
          <a:lstStyle/>
          <a:p>
            <a:pPr algn="ctr"/>
            <a:r>
              <a:rPr lang="zh-CN" altLang="en-US" sz="2400" b="1" dirty="0">
                <a:solidFill>
                  <a:srgbClr val="C00000"/>
                </a:solidFill>
                <a:latin typeface="Impact" panose="020B0806030902050204" pitchFamily="34" charset="0"/>
              </a:rPr>
              <a:t>这里输入主题说明</a:t>
            </a:r>
          </a:p>
        </p:txBody>
      </p:sp>
      <p:sp>
        <p:nvSpPr>
          <p:cNvPr id="13" name="TextBox 12"/>
          <p:cNvSpPr txBox="1"/>
          <p:nvPr/>
        </p:nvSpPr>
        <p:spPr>
          <a:xfrm>
            <a:off x="5148064" y="3654772"/>
            <a:ext cx="3016459" cy="1077218"/>
          </a:xfrm>
          <a:prstGeom prst="rect">
            <a:avLst/>
          </a:prstGeom>
          <a:noFill/>
        </p:spPr>
        <p:txBody>
          <a:bodyPr wrap="square" rtlCol="0">
            <a:spAutoFit/>
          </a:bodyPr>
          <a:lstStyle/>
          <a:p>
            <a:pPr algn="ctr">
              <a:lnSpc>
                <a:spcPct val="200000"/>
              </a:lnSpc>
            </a:pPr>
            <a:r>
              <a:rPr lang="zh-CN" altLang="en-US" sz="1600" dirty="0">
                <a:solidFill>
                  <a:schemeClr val="tx1">
                    <a:lumMod val="75000"/>
                    <a:lumOff val="25000"/>
                  </a:schemeClr>
                </a:solidFill>
                <a:latin typeface="Impact" panose="020B0806030902050204" pitchFamily="34" charset="0"/>
              </a:rPr>
              <a:t>这里可以输入文字说明事项</a:t>
            </a:r>
            <a:endParaRPr lang="en-US" altLang="zh-CN" sz="1600" dirty="0">
              <a:solidFill>
                <a:schemeClr val="tx1">
                  <a:lumMod val="75000"/>
                  <a:lumOff val="25000"/>
                </a:schemeClr>
              </a:solidFill>
              <a:latin typeface="Impact" panose="020B0806030902050204" pitchFamily="34" charset="0"/>
            </a:endParaRPr>
          </a:p>
          <a:p>
            <a:pPr algn="ctr">
              <a:lnSpc>
                <a:spcPct val="200000"/>
              </a:lnSpc>
            </a:pPr>
            <a:r>
              <a:rPr lang="zh-CN" altLang="en-US" sz="1600" dirty="0">
                <a:solidFill>
                  <a:schemeClr val="tx1">
                    <a:lumMod val="75000"/>
                    <a:lumOff val="25000"/>
                  </a:schemeClr>
                </a:solidFill>
                <a:latin typeface="Impact" panose="020B0806030902050204" pitchFamily="34" charset="0"/>
              </a:rPr>
              <a:t>这里可以输入文字说明事项</a:t>
            </a:r>
          </a:p>
        </p:txBody>
      </p:sp>
      <p:sp>
        <p:nvSpPr>
          <p:cNvPr id="14" name="TextBox 13"/>
          <p:cNvSpPr txBox="1"/>
          <p:nvPr/>
        </p:nvSpPr>
        <p:spPr>
          <a:xfrm>
            <a:off x="1115616" y="1419622"/>
            <a:ext cx="3024336" cy="461665"/>
          </a:xfrm>
          <a:prstGeom prst="rect">
            <a:avLst/>
          </a:prstGeom>
          <a:noFill/>
        </p:spPr>
        <p:txBody>
          <a:bodyPr wrap="square" rtlCol="0">
            <a:spAutoFit/>
          </a:bodyPr>
          <a:lstStyle/>
          <a:p>
            <a:pPr algn="ctr"/>
            <a:r>
              <a:rPr lang="zh-CN" altLang="en-US" sz="2400" b="1" dirty="0">
                <a:solidFill>
                  <a:srgbClr val="C00000"/>
                </a:solidFill>
                <a:latin typeface="Impact" panose="020B0806030902050204" pitchFamily="34" charset="0"/>
              </a:rPr>
              <a:t>这里输入主题说明</a:t>
            </a:r>
          </a:p>
        </p:txBody>
      </p:sp>
      <p:sp>
        <p:nvSpPr>
          <p:cNvPr id="15" name="TextBox 14"/>
          <p:cNvSpPr txBox="1"/>
          <p:nvPr/>
        </p:nvSpPr>
        <p:spPr>
          <a:xfrm>
            <a:off x="1115616" y="3255826"/>
            <a:ext cx="3024336" cy="461665"/>
          </a:xfrm>
          <a:prstGeom prst="rect">
            <a:avLst/>
          </a:prstGeom>
          <a:noFill/>
        </p:spPr>
        <p:txBody>
          <a:bodyPr wrap="square" rtlCol="0">
            <a:spAutoFit/>
          </a:bodyPr>
          <a:lstStyle/>
          <a:p>
            <a:pPr algn="ctr"/>
            <a:r>
              <a:rPr lang="zh-CN" altLang="en-US" sz="2400" b="1" dirty="0">
                <a:solidFill>
                  <a:srgbClr val="C00000"/>
                </a:solidFill>
                <a:latin typeface="Impact" panose="020B0806030902050204" pitchFamily="34" charset="0"/>
              </a:rPr>
              <a:t>这里输入主题说明</a:t>
            </a:r>
          </a:p>
        </p:txBody>
      </p:sp>
      <p:sp>
        <p:nvSpPr>
          <p:cNvPr id="16" name="TextBox 15"/>
          <p:cNvSpPr txBox="1"/>
          <p:nvPr/>
        </p:nvSpPr>
        <p:spPr>
          <a:xfrm>
            <a:off x="1123493" y="1854572"/>
            <a:ext cx="3016459" cy="1001749"/>
          </a:xfrm>
          <a:prstGeom prst="rect">
            <a:avLst/>
          </a:prstGeom>
          <a:noFill/>
        </p:spPr>
        <p:txBody>
          <a:bodyPr wrap="square" rtlCol="0">
            <a:spAutoFit/>
          </a:bodyPr>
          <a:lstStyle/>
          <a:p>
            <a:pPr algn="ctr">
              <a:lnSpc>
                <a:spcPct val="200000"/>
              </a:lnSpc>
            </a:pPr>
            <a:r>
              <a:rPr lang="zh-CN" altLang="en-US" sz="1600" dirty="0">
                <a:solidFill>
                  <a:schemeClr val="tx1">
                    <a:lumMod val="75000"/>
                    <a:lumOff val="25000"/>
                  </a:schemeClr>
                </a:solidFill>
                <a:latin typeface="Impact" panose="020B0806030902050204" pitchFamily="34" charset="0"/>
              </a:rPr>
              <a:t>这里可以输入文字说明事项</a:t>
            </a:r>
            <a:endParaRPr lang="en-US" altLang="zh-CN" sz="1600" dirty="0">
              <a:solidFill>
                <a:schemeClr val="tx1">
                  <a:lumMod val="75000"/>
                  <a:lumOff val="25000"/>
                </a:schemeClr>
              </a:solidFill>
              <a:latin typeface="Impact" panose="020B0806030902050204" pitchFamily="34" charset="0"/>
            </a:endParaRPr>
          </a:p>
          <a:p>
            <a:pPr algn="ctr">
              <a:lnSpc>
                <a:spcPct val="200000"/>
              </a:lnSpc>
            </a:pPr>
            <a:r>
              <a:rPr lang="zh-CN" altLang="en-US" sz="1600" dirty="0">
                <a:solidFill>
                  <a:schemeClr val="tx1">
                    <a:lumMod val="75000"/>
                    <a:lumOff val="25000"/>
                  </a:schemeClr>
                </a:solidFill>
                <a:latin typeface="Impact" panose="020B0806030902050204" pitchFamily="34" charset="0"/>
              </a:rPr>
              <a:t>这里可以输入文字说明事项</a:t>
            </a:r>
          </a:p>
        </p:txBody>
      </p:sp>
      <p:sp>
        <p:nvSpPr>
          <p:cNvPr id="18" name="TextBox 17"/>
          <p:cNvSpPr txBox="1"/>
          <p:nvPr/>
        </p:nvSpPr>
        <p:spPr>
          <a:xfrm>
            <a:off x="1123493" y="3654772"/>
            <a:ext cx="3016459" cy="1001749"/>
          </a:xfrm>
          <a:prstGeom prst="rect">
            <a:avLst/>
          </a:prstGeom>
          <a:noFill/>
        </p:spPr>
        <p:txBody>
          <a:bodyPr wrap="square" rtlCol="0">
            <a:spAutoFit/>
          </a:bodyPr>
          <a:lstStyle/>
          <a:p>
            <a:pPr algn="ctr">
              <a:lnSpc>
                <a:spcPct val="200000"/>
              </a:lnSpc>
            </a:pPr>
            <a:r>
              <a:rPr lang="zh-CN" altLang="en-US" sz="1600" dirty="0">
                <a:solidFill>
                  <a:schemeClr val="tx1">
                    <a:lumMod val="75000"/>
                    <a:lumOff val="25000"/>
                  </a:schemeClr>
                </a:solidFill>
                <a:latin typeface="Impact" panose="020B0806030902050204" pitchFamily="34" charset="0"/>
              </a:rPr>
              <a:t>这里可以输入文字说明事项</a:t>
            </a:r>
            <a:endParaRPr lang="en-US" altLang="zh-CN" sz="1600" dirty="0">
              <a:solidFill>
                <a:schemeClr val="tx1">
                  <a:lumMod val="75000"/>
                  <a:lumOff val="25000"/>
                </a:schemeClr>
              </a:solidFill>
              <a:latin typeface="Impact" panose="020B0806030902050204" pitchFamily="34" charset="0"/>
            </a:endParaRPr>
          </a:p>
          <a:p>
            <a:pPr algn="ctr">
              <a:lnSpc>
                <a:spcPct val="200000"/>
              </a:lnSpc>
            </a:pPr>
            <a:r>
              <a:rPr lang="zh-CN" altLang="en-US" sz="1600" dirty="0">
                <a:solidFill>
                  <a:schemeClr val="tx1">
                    <a:lumMod val="75000"/>
                    <a:lumOff val="25000"/>
                  </a:schemeClr>
                </a:solidFill>
                <a:latin typeface="Impact" panose="020B0806030902050204" pitchFamily="34" charset="0"/>
              </a:rPr>
              <a:t>这里可以输入文字说明事项</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这里输入标题</a:t>
            </a:r>
          </a:p>
        </p:txBody>
      </p:sp>
      <p:sp>
        <p:nvSpPr>
          <p:cNvPr id="213" name="矩形 212"/>
          <p:cNvSpPr/>
          <p:nvPr/>
        </p:nvSpPr>
        <p:spPr>
          <a:xfrm>
            <a:off x="5686418" y="2317628"/>
            <a:ext cx="3457582" cy="96150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矩形 213"/>
          <p:cNvSpPr/>
          <p:nvPr/>
        </p:nvSpPr>
        <p:spPr>
          <a:xfrm>
            <a:off x="5686418" y="1368824"/>
            <a:ext cx="3457582" cy="961503"/>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矩形 215"/>
          <p:cNvSpPr/>
          <p:nvPr/>
        </p:nvSpPr>
        <p:spPr>
          <a:xfrm>
            <a:off x="0" y="2317628"/>
            <a:ext cx="3422086" cy="961503"/>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7"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2767" r="7205" b="57679"/>
          <a:stretch>
            <a:fillRect/>
          </a:stretch>
        </p:blipFill>
        <p:spPr bwMode="auto">
          <a:xfrm rot="5400000" flipH="1">
            <a:off x="3833365" y="2265163"/>
            <a:ext cx="4176462" cy="469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8"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67" r="7205" b="57679"/>
          <a:stretch>
            <a:fillRect/>
          </a:stretch>
        </p:blipFill>
        <p:spPr bwMode="auto">
          <a:xfrm rot="16200000" flipH="1">
            <a:off x="2917768" y="2598395"/>
            <a:ext cx="3744000" cy="16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9"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67" r="7205" b="57679"/>
          <a:stretch>
            <a:fillRect/>
          </a:stretch>
        </p:blipFill>
        <p:spPr bwMode="auto">
          <a:xfrm rot="5400000" flipH="1">
            <a:off x="2421147" y="2659771"/>
            <a:ext cx="3744000" cy="16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2767" r="7205" b="57679"/>
          <a:stretch>
            <a:fillRect/>
          </a:stretch>
        </p:blipFill>
        <p:spPr bwMode="auto">
          <a:xfrm rot="16200000" flipH="1">
            <a:off x="1152728" y="2822672"/>
            <a:ext cx="4176462" cy="362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1" name="TextBox 220"/>
          <p:cNvSpPr txBox="1"/>
          <p:nvPr/>
        </p:nvSpPr>
        <p:spPr>
          <a:xfrm>
            <a:off x="3491880" y="2475214"/>
            <a:ext cx="697627" cy="646331"/>
          </a:xfrm>
          <a:prstGeom prst="rect">
            <a:avLst/>
          </a:prstGeom>
          <a:noFill/>
        </p:spPr>
        <p:txBody>
          <a:bodyPr wrap="none" rtlCol="0">
            <a:spAutoFit/>
          </a:bodyPr>
          <a:lstStyle/>
          <a:p>
            <a:r>
              <a:rPr lang="en-US" altLang="zh-CN" sz="3600" b="1" dirty="0">
                <a:solidFill>
                  <a:schemeClr val="tx1">
                    <a:lumMod val="75000"/>
                    <a:lumOff val="25000"/>
                  </a:schemeClr>
                </a:solidFill>
                <a:latin typeface="Arial Unicode MS" pitchFamily="34" charset="-122"/>
                <a:ea typeface="Arial Unicode MS" pitchFamily="34" charset="-122"/>
                <a:cs typeface="Arial Unicode MS" pitchFamily="34" charset="-122"/>
              </a:rPr>
              <a:t>01</a:t>
            </a:r>
            <a:endParaRPr lang="zh-CN" altLang="en-US" sz="900" b="1" dirty="0">
              <a:solidFill>
                <a:schemeClr val="tx1">
                  <a:lumMod val="75000"/>
                  <a:lumOff val="25000"/>
                </a:schemeClr>
              </a:solidFill>
              <a:latin typeface="Arial Unicode MS" pitchFamily="34" charset="-122"/>
              <a:ea typeface="Arial Unicode MS" pitchFamily="34" charset="-122"/>
              <a:cs typeface="Arial Unicode MS" pitchFamily="34" charset="-122"/>
            </a:endParaRPr>
          </a:p>
        </p:txBody>
      </p:sp>
      <p:sp>
        <p:nvSpPr>
          <p:cNvPr id="222" name="TextBox 221"/>
          <p:cNvSpPr txBox="1"/>
          <p:nvPr/>
        </p:nvSpPr>
        <p:spPr>
          <a:xfrm>
            <a:off x="3491880" y="3424016"/>
            <a:ext cx="697627" cy="646331"/>
          </a:xfrm>
          <a:prstGeom prst="rect">
            <a:avLst/>
          </a:prstGeom>
          <a:noFill/>
        </p:spPr>
        <p:txBody>
          <a:bodyPr wrap="none" rtlCol="0">
            <a:spAutoFit/>
          </a:bodyPr>
          <a:lstStyle/>
          <a:p>
            <a:r>
              <a:rPr lang="en-US" altLang="zh-CN" sz="3600" b="1" dirty="0">
                <a:solidFill>
                  <a:srgbClr val="C00000"/>
                </a:solidFill>
                <a:latin typeface="Arial Unicode MS" pitchFamily="34" charset="-122"/>
                <a:ea typeface="Arial Unicode MS" pitchFamily="34" charset="-122"/>
                <a:cs typeface="Arial Unicode MS" pitchFamily="34" charset="-122"/>
              </a:rPr>
              <a:t>02</a:t>
            </a:r>
            <a:endParaRPr lang="zh-CN" altLang="en-US" sz="900" b="1" dirty="0">
              <a:solidFill>
                <a:srgbClr val="C00000"/>
              </a:solidFill>
              <a:latin typeface="Arial Unicode MS" pitchFamily="34" charset="-122"/>
              <a:ea typeface="Arial Unicode MS" pitchFamily="34" charset="-122"/>
              <a:cs typeface="Arial Unicode MS" pitchFamily="34" charset="-122"/>
            </a:endParaRPr>
          </a:p>
        </p:txBody>
      </p:sp>
      <p:sp>
        <p:nvSpPr>
          <p:cNvPr id="223" name="TextBox 222"/>
          <p:cNvSpPr txBox="1"/>
          <p:nvPr/>
        </p:nvSpPr>
        <p:spPr>
          <a:xfrm>
            <a:off x="4913378" y="1563733"/>
            <a:ext cx="697627" cy="646331"/>
          </a:xfrm>
          <a:prstGeom prst="rect">
            <a:avLst/>
          </a:prstGeom>
          <a:noFill/>
        </p:spPr>
        <p:txBody>
          <a:bodyPr wrap="none" rtlCol="0">
            <a:spAutoFit/>
          </a:bodyPr>
          <a:lstStyle/>
          <a:p>
            <a:r>
              <a:rPr lang="en-US" altLang="zh-CN" sz="3600" b="1" dirty="0">
                <a:solidFill>
                  <a:srgbClr val="C00000"/>
                </a:solidFill>
                <a:latin typeface="Arial Unicode MS" pitchFamily="34" charset="-122"/>
                <a:ea typeface="Arial Unicode MS" pitchFamily="34" charset="-122"/>
                <a:cs typeface="Arial Unicode MS" pitchFamily="34" charset="-122"/>
              </a:rPr>
              <a:t>03</a:t>
            </a:r>
            <a:endParaRPr lang="zh-CN" altLang="en-US" sz="900" b="1" dirty="0">
              <a:solidFill>
                <a:srgbClr val="C00000"/>
              </a:solidFill>
              <a:latin typeface="Arial Unicode MS" pitchFamily="34" charset="-122"/>
              <a:ea typeface="Arial Unicode MS" pitchFamily="34" charset="-122"/>
              <a:cs typeface="Arial Unicode MS" pitchFamily="34" charset="-122"/>
            </a:endParaRPr>
          </a:p>
        </p:txBody>
      </p:sp>
      <p:sp>
        <p:nvSpPr>
          <p:cNvPr id="224" name="TextBox 223"/>
          <p:cNvSpPr txBox="1"/>
          <p:nvPr/>
        </p:nvSpPr>
        <p:spPr>
          <a:xfrm>
            <a:off x="4913378" y="2475214"/>
            <a:ext cx="697627" cy="646331"/>
          </a:xfrm>
          <a:prstGeom prst="rect">
            <a:avLst/>
          </a:prstGeom>
          <a:noFill/>
        </p:spPr>
        <p:txBody>
          <a:bodyPr wrap="none" rtlCol="0">
            <a:spAutoFit/>
          </a:bodyPr>
          <a:lstStyle/>
          <a:p>
            <a:r>
              <a:rPr lang="en-US" altLang="zh-CN" sz="3600" b="1" dirty="0">
                <a:solidFill>
                  <a:schemeClr val="tx1">
                    <a:lumMod val="75000"/>
                    <a:lumOff val="25000"/>
                  </a:schemeClr>
                </a:solidFill>
                <a:latin typeface="Arial Unicode MS" pitchFamily="34" charset="-122"/>
                <a:ea typeface="Arial Unicode MS" pitchFamily="34" charset="-122"/>
                <a:cs typeface="Arial Unicode MS" pitchFamily="34" charset="-122"/>
              </a:rPr>
              <a:t>04</a:t>
            </a:r>
            <a:endParaRPr lang="zh-CN" altLang="en-US" sz="900" b="1" dirty="0">
              <a:solidFill>
                <a:schemeClr val="tx1">
                  <a:lumMod val="75000"/>
                  <a:lumOff val="25000"/>
                </a:schemeClr>
              </a:solidFill>
              <a:latin typeface="Arial Unicode MS" pitchFamily="34" charset="-122"/>
              <a:ea typeface="Arial Unicode MS" pitchFamily="34" charset="-122"/>
              <a:cs typeface="Arial Unicode MS" pitchFamily="34" charset="-122"/>
            </a:endParaRPr>
          </a:p>
        </p:txBody>
      </p:sp>
      <p:sp>
        <p:nvSpPr>
          <p:cNvPr id="225" name="TextBox 224"/>
          <p:cNvSpPr txBox="1"/>
          <p:nvPr/>
        </p:nvSpPr>
        <p:spPr>
          <a:xfrm>
            <a:off x="336048" y="2429047"/>
            <a:ext cx="2749989" cy="738664"/>
          </a:xfrm>
          <a:prstGeom prst="rect">
            <a:avLst/>
          </a:prstGeom>
          <a:noFill/>
          <a:ln w="3175">
            <a:noFill/>
          </a:ln>
        </p:spPr>
        <p:txBody>
          <a:bodyPr wrap="square" rtlCol="0">
            <a:spAutoFit/>
          </a:bodyPr>
          <a:lstStyle/>
          <a:p>
            <a:r>
              <a:rPr lang="zh-CN" altLang="en-US" sz="1400" dirty="0">
                <a:solidFill>
                  <a:schemeClr val="tx1">
                    <a:lumMod val="75000"/>
                    <a:lumOff val="25000"/>
                  </a:schemeClr>
                </a:solidFill>
                <a:latin typeface="Impact" panose="020B0806030902050204" pitchFamily="34" charset="0"/>
              </a:rPr>
              <a:t>这里可以输入文字说明事项</a:t>
            </a:r>
            <a:endParaRPr lang="en-US" altLang="zh-CN" sz="1400" dirty="0">
              <a:solidFill>
                <a:schemeClr val="tx1">
                  <a:lumMod val="75000"/>
                  <a:lumOff val="25000"/>
                </a:schemeClr>
              </a:solidFill>
              <a:latin typeface="Impact" panose="020B0806030902050204" pitchFamily="34" charset="0"/>
            </a:endParaRPr>
          </a:p>
          <a:p>
            <a:r>
              <a:rPr lang="zh-CN" altLang="en-US" sz="1400" dirty="0">
                <a:solidFill>
                  <a:schemeClr val="tx1">
                    <a:lumMod val="75000"/>
                    <a:lumOff val="25000"/>
                  </a:schemeClr>
                </a:solidFill>
                <a:latin typeface="Impact" panose="020B0806030902050204" pitchFamily="34" charset="0"/>
              </a:rPr>
              <a:t>这里可以输入文字说明事项</a:t>
            </a:r>
          </a:p>
          <a:p>
            <a:r>
              <a:rPr lang="zh-CN" altLang="en-US" sz="1400" dirty="0">
                <a:solidFill>
                  <a:schemeClr val="tx1">
                    <a:lumMod val="75000"/>
                    <a:lumOff val="25000"/>
                  </a:schemeClr>
                </a:solidFill>
                <a:latin typeface="Impact" panose="020B0806030902050204" pitchFamily="34" charset="0"/>
              </a:rPr>
              <a:t>这里可以输入文字说明事项</a:t>
            </a:r>
          </a:p>
        </p:txBody>
      </p:sp>
      <p:sp>
        <p:nvSpPr>
          <p:cNvPr id="227" name="TextBox 226"/>
          <p:cNvSpPr txBox="1"/>
          <p:nvPr/>
        </p:nvSpPr>
        <p:spPr>
          <a:xfrm>
            <a:off x="6070483" y="1471400"/>
            <a:ext cx="2749989" cy="738664"/>
          </a:xfrm>
          <a:prstGeom prst="rect">
            <a:avLst/>
          </a:prstGeom>
          <a:noFill/>
          <a:ln w="3175">
            <a:noFill/>
          </a:ln>
        </p:spPr>
        <p:txBody>
          <a:bodyPr wrap="square" rtlCol="0">
            <a:spAutoFit/>
          </a:bodyPr>
          <a:lstStyle/>
          <a:p>
            <a:pPr>
              <a:lnSpc>
                <a:spcPct val="150000"/>
              </a:lnSpc>
            </a:pPr>
            <a:r>
              <a:rPr lang="zh-CN" altLang="en-US" sz="1400" dirty="0">
                <a:solidFill>
                  <a:schemeClr val="bg1">
                    <a:lumMod val="95000"/>
                  </a:schemeClr>
                </a:solidFill>
                <a:latin typeface="Impact" panose="020B0806030902050204" pitchFamily="34" charset="0"/>
              </a:rPr>
              <a:t>这里可以输入文字说明事项</a:t>
            </a:r>
            <a:endParaRPr lang="en-US" altLang="zh-CN" sz="1400" dirty="0">
              <a:solidFill>
                <a:schemeClr val="bg1">
                  <a:lumMod val="95000"/>
                </a:schemeClr>
              </a:solidFill>
              <a:latin typeface="Impact" panose="020B0806030902050204" pitchFamily="34" charset="0"/>
            </a:endParaRPr>
          </a:p>
          <a:p>
            <a:pPr>
              <a:lnSpc>
                <a:spcPct val="150000"/>
              </a:lnSpc>
            </a:pPr>
            <a:r>
              <a:rPr lang="zh-CN" altLang="en-US" sz="1400" dirty="0">
                <a:solidFill>
                  <a:schemeClr val="bg1">
                    <a:lumMod val="95000"/>
                  </a:schemeClr>
                </a:solidFill>
                <a:latin typeface="Impact" panose="020B0806030902050204" pitchFamily="34" charset="0"/>
              </a:rPr>
              <a:t>这里可以输入文字说明事项</a:t>
            </a:r>
          </a:p>
        </p:txBody>
      </p:sp>
      <p:sp>
        <p:nvSpPr>
          <p:cNvPr id="228" name="TextBox 227"/>
          <p:cNvSpPr txBox="1"/>
          <p:nvPr/>
        </p:nvSpPr>
        <p:spPr>
          <a:xfrm>
            <a:off x="6070483" y="2429047"/>
            <a:ext cx="2749989" cy="738664"/>
          </a:xfrm>
          <a:prstGeom prst="rect">
            <a:avLst/>
          </a:prstGeom>
          <a:noFill/>
          <a:ln w="3175">
            <a:noFill/>
          </a:ln>
        </p:spPr>
        <p:txBody>
          <a:bodyPr wrap="square" rtlCol="0">
            <a:spAutoFit/>
          </a:bodyPr>
          <a:lstStyle/>
          <a:p>
            <a:r>
              <a:rPr lang="zh-CN" altLang="en-US" sz="1400" dirty="0">
                <a:solidFill>
                  <a:schemeClr val="tx1">
                    <a:lumMod val="75000"/>
                    <a:lumOff val="25000"/>
                  </a:schemeClr>
                </a:solidFill>
                <a:latin typeface="Impact" panose="020B0806030902050204" pitchFamily="34" charset="0"/>
              </a:rPr>
              <a:t>这里可以输入文字说明事项</a:t>
            </a:r>
            <a:endParaRPr lang="en-US" altLang="zh-CN" sz="1400" dirty="0">
              <a:solidFill>
                <a:schemeClr val="tx1">
                  <a:lumMod val="75000"/>
                  <a:lumOff val="25000"/>
                </a:schemeClr>
              </a:solidFill>
              <a:latin typeface="Impact" panose="020B0806030902050204" pitchFamily="34" charset="0"/>
            </a:endParaRPr>
          </a:p>
          <a:p>
            <a:r>
              <a:rPr lang="zh-CN" altLang="en-US" sz="1400" dirty="0">
                <a:solidFill>
                  <a:schemeClr val="tx1">
                    <a:lumMod val="75000"/>
                    <a:lumOff val="25000"/>
                  </a:schemeClr>
                </a:solidFill>
                <a:latin typeface="Impact" panose="020B0806030902050204" pitchFamily="34" charset="0"/>
              </a:rPr>
              <a:t>这里可以输入文字说明事项</a:t>
            </a:r>
          </a:p>
          <a:p>
            <a:r>
              <a:rPr lang="zh-CN" altLang="en-US" sz="1400" dirty="0">
                <a:solidFill>
                  <a:schemeClr val="tx1">
                    <a:lumMod val="75000"/>
                    <a:lumOff val="25000"/>
                  </a:schemeClr>
                </a:solidFill>
                <a:latin typeface="Impact" panose="020B0806030902050204" pitchFamily="34" charset="0"/>
              </a:rPr>
              <a:t>这里可以输入文字说明事项</a:t>
            </a:r>
          </a:p>
        </p:txBody>
      </p:sp>
      <p:sp>
        <p:nvSpPr>
          <p:cNvPr id="229" name="燕尾形 228"/>
          <p:cNvSpPr/>
          <p:nvPr/>
        </p:nvSpPr>
        <p:spPr>
          <a:xfrm rot="5400000">
            <a:off x="4391200" y="831965"/>
            <a:ext cx="319258" cy="319258"/>
          </a:xfrm>
          <a:prstGeom prst="chevron">
            <a:avLst/>
          </a:prstGeom>
          <a:gradFill flip="none" rotWithShape="1">
            <a:gsLst>
              <a:gs pos="0">
                <a:schemeClr val="tx1">
                  <a:lumMod val="50000"/>
                  <a:lumOff val="50000"/>
                </a:schemeClr>
              </a:gs>
              <a:gs pos="100000">
                <a:schemeClr val="tx1">
                  <a:lumMod val="50000"/>
                  <a:lumOff val="50000"/>
                </a:schemeClr>
              </a:gs>
              <a:gs pos="50000">
                <a:srgbClr val="E5DADA">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0" name="燕尾形 229"/>
          <p:cNvSpPr/>
          <p:nvPr/>
        </p:nvSpPr>
        <p:spPr>
          <a:xfrm rot="5400000">
            <a:off x="4391200" y="1153707"/>
            <a:ext cx="319258" cy="319258"/>
          </a:xfrm>
          <a:prstGeom prst="chevron">
            <a:avLst/>
          </a:prstGeom>
          <a:gradFill flip="none" rotWithShape="1">
            <a:gsLst>
              <a:gs pos="0">
                <a:schemeClr val="tx1">
                  <a:lumMod val="50000"/>
                  <a:lumOff val="50000"/>
                </a:schemeClr>
              </a:gs>
              <a:gs pos="100000">
                <a:schemeClr val="tx1">
                  <a:lumMod val="50000"/>
                  <a:lumOff val="50000"/>
                </a:schemeClr>
              </a:gs>
              <a:gs pos="50000">
                <a:srgbClr val="E5DADA">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1" name="燕尾形 230"/>
          <p:cNvSpPr/>
          <p:nvPr/>
        </p:nvSpPr>
        <p:spPr>
          <a:xfrm rot="5400000">
            <a:off x="4391200" y="1476486"/>
            <a:ext cx="319258" cy="319258"/>
          </a:xfrm>
          <a:prstGeom prst="chevron">
            <a:avLst/>
          </a:prstGeom>
          <a:gradFill flip="none" rotWithShape="1">
            <a:gsLst>
              <a:gs pos="0">
                <a:schemeClr val="tx1">
                  <a:lumMod val="50000"/>
                  <a:lumOff val="50000"/>
                </a:schemeClr>
              </a:gs>
              <a:gs pos="100000">
                <a:schemeClr val="tx1">
                  <a:lumMod val="50000"/>
                  <a:lumOff val="50000"/>
                </a:schemeClr>
              </a:gs>
              <a:gs pos="50000">
                <a:srgbClr val="E5DADA">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2" name="燕尾形 231"/>
          <p:cNvSpPr/>
          <p:nvPr/>
        </p:nvSpPr>
        <p:spPr>
          <a:xfrm rot="5400000">
            <a:off x="4391200" y="1798228"/>
            <a:ext cx="319258" cy="319258"/>
          </a:xfrm>
          <a:prstGeom prst="chevron">
            <a:avLst/>
          </a:prstGeom>
          <a:gradFill flip="none" rotWithShape="1">
            <a:gsLst>
              <a:gs pos="0">
                <a:schemeClr val="tx1">
                  <a:lumMod val="50000"/>
                  <a:lumOff val="50000"/>
                </a:schemeClr>
              </a:gs>
              <a:gs pos="100000">
                <a:schemeClr val="tx1">
                  <a:lumMod val="50000"/>
                  <a:lumOff val="50000"/>
                </a:schemeClr>
              </a:gs>
              <a:gs pos="50000">
                <a:srgbClr val="E5DADA">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3" name="燕尾形 232"/>
          <p:cNvSpPr/>
          <p:nvPr/>
        </p:nvSpPr>
        <p:spPr>
          <a:xfrm rot="5400000">
            <a:off x="4391200" y="2121244"/>
            <a:ext cx="319258" cy="319258"/>
          </a:xfrm>
          <a:prstGeom prst="chevron">
            <a:avLst/>
          </a:prstGeom>
          <a:gradFill flip="none" rotWithShape="1">
            <a:gsLst>
              <a:gs pos="0">
                <a:schemeClr val="tx1">
                  <a:lumMod val="50000"/>
                  <a:lumOff val="50000"/>
                </a:schemeClr>
              </a:gs>
              <a:gs pos="100000">
                <a:schemeClr val="tx1">
                  <a:lumMod val="50000"/>
                  <a:lumOff val="50000"/>
                </a:schemeClr>
              </a:gs>
              <a:gs pos="50000">
                <a:srgbClr val="E5DADA">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4" name="燕尾形 233"/>
          <p:cNvSpPr/>
          <p:nvPr/>
        </p:nvSpPr>
        <p:spPr>
          <a:xfrm rot="5400000">
            <a:off x="4391200" y="2442986"/>
            <a:ext cx="319258" cy="319258"/>
          </a:xfrm>
          <a:prstGeom prst="chevron">
            <a:avLst/>
          </a:prstGeom>
          <a:gradFill flip="none" rotWithShape="1">
            <a:gsLst>
              <a:gs pos="0">
                <a:schemeClr val="tx1">
                  <a:lumMod val="50000"/>
                  <a:lumOff val="50000"/>
                </a:schemeClr>
              </a:gs>
              <a:gs pos="100000">
                <a:schemeClr val="tx1">
                  <a:lumMod val="50000"/>
                  <a:lumOff val="50000"/>
                </a:schemeClr>
              </a:gs>
              <a:gs pos="50000">
                <a:srgbClr val="E5DADA">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5" name="燕尾形 234"/>
          <p:cNvSpPr/>
          <p:nvPr/>
        </p:nvSpPr>
        <p:spPr>
          <a:xfrm rot="5400000">
            <a:off x="4391200" y="2765765"/>
            <a:ext cx="319258" cy="319258"/>
          </a:xfrm>
          <a:prstGeom prst="chevron">
            <a:avLst/>
          </a:prstGeom>
          <a:gradFill flip="none" rotWithShape="1">
            <a:gsLst>
              <a:gs pos="0">
                <a:schemeClr val="tx1">
                  <a:lumMod val="50000"/>
                  <a:lumOff val="50000"/>
                </a:schemeClr>
              </a:gs>
              <a:gs pos="100000">
                <a:schemeClr val="tx1">
                  <a:lumMod val="50000"/>
                  <a:lumOff val="50000"/>
                </a:schemeClr>
              </a:gs>
              <a:gs pos="50000">
                <a:srgbClr val="E5DADA">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6" name="燕尾形 235"/>
          <p:cNvSpPr/>
          <p:nvPr/>
        </p:nvSpPr>
        <p:spPr>
          <a:xfrm rot="5400000">
            <a:off x="4391200" y="3087507"/>
            <a:ext cx="319258" cy="319258"/>
          </a:xfrm>
          <a:prstGeom prst="chevron">
            <a:avLst/>
          </a:prstGeom>
          <a:gradFill flip="none" rotWithShape="1">
            <a:gsLst>
              <a:gs pos="0">
                <a:schemeClr val="tx1">
                  <a:lumMod val="50000"/>
                  <a:lumOff val="50000"/>
                </a:schemeClr>
              </a:gs>
              <a:gs pos="100000">
                <a:schemeClr val="tx1">
                  <a:lumMod val="50000"/>
                  <a:lumOff val="50000"/>
                </a:schemeClr>
              </a:gs>
              <a:gs pos="50000">
                <a:srgbClr val="E5DADA">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7" name="燕尾形 236"/>
          <p:cNvSpPr/>
          <p:nvPr/>
        </p:nvSpPr>
        <p:spPr>
          <a:xfrm rot="5400000">
            <a:off x="4391200" y="3406765"/>
            <a:ext cx="319258" cy="319258"/>
          </a:xfrm>
          <a:prstGeom prst="chevron">
            <a:avLst/>
          </a:prstGeom>
          <a:gradFill flip="none" rotWithShape="1">
            <a:gsLst>
              <a:gs pos="0">
                <a:schemeClr val="tx1">
                  <a:lumMod val="50000"/>
                  <a:lumOff val="50000"/>
                </a:schemeClr>
              </a:gs>
              <a:gs pos="100000">
                <a:schemeClr val="tx1">
                  <a:lumMod val="50000"/>
                  <a:lumOff val="50000"/>
                </a:schemeClr>
              </a:gs>
              <a:gs pos="50000">
                <a:srgbClr val="E5DADA">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8" name="燕尾形 237"/>
          <p:cNvSpPr/>
          <p:nvPr/>
        </p:nvSpPr>
        <p:spPr>
          <a:xfrm rot="5400000">
            <a:off x="4391200" y="3728507"/>
            <a:ext cx="319258" cy="319258"/>
          </a:xfrm>
          <a:prstGeom prst="chevron">
            <a:avLst/>
          </a:prstGeom>
          <a:gradFill flip="none" rotWithShape="1">
            <a:gsLst>
              <a:gs pos="0">
                <a:schemeClr val="tx1">
                  <a:lumMod val="50000"/>
                  <a:lumOff val="50000"/>
                </a:schemeClr>
              </a:gs>
              <a:gs pos="100000">
                <a:schemeClr val="tx1">
                  <a:lumMod val="50000"/>
                  <a:lumOff val="50000"/>
                </a:schemeClr>
              </a:gs>
              <a:gs pos="50000">
                <a:srgbClr val="E5DADA">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9" name="燕尾形 238"/>
          <p:cNvSpPr/>
          <p:nvPr/>
        </p:nvSpPr>
        <p:spPr>
          <a:xfrm rot="5400000">
            <a:off x="4391200" y="4051286"/>
            <a:ext cx="319258" cy="319258"/>
          </a:xfrm>
          <a:prstGeom prst="chevron">
            <a:avLst/>
          </a:prstGeom>
          <a:gradFill flip="none" rotWithShape="1">
            <a:gsLst>
              <a:gs pos="0">
                <a:schemeClr val="tx1">
                  <a:lumMod val="50000"/>
                  <a:lumOff val="50000"/>
                </a:schemeClr>
              </a:gs>
              <a:gs pos="100000">
                <a:schemeClr val="tx1">
                  <a:lumMod val="50000"/>
                  <a:lumOff val="50000"/>
                </a:schemeClr>
              </a:gs>
              <a:gs pos="50000">
                <a:srgbClr val="E5DADA">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0" name="燕尾形 239"/>
          <p:cNvSpPr/>
          <p:nvPr/>
        </p:nvSpPr>
        <p:spPr>
          <a:xfrm rot="5400000">
            <a:off x="4391200" y="4373028"/>
            <a:ext cx="319258" cy="319258"/>
          </a:xfrm>
          <a:prstGeom prst="chevron">
            <a:avLst/>
          </a:prstGeom>
          <a:gradFill flip="none" rotWithShape="1">
            <a:gsLst>
              <a:gs pos="0">
                <a:schemeClr val="tx1">
                  <a:lumMod val="50000"/>
                  <a:lumOff val="50000"/>
                </a:schemeClr>
              </a:gs>
              <a:gs pos="100000">
                <a:schemeClr val="tx1">
                  <a:lumMod val="50000"/>
                  <a:lumOff val="50000"/>
                </a:schemeClr>
              </a:gs>
              <a:gs pos="50000">
                <a:srgbClr val="E5DADA">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5" name="矩形 214"/>
          <p:cNvSpPr/>
          <p:nvPr/>
        </p:nvSpPr>
        <p:spPr>
          <a:xfrm>
            <a:off x="0" y="3266431"/>
            <a:ext cx="3422086" cy="961503"/>
          </a:xfrm>
          <a:prstGeom prst="rect">
            <a:avLst/>
          </a:prstGeom>
          <a:solidFill>
            <a:srgbClr val="C000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TextBox 225"/>
          <p:cNvSpPr txBox="1"/>
          <p:nvPr/>
        </p:nvSpPr>
        <p:spPr>
          <a:xfrm>
            <a:off x="336048" y="3362283"/>
            <a:ext cx="2749989" cy="738664"/>
          </a:xfrm>
          <a:prstGeom prst="rect">
            <a:avLst/>
          </a:prstGeom>
          <a:noFill/>
          <a:ln w="3175">
            <a:noFill/>
          </a:ln>
        </p:spPr>
        <p:txBody>
          <a:bodyPr wrap="square" rtlCol="0">
            <a:spAutoFit/>
          </a:bodyPr>
          <a:lstStyle/>
          <a:p>
            <a:pPr>
              <a:lnSpc>
                <a:spcPct val="150000"/>
              </a:lnSpc>
            </a:pPr>
            <a:r>
              <a:rPr lang="zh-CN" altLang="en-US" sz="1400" dirty="0">
                <a:solidFill>
                  <a:schemeClr val="bg1">
                    <a:lumMod val="95000"/>
                  </a:schemeClr>
                </a:solidFill>
                <a:latin typeface="Impact" panose="020B0806030902050204" pitchFamily="34" charset="0"/>
              </a:rPr>
              <a:t>这里可以输入文字说明事项</a:t>
            </a:r>
            <a:endParaRPr lang="en-US" altLang="zh-CN" sz="1400" dirty="0">
              <a:solidFill>
                <a:schemeClr val="bg1">
                  <a:lumMod val="95000"/>
                </a:schemeClr>
              </a:solidFill>
              <a:latin typeface="Impact" panose="020B0806030902050204" pitchFamily="34" charset="0"/>
            </a:endParaRPr>
          </a:p>
          <a:p>
            <a:pPr>
              <a:lnSpc>
                <a:spcPct val="150000"/>
              </a:lnSpc>
            </a:pPr>
            <a:r>
              <a:rPr lang="zh-CN" altLang="en-US" sz="1400" dirty="0">
                <a:solidFill>
                  <a:schemeClr val="bg1">
                    <a:lumMod val="95000"/>
                  </a:schemeClr>
                </a:solidFill>
                <a:latin typeface="Impact" panose="020B0806030902050204" pitchFamily="34" charset="0"/>
              </a:rPr>
              <a:t>这里可以输入文字说明事项</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8000" b="-8000"/>
          </a:stretch>
        </a:blipFill>
        <a:effectLst/>
      </p:bgPr>
    </p:bg>
    <p:spTree>
      <p:nvGrpSpPr>
        <p:cNvPr id="1" name=""/>
        <p:cNvGrpSpPr/>
        <p:nvPr/>
      </p:nvGrpSpPr>
      <p:grpSpPr>
        <a:xfrm>
          <a:off x="0" y="0"/>
          <a:ext cx="0" cy="0"/>
          <a:chOff x="0" y="0"/>
          <a:chExt cx="0" cy="0"/>
        </a:xfrm>
      </p:grpSpPr>
      <p:grpSp>
        <p:nvGrpSpPr>
          <p:cNvPr id="4" name="组合 3"/>
          <p:cNvGrpSpPr/>
          <p:nvPr/>
        </p:nvGrpSpPr>
        <p:grpSpPr>
          <a:xfrm>
            <a:off x="2801476" y="601118"/>
            <a:ext cx="3714738" cy="4147458"/>
            <a:chOff x="2793684" y="772324"/>
            <a:chExt cx="3353055" cy="3743642"/>
          </a:xfrm>
        </p:grpSpPr>
        <p:sp>
          <p:nvSpPr>
            <p:cNvPr id="3" name="椭圆 2"/>
            <p:cNvSpPr/>
            <p:nvPr/>
          </p:nvSpPr>
          <p:spPr>
            <a:xfrm>
              <a:off x="3050395" y="1419622"/>
              <a:ext cx="3096344" cy="3096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dirty="0">
                  <a:solidFill>
                    <a:prstClr val="black">
                      <a:lumMod val="85000"/>
                      <a:lumOff val="15000"/>
                    </a:prstClr>
                  </a:solidFill>
                  <a:latin typeface="华康俪金黑W8"/>
                  <a:ea typeface="华康俪金黑W8"/>
                </a:rPr>
                <a:t>2 </a:t>
              </a:r>
            </a:p>
            <a:p>
              <a:pPr algn="ctr"/>
              <a:r>
                <a:rPr lang="zh-CN" altLang="en-US" sz="4400" dirty="0">
                  <a:solidFill>
                    <a:prstClr val="black">
                      <a:lumMod val="85000"/>
                      <a:lumOff val="15000"/>
                    </a:prstClr>
                  </a:solidFill>
                  <a:latin typeface="华康俪金黑W8"/>
                  <a:ea typeface="华康俪金黑W8"/>
                </a:rPr>
                <a:t>过渡页二</a:t>
              </a:r>
              <a:endParaRPr lang="zh-CN" altLang="en-US" sz="2400" dirty="0">
                <a:solidFill>
                  <a:prstClr val="black">
                    <a:lumMod val="85000"/>
                    <a:lumOff val="15000"/>
                  </a:prstClr>
                </a:solidFill>
              </a:endParaRPr>
            </a:p>
          </p:txBody>
        </p:sp>
        <p:pic>
          <p:nvPicPr>
            <p:cNvPr id="2" name="图片 1"/>
            <p:cNvPicPr>
              <a:picLocks noChangeAspect="1"/>
            </p:cNvPicPr>
            <p:nvPr/>
          </p:nvPicPr>
          <p:blipFill>
            <a:blip r:embed="rId3" cstate="screen"/>
            <a:stretch>
              <a:fillRect/>
            </a:stretch>
          </p:blipFill>
          <p:spPr>
            <a:xfrm rot="18887476">
              <a:off x="2287539" y="1278469"/>
              <a:ext cx="1930528" cy="918238"/>
            </a:xfrm>
            <a:prstGeom prst="rect">
              <a:avLst/>
            </a:prstGeom>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19672" y="0"/>
            <a:ext cx="6264696" cy="51435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2843808" y="2499742"/>
            <a:ext cx="381642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2843808" y="3507854"/>
            <a:ext cx="381642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843808" y="4515966"/>
            <a:ext cx="381642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71800" y="1995686"/>
            <a:ext cx="3960441" cy="461665"/>
          </a:xfrm>
          <a:prstGeom prst="rect">
            <a:avLst/>
          </a:prstGeom>
          <a:noFill/>
        </p:spPr>
        <p:txBody>
          <a:bodyPr wrap="square" rtlCol="0">
            <a:spAutoFit/>
          </a:bodyPr>
          <a:lstStyle/>
          <a:p>
            <a:pPr algn="ctr"/>
            <a:r>
              <a:rPr lang="en-US" altLang="zh-CN" sz="2400" b="1" dirty="0">
                <a:solidFill>
                  <a:schemeClr val="bg1">
                    <a:lumMod val="95000"/>
                  </a:schemeClr>
                </a:solidFill>
                <a:latin typeface="Impact" panose="020B0806030902050204" pitchFamily="34" charset="0"/>
              </a:rPr>
              <a:t>1  </a:t>
            </a:r>
            <a:r>
              <a:rPr lang="zh-CN" altLang="en-US" sz="2400" b="1" dirty="0">
                <a:solidFill>
                  <a:schemeClr val="bg1">
                    <a:lumMod val="95000"/>
                  </a:schemeClr>
                </a:solidFill>
                <a:latin typeface="Impact" panose="020B0806030902050204" pitchFamily="34" charset="0"/>
              </a:rPr>
              <a:t>这里可以输入标题</a:t>
            </a:r>
          </a:p>
        </p:txBody>
      </p:sp>
      <p:sp>
        <p:nvSpPr>
          <p:cNvPr id="12" name="TextBox 11"/>
          <p:cNvSpPr txBox="1"/>
          <p:nvPr/>
        </p:nvSpPr>
        <p:spPr>
          <a:xfrm>
            <a:off x="2771800" y="2974181"/>
            <a:ext cx="3960441" cy="461665"/>
          </a:xfrm>
          <a:prstGeom prst="rect">
            <a:avLst/>
          </a:prstGeom>
          <a:noFill/>
        </p:spPr>
        <p:txBody>
          <a:bodyPr wrap="square" rtlCol="0">
            <a:spAutoFit/>
          </a:bodyPr>
          <a:lstStyle/>
          <a:p>
            <a:pPr algn="ctr"/>
            <a:r>
              <a:rPr lang="en-US" altLang="zh-CN" sz="2400" b="1" dirty="0">
                <a:solidFill>
                  <a:schemeClr val="bg1">
                    <a:lumMod val="95000"/>
                  </a:schemeClr>
                </a:solidFill>
                <a:latin typeface="Impact" panose="020B0806030902050204" pitchFamily="34" charset="0"/>
              </a:rPr>
              <a:t>2  </a:t>
            </a:r>
            <a:r>
              <a:rPr lang="zh-CN" altLang="en-US" sz="2400" b="1" dirty="0">
                <a:solidFill>
                  <a:schemeClr val="bg1">
                    <a:lumMod val="95000"/>
                  </a:schemeClr>
                </a:solidFill>
                <a:latin typeface="Impact" panose="020B0806030902050204" pitchFamily="34" charset="0"/>
              </a:rPr>
              <a:t>这里可以输入标题</a:t>
            </a:r>
          </a:p>
        </p:txBody>
      </p:sp>
      <p:sp>
        <p:nvSpPr>
          <p:cNvPr id="13" name="TextBox 12"/>
          <p:cNvSpPr txBox="1"/>
          <p:nvPr/>
        </p:nvSpPr>
        <p:spPr>
          <a:xfrm>
            <a:off x="2771800" y="4011910"/>
            <a:ext cx="3960441" cy="461665"/>
          </a:xfrm>
          <a:prstGeom prst="rect">
            <a:avLst/>
          </a:prstGeom>
          <a:noFill/>
        </p:spPr>
        <p:txBody>
          <a:bodyPr wrap="square" rtlCol="0">
            <a:spAutoFit/>
          </a:bodyPr>
          <a:lstStyle/>
          <a:p>
            <a:pPr algn="ctr"/>
            <a:r>
              <a:rPr lang="en-US" altLang="zh-CN" sz="2400" b="1" dirty="0">
                <a:solidFill>
                  <a:schemeClr val="bg1">
                    <a:lumMod val="95000"/>
                  </a:schemeClr>
                </a:solidFill>
                <a:latin typeface="Impact" panose="020B0806030902050204" pitchFamily="34" charset="0"/>
              </a:rPr>
              <a:t>3  </a:t>
            </a:r>
            <a:r>
              <a:rPr lang="zh-CN" altLang="en-US" sz="2400" b="1" dirty="0">
                <a:solidFill>
                  <a:schemeClr val="bg1">
                    <a:lumMod val="95000"/>
                  </a:schemeClr>
                </a:solidFill>
                <a:latin typeface="Impact" panose="020B0806030902050204" pitchFamily="34" charset="0"/>
              </a:rPr>
              <a:t>这里可以输入标题</a:t>
            </a:r>
          </a:p>
        </p:txBody>
      </p:sp>
      <p:grpSp>
        <p:nvGrpSpPr>
          <p:cNvPr id="4" name="组合 3"/>
          <p:cNvGrpSpPr/>
          <p:nvPr/>
        </p:nvGrpSpPr>
        <p:grpSpPr>
          <a:xfrm>
            <a:off x="7236316" y="195526"/>
            <a:ext cx="1296104" cy="1296104"/>
            <a:chOff x="8172480" y="4299942"/>
            <a:chExt cx="720000" cy="720000"/>
          </a:xfrm>
        </p:grpSpPr>
        <p:sp>
          <p:nvSpPr>
            <p:cNvPr id="16" name="椭圆 15"/>
            <p:cNvSpPr/>
            <p:nvPr/>
          </p:nvSpPr>
          <p:spPr>
            <a:xfrm>
              <a:off x="8172480" y="4299942"/>
              <a:ext cx="720000" cy="72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7" name="图片 16"/>
            <p:cNvPicPr>
              <a:picLocks noChangeAspect="1"/>
            </p:cNvPicPr>
            <p:nvPr/>
          </p:nvPicPr>
          <p:blipFill>
            <a:blip r:embed="rId3" cstate="screen"/>
            <a:stretch>
              <a:fillRect/>
            </a:stretch>
          </p:blipFill>
          <p:spPr>
            <a:xfrm>
              <a:off x="8204022" y="4371950"/>
              <a:ext cx="656917" cy="312456"/>
            </a:xfrm>
            <a:prstGeom prst="rect">
              <a:avLst/>
            </a:prstGeom>
          </p:spPr>
        </p:pic>
      </p:grpSp>
      <p:sp>
        <p:nvSpPr>
          <p:cNvPr id="9" name="TextBox 8"/>
          <p:cNvSpPr txBox="1"/>
          <p:nvPr/>
        </p:nvSpPr>
        <p:spPr>
          <a:xfrm>
            <a:off x="7365103" y="978282"/>
            <a:ext cx="1095329" cy="369332"/>
          </a:xfrm>
          <a:prstGeom prst="rect">
            <a:avLst/>
          </a:prstGeom>
          <a:noFill/>
        </p:spPr>
        <p:txBody>
          <a:bodyPr wrap="square" rtlCol="0">
            <a:spAutoFit/>
          </a:bodyPr>
          <a:lstStyle/>
          <a:p>
            <a:pPr algn="ctr"/>
            <a:r>
              <a:rPr lang="zh-CN" altLang="en-US" dirty="0">
                <a:latin typeface="Impact" panose="020B0806030902050204" pitchFamily="34" charset="0"/>
              </a:rPr>
              <a:t>第 </a:t>
            </a:r>
            <a:r>
              <a:rPr lang="en-US" altLang="zh-CN" dirty="0">
                <a:latin typeface="Impact" panose="020B0806030902050204" pitchFamily="34" charset="0"/>
              </a:rPr>
              <a:t>2 </a:t>
            </a:r>
            <a:r>
              <a:rPr lang="zh-CN" altLang="en-US" dirty="0">
                <a:latin typeface="Impact" panose="020B0806030902050204" pitchFamily="34" charset="0"/>
              </a:rPr>
              <a:t>部分</a:t>
            </a:r>
          </a:p>
        </p:txBody>
      </p:sp>
      <p:sp>
        <p:nvSpPr>
          <p:cNvPr id="18" name="TextBox 17"/>
          <p:cNvSpPr txBox="1"/>
          <p:nvPr/>
        </p:nvSpPr>
        <p:spPr>
          <a:xfrm>
            <a:off x="1619672" y="458857"/>
            <a:ext cx="2160240" cy="769441"/>
          </a:xfrm>
          <a:prstGeom prst="rect">
            <a:avLst/>
          </a:prstGeom>
          <a:solidFill>
            <a:schemeClr val="bg1">
              <a:lumMod val="95000"/>
            </a:schemeClr>
          </a:solidFill>
        </p:spPr>
        <p:txBody>
          <a:bodyPr wrap="square" rtlCol="0">
            <a:spAutoFit/>
          </a:bodyPr>
          <a:lstStyle/>
          <a:p>
            <a:r>
              <a:rPr lang="zh-CN" altLang="en-US" dirty="0">
                <a:solidFill>
                  <a:schemeClr val="tx1">
                    <a:lumMod val="85000"/>
                    <a:lumOff val="15000"/>
                  </a:schemeClr>
                </a:solidFill>
                <a:latin typeface="+mj-ea"/>
                <a:ea typeface="+mj-ea"/>
              </a:rPr>
              <a:t> </a:t>
            </a:r>
            <a:r>
              <a:rPr lang="zh-CN" altLang="en-US" sz="4400" dirty="0">
                <a:solidFill>
                  <a:schemeClr val="tx1">
                    <a:lumMod val="85000"/>
                    <a:lumOff val="15000"/>
                  </a:schemeClr>
                </a:solidFill>
                <a:latin typeface="+mj-ea"/>
                <a:ea typeface="+mj-ea"/>
              </a:rPr>
              <a:t>标题二</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screen"/>
          <a:stretch>
            <a:fillRect/>
          </a:stretch>
        </p:blipFill>
        <p:spPr>
          <a:xfrm>
            <a:off x="8204022" y="4371950"/>
            <a:ext cx="656917" cy="312456"/>
          </a:xfrm>
          <a:prstGeom prst="rect">
            <a:avLst/>
          </a:prstGeom>
        </p:spPr>
      </p:pic>
      <p:sp>
        <p:nvSpPr>
          <p:cNvPr id="5" name="灯片编号占位符 4"/>
          <p:cNvSpPr>
            <a:spLocks noGrp="1"/>
          </p:cNvSpPr>
          <p:nvPr>
            <p:ph type="sldNum" sz="quarter" idx="12"/>
          </p:nvPr>
        </p:nvSpPr>
        <p:spPr/>
        <p:txBody>
          <a:bodyPr/>
          <a:lstStyle/>
          <a:p>
            <a:pPr algn="ctr"/>
            <a:fld id="{0C913308-F349-4B6D-A68A-DD1791B4A57B}" type="slidenum">
              <a:rPr lang="zh-CN" altLang="en-US" smtClean="0">
                <a:latin typeface="Impact" panose="020B0806030902050204" pitchFamily="34" charset="0"/>
              </a:rPr>
              <a:t>15</a:t>
            </a:fld>
            <a:endParaRPr lang="zh-CN" altLang="en-US" dirty="0">
              <a:latin typeface="Impact" panose="020B0806030902050204" pitchFamily="34" charset="0"/>
            </a:endParaRPr>
          </a:p>
        </p:txBody>
      </p:sp>
      <p:sp>
        <p:nvSpPr>
          <p:cNvPr id="6" name="标题 5"/>
          <p:cNvSpPr>
            <a:spLocks noGrp="1"/>
          </p:cNvSpPr>
          <p:nvPr>
            <p:ph type="title"/>
          </p:nvPr>
        </p:nvSpPr>
        <p:spPr/>
        <p:txBody>
          <a:bodyPr/>
          <a:lstStyle/>
          <a:p>
            <a:r>
              <a:rPr lang="zh-CN" altLang="en-US" dirty="0"/>
              <a:t>这里输入标题</a:t>
            </a:r>
          </a:p>
        </p:txBody>
      </p:sp>
      <p:sp>
        <p:nvSpPr>
          <p:cNvPr id="18" name="圆角矩形 17"/>
          <p:cNvSpPr/>
          <p:nvPr/>
        </p:nvSpPr>
        <p:spPr>
          <a:xfrm>
            <a:off x="899592" y="1203598"/>
            <a:ext cx="7520454" cy="3096344"/>
          </a:xfrm>
          <a:prstGeom prst="roundRect">
            <a:avLst>
              <a:gd name="adj" fmla="val 5145"/>
            </a:avLst>
          </a:prstGeom>
          <a:noFill/>
          <a:ln>
            <a:solidFill>
              <a:schemeClr val="bg1">
                <a:lumMod val="9500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p:nvPicPr>
        <p:blipFill>
          <a:blip r:embed="rId3" cstate="screen"/>
          <a:stretch>
            <a:fillRect/>
          </a:stretch>
        </p:blipFill>
        <p:spPr>
          <a:xfrm>
            <a:off x="5188496" y="2080996"/>
            <a:ext cx="3231550" cy="2212472"/>
          </a:xfrm>
          <a:prstGeom prst="rect">
            <a:avLst/>
          </a:prstGeom>
        </p:spPr>
      </p:pic>
      <p:sp>
        <p:nvSpPr>
          <p:cNvPr id="20" name="TextBox 19"/>
          <p:cNvSpPr txBox="1"/>
          <p:nvPr/>
        </p:nvSpPr>
        <p:spPr>
          <a:xfrm>
            <a:off x="1115616" y="1419622"/>
            <a:ext cx="2761951" cy="400110"/>
          </a:xfrm>
          <a:prstGeom prst="rect">
            <a:avLst/>
          </a:prstGeom>
          <a:noFill/>
        </p:spPr>
        <p:txBody>
          <a:bodyPr wrap="square" rtlCol="0">
            <a:spAutoFit/>
          </a:bodyPr>
          <a:lstStyle/>
          <a:p>
            <a:r>
              <a:rPr lang="zh-CN" altLang="en-US" sz="2000" b="1" dirty="0">
                <a:solidFill>
                  <a:srgbClr val="FFFF00"/>
                </a:solidFill>
                <a:latin typeface="Impact" panose="020B0806030902050204" pitchFamily="34" charset="0"/>
              </a:rPr>
              <a:t>这里可以输入标题</a:t>
            </a:r>
          </a:p>
        </p:txBody>
      </p:sp>
      <p:sp>
        <p:nvSpPr>
          <p:cNvPr id="21" name="TextBox 20"/>
          <p:cNvSpPr txBox="1"/>
          <p:nvPr/>
        </p:nvSpPr>
        <p:spPr>
          <a:xfrm>
            <a:off x="1115616" y="1911719"/>
            <a:ext cx="1529613" cy="338554"/>
          </a:xfrm>
          <a:prstGeom prst="rect">
            <a:avLst/>
          </a:prstGeom>
          <a:noFill/>
        </p:spPr>
        <p:txBody>
          <a:bodyPr wrap="square" rtlCol="0">
            <a:spAutoFit/>
          </a:bodyPr>
          <a:lstStyle/>
          <a:p>
            <a:r>
              <a:rPr lang="zh-CN" altLang="en-US" sz="1600" dirty="0">
                <a:solidFill>
                  <a:schemeClr val="bg1">
                    <a:lumMod val="95000"/>
                  </a:schemeClr>
                </a:solidFill>
                <a:latin typeface="Impact" panose="020B0806030902050204" pitchFamily="34" charset="0"/>
              </a:rPr>
              <a:t>文字说明事项</a:t>
            </a:r>
          </a:p>
        </p:txBody>
      </p:sp>
      <p:sp>
        <p:nvSpPr>
          <p:cNvPr id="22" name="TextBox 21"/>
          <p:cNvSpPr txBox="1"/>
          <p:nvPr/>
        </p:nvSpPr>
        <p:spPr>
          <a:xfrm>
            <a:off x="2650435" y="1911719"/>
            <a:ext cx="1529613" cy="338554"/>
          </a:xfrm>
          <a:prstGeom prst="rect">
            <a:avLst/>
          </a:prstGeom>
          <a:noFill/>
        </p:spPr>
        <p:txBody>
          <a:bodyPr wrap="square" rtlCol="0">
            <a:spAutoFit/>
          </a:bodyPr>
          <a:lstStyle/>
          <a:p>
            <a:r>
              <a:rPr lang="zh-CN" altLang="en-US" sz="1600" dirty="0">
                <a:solidFill>
                  <a:schemeClr val="bg1">
                    <a:lumMod val="95000"/>
                  </a:schemeClr>
                </a:solidFill>
                <a:latin typeface="Impact" panose="020B0806030902050204" pitchFamily="34" charset="0"/>
              </a:rPr>
              <a:t>文字说明事项</a:t>
            </a:r>
          </a:p>
        </p:txBody>
      </p:sp>
      <p:sp>
        <p:nvSpPr>
          <p:cNvPr id="23" name="TextBox 22"/>
          <p:cNvSpPr txBox="1"/>
          <p:nvPr/>
        </p:nvSpPr>
        <p:spPr>
          <a:xfrm>
            <a:off x="1115616" y="2292341"/>
            <a:ext cx="1529613" cy="338554"/>
          </a:xfrm>
          <a:prstGeom prst="rect">
            <a:avLst/>
          </a:prstGeom>
          <a:noFill/>
        </p:spPr>
        <p:txBody>
          <a:bodyPr wrap="square" rtlCol="0">
            <a:spAutoFit/>
          </a:bodyPr>
          <a:lstStyle/>
          <a:p>
            <a:r>
              <a:rPr lang="zh-CN" altLang="en-US" sz="1600" dirty="0">
                <a:solidFill>
                  <a:schemeClr val="bg1">
                    <a:lumMod val="95000"/>
                  </a:schemeClr>
                </a:solidFill>
                <a:latin typeface="Impact" panose="020B0806030902050204" pitchFamily="34" charset="0"/>
              </a:rPr>
              <a:t>文字说明事项</a:t>
            </a:r>
          </a:p>
        </p:txBody>
      </p:sp>
      <p:sp>
        <p:nvSpPr>
          <p:cNvPr id="24" name="TextBox 23"/>
          <p:cNvSpPr txBox="1"/>
          <p:nvPr/>
        </p:nvSpPr>
        <p:spPr>
          <a:xfrm>
            <a:off x="2650435" y="2292341"/>
            <a:ext cx="1529613" cy="338554"/>
          </a:xfrm>
          <a:prstGeom prst="rect">
            <a:avLst/>
          </a:prstGeom>
          <a:noFill/>
        </p:spPr>
        <p:txBody>
          <a:bodyPr wrap="square" rtlCol="0">
            <a:spAutoFit/>
          </a:bodyPr>
          <a:lstStyle/>
          <a:p>
            <a:r>
              <a:rPr lang="zh-CN" altLang="en-US" sz="1600" dirty="0">
                <a:solidFill>
                  <a:schemeClr val="bg1">
                    <a:lumMod val="95000"/>
                  </a:schemeClr>
                </a:solidFill>
                <a:latin typeface="Impact" panose="020B0806030902050204" pitchFamily="34" charset="0"/>
              </a:rPr>
              <a:t>文字说明事项</a:t>
            </a:r>
          </a:p>
        </p:txBody>
      </p:sp>
      <p:sp>
        <p:nvSpPr>
          <p:cNvPr id="25" name="TextBox 24"/>
          <p:cNvSpPr txBox="1"/>
          <p:nvPr/>
        </p:nvSpPr>
        <p:spPr>
          <a:xfrm>
            <a:off x="1115616" y="2859782"/>
            <a:ext cx="2761951" cy="400110"/>
          </a:xfrm>
          <a:prstGeom prst="rect">
            <a:avLst/>
          </a:prstGeom>
          <a:noFill/>
        </p:spPr>
        <p:txBody>
          <a:bodyPr wrap="square" rtlCol="0">
            <a:spAutoFit/>
          </a:bodyPr>
          <a:lstStyle/>
          <a:p>
            <a:r>
              <a:rPr lang="zh-CN" altLang="en-US" sz="2000" b="1" dirty="0">
                <a:solidFill>
                  <a:srgbClr val="FFFF00"/>
                </a:solidFill>
                <a:latin typeface="Impact" panose="020B0806030902050204" pitchFamily="34" charset="0"/>
              </a:rPr>
              <a:t>这里可以输入标题</a:t>
            </a:r>
          </a:p>
        </p:txBody>
      </p:sp>
      <p:sp>
        <p:nvSpPr>
          <p:cNvPr id="26" name="TextBox 25"/>
          <p:cNvSpPr txBox="1"/>
          <p:nvPr/>
        </p:nvSpPr>
        <p:spPr>
          <a:xfrm>
            <a:off x="1115616" y="3351879"/>
            <a:ext cx="1529613" cy="338554"/>
          </a:xfrm>
          <a:prstGeom prst="rect">
            <a:avLst/>
          </a:prstGeom>
          <a:noFill/>
        </p:spPr>
        <p:txBody>
          <a:bodyPr wrap="square" rtlCol="0">
            <a:spAutoFit/>
          </a:bodyPr>
          <a:lstStyle/>
          <a:p>
            <a:r>
              <a:rPr lang="zh-CN" altLang="en-US" sz="1600" dirty="0">
                <a:solidFill>
                  <a:schemeClr val="bg1">
                    <a:lumMod val="95000"/>
                  </a:schemeClr>
                </a:solidFill>
                <a:latin typeface="Impact" panose="020B0806030902050204" pitchFamily="34" charset="0"/>
              </a:rPr>
              <a:t>文字说明事项</a:t>
            </a:r>
          </a:p>
        </p:txBody>
      </p:sp>
      <p:sp>
        <p:nvSpPr>
          <p:cNvPr id="27" name="TextBox 26"/>
          <p:cNvSpPr txBox="1"/>
          <p:nvPr/>
        </p:nvSpPr>
        <p:spPr>
          <a:xfrm>
            <a:off x="2650435" y="3351879"/>
            <a:ext cx="1529613" cy="338554"/>
          </a:xfrm>
          <a:prstGeom prst="rect">
            <a:avLst/>
          </a:prstGeom>
          <a:noFill/>
        </p:spPr>
        <p:txBody>
          <a:bodyPr wrap="square" rtlCol="0">
            <a:spAutoFit/>
          </a:bodyPr>
          <a:lstStyle/>
          <a:p>
            <a:r>
              <a:rPr lang="zh-CN" altLang="en-US" sz="1600" dirty="0">
                <a:solidFill>
                  <a:schemeClr val="bg1">
                    <a:lumMod val="95000"/>
                  </a:schemeClr>
                </a:solidFill>
                <a:latin typeface="Impact" panose="020B0806030902050204" pitchFamily="34" charset="0"/>
              </a:rPr>
              <a:t>文字说明事项</a:t>
            </a:r>
          </a:p>
        </p:txBody>
      </p:sp>
      <p:sp>
        <p:nvSpPr>
          <p:cNvPr id="28" name="TextBox 27"/>
          <p:cNvSpPr txBox="1"/>
          <p:nvPr/>
        </p:nvSpPr>
        <p:spPr>
          <a:xfrm>
            <a:off x="1115616" y="3732501"/>
            <a:ext cx="1529613" cy="338554"/>
          </a:xfrm>
          <a:prstGeom prst="rect">
            <a:avLst/>
          </a:prstGeom>
          <a:noFill/>
        </p:spPr>
        <p:txBody>
          <a:bodyPr wrap="square" rtlCol="0">
            <a:spAutoFit/>
          </a:bodyPr>
          <a:lstStyle/>
          <a:p>
            <a:r>
              <a:rPr lang="zh-CN" altLang="en-US" sz="1600" dirty="0">
                <a:solidFill>
                  <a:schemeClr val="bg1">
                    <a:lumMod val="95000"/>
                  </a:schemeClr>
                </a:solidFill>
                <a:latin typeface="Impact" panose="020B0806030902050204" pitchFamily="34" charset="0"/>
              </a:rPr>
              <a:t>文字说明事项</a:t>
            </a:r>
          </a:p>
        </p:txBody>
      </p:sp>
      <p:sp>
        <p:nvSpPr>
          <p:cNvPr id="29" name="TextBox 28"/>
          <p:cNvSpPr txBox="1"/>
          <p:nvPr/>
        </p:nvSpPr>
        <p:spPr>
          <a:xfrm>
            <a:off x="2650435" y="3732501"/>
            <a:ext cx="1529613" cy="338554"/>
          </a:xfrm>
          <a:prstGeom prst="rect">
            <a:avLst/>
          </a:prstGeom>
          <a:noFill/>
        </p:spPr>
        <p:txBody>
          <a:bodyPr wrap="square" rtlCol="0">
            <a:spAutoFit/>
          </a:bodyPr>
          <a:lstStyle/>
          <a:p>
            <a:r>
              <a:rPr lang="zh-CN" altLang="en-US" sz="1600" dirty="0">
                <a:solidFill>
                  <a:schemeClr val="bg1">
                    <a:lumMod val="95000"/>
                  </a:schemeClr>
                </a:solidFill>
                <a:latin typeface="Impact" panose="020B0806030902050204" pitchFamily="34" charset="0"/>
              </a:rPr>
              <a:t>文字说明事项</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图片 53"/>
          <p:cNvPicPr>
            <a:picLocks noChangeAspect="1"/>
          </p:cNvPicPr>
          <p:nvPr/>
        </p:nvPicPr>
        <p:blipFill rotWithShape="1">
          <a:blip r:embed="rId2" cstate="print">
            <a:extLst>
              <a:ext uri="{28A0092B-C50C-407E-A947-70E740481C1C}">
                <a14:useLocalDpi xmlns:a14="http://schemas.microsoft.com/office/drawing/2010/main" val="0"/>
              </a:ext>
            </a:extLst>
          </a:blip>
          <a:srcRect l="17318"/>
          <a:stretch>
            <a:fillRect/>
          </a:stretch>
        </p:blipFill>
        <p:spPr>
          <a:xfrm>
            <a:off x="5295900" y="912399"/>
            <a:ext cx="3422227" cy="2691212"/>
          </a:xfrm>
          <a:prstGeom prst="rect">
            <a:avLst/>
          </a:prstGeom>
        </p:spPr>
      </p:pic>
      <p:pic>
        <p:nvPicPr>
          <p:cNvPr id="53" name="图片 52"/>
          <p:cNvPicPr>
            <a:picLocks noChangeAspect="1"/>
          </p:cNvPicPr>
          <p:nvPr/>
        </p:nvPicPr>
        <p:blipFill rotWithShape="1">
          <a:blip r:embed="rId3" cstate="print">
            <a:extLst>
              <a:ext uri="{28A0092B-C50C-407E-A947-70E740481C1C}">
                <a14:useLocalDpi xmlns:a14="http://schemas.microsoft.com/office/drawing/2010/main" val="0"/>
              </a:ext>
            </a:extLst>
          </a:blip>
          <a:srcRect r="7177"/>
          <a:stretch>
            <a:fillRect/>
          </a:stretch>
        </p:blipFill>
        <p:spPr>
          <a:xfrm>
            <a:off x="1619672" y="2283718"/>
            <a:ext cx="3676228" cy="2639786"/>
          </a:xfrm>
          <a:prstGeom prst="rect">
            <a:avLst/>
          </a:prstGeom>
        </p:spPr>
      </p:pic>
      <p:sp>
        <p:nvSpPr>
          <p:cNvPr id="2" name="灯片编号占位符 1"/>
          <p:cNvSpPr>
            <a:spLocks noGrp="1"/>
          </p:cNvSpPr>
          <p:nvPr>
            <p:ph type="sldNum" sz="quarter" idx="12"/>
          </p:nvPr>
        </p:nvSpPr>
        <p:spPr/>
        <p:txBody>
          <a:bodyPr/>
          <a:lstStyle/>
          <a:p>
            <a:fld id="{0C913308-F349-4B6D-A68A-DD1791B4A57B}" type="slidenum">
              <a:rPr lang="zh-CN" altLang="en-US" smtClean="0"/>
              <a:t>16</a:t>
            </a:fld>
            <a:endParaRPr lang="zh-CN" altLang="en-US"/>
          </a:p>
        </p:txBody>
      </p:sp>
      <p:sp>
        <p:nvSpPr>
          <p:cNvPr id="3" name="标题 2"/>
          <p:cNvSpPr>
            <a:spLocks noGrp="1"/>
          </p:cNvSpPr>
          <p:nvPr>
            <p:ph type="title"/>
          </p:nvPr>
        </p:nvSpPr>
        <p:spPr/>
        <p:txBody>
          <a:bodyPr/>
          <a:lstStyle/>
          <a:p>
            <a:r>
              <a:rPr lang="zh-CN" altLang="en-US" dirty="0"/>
              <a:t>这里输入标题</a:t>
            </a:r>
          </a:p>
        </p:txBody>
      </p:sp>
      <p:graphicFrame>
        <p:nvGraphicFramePr>
          <p:cNvPr id="50" name="表格 49"/>
          <p:cNvGraphicFramePr>
            <a:graphicFrameLocks noGrp="1"/>
          </p:cNvGraphicFramePr>
          <p:nvPr/>
        </p:nvGraphicFramePr>
        <p:xfrm>
          <a:off x="251520" y="915567"/>
          <a:ext cx="8424936" cy="4038054"/>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1886610">
                  <a:extLst>
                    <a:ext uri="{9D8B030D-6E8A-4147-A177-3AD203B41FA5}">
                      <a16:colId xmlns:a16="http://schemas.microsoft.com/office/drawing/2014/main" val="20002"/>
                    </a:ext>
                  </a:extLst>
                </a:gridCol>
                <a:gridCol w="1684987">
                  <a:extLst>
                    <a:ext uri="{9D8B030D-6E8A-4147-A177-3AD203B41FA5}">
                      <a16:colId xmlns:a16="http://schemas.microsoft.com/office/drawing/2014/main" val="20003"/>
                    </a:ext>
                  </a:extLst>
                </a:gridCol>
                <a:gridCol w="1684987">
                  <a:extLst>
                    <a:ext uri="{9D8B030D-6E8A-4147-A177-3AD203B41FA5}">
                      <a16:colId xmlns:a16="http://schemas.microsoft.com/office/drawing/2014/main" val="20004"/>
                    </a:ext>
                  </a:extLst>
                </a:gridCol>
              </a:tblGrid>
              <a:tr h="1346018">
                <a:tc rowSpan="3">
                  <a:txBody>
                    <a:bodyPr/>
                    <a:lstStyle/>
                    <a:p>
                      <a:endParaRPr lang="zh-CN" altLang="en-US" dirty="0"/>
                    </a:p>
                  </a:txBody>
                  <a:tcPr>
                    <a:lnL w="57150" cap="flat" cmpd="sng" algn="ctr">
                      <a:solidFill>
                        <a:schemeClr val="bg1"/>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2800" b="1" dirty="0">
                          <a:solidFill>
                            <a:srgbClr val="FFFF00"/>
                          </a:solidFill>
                          <a:latin typeface="Impact" panose="020B0806030902050204" pitchFamily="34" charset="0"/>
                        </a:rPr>
                        <a:t>输入标题</a:t>
                      </a:r>
                    </a:p>
                    <a:p>
                      <a:pPr marL="0" marR="0" indent="0" algn="l" defTabSz="914400" rtl="0" eaLnBrk="1" fontAlgn="auto" latinLnBrk="0" hangingPunct="1">
                        <a:lnSpc>
                          <a:spcPct val="150000"/>
                        </a:lnSpc>
                        <a:spcBef>
                          <a:spcPts val="0"/>
                        </a:spcBef>
                        <a:spcAft>
                          <a:spcPts val="0"/>
                        </a:spcAft>
                        <a:buClrTx/>
                        <a:buSzTx/>
                        <a:buFontTx/>
                        <a:buNone/>
                        <a:defRPr/>
                      </a:pPr>
                      <a:r>
                        <a:rPr lang="zh-CN" altLang="en-US" sz="1800" b="0" dirty="0">
                          <a:solidFill>
                            <a:schemeClr val="bg1">
                              <a:lumMod val="95000"/>
                            </a:schemeClr>
                          </a:solidFill>
                          <a:latin typeface="Impact" panose="020B0806030902050204" pitchFamily="34" charset="0"/>
                        </a:rPr>
                        <a:t>文字说明事项文字说明事项文字说明事项</a:t>
                      </a:r>
                    </a:p>
                  </a:txBody>
                  <a:tcPr marL="180000">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57150" cap="flat" cmpd="sng" algn="ctr">
                      <a:solidFill>
                        <a:schemeClr val="bg1"/>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hMerge="1">
                  <a:txBody>
                    <a:bodyPr/>
                    <a:lstStyle/>
                    <a:p>
                      <a:endParaRPr lang="zh-CN"/>
                    </a:p>
                  </a:txBody>
                  <a:tcPr>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57150" cap="flat" cmpd="sng" algn="ctr">
                      <a:solidFill>
                        <a:schemeClr val="bg1"/>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endParaRPr lang="zh-CN" altLang="en-US" dirty="0"/>
                    </a:p>
                  </a:txBody>
                  <a:tcPr>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57150" cap="flat" cmpd="sng" algn="ctr">
                      <a:solidFill>
                        <a:schemeClr val="bg1"/>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endParaRPr lang="zh-CN" altLang="en-US" dirty="0"/>
                    </a:p>
                  </a:txBody>
                  <a:tcPr>
                    <a:lnL w="19050" cap="flat" cmpd="sng" algn="ctr">
                      <a:solidFill>
                        <a:schemeClr val="tx1">
                          <a:lumMod val="50000"/>
                          <a:lumOff val="50000"/>
                        </a:schemeClr>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0"/>
                  </a:ext>
                </a:extLst>
              </a:tr>
              <a:tr h="1346018">
                <a:tc vMerge="1">
                  <a:txBody>
                    <a:bodyPr/>
                    <a:lstStyle/>
                    <a:p>
                      <a:endParaRPr lang="zh-CN"/>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endParaRPr lang="zh-CN" altLang="en-US" dirty="0"/>
                    </a:p>
                  </a:txBody>
                  <a:tcPr>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endParaRPr lang="zh-CN" altLang="en-US" dirty="0"/>
                    </a:p>
                  </a:txBody>
                  <a:tcPr>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endParaRPr lang="zh-CN" altLang="en-US" dirty="0"/>
                    </a:p>
                  </a:txBody>
                  <a:tcPr>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tc>
                  <a:txBody>
                    <a:bodyPr/>
                    <a:lstStyle/>
                    <a:p>
                      <a:endParaRPr lang="zh-CN" altLang="en-US" dirty="0"/>
                    </a:p>
                  </a:txBody>
                  <a:tcPr>
                    <a:lnL w="19050" cap="flat" cmpd="sng" algn="ctr">
                      <a:solidFill>
                        <a:schemeClr val="tx1">
                          <a:lumMod val="50000"/>
                          <a:lumOff val="50000"/>
                        </a:schemeClr>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190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1346018">
                <a:tc vMerge="1">
                  <a:txBody>
                    <a:bodyPr/>
                    <a:lstStyle/>
                    <a:p>
                      <a:endParaRPr lang="zh-CN"/>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endParaRPr lang="zh-CN" altLang="en-US"/>
                    </a:p>
                  </a:txBody>
                  <a:tcPr>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a:txBody>
                    <a:bodyPr/>
                    <a:lstStyle/>
                    <a:p>
                      <a:endParaRPr lang="zh-CN" altLang="en-US"/>
                    </a:p>
                  </a:txBody>
                  <a:tcPr>
                    <a:lnL w="19050" cap="flat" cmpd="sng" algn="ctr">
                      <a:solidFill>
                        <a:schemeClr val="tx1">
                          <a:lumMod val="50000"/>
                          <a:lumOff val="50000"/>
                        </a:schemeClr>
                      </a:solidFill>
                      <a:prstDash val="solid"/>
                      <a:round/>
                      <a:headEnd type="none" w="med" len="med"/>
                      <a:tailEnd type="none" w="med" len="med"/>
                    </a:lnL>
                    <a:lnR w="19050" cap="flat" cmpd="sng" algn="ctr">
                      <a:solidFill>
                        <a:schemeClr val="tx1">
                          <a:lumMod val="50000"/>
                          <a:lumOff val="50000"/>
                        </a:schemeClr>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2800" b="1" dirty="0">
                          <a:solidFill>
                            <a:srgbClr val="FFFF00"/>
                          </a:solidFill>
                          <a:latin typeface="Impact" panose="020B0806030902050204" pitchFamily="34" charset="0"/>
                        </a:rPr>
                        <a:t>输入标题</a:t>
                      </a:r>
                    </a:p>
                    <a:p>
                      <a:pPr marL="0" marR="0" indent="0" algn="l" defTabSz="914400" rtl="0" eaLnBrk="1" fontAlgn="auto" latinLnBrk="0" hangingPunct="1">
                        <a:lnSpc>
                          <a:spcPct val="150000"/>
                        </a:lnSpc>
                        <a:spcBef>
                          <a:spcPts val="0"/>
                        </a:spcBef>
                        <a:spcAft>
                          <a:spcPts val="0"/>
                        </a:spcAft>
                        <a:buClrTx/>
                        <a:buSzTx/>
                        <a:buFontTx/>
                        <a:buNone/>
                        <a:defRPr/>
                      </a:pPr>
                      <a:r>
                        <a:rPr lang="zh-CN" altLang="en-US" sz="1800" b="0" dirty="0">
                          <a:solidFill>
                            <a:schemeClr val="bg1">
                              <a:lumMod val="95000"/>
                            </a:schemeClr>
                          </a:solidFill>
                          <a:latin typeface="Impact" panose="020B0806030902050204" pitchFamily="34" charset="0"/>
                        </a:rPr>
                        <a:t>文字说明事项文字说明事项文字说明事项</a:t>
                      </a:r>
                    </a:p>
                  </a:txBody>
                  <a:tcPr marL="180000" marR="72000" marT="36000">
                    <a:lnL w="19050" cap="flat" cmpd="sng" algn="ctr">
                      <a:solidFill>
                        <a:schemeClr val="tx1">
                          <a:lumMod val="50000"/>
                          <a:lumOff val="50000"/>
                        </a:schemeClr>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tc hMerge="1">
                  <a:txBody>
                    <a:bodyPr/>
                    <a:lstStyle/>
                    <a:p>
                      <a:endParaRPr lang="zh-CN"/>
                    </a:p>
                  </a:txBody>
                  <a:tcPr>
                    <a:lnL w="19050" cap="flat" cmpd="sng" algn="ctr">
                      <a:solidFill>
                        <a:schemeClr val="tx1">
                          <a:lumMod val="50000"/>
                          <a:lumOff val="50000"/>
                        </a:schemeClr>
                      </a:solidFill>
                      <a:prstDash val="solid"/>
                      <a:round/>
                      <a:headEnd type="none" w="med" len="med"/>
                      <a:tailEnd type="none" w="med" len="med"/>
                    </a:lnL>
                    <a:lnR w="57150" cap="flat" cmpd="sng" algn="ctr">
                      <a:solidFill>
                        <a:schemeClr val="bg1"/>
                      </a:solidFill>
                      <a:prstDash val="solid"/>
                      <a:round/>
                      <a:headEnd type="none" w="med" len="med"/>
                      <a:tailEnd type="none" w="med" len="med"/>
                    </a:lnR>
                    <a:lnT w="19050" cap="flat" cmpd="sng" algn="ctr">
                      <a:solidFill>
                        <a:schemeClr val="tx1">
                          <a:lumMod val="50000"/>
                          <a:lumOff val="50000"/>
                        </a:schemeClr>
                      </a:solidFill>
                      <a:prstDash val="solid"/>
                      <a:round/>
                      <a:headEnd type="none" w="med" len="med"/>
                      <a:tailEnd type="none" w="med" len="med"/>
                    </a:lnT>
                    <a:lnB w="571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51" name="图片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1131590"/>
            <a:ext cx="976986" cy="395168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C913308-F349-4B6D-A68A-DD1791B4A57B}" type="slidenum">
              <a:rPr lang="zh-CN" altLang="en-US" smtClean="0"/>
              <a:t>17</a:t>
            </a:fld>
            <a:endParaRPr lang="zh-CN" altLang="en-US"/>
          </a:p>
        </p:txBody>
      </p:sp>
      <p:sp>
        <p:nvSpPr>
          <p:cNvPr id="3" name="标题 2"/>
          <p:cNvSpPr>
            <a:spLocks noGrp="1"/>
          </p:cNvSpPr>
          <p:nvPr>
            <p:ph type="title"/>
          </p:nvPr>
        </p:nvSpPr>
        <p:spPr/>
        <p:txBody>
          <a:bodyPr/>
          <a:lstStyle/>
          <a:p>
            <a:r>
              <a:rPr lang="zh-CN" altLang="en-US" dirty="0"/>
              <a:t>这里输入标题</a:t>
            </a:r>
          </a:p>
        </p:txBody>
      </p:sp>
      <p:pic>
        <p:nvPicPr>
          <p:cNvPr id="5" name="图片 4"/>
          <p:cNvPicPr>
            <a:picLocks noChangeAspect="1"/>
          </p:cNvPicPr>
          <p:nvPr/>
        </p:nvPicPr>
        <p:blipFill>
          <a:blip r:embed="rId2" cstate="screen"/>
          <a:stretch>
            <a:fillRect/>
          </a:stretch>
        </p:blipFill>
        <p:spPr>
          <a:xfrm>
            <a:off x="3635896" y="2283718"/>
            <a:ext cx="1664211" cy="2822454"/>
          </a:xfrm>
          <a:prstGeom prst="rect">
            <a:avLst/>
          </a:prstGeom>
        </p:spPr>
      </p:pic>
      <p:cxnSp>
        <p:nvCxnSpPr>
          <p:cNvPr id="6" name="肘形连接符 5"/>
          <p:cNvCxnSpPr/>
          <p:nvPr/>
        </p:nvCxnSpPr>
        <p:spPr>
          <a:xfrm flipV="1">
            <a:off x="4499992" y="1909284"/>
            <a:ext cx="2088232" cy="864096"/>
          </a:xfrm>
          <a:prstGeom prst="bentConnector3">
            <a:avLst/>
          </a:prstGeom>
          <a:ln>
            <a:solidFill>
              <a:srgbClr val="FFFF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5796136" y="2220105"/>
            <a:ext cx="2952328" cy="1754326"/>
          </a:xfrm>
          <a:prstGeom prst="rect">
            <a:avLst/>
          </a:prstGeom>
        </p:spPr>
        <p:txBody>
          <a:bodyPr wrap="square">
            <a:spAutoFit/>
          </a:bodyPr>
          <a:lstStyle/>
          <a:p>
            <a:pPr algn="ctr">
              <a:lnSpc>
                <a:spcPct val="150000"/>
              </a:lnSpc>
            </a:pPr>
            <a:r>
              <a:rPr lang="en-US" altLang="zh-CN" dirty="0">
                <a:solidFill>
                  <a:schemeClr val="bg1">
                    <a:lumMod val="95000"/>
                  </a:schemeClr>
                </a:solidFill>
                <a:latin typeface="微软雅黑" panose="020B0503020204020204" charset="-122"/>
                <a:ea typeface="微软雅黑" panose="020B0503020204020204" charset="-122"/>
              </a:rPr>
              <a:t>1</a:t>
            </a:r>
            <a:r>
              <a:rPr lang="zh-CN" altLang="en-US" dirty="0">
                <a:solidFill>
                  <a:schemeClr val="bg1">
                    <a:lumMod val="95000"/>
                  </a:schemeClr>
                </a:solidFill>
                <a:latin typeface="微软雅黑" panose="020B0503020204020204" charset="-122"/>
                <a:ea typeface="微软雅黑" panose="020B0503020204020204" charset="-122"/>
              </a:rPr>
              <a:t>、您的内容打在这里说明</a:t>
            </a:r>
            <a:endParaRPr lang="en-US" altLang="zh-CN" dirty="0">
              <a:solidFill>
                <a:schemeClr val="bg1">
                  <a:lumMod val="95000"/>
                </a:schemeClr>
              </a:solidFill>
              <a:latin typeface="微软雅黑" panose="020B0503020204020204" charset="-122"/>
              <a:ea typeface="微软雅黑" panose="020B0503020204020204" charset="-122"/>
            </a:endParaRPr>
          </a:p>
          <a:p>
            <a:pPr algn="ctr">
              <a:lnSpc>
                <a:spcPct val="150000"/>
              </a:lnSpc>
            </a:pPr>
            <a:r>
              <a:rPr lang="en-US" altLang="zh-CN" dirty="0">
                <a:solidFill>
                  <a:schemeClr val="bg1">
                    <a:lumMod val="95000"/>
                  </a:schemeClr>
                </a:solidFill>
                <a:latin typeface="微软雅黑" panose="020B0503020204020204" charset="-122"/>
                <a:ea typeface="微软雅黑" panose="020B0503020204020204" charset="-122"/>
              </a:rPr>
              <a:t>2</a:t>
            </a:r>
            <a:r>
              <a:rPr lang="zh-CN" altLang="en-US" dirty="0">
                <a:solidFill>
                  <a:schemeClr val="bg1">
                    <a:lumMod val="95000"/>
                  </a:schemeClr>
                </a:solidFill>
                <a:latin typeface="微软雅黑" panose="020B0503020204020204" charset="-122"/>
                <a:ea typeface="微软雅黑" panose="020B0503020204020204" charset="-122"/>
              </a:rPr>
              <a:t>、您的内容打在这里说明</a:t>
            </a:r>
            <a:endParaRPr lang="en-US" altLang="zh-CN" dirty="0">
              <a:solidFill>
                <a:schemeClr val="bg1">
                  <a:lumMod val="95000"/>
                </a:schemeClr>
              </a:solidFill>
              <a:latin typeface="微软雅黑" panose="020B0503020204020204" charset="-122"/>
              <a:ea typeface="微软雅黑" panose="020B0503020204020204" charset="-122"/>
            </a:endParaRPr>
          </a:p>
          <a:p>
            <a:pPr algn="ctr">
              <a:lnSpc>
                <a:spcPct val="150000"/>
              </a:lnSpc>
            </a:pPr>
            <a:r>
              <a:rPr lang="en-US" altLang="zh-CN" dirty="0">
                <a:solidFill>
                  <a:schemeClr val="bg1">
                    <a:lumMod val="95000"/>
                  </a:schemeClr>
                </a:solidFill>
                <a:latin typeface="微软雅黑" panose="020B0503020204020204" charset="-122"/>
                <a:ea typeface="微软雅黑" panose="020B0503020204020204" charset="-122"/>
              </a:rPr>
              <a:t>3</a:t>
            </a:r>
            <a:r>
              <a:rPr lang="zh-CN" altLang="en-US" dirty="0">
                <a:solidFill>
                  <a:schemeClr val="bg1">
                    <a:lumMod val="95000"/>
                  </a:schemeClr>
                </a:solidFill>
                <a:latin typeface="微软雅黑" panose="020B0503020204020204" charset="-122"/>
                <a:ea typeface="微软雅黑" panose="020B0503020204020204" charset="-122"/>
              </a:rPr>
              <a:t>、您的内容打在这里说明</a:t>
            </a:r>
            <a:endParaRPr lang="en-US" altLang="zh-CN" dirty="0">
              <a:solidFill>
                <a:schemeClr val="bg1">
                  <a:lumMod val="95000"/>
                </a:schemeClr>
              </a:solidFill>
              <a:latin typeface="微软雅黑" panose="020B0503020204020204" charset="-122"/>
              <a:ea typeface="微软雅黑" panose="020B0503020204020204" charset="-122"/>
            </a:endParaRPr>
          </a:p>
          <a:p>
            <a:pPr algn="ctr">
              <a:lnSpc>
                <a:spcPct val="150000"/>
              </a:lnSpc>
            </a:pPr>
            <a:r>
              <a:rPr lang="en-US" altLang="zh-CN" dirty="0">
                <a:solidFill>
                  <a:schemeClr val="bg1">
                    <a:lumMod val="95000"/>
                  </a:schemeClr>
                </a:solidFill>
                <a:latin typeface="微软雅黑" panose="020B0503020204020204" charset="-122"/>
                <a:ea typeface="微软雅黑" panose="020B0503020204020204" charset="-122"/>
              </a:rPr>
              <a:t>4</a:t>
            </a:r>
            <a:r>
              <a:rPr lang="zh-CN" altLang="en-US" dirty="0">
                <a:solidFill>
                  <a:schemeClr val="bg1">
                    <a:lumMod val="95000"/>
                  </a:schemeClr>
                </a:solidFill>
                <a:latin typeface="微软雅黑" panose="020B0503020204020204" charset="-122"/>
                <a:ea typeface="微软雅黑" panose="020B0503020204020204" charset="-122"/>
              </a:rPr>
              <a:t>、您的内容打在这里说明</a:t>
            </a:r>
            <a:endParaRPr lang="en-US" altLang="zh-CN" dirty="0">
              <a:solidFill>
                <a:schemeClr val="bg1">
                  <a:lumMod val="95000"/>
                </a:schemeClr>
              </a:solidFill>
              <a:latin typeface="微软雅黑" panose="020B0503020204020204" charset="-122"/>
              <a:ea typeface="微软雅黑" panose="020B0503020204020204" charset="-122"/>
            </a:endParaRPr>
          </a:p>
        </p:txBody>
      </p:sp>
      <p:sp>
        <p:nvSpPr>
          <p:cNvPr id="8" name="矩形 7"/>
          <p:cNvSpPr/>
          <p:nvPr/>
        </p:nvSpPr>
        <p:spPr>
          <a:xfrm>
            <a:off x="6424463" y="1549244"/>
            <a:ext cx="2031325" cy="581057"/>
          </a:xfrm>
          <a:prstGeom prst="rect">
            <a:avLst/>
          </a:prstGeom>
        </p:spPr>
        <p:txBody>
          <a:bodyPr wrap="none">
            <a:spAutoFit/>
          </a:bodyPr>
          <a:lstStyle/>
          <a:p>
            <a:pPr lvl="0" algn="ctr">
              <a:lnSpc>
                <a:spcPct val="150000"/>
              </a:lnSpc>
            </a:pPr>
            <a:r>
              <a:rPr lang="en-US" altLang="zh-CN" sz="2400" b="1" dirty="0">
                <a:solidFill>
                  <a:srgbClr val="FFFF00"/>
                </a:solidFill>
                <a:latin typeface="微软雅黑" panose="020B0503020204020204" charset="-122"/>
                <a:ea typeface="微软雅黑" panose="020B0503020204020204" charset="-122"/>
              </a:rPr>
              <a:t>【</a:t>
            </a:r>
            <a:r>
              <a:rPr lang="zh-CN" altLang="en-US" sz="2400" b="1" dirty="0">
                <a:solidFill>
                  <a:srgbClr val="FFFF00"/>
                </a:solidFill>
                <a:latin typeface="微软雅黑" panose="020B0503020204020204" charset="-122"/>
                <a:ea typeface="微软雅黑" panose="020B0503020204020204" charset="-122"/>
              </a:rPr>
              <a:t>问题描述</a:t>
            </a:r>
            <a:r>
              <a:rPr lang="en-US" altLang="zh-CN" sz="2400" b="1" dirty="0">
                <a:solidFill>
                  <a:srgbClr val="FFFF00"/>
                </a:solidFill>
                <a:latin typeface="微软雅黑" panose="020B0503020204020204" charset="-122"/>
                <a:ea typeface="微软雅黑" panose="020B0503020204020204" charset="-122"/>
              </a:rPr>
              <a:t>】</a:t>
            </a:r>
          </a:p>
        </p:txBody>
      </p:sp>
      <p:cxnSp>
        <p:nvCxnSpPr>
          <p:cNvPr id="9" name="肘形连接符 8"/>
          <p:cNvCxnSpPr/>
          <p:nvPr/>
        </p:nvCxnSpPr>
        <p:spPr>
          <a:xfrm rot="16200000" flipH="1">
            <a:off x="2519968" y="2607949"/>
            <a:ext cx="1044000" cy="2484000"/>
          </a:xfrm>
          <a:prstGeom prst="bentConnector2">
            <a:avLst/>
          </a:prstGeom>
          <a:ln>
            <a:solidFill>
              <a:srgbClr val="FFFF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755576" y="2710773"/>
            <a:ext cx="2031325" cy="581057"/>
          </a:xfrm>
          <a:prstGeom prst="rect">
            <a:avLst/>
          </a:prstGeom>
        </p:spPr>
        <p:txBody>
          <a:bodyPr wrap="none">
            <a:spAutoFit/>
          </a:bodyPr>
          <a:lstStyle/>
          <a:p>
            <a:pPr lvl="0">
              <a:lnSpc>
                <a:spcPct val="150000"/>
              </a:lnSpc>
            </a:pPr>
            <a:r>
              <a:rPr lang="en-US" altLang="zh-CN" sz="2400" b="1" dirty="0">
                <a:solidFill>
                  <a:srgbClr val="FFFF00"/>
                </a:solidFill>
                <a:latin typeface="微软雅黑" panose="020B0503020204020204" charset="-122"/>
                <a:ea typeface="微软雅黑" panose="020B0503020204020204" charset="-122"/>
              </a:rPr>
              <a:t>【</a:t>
            </a:r>
            <a:r>
              <a:rPr lang="zh-CN" altLang="en-US" sz="2400" b="1" dirty="0">
                <a:solidFill>
                  <a:srgbClr val="FFFF00"/>
                </a:solidFill>
                <a:latin typeface="微软雅黑" panose="020B0503020204020204" charset="-122"/>
                <a:ea typeface="微软雅黑" panose="020B0503020204020204" charset="-122"/>
              </a:rPr>
              <a:t>人员问题</a:t>
            </a:r>
            <a:r>
              <a:rPr lang="en-US" altLang="zh-CN" sz="2400" b="1" dirty="0">
                <a:solidFill>
                  <a:srgbClr val="FFFF00"/>
                </a:solidFill>
                <a:latin typeface="微软雅黑" panose="020B0503020204020204" charset="-122"/>
                <a:ea typeface="微软雅黑" panose="020B0503020204020204" charset="-122"/>
              </a:rPr>
              <a:t>】</a:t>
            </a:r>
          </a:p>
        </p:txBody>
      </p:sp>
      <p:sp>
        <p:nvSpPr>
          <p:cNvPr id="11" name="矩形 10"/>
          <p:cNvSpPr/>
          <p:nvPr/>
        </p:nvSpPr>
        <p:spPr>
          <a:xfrm>
            <a:off x="323528" y="1371945"/>
            <a:ext cx="3024336" cy="1338828"/>
          </a:xfrm>
          <a:prstGeom prst="rect">
            <a:avLst/>
          </a:prstGeom>
        </p:spPr>
        <p:txBody>
          <a:bodyPr wrap="square">
            <a:spAutoFit/>
          </a:bodyPr>
          <a:lstStyle/>
          <a:p>
            <a:pPr algn="ctr">
              <a:lnSpc>
                <a:spcPct val="150000"/>
              </a:lnSpc>
            </a:pPr>
            <a:r>
              <a:rPr lang="en-US" altLang="zh-CN" dirty="0">
                <a:solidFill>
                  <a:schemeClr val="bg1">
                    <a:lumMod val="95000"/>
                  </a:schemeClr>
                </a:solidFill>
                <a:latin typeface="微软雅黑" panose="020B0503020204020204" charset="-122"/>
                <a:ea typeface="微软雅黑" panose="020B0503020204020204" charset="-122"/>
              </a:rPr>
              <a:t>1</a:t>
            </a:r>
            <a:r>
              <a:rPr lang="zh-CN" altLang="en-US" dirty="0">
                <a:solidFill>
                  <a:schemeClr val="bg1">
                    <a:lumMod val="95000"/>
                  </a:schemeClr>
                </a:solidFill>
                <a:latin typeface="微软雅黑" panose="020B0503020204020204" charset="-122"/>
                <a:ea typeface="微软雅黑" panose="020B0503020204020204" charset="-122"/>
              </a:rPr>
              <a:t>、您的内容打在这里说明</a:t>
            </a:r>
            <a:endParaRPr lang="en-US" altLang="zh-CN" dirty="0">
              <a:solidFill>
                <a:schemeClr val="bg1">
                  <a:lumMod val="95000"/>
                </a:schemeClr>
              </a:solidFill>
              <a:latin typeface="微软雅黑" panose="020B0503020204020204" charset="-122"/>
              <a:ea typeface="微软雅黑" panose="020B0503020204020204" charset="-122"/>
            </a:endParaRPr>
          </a:p>
          <a:p>
            <a:pPr algn="ctr">
              <a:lnSpc>
                <a:spcPct val="150000"/>
              </a:lnSpc>
            </a:pPr>
            <a:r>
              <a:rPr lang="en-US" altLang="zh-CN" dirty="0">
                <a:solidFill>
                  <a:schemeClr val="bg1">
                    <a:lumMod val="95000"/>
                  </a:schemeClr>
                </a:solidFill>
                <a:latin typeface="微软雅黑" panose="020B0503020204020204" charset="-122"/>
                <a:ea typeface="微软雅黑" panose="020B0503020204020204" charset="-122"/>
              </a:rPr>
              <a:t>2</a:t>
            </a:r>
            <a:r>
              <a:rPr lang="zh-CN" altLang="en-US" dirty="0">
                <a:solidFill>
                  <a:schemeClr val="bg1">
                    <a:lumMod val="95000"/>
                  </a:schemeClr>
                </a:solidFill>
                <a:latin typeface="微软雅黑" panose="020B0503020204020204" charset="-122"/>
                <a:ea typeface="微软雅黑" panose="020B0503020204020204" charset="-122"/>
              </a:rPr>
              <a:t>、您的内容打在这里说明</a:t>
            </a:r>
            <a:endParaRPr lang="en-US" altLang="zh-CN" dirty="0">
              <a:solidFill>
                <a:schemeClr val="bg1">
                  <a:lumMod val="95000"/>
                </a:schemeClr>
              </a:solidFill>
              <a:latin typeface="微软雅黑" panose="020B0503020204020204" charset="-122"/>
              <a:ea typeface="微软雅黑" panose="020B0503020204020204" charset="-122"/>
            </a:endParaRPr>
          </a:p>
          <a:p>
            <a:pPr algn="ctr">
              <a:lnSpc>
                <a:spcPct val="150000"/>
              </a:lnSpc>
            </a:pPr>
            <a:r>
              <a:rPr lang="en-US" altLang="zh-CN" dirty="0">
                <a:solidFill>
                  <a:schemeClr val="bg1">
                    <a:lumMod val="95000"/>
                  </a:schemeClr>
                </a:solidFill>
                <a:latin typeface="微软雅黑" panose="020B0503020204020204" charset="-122"/>
                <a:ea typeface="微软雅黑" panose="020B0503020204020204" charset="-122"/>
              </a:rPr>
              <a:t>3</a:t>
            </a:r>
            <a:r>
              <a:rPr lang="zh-CN" altLang="en-US" dirty="0">
                <a:solidFill>
                  <a:schemeClr val="bg1">
                    <a:lumMod val="95000"/>
                  </a:schemeClr>
                </a:solidFill>
                <a:latin typeface="微软雅黑" panose="020B0503020204020204" charset="-122"/>
                <a:ea typeface="微软雅黑" panose="020B0503020204020204" charset="-122"/>
              </a:rPr>
              <a:t>、您的内容打在这里说明</a:t>
            </a:r>
            <a:endParaRPr lang="en-US" altLang="zh-CN" dirty="0">
              <a:solidFill>
                <a:schemeClr val="bg1">
                  <a:lumMod val="95000"/>
                </a:schemeClr>
              </a:solidFill>
              <a:latin typeface="微软雅黑" panose="020B0503020204020204" charset="-122"/>
              <a:ea typeface="微软雅黑" panose="020B050302020402020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C913308-F349-4B6D-A68A-DD1791B4A57B}" type="slidenum">
              <a:rPr lang="zh-CN" altLang="en-US" smtClean="0"/>
              <a:t>18</a:t>
            </a:fld>
            <a:endParaRPr lang="zh-CN" altLang="en-US"/>
          </a:p>
        </p:txBody>
      </p:sp>
      <p:sp>
        <p:nvSpPr>
          <p:cNvPr id="3" name="标题 2"/>
          <p:cNvSpPr>
            <a:spLocks noGrp="1"/>
          </p:cNvSpPr>
          <p:nvPr>
            <p:ph type="title"/>
          </p:nvPr>
        </p:nvSpPr>
        <p:spPr/>
        <p:txBody>
          <a:bodyPr/>
          <a:lstStyle/>
          <a:p>
            <a:r>
              <a:rPr lang="zh-CN" altLang="en-US" dirty="0"/>
              <a:t>这里输入标题</a:t>
            </a:r>
          </a:p>
        </p:txBody>
      </p:sp>
      <p:grpSp>
        <p:nvGrpSpPr>
          <p:cNvPr id="22" name="组合 21"/>
          <p:cNvGrpSpPr/>
          <p:nvPr/>
        </p:nvGrpSpPr>
        <p:grpSpPr>
          <a:xfrm>
            <a:off x="611560" y="1203598"/>
            <a:ext cx="2016224" cy="3744416"/>
            <a:chOff x="611560" y="1203598"/>
            <a:chExt cx="2016224" cy="3744416"/>
          </a:xfrm>
        </p:grpSpPr>
        <p:grpSp>
          <p:nvGrpSpPr>
            <p:cNvPr id="10" name="组合 9"/>
            <p:cNvGrpSpPr/>
            <p:nvPr/>
          </p:nvGrpSpPr>
          <p:grpSpPr>
            <a:xfrm>
              <a:off x="611560" y="1203598"/>
              <a:ext cx="2016224" cy="3744416"/>
              <a:chOff x="899592" y="1203598"/>
              <a:chExt cx="2016224" cy="3744416"/>
            </a:xfrm>
          </p:grpSpPr>
          <p:pic>
            <p:nvPicPr>
              <p:cNvPr id="4" name="图片 3"/>
              <p:cNvPicPr>
                <a:picLocks noChangeAspect="1"/>
              </p:cNvPicPr>
              <p:nvPr/>
            </p:nvPicPr>
            <p:blipFill>
              <a:blip r:embed="rId2" cstate="screen"/>
              <a:stretch>
                <a:fillRect/>
              </a:stretch>
            </p:blipFill>
            <p:spPr>
              <a:xfrm flipH="1">
                <a:off x="940511" y="3181403"/>
                <a:ext cx="1869441" cy="1764000"/>
              </a:xfrm>
              <a:prstGeom prst="rect">
                <a:avLst/>
              </a:prstGeom>
            </p:spPr>
          </p:pic>
          <p:sp>
            <p:nvSpPr>
              <p:cNvPr id="7" name="圆角矩形 6"/>
              <p:cNvSpPr/>
              <p:nvPr/>
            </p:nvSpPr>
            <p:spPr>
              <a:xfrm>
                <a:off x="899592" y="1203598"/>
                <a:ext cx="2016224" cy="3744416"/>
              </a:xfrm>
              <a:prstGeom prst="roundRect">
                <a:avLst>
                  <a:gd name="adj" fmla="val 5145"/>
                </a:avLst>
              </a:prstGeom>
              <a:noFill/>
              <a:ln>
                <a:solidFill>
                  <a:schemeClr val="bg1">
                    <a:lumMod val="9500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TextBox 12"/>
            <p:cNvSpPr txBox="1"/>
            <p:nvPr/>
          </p:nvSpPr>
          <p:spPr>
            <a:xfrm>
              <a:off x="827584" y="1419622"/>
              <a:ext cx="1529613" cy="400110"/>
            </a:xfrm>
            <a:prstGeom prst="rect">
              <a:avLst/>
            </a:prstGeom>
            <a:noFill/>
          </p:spPr>
          <p:txBody>
            <a:bodyPr wrap="square" rtlCol="0">
              <a:spAutoFit/>
            </a:bodyPr>
            <a:lstStyle/>
            <a:p>
              <a:r>
                <a:rPr lang="zh-CN" altLang="en-US" sz="2000" b="1" dirty="0">
                  <a:solidFill>
                    <a:srgbClr val="FFFF00"/>
                  </a:solidFill>
                  <a:latin typeface="Impact" panose="020B0806030902050204" pitchFamily="34" charset="0"/>
                </a:rPr>
                <a:t>输入标题</a:t>
              </a:r>
            </a:p>
          </p:txBody>
        </p:sp>
        <p:sp>
          <p:nvSpPr>
            <p:cNvPr id="14" name="TextBox 13"/>
            <p:cNvSpPr txBox="1"/>
            <p:nvPr/>
          </p:nvSpPr>
          <p:spPr>
            <a:xfrm>
              <a:off x="827584" y="1911719"/>
              <a:ext cx="1529613" cy="338554"/>
            </a:xfrm>
            <a:prstGeom prst="rect">
              <a:avLst/>
            </a:prstGeom>
            <a:noFill/>
          </p:spPr>
          <p:txBody>
            <a:bodyPr wrap="square" rtlCol="0">
              <a:spAutoFit/>
            </a:bodyPr>
            <a:lstStyle/>
            <a:p>
              <a:r>
                <a:rPr lang="zh-CN" altLang="en-US" sz="1600" dirty="0">
                  <a:solidFill>
                    <a:schemeClr val="bg1">
                      <a:lumMod val="95000"/>
                    </a:schemeClr>
                  </a:solidFill>
                  <a:latin typeface="Impact" panose="020B0806030902050204" pitchFamily="34" charset="0"/>
                </a:rPr>
                <a:t>文字说明事项</a:t>
              </a:r>
            </a:p>
          </p:txBody>
        </p:sp>
        <p:sp>
          <p:nvSpPr>
            <p:cNvPr id="15" name="TextBox 14"/>
            <p:cNvSpPr txBox="1"/>
            <p:nvPr/>
          </p:nvSpPr>
          <p:spPr>
            <a:xfrm>
              <a:off x="827584" y="2288481"/>
              <a:ext cx="1529613" cy="338554"/>
            </a:xfrm>
            <a:prstGeom prst="rect">
              <a:avLst/>
            </a:prstGeom>
            <a:noFill/>
          </p:spPr>
          <p:txBody>
            <a:bodyPr wrap="square" rtlCol="0">
              <a:spAutoFit/>
            </a:bodyPr>
            <a:lstStyle/>
            <a:p>
              <a:r>
                <a:rPr lang="zh-CN" altLang="en-US" sz="1600" dirty="0">
                  <a:solidFill>
                    <a:schemeClr val="bg1">
                      <a:lumMod val="95000"/>
                    </a:schemeClr>
                  </a:solidFill>
                  <a:latin typeface="Impact" panose="020B0806030902050204" pitchFamily="34" charset="0"/>
                </a:rPr>
                <a:t>文字说明事项</a:t>
              </a:r>
            </a:p>
          </p:txBody>
        </p:sp>
        <p:sp>
          <p:nvSpPr>
            <p:cNvPr id="28" name="TextBox 27"/>
            <p:cNvSpPr txBox="1"/>
            <p:nvPr/>
          </p:nvSpPr>
          <p:spPr>
            <a:xfrm>
              <a:off x="827584" y="2665244"/>
              <a:ext cx="1529613" cy="338554"/>
            </a:xfrm>
            <a:prstGeom prst="rect">
              <a:avLst/>
            </a:prstGeom>
            <a:noFill/>
          </p:spPr>
          <p:txBody>
            <a:bodyPr wrap="square" rtlCol="0">
              <a:spAutoFit/>
            </a:bodyPr>
            <a:lstStyle/>
            <a:p>
              <a:r>
                <a:rPr lang="zh-CN" altLang="en-US" sz="1600" dirty="0">
                  <a:solidFill>
                    <a:schemeClr val="bg1">
                      <a:lumMod val="95000"/>
                    </a:schemeClr>
                  </a:solidFill>
                  <a:latin typeface="Impact" panose="020B0806030902050204" pitchFamily="34" charset="0"/>
                </a:rPr>
                <a:t>文字说明事项</a:t>
              </a:r>
            </a:p>
          </p:txBody>
        </p:sp>
      </p:grpSp>
      <p:grpSp>
        <p:nvGrpSpPr>
          <p:cNvPr id="23" name="组合 22"/>
          <p:cNvGrpSpPr/>
          <p:nvPr/>
        </p:nvGrpSpPr>
        <p:grpSpPr>
          <a:xfrm>
            <a:off x="2889536" y="1203598"/>
            <a:ext cx="2808312" cy="3802254"/>
            <a:chOff x="2987824" y="1203598"/>
            <a:chExt cx="2808312" cy="3802254"/>
          </a:xfrm>
        </p:grpSpPr>
        <p:grpSp>
          <p:nvGrpSpPr>
            <p:cNvPr id="11" name="组合 10"/>
            <p:cNvGrpSpPr/>
            <p:nvPr/>
          </p:nvGrpSpPr>
          <p:grpSpPr>
            <a:xfrm>
              <a:off x="2987824" y="1203598"/>
              <a:ext cx="2808312" cy="3802254"/>
              <a:chOff x="3145520" y="1203598"/>
              <a:chExt cx="2808312" cy="3802254"/>
            </a:xfrm>
          </p:grpSpPr>
          <p:sp>
            <p:nvSpPr>
              <p:cNvPr id="8" name="圆角矩形 7"/>
              <p:cNvSpPr/>
              <p:nvPr/>
            </p:nvSpPr>
            <p:spPr>
              <a:xfrm>
                <a:off x="3469556" y="1203598"/>
                <a:ext cx="2484276" cy="3744416"/>
              </a:xfrm>
              <a:prstGeom prst="roundRect">
                <a:avLst>
                  <a:gd name="adj" fmla="val 5145"/>
                </a:avLst>
              </a:prstGeom>
              <a:noFill/>
              <a:ln>
                <a:solidFill>
                  <a:schemeClr val="bg1">
                    <a:lumMod val="9500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3" cstate="screen"/>
              <a:stretch>
                <a:fillRect/>
              </a:stretch>
            </p:blipFill>
            <p:spPr>
              <a:xfrm>
                <a:off x="3145520" y="1419622"/>
                <a:ext cx="1100761" cy="3586230"/>
              </a:xfrm>
              <a:prstGeom prst="rect">
                <a:avLst/>
              </a:prstGeom>
            </p:spPr>
          </p:pic>
        </p:grpSp>
        <p:sp>
          <p:nvSpPr>
            <p:cNvPr id="16" name="TextBox 15"/>
            <p:cNvSpPr txBox="1"/>
            <p:nvPr/>
          </p:nvSpPr>
          <p:spPr>
            <a:xfrm>
              <a:off x="4211960" y="1419622"/>
              <a:ext cx="1529613" cy="400110"/>
            </a:xfrm>
            <a:prstGeom prst="rect">
              <a:avLst/>
            </a:prstGeom>
            <a:noFill/>
          </p:spPr>
          <p:txBody>
            <a:bodyPr wrap="square" rtlCol="0">
              <a:spAutoFit/>
            </a:bodyPr>
            <a:lstStyle/>
            <a:p>
              <a:r>
                <a:rPr lang="zh-CN" altLang="en-US" sz="2000" b="1" dirty="0">
                  <a:solidFill>
                    <a:srgbClr val="FFFF00"/>
                  </a:solidFill>
                  <a:latin typeface="Impact" panose="020B0806030902050204" pitchFamily="34" charset="0"/>
                </a:rPr>
                <a:t>输入标题</a:t>
              </a:r>
            </a:p>
          </p:txBody>
        </p:sp>
        <p:sp>
          <p:nvSpPr>
            <p:cNvPr id="17" name="TextBox 16"/>
            <p:cNvSpPr txBox="1"/>
            <p:nvPr/>
          </p:nvSpPr>
          <p:spPr>
            <a:xfrm>
              <a:off x="4211960" y="1911719"/>
              <a:ext cx="1529613" cy="338554"/>
            </a:xfrm>
            <a:prstGeom prst="rect">
              <a:avLst/>
            </a:prstGeom>
            <a:noFill/>
          </p:spPr>
          <p:txBody>
            <a:bodyPr wrap="square" rtlCol="0">
              <a:spAutoFit/>
            </a:bodyPr>
            <a:lstStyle/>
            <a:p>
              <a:r>
                <a:rPr lang="zh-CN" altLang="en-US" sz="1600" dirty="0">
                  <a:solidFill>
                    <a:schemeClr val="bg1">
                      <a:lumMod val="95000"/>
                    </a:schemeClr>
                  </a:solidFill>
                  <a:latin typeface="Impact" panose="020B0806030902050204" pitchFamily="34" charset="0"/>
                </a:rPr>
                <a:t>文字说明事项</a:t>
              </a:r>
            </a:p>
          </p:txBody>
        </p:sp>
        <p:sp>
          <p:nvSpPr>
            <p:cNvPr id="18" name="TextBox 17"/>
            <p:cNvSpPr txBox="1"/>
            <p:nvPr/>
          </p:nvSpPr>
          <p:spPr>
            <a:xfrm>
              <a:off x="4211960" y="2299748"/>
              <a:ext cx="1529613" cy="338554"/>
            </a:xfrm>
            <a:prstGeom prst="rect">
              <a:avLst/>
            </a:prstGeom>
            <a:noFill/>
          </p:spPr>
          <p:txBody>
            <a:bodyPr wrap="square" rtlCol="0">
              <a:spAutoFit/>
            </a:bodyPr>
            <a:lstStyle/>
            <a:p>
              <a:r>
                <a:rPr lang="zh-CN" altLang="en-US" sz="1600" dirty="0">
                  <a:solidFill>
                    <a:schemeClr val="bg1">
                      <a:lumMod val="95000"/>
                    </a:schemeClr>
                  </a:solidFill>
                  <a:latin typeface="Impact" panose="020B0806030902050204" pitchFamily="34" charset="0"/>
                </a:rPr>
                <a:t>文字说明事项</a:t>
              </a:r>
            </a:p>
          </p:txBody>
        </p:sp>
        <p:sp>
          <p:nvSpPr>
            <p:cNvPr id="25" name="TextBox 24"/>
            <p:cNvSpPr txBox="1"/>
            <p:nvPr/>
          </p:nvSpPr>
          <p:spPr>
            <a:xfrm>
              <a:off x="4211960" y="2687777"/>
              <a:ext cx="1529613" cy="338554"/>
            </a:xfrm>
            <a:prstGeom prst="rect">
              <a:avLst/>
            </a:prstGeom>
            <a:noFill/>
          </p:spPr>
          <p:txBody>
            <a:bodyPr wrap="square" rtlCol="0">
              <a:spAutoFit/>
            </a:bodyPr>
            <a:lstStyle/>
            <a:p>
              <a:r>
                <a:rPr lang="zh-CN" altLang="en-US" sz="1600" dirty="0">
                  <a:solidFill>
                    <a:schemeClr val="bg1">
                      <a:lumMod val="95000"/>
                    </a:schemeClr>
                  </a:solidFill>
                  <a:latin typeface="Impact" panose="020B0806030902050204" pitchFamily="34" charset="0"/>
                </a:rPr>
                <a:t>文字说明事项</a:t>
              </a:r>
            </a:p>
          </p:txBody>
        </p:sp>
        <p:sp>
          <p:nvSpPr>
            <p:cNvPr id="26" name="TextBox 25"/>
            <p:cNvSpPr txBox="1"/>
            <p:nvPr/>
          </p:nvSpPr>
          <p:spPr>
            <a:xfrm>
              <a:off x="4211960" y="3075806"/>
              <a:ext cx="1529613" cy="338554"/>
            </a:xfrm>
            <a:prstGeom prst="rect">
              <a:avLst/>
            </a:prstGeom>
            <a:noFill/>
          </p:spPr>
          <p:txBody>
            <a:bodyPr wrap="square" rtlCol="0">
              <a:spAutoFit/>
            </a:bodyPr>
            <a:lstStyle/>
            <a:p>
              <a:r>
                <a:rPr lang="zh-CN" altLang="en-US" sz="1600" dirty="0">
                  <a:solidFill>
                    <a:schemeClr val="bg1">
                      <a:lumMod val="95000"/>
                    </a:schemeClr>
                  </a:solidFill>
                  <a:latin typeface="Impact" panose="020B0806030902050204" pitchFamily="34" charset="0"/>
                </a:rPr>
                <a:t>文字说明事项</a:t>
              </a:r>
            </a:p>
          </p:txBody>
        </p:sp>
      </p:grpSp>
      <p:grpSp>
        <p:nvGrpSpPr>
          <p:cNvPr id="24" name="组合 23"/>
          <p:cNvGrpSpPr/>
          <p:nvPr/>
        </p:nvGrpSpPr>
        <p:grpSpPr>
          <a:xfrm>
            <a:off x="5959600" y="1203598"/>
            <a:ext cx="2016224" cy="3744416"/>
            <a:chOff x="5724128" y="1203598"/>
            <a:chExt cx="2016224" cy="3744416"/>
          </a:xfrm>
        </p:grpSpPr>
        <p:grpSp>
          <p:nvGrpSpPr>
            <p:cNvPr id="12" name="组合 11"/>
            <p:cNvGrpSpPr/>
            <p:nvPr/>
          </p:nvGrpSpPr>
          <p:grpSpPr>
            <a:xfrm>
              <a:off x="5724128" y="1203598"/>
              <a:ext cx="2016224" cy="3744416"/>
              <a:chOff x="5724128" y="1203598"/>
              <a:chExt cx="2016224" cy="3744416"/>
            </a:xfrm>
          </p:grpSpPr>
          <p:pic>
            <p:nvPicPr>
              <p:cNvPr id="6" name="图片 5"/>
              <p:cNvPicPr>
                <a:picLocks noChangeAspect="1"/>
              </p:cNvPicPr>
              <p:nvPr/>
            </p:nvPicPr>
            <p:blipFill>
              <a:blip r:embed="rId4" cstate="screen"/>
              <a:stretch>
                <a:fillRect/>
              </a:stretch>
            </p:blipFill>
            <p:spPr>
              <a:xfrm>
                <a:off x="6495341" y="3241852"/>
                <a:ext cx="1245011" cy="1648323"/>
              </a:xfrm>
              <a:prstGeom prst="rect">
                <a:avLst/>
              </a:prstGeom>
            </p:spPr>
          </p:pic>
          <p:sp>
            <p:nvSpPr>
              <p:cNvPr id="9" name="圆角矩形 8"/>
              <p:cNvSpPr/>
              <p:nvPr/>
            </p:nvSpPr>
            <p:spPr>
              <a:xfrm>
                <a:off x="5724128" y="1203598"/>
                <a:ext cx="2016224" cy="3744416"/>
              </a:xfrm>
              <a:prstGeom prst="roundRect">
                <a:avLst>
                  <a:gd name="adj" fmla="val 5145"/>
                </a:avLst>
              </a:prstGeom>
              <a:noFill/>
              <a:ln>
                <a:solidFill>
                  <a:schemeClr val="bg1">
                    <a:lumMod val="9500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TextBox 18"/>
            <p:cNvSpPr txBox="1"/>
            <p:nvPr/>
          </p:nvSpPr>
          <p:spPr>
            <a:xfrm>
              <a:off x="6012160" y="1419622"/>
              <a:ext cx="1529613" cy="400110"/>
            </a:xfrm>
            <a:prstGeom prst="rect">
              <a:avLst/>
            </a:prstGeom>
            <a:noFill/>
          </p:spPr>
          <p:txBody>
            <a:bodyPr wrap="square" rtlCol="0">
              <a:spAutoFit/>
            </a:bodyPr>
            <a:lstStyle/>
            <a:p>
              <a:r>
                <a:rPr lang="zh-CN" altLang="en-US" sz="2000" b="1" dirty="0">
                  <a:solidFill>
                    <a:srgbClr val="FFFF00"/>
                  </a:solidFill>
                  <a:latin typeface="Impact" panose="020B0806030902050204" pitchFamily="34" charset="0"/>
                </a:rPr>
                <a:t>输入标题</a:t>
              </a:r>
            </a:p>
          </p:txBody>
        </p:sp>
        <p:sp>
          <p:nvSpPr>
            <p:cNvPr id="20" name="TextBox 19"/>
            <p:cNvSpPr txBox="1"/>
            <p:nvPr/>
          </p:nvSpPr>
          <p:spPr>
            <a:xfrm>
              <a:off x="6012160" y="1911719"/>
              <a:ext cx="1529613" cy="338554"/>
            </a:xfrm>
            <a:prstGeom prst="rect">
              <a:avLst/>
            </a:prstGeom>
            <a:noFill/>
          </p:spPr>
          <p:txBody>
            <a:bodyPr wrap="square" rtlCol="0">
              <a:spAutoFit/>
            </a:bodyPr>
            <a:lstStyle/>
            <a:p>
              <a:r>
                <a:rPr lang="zh-CN" altLang="en-US" sz="1600" dirty="0">
                  <a:solidFill>
                    <a:schemeClr val="bg1">
                      <a:lumMod val="95000"/>
                    </a:schemeClr>
                  </a:solidFill>
                  <a:latin typeface="Impact" panose="020B0806030902050204" pitchFamily="34" charset="0"/>
                </a:rPr>
                <a:t>文字说明事项</a:t>
              </a:r>
            </a:p>
          </p:txBody>
        </p:sp>
        <p:sp>
          <p:nvSpPr>
            <p:cNvPr id="21" name="TextBox 20"/>
            <p:cNvSpPr txBox="1"/>
            <p:nvPr/>
          </p:nvSpPr>
          <p:spPr>
            <a:xfrm>
              <a:off x="6012160" y="2294525"/>
              <a:ext cx="1529613" cy="338554"/>
            </a:xfrm>
            <a:prstGeom prst="rect">
              <a:avLst/>
            </a:prstGeom>
            <a:noFill/>
          </p:spPr>
          <p:txBody>
            <a:bodyPr wrap="square" rtlCol="0">
              <a:spAutoFit/>
            </a:bodyPr>
            <a:lstStyle/>
            <a:p>
              <a:r>
                <a:rPr lang="zh-CN" altLang="en-US" sz="1600" dirty="0">
                  <a:solidFill>
                    <a:schemeClr val="bg1">
                      <a:lumMod val="95000"/>
                    </a:schemeClr>
                  </a:solidFill>
                  <a:latin typeface="Impact" panose="020B0806030902050204" pitchFamily="34" charset="0"/>
                </a:rPr>
                <a:t>文字说明事项</a:t>
              </a:r>
            </a:p>
          </p:txBody>
        </p:sp>
        <p:sp>
          <p:nvSpPr>
            <p:cNvPr id="27" name="TextBox 26"/>
            <p:cNvSpPr txBox="1"/>
            <p:nvPr/>
          </p:nvSpPr>
          <p:spPr>
            <a:xfrm>
              <a:off x="6012160" y="2677331"/>
              <a:ext cx="1529613" cy="338554"/>
            </a:xfrm>
            <a:prstGeom prst="rect">
              <a:avLst/>
            </a:prstGeom>
            <a:noFill/>
          </p:spPr>
          <p:txBody>
            <a:bodyPr wrap="square" rtlCol="0">
              <a:spAutoFit/>
            </a:bodyPr>
            <a:lstStyle/>
            <a:p>
              <a:r>
                <a:rPr lang="zh-CN" altLang="en-US" sz="1600" dirty="0">
                  <a:solidFill>
                    <a:schemeClr val="bg1">
                      <a:lumMod val="95000"/>
                    </a:schemeClr>
                  </a:solidFill>
                  <a:latin typeface="Impact" panose="020B0806030902050204" pitchFamily="34" charset="0"/>
                </a:rPr>
                <a:t>文字说明事项</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C913308-F349-4B6D-A68A-DD1791B4A57B}" type="slidenum">
              <a:rPr lang="zh-CN" altLang="en-US" smtClean="0"/>
              <a:t>19</a:t>
            </a:fld>
            <a:endParaRPr lang="zh-CN" altLang="en-US"/>
          </a:p>
        </p:txBody>
      </p:sp>
      <p:sp>
        <p:nvSpPr>
          <p:cNvPr id="3" name="标题 2"/>
          <p:cNvSpPr>
            <a:spLocks noGrp="1"/>
          </p:cNvSpPr>
          <p:nvPr>
            <p:ph type="title"/>
          </p:nvPr>
        </p:nvSpPr>
        <p:spPr/>
        <p:txBody>
          <a:bodyPr/>
          <a:lstStyle/>
          <a:p>
            <a:r>
              <a:rPr lang="zh-CN" altLang="en-US" dirty="0"/>
              <a:t>这里输入标题</a:t>
            </a:r>
          </a:p>
        </p:txBody>
      </p:sp>
      <p:grpSp>
        <p:nvGrpSpPr>
          <p:cNvPr id="5" name="组合 4"/>
          <p:cNvGrpSpPr/>
          <p:nvPr/>
        </p:nvGrpSpPr>
        <p:grpSpPr>
          <a:xfrm>
            <a:off x="436016" y="898229"/>
            <a:ext cx="8134260" cy="4011232"/>
            <a:chOff x="-323999" y="281592"/>
            <a:chExt cx="10224821" cy="5042147"/>
          </a:xfrm>
        </p:grpSpPr>
        <p:sp>
          <p:nvSpPr>
            <p:cNvPr id="6" name="Rounded Rectangle 25"/>
            <p:cNvSpPr/>
            <p:nvPr/>
          </p:nvSpPr>
          <p:spPr>
            <a:xfrm rot="21281465">
              <a:off x="6366217" y="709349"/>
              <a:ext cx="3340100" cy="2358434"/>
            </a:xfrm>
            <a:prstGeom prst="roundRect">
              <a:avLst>
                <a:gd name="adj" fmla="val 0"/>
              </a:avLst>
            </a:prstGeom>
            <a:solidFill>
              <a:schemeClr val="bg1">
                <a:lumMod val="95000"/>
              </a:schemeClr>
            </a:solidFill>
            <a:ln>
              <a:noFill/>
            </a:ln>
            <a:effectLst>
              <a:outerShdw blurRad="40000" dist="23000" dir="5400000" rotWithShape="0">
                <a:srgbClr val="000000">
                  <a:alpha val="84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27"/>
            <p:cNvSpPr txBox="1">
              <a:spLocks noChangeArrowheads="1"/>
            </p:cNvSpPr>
            <p:nvPr/>
          </p:nvSpPr>
          <p:spPr bwMode="auto">
            <a:xfrm rot="21281465">
              <a:off x="6644488" y="1016550"/>
              <a:ext cx="1238250" cy="46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zh-CN" altLang="en-US" b="1" dirty="0">
                  <a:latin typeface="Calibri" panose="020F0502020204030204" charset="0"/>
                </a:rPr>
                <a:t>姓名</a:t>
              </a:r>
              <a:endParaRPr lang="en-US" altLang="zh-CN" b="1" dirty="0">
                <a:latin typeface="Calibri" panose="020F0502020204030204" charset="0"/>
              </a:endParaRPr>
            </a:p>
          </p:txBody>
        </p:sp>
        <p:pic>
          <p:nvPicPr>
            <p:cNvPr id="9" name="Billede 418"/>
            <p:cNvPicPr>
              <a:picLocks noChangeAspect="1"/>
            </p:cNvPicPr>
            <p:nvPr/>
          </p:nvPicPr>
          <p:blipFill>
            <a:blip r:embed="rId2" cstate="screen"/>
            <a:stretch>
              <a:fillRect/>
            </a:stretch>
          </p:blipFill>
          <p:spPr bwMode="auto">
            <a:xfrm rot="206915">
              <a:off x="8896465" y="281592"/>
              <a:ext cx="1004357" cy="1506537"/>
            </a:xfrm>
            <a:prstGeom prst="rect">
              <a:avLst/>
            </a:prstGeom>
            <a:noFill/>
            <a:ln w="76200">
              <a:solidFill>
                <a:schemeClr val="bg1"/>
              </a:solidFill>
              <a:miter lim="800000"/>
              <a:headEnd/>
              <a:tailEnd/>
            </a:ln>
            <a:effectLst>
              <a:outerShdw blurRad="88900" algn="ctr" rotWithShape="0">
                <a:prstClr val="black">
                  <a:alpha val="32000"/>
                </a:prstClr>
              </a:outerShdw>
            </a:effectLst>
          </p:spPr>
        </p:pic>
        <p:sp>
          <p:nvSpPr>
            <p:cNvPr id="10" name="Rounded Rectangle 9"/>
            <p:cNvSpPr/>
            <p:nvPr/>
          </p:nvSpPr>
          <p:spPr>
            <a:xfrm>
              <a:off x="-323999" y="1437473"/>
              <a:ext cx="3341687" cy="2273114"/>
            </a:xfrm>
            <a:prstGeom prst="roundRect">
              <a:avLst>
                <a:gd name="adj" fmla="val 0"/>
              </a:avLst>
            </a:prstGeom>
            <a:solidFill>
              <a:schemeClr val="bg1">
                <a:lumMod val="95000"/>
              </a:schemeClr>
            </a:solidFill>
            <a:ln>
              <a:noFill/>
            </a:ln>
            <a:effectLst>
              <a:outerShdw blurRad="40000" dist="23000" dir="5400000" rotWithShape="0">
                <a:srgbClr val="000000">
                  <a:alpha val="84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 name="Billede 15"/>
            <p:cNvPicPr>
              <a:picLocks noChangeAspect="1"/>
            </p:cNvPicPr>
            <p:nvPr/>
          </p:nvPicPr>
          <p:blipFill>
            <a:blip r:embed="rId3" cstate="screen"/>
            <a:stretch>
              <a:fillRect/>
            </a:stretch>
          </p:blipFill>
          <p:spPr bwMode="auto">
            <a:xfrm rot="581428">
              <a:off x="2095994" y="1048717"/>
              <a:ext cx="1166813" cy="1366144"/>
            </a:xfrm>
            <a:prstGeom prst="rect">
              <a:avLst/>
            </a:prstGeom>
            <a:noFill/>
            <a:ln w="76200">
              <a:solidFill>
                <a:schemeClr val="bg1"/>
              </a:solidFill>
              <a:miter lim="800000"/>
              <a:headEnd/>
              <a:tailEnd/>
            </a:ln>
            <a:effectLst>
              <a:outerShdw blurRad="88900" algn="ctr" rotWithShape="0">
                <a:prstClr val="black">
                  <a:alpha val="32000"/>
                </a:prstClr>
              </a:outerShdw>
            </a:effectLst>
          </p:spPr>
        </p:pic>
        <p:sp>
          <p:nvSpPr>
            <p:cNvPr id="12" name="TextBox 11"/>
            <p:cNvSpPr txBox="1"/>
            <p:nvPr/>
          </p:nvSpPr>
          <p:spPr>
            <a:xfrm>
              <a:off x="-200174" y="2241658"/>
              <a:ext cx="2667000" cy="1121944"/>
            </a:xfrm>
            <a:prstGeom prst="rect">
              <a:avLst/>
            </a:prstGeom>
            <a:noFill/>
          </p:spPr>
          <p:txBody>
            <a:bodyPr anchor="ctr">
              <a:spAutoFit/>
            </a:bodyPr>
            <a:lstStyle>
              <a:lvl1pPr marL="231775" indent="-173355"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01320" indent="-342900" eaLnBrk="1" hangingPunct="1">
                <a:spcAft>
                  <a:spcPts val="600"/>
                </a:spcAft>
                <a:buFont typeface="+mj-ea"/>
                <a:buAutoNum type="circleNumDbPlain"/>
              </a:pPr>
              <a:r>
                <a:rPr lang="zh-CN" altLang="en-US" sz="1400" dirty="0">
                  <a:solidFill>
                    <a:schemeClr val="tx1">
                      <a:lumMod val="75000"/>
                      <a:lumOff val="25000"/>
                    </a:schemeClr>
                  </a:solidFill>
                  <a:latin typeface="Calibri" panose="020F0502020204030204" charset="0"/>
                </a:rPr>
                <a:t>文字说明事项</a:t>
              </a:r>
            </a:p>
            <a:p>
              <a:pPr marL="401320" indent="-342900" eaLnBrk="1" hangingPunct="1">
                <a:spcAft>
                  <a:spcPts val="600"/>
                </a:spcAft>
                <a:buFont typeface="+mj-ea"/>
                <a:buAutoNum type="circleNumDbPlain"/>
              </a:pPr>
              <a:r>
                <a:rPr lang="zh-CN" altLang="en-US" sz="1400" dirty="0">
                  <a:solidFill>
                    <a:schemeClr val="tx1">
                      <a:lumMod val="75000"/>
                      <a:lumOff val="25000"/>
                    </a:schemeClr>
                  </a:solidFill>
                  <a:latin typeface="Calibri" panose="020F0502020204030204" charset="0"/>
                </a:rPr>
                <a:t>文字说明事项</a:t>
              </a:r>
              <a:endParaRPr lang="en-US" altLang="zh-CN" sz="1400" dirty="0">
                <a:solidFill>
                  <a:schemeClr val="tx1">
                    <a:lumMod val="75000"/>
                    <a:lumOff val="25000"/>
                  </a:schemeClr>
                </a:solidFill>
                <a:latin typeface="Calibri" panose="020F0502020204030204" charset="0"/>
              </a:endParaRPr>
            </a:p>
            <a:p>
              <a:pPr marL="401320" indent="-342900" eaLnBrk="1" hangingPunct="1">
                <a:spcAft>
                  <a:spcPts val="600"/>
                </a:spcAft>
                <a:buFont typeface="+mj-ea"/>
                <a:buAutoNum type="circleNumDbPlain"/>
              </a:pPr>
              <a:r>
                <a:rPr lang="zh-CN" altLang="en-US" sz="1400" dirty="0">
                  <a:solidFill>
                    <a:schemeClr val="tx1">
                      <a:lumMod val="75000"/>
                      <a:lumOff val="25000"/>
                    </a:schemeClr>
                  </a:solidFill>
                  <a:latin typeface="Calibri" panose="020F0502020204030204" charset="0"/>
                </a:rPr>
                <a:t>文字说明事项</a:t>
              </a:r>
            </a:p>
          </p:txBody>
        </p:sp>
        <p:sp>
          <p:nvSpPr>
            <p:cNvPr id="13" name="TextBox 13"/>
            <p:cNvSpPr txBox="1">
              <a:spLocks noChangeArrowheads="1"/>
            </p:cNvSpPr>
            <p:nvPr/>
          </p:nvSpPr>
          <p:spPr bwMode="auto">
            <a:xfrm>
              <a:off x="-60474" y="1689534"/>
              <a:ext cx="1239837" cy="46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zh-CN" altLang="en-US" b="1" dirty="0">
                  <a:latin typeface="Calibri" panose="020F0502020204030204" charset="0"/>
                </a:rPr>
                <a:t>姓名</a:t>
              </a:r>
              <a:endParaRPr lang="en-US" altLang="zh-CN" b="1" dirty="0">
                <a:latin typeface="Calibri" panose="020F0502020204030204" charset="0"/>
              </a:endParaRPr>
            </a:p>
          </p:txBody>
        </p:sp>
        <p:sp>
          <p:nvSpPr>
            <p:cNvPr id="14" name="Rounded Rectangle 19"/>
            <p:cNvSpPr/>
            <p:nvPr/>
          </p:nvSpPr>
          <p:spPr>
            <a:xfrm rot="207857">
              <a:off x="2927477" y="2940578"/>
              <a:ext cx="3341687" cy="2383161"/>
            </a:xfrm>
            <a:prstGeom prst="roundRect">
              <a:avLst>
                <a:gd name="adj" fmla="val 0"/>
              </a:avLst>
            </a:prstGeom>
            <a:solidFill>
              <a:schemeClr val="bg1">
                <a:lumMod val="95000"/>
              </a:schemeClr>
            </a:solidFill>
            <a:ln>
              <a:noFill/>
            </a:ln>
            <a:effectLst>
              <a:outerShdw blurRad="40000" dist="23000" dir="5400000" rotWithShape="0">
                <a:srgbClr val="000000">
                  <a:alpha val="84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22"/>
            <p:cNvSpPr txBox="1">
              <a:spLocks noChangeArrowheads="1"/>
            </p:cNvSpPr>
            <p:nvPr/>
          </p:nvSpPr>
          <p:spPr bwMode="auto">
            <a:xfrm rot="207857">
              <a:off x="3235378" y="3147566"/>
              <a:ext cx="1238250" cy="46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zh-CN" altLang="en-US" b="1" dirty="0">
                  <a:latin typeface="Calibri" panose="020F0502020204030204" charset="0"/>
                </a:rPr>
                <a:t>姓名</a:t>
              </a:r>
              <a:endParaRPr lang="en-US" altLang="zh-CN" b="1" dirty="0">
                <a:latin typeface="Calibri" panose="020F0502020204030204" charset="0"/>
              </a:endParaRPr>
            </a:p>
          </p:txBody>
        </p:sp>
        <p:pic>
          <p:nvPicPr>
            <p:cNvPr id="17" name="Billede 6"/>
            <p:cNvPicPr>
              <a:picLocks noChangeAspect="1"/>
            </p:cNvPicPr>
            <p:nvPr/>
          </p:nvPicPr>
          <p:blipFill>
            <a:blip r:embed="rId4" cstate="screen"/>
            <a:stretch>
              <a:fillRect/>
            </a:stretch>
          </p:blipFill>
          <p:spPr bwMode="auto">
            <a:xfrm flipH="1">
              <a:off x="5555504" y="2604173"/>
              <a:ext cx="1047749" cy="1571625"/>
            </a:xfrm>
            <a:prstGeom prst="rect">
              <a:avLst/>
            </a:prstGeom>
            <a:noFill/>
            <a:ln w="76200">
              <a:solidFill>
                <a:schemeClr val="bg1"/>
              </a:solidFill>
              <a:miter lim="800000"/>
              <a:headEnd/>
              <a:tailEnd/>
            </a:ln>
            <a:effectLst>
              <a:outerShdw blurRad="88900" algn="ctr" rotWithShape="0">
                <a:prstClr val="black">
                  <a:alpha val="32000"/>
                </a:prstClr>
              </a:outerShdw>
            </a:effectLst>
          </p:spPr>
        </p:pic>
        <p:sp>
          <p:nvSpPr>
            <p:cNvPr id="18" name="TextBox 17"/>
            <p:cNvSpPr txBox="1"/>
            <p:nvPr/>
          </p:nvSpPr>
          <p:spPr>
            <a:xfrm rot="252380">
              <a:off x="3078897" y="3829368"/>
              <a:ext cx="2667000" cy="1121944"/>
            </a:xfrm>
            <a:prstGeom prst="rect">
              <a:avLst/>
            </a:prstGeom>
            <a:noFill/>
          </p:spPr>
          <p:txBody>
            <a:bodyPr anchor="ctr">
              <a:spAutoFit/>
            </a:bodyPr>
            <a:lstStyle>
              <a:lvl1pPr marL="231775" indent="-173355"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01320" indent="-342900" eaLnBrk="1" hangingPunct="1">
                <a:spcAft>
                  <a:spcPts val="600"/>
                </a:spcAft>
                <a:buFont typeface="+mj-ea"/>
                <a:buAutoNum type="circleNumDbPlain"/>
              </a:pPr>
              <a:r>
                <a:rPr lang="zh-CN" altLang="en-US" sz="1400" dirty="0">
                  <a:solidFill>
                    <a:schemeClr val="tx1">
                      <a:lumMod val="75000"/>
                      <a:lumOff val="25000"/>
                    </a:schemeClr>
                  </a:solidFill>
                  <a:latin typeface="Calibri" panose="020F0502020204030204" charset="0"/>
                </a:rPr>
                <a:t>文字说明事项</a:t>
              </a:r>
            </a:p>
            <a:p>
              <a:pPr marL="401320" indent="-342900" eaLnBrk="1" hangingPunct="1">
                <a:spcAft>
                  <a:spcPts val="600"/>
                </a:spcAft>
                <a:buFont typeface="+mj-ea"/>
                <a:buAutoNum type="circleNumDbPlain"/>
              </a:pPr>
              <a:r>
                <a:rPr lang="zh-CN" altLang="en-US" sz="1400" dirty="0">
                  <a:solidFill>
                    <a:schemeClr val="tx1">
                      <a:lumMod val="75000"/>
                      <a:lumOff val="25000"/>
                    </a:schemeClr>
                  </a:solidFill>
                  <a:latin typeface="Calibri" panose="020F0502020204030204" charset="0"/>
                </a:rPr>
                <a:t>文字说明事项</a:t>
              </a:r>
              <a:endParaRPr lang="en-US" altLang="zh-CN" sz="1400" dirty="0">
                <a:solidFill>
                  <a:schemeClr val="tx1">
                    <a:lumMod val="75000"/>
                    <a:lumOff val="25000"/>
                  </a:schemeClr>
                </a:solidFill>
                <a:latin typeface="Calibri" panose="020F0502020204030204" charset="0"/>
              </a:endParaRPr>
            </a:p>
            <a:p>
              <a:pPr marL="401320" indent="-342900" eaLnBrk="1" hangingPunct="1">
                <a:spcAft>
                  <a:spcPts val="600"/>
                </a:spcAft>
                <a:buFont typeface="+mj-ea"/>
                <a:buAutoNum type="circleNumDbPlain"/>
              </a:pPr>
              <a:r>
                <a:rPr lang="zh-CN" altLang="en-US" sz="1400" dirty="0">
                  <a:solidFill>
                    <a:schemeClr val="tx1">
                      <a:lumMod val="75000"/>
                      <a:lumOff val="25000"/>
                    </a:schemeClr>
                  </a:solidFill>
                  <a:latin typeface="Calibri" panose="020F0502020204030204" charset="0"/>
                </a:rPr>
                <a:t>文字说明事项</a:t>
              </a:r>
            </a:p>
          </p:txBody>
        </p:sp>
        <p:sp>
          <p:nvSpPr>
            <p:cNvPr id="19" name="TextBox 18"/>
            <p:cNvSpPr txBox="1"/>
            <p:nvPr/>
          </p:nvSpPr>
          <p:spPr>
            <a:xfrm rot="21178816">
              <a:off x="6673078" y="1541410"/>
              <a:ext cx="2667000" cy="1121944"/>
            </a:xfrm>
            <a:prstGeom prst="rect">
              <a:avLst/>
            </a:prstGeom>
            <a:noFill/>
          </p:spPr>
          <p:txBody>
            <a:bodyPr anchor="ctr">
              <a:spAutoFit/>
            </a:bodyPr>
            <a:lstStyle>
              <a:lvl1pPr marL="231775" indent="-173355"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01320" indent="-342900" eaLnBrk="1" hangingPunct="1">
                <a:spcAft>
                  <a:spcPts val="600"/>
                </a:spcAft>
                <a:buFont typeface="+mj-ea"/>
                <a:buAutoNum type="circleNumDbPlain"/>
              </a:pPr>
              <a:r>
                <a:rPr lang="zh-CN" altLang="en-US" sz="1400" dirty="0">
                  <a:solidFill>
                    <a:schemeClr val="tx1">
                      <a:lumMod val="75000"/>
                      <a:lumOff val="25000"/>
                    </a:schemeClr>
                  </a:solidFill>
                  <a:latin typeface="Calibri" panose="020F0502020204030204" charset="0"/>
                </a:rPr>
                <a:t>文字说明事项</a:t>
              </a:r>
            </a:p>
            <a:p>
              <a:pPr marL="401320" indent="-342900" eaLnBrk="1" hangingPunct="1">
                <a:spcAft>
                  <a:spcPts val="600"/>
                </a:spcAft>
                <a:buFont typeface="+mj-ea"/>
                <a:buAutoNum type="circleNumDbPlain"/>
              </a:pPr>
              <a:r>
                <a:rPr lang="zh-CN" altLang="en-US" sz="1400" dirty="0">
                  <a:solidFill>
                    <a:schemeClr val="tx1">
                      <a:lumMod val="75000"/>
                      <a:lumOff val="25000"/>
                    </a:schemeClr>
                  </a:solidFill>
                  <a:latin typeface="Calibri" panose="020F0502020204030204" charset="0"/>
                </a:rPr>
                <a:t>文字说明事项</a:t>
              </a:r>
              <a:endParaRPr lang="en-US" altLang="zh-CN" sz="1400" dirty="0">
                <a:solidFill>
                  <a:schemeClr val="tx1">
                    <a:lumMod val="75000"/>
                    <a:lumOff val="25000"/>
                  </a:schemeClr>
                </a:solidFill>
                <a:latin typeface="Calibri" panose="020F0502020204030204" charset="0"/>
              </a:endParaRPr>
            </a:p>
            <a:p>
              <a:pPr marL="401320" indent="-342900" eaLnBrk="1" hangingPunct="1">
                <a:spcAft>
                  <a:spcPts val="600"/>
                </a:spcAft>
                <a:buFont typeface="+mj-ea"/>
                <a:buAutoNum type="circleNumDbPlain"/>
              </a:pPr>
              <a:r>
                <a:rPr lang="zh-CN" altLang="en-US" sz="1400" dirty="0">
                  <a:solidFill>
                    <a:schemeClr val="tx1">
                      <a:lumMod val="75000"/>
                      <a:lumOff val="25000"/>
                    </a:schemeClr>
                  </a:solidFill>
                  <a:latin typeface="Calibri" panose="020F0502020204030204" charset="0"/>
                </a:rPr>
                <a:t>文字说明事项</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组合 5"/>
          <p:cNvGrpSpPr/>
          <p:nvPr/>
        </p:nvGrpSpPr>
        <p:grpSpPr>
          <a:xfrm>
            <a:off x="467544" y="1779662"/>
            <a:ext cx="2880000" cy="1152128"/>
            <a:chOff x="827584" y="1347614"/>
            <a:chExt cx="2880000" cy="1152128"/>
          </a:xfrm>
        </p:grpSpPr>
        <p:cxnSp>
          <p:nvCxnSpPr>
            <p:cNvPr id="3" name="直接连接符 2"/>
            <p:cNvCxnSpPr/>
            <p:nvPr/>
          </p:nvCxnSpPr>
          <p:spPr>
            <a:xfrm>
              <a:off x="827584" y="1347614"/>
              <a:ext cx="2880000" cy="0"/>
            </a:xfrm>
            <a:prstGeom prst="line">
              <a:avLst/>
            </a:prstGeom>
            <a:ln w="571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827584" y="2499742"/>
              <a:ext cx="2880000"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27584" y="1508180"/>
              <a:ext cx="2880000" cy="830997"/>
            </a:xfrm>
            <a:prstGeom prst="rect">
              <a:avLst/>
            </a:prstGeom>
            <a:noFill/>
          </p:spPr>
          <p:txBody>
            <a:bodyPr wrap="square" rtlCol="0">
              <a:spAutoFit/>
            </a:bodyPr>
            <a:lstStyle/>
            <a:p>
              <a:pPr algn="ctr"/>
              <a:r>
                <a:rPr lang="zh-CN" altLang="en-US" sz="4800" dirty="0">
                  <a:solidFill>
                    <a:schemeClr val="bg1">
                      <a:lumMod val="95000"/>
                    </a:schemeClr>
                  </a:solidFill>
                  <a:latin typeface="+mj-ea"/>
                  <a:ea typeface="+mj-ea"/>
                </a:rPr>
                <a:t>商务礼仪</a:t>
              </a:r>
            </a:p>
          </p:txBody>
        </p:sp>
      </p:grpSp>
      <p:sp>
        <p:nvSpPr>
          <p:cNvPr id="12" name="TextBox 11"/>
          <p:cNvSpPr txBox="1"/>
          <p:nvPr/>
        </p:nvSpPr>
        <p:spPr>
          <a:xfrm>
            <a:off x="3851920" y="1817405"/>
            <a:ext cx="4392488" cy="2554545"/>
          </a:xfrm>
          <a:prstGeom prst="rect">
            <a:avLst/>
          </a:prstGeom>
          <a:noFill/>
        </p:spPr>
        <p:txBody>
          <a:bodyPr wrap="square" rtlCol="0">
            <a:spAutoFit/>
          </a:bodyPr>
          <a:lstStyle/>
          <a:p>
            <a:pPr>
              <a:lnSpc>
                <a:spcPct val="200000"/>
              </a:lnSpc>
            </a:pPr>
            <a:r>
              <a:rPr lang="zh-CN" altLang="en-US" sz="1600" dirty="0">
                <a:solidFill>
                  <a:schemeClr val="bg1">
                    <a:lumMod val="95000"/>
                  </a:schemeClr>
                </a:solidFill>
                <a:latin typeface="Impact" panose="020B0806030902050204" pitchFamily="34" charset="0"/>
              </a:rPr>
              <a:t>这里可以输入文字说明事项这里可以输入文字说明事项这里可以输入文字说明事项这里可以输入文字说明事项这里可以输入文字说明事项这里可以输入文字说明事项这里可以输入文字说明事项这里可以输入文字说明事项</a:t>
            </a:r>
          </a:p>
        </p:txBody>
      </p:sp>
      <p:pic>
        <p:nvPicPr>
          <p:cNvPr id="13" name="图片 12"/>
          <p:cNvPicPr>
            <a:picLocks noChangeAspect="1"/>
          </p:cNvPicPr>
          <p:nvPr/>
        </p:nvPicPr>
        <p:blipFill>
          <a:blip r:embed="rId3" cstate="screen"/>
          <a:stretch>
            <a:fillRect/>
          </a:stretch>
        </p:blipFill>
        <p:spPr>
          <a:xfrm>
            <a:off x="863428" y="627534"/>
            <a:ext cx="2088232" cy="99324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C913308-F349-4B6D-A68A-DD1791B4A57B}" type="slidenum">
              <a:rPr lang="zh-CN" altLang="en-US" smtClean="0"/>
              <a:t>20</a:t>
            </a:fld>
            <a:endParaRPr lang="zh-CN" altLang="en-US"/>
          </a:p>
        </p:txBody>
      </p:sp>
      <p:sp>
        <p:nvSpPr>
          <p:cNvPr id="3" name="标题 2"/>
          <p:cNvSpPr>
            <a:spLocks noGrp="1"/>
          </p:cNvSpPr>
          <p:nvPr>
            <p:ph type="title"/>
          </p:nvPr>
        </p:nvSpPr>
        <p:spPr/>
        <p:txBody>
          <a:bodyPr/>
          <a:lstStyle/>
          <a:p>
            <a:r>
              <a:rPr lang="zh-CN" altLang="en-US" dirty="0"/>
              <a:t>这里输入标题</a:t>
            </a:r>
          </a:p>
        </p:txBody>
      </p:sp>
      <p:graphicFrame>
        <p:nvGraphicFramePr>
          <p:cNvPr id="4" name="图表 3"/>
          <p:cNvGraphicFramePr/>
          <p:nvPr/>
        </p:nvGraphicFramePr>
        <p:xfrm>
          <a:off x="1043608" y="843558"/>
          <a:ext cx="7051245" cy="415592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768244" y="2067694"/>
            <a:ext cx="1728192" cy="461665"/>
          </a:xfrm>
          <a:prstGeom prst="rect">
            <a:avLst/>
          </a:prstGeom>
          <a:noFill/>
        </p:spPr>
        <p:txBody>
          <a:bodyPr wrap="square" rtlCol="0">
            <a:spAutoFit/>
          </a:bodyPr>
          <a:lstStyle/>
          <a:p>
            <a:pPr algn="ctr"/>
            <a:r>
              <a:rPr lang="zh-CN" altLang="en-US" sz="2400" b="1" dirty="0">
                <a:solidFill>
                  <a:srgbClr val="FFFF00"/>
                </a:solidFill>
                <a:latin typeface="Impact" panose="020B0806030902050204" pitchFamily="34" charset="0"/>
              </a:rPr>
              <a:t>输入标题</a:t>
            </a:r>
          </a:p>
        </p:txBody>
      </p:sp>
      <p:sp>
        <p:nvSpPr>
          <p:cNvPr id="6" name="矩形 5"/>
          <p:cNvSpPr/>
          <p:nvPr/>
        </p:nvSpPr>
        <p:spPr>
          <a:xfrm>
            <a:off x="6300192" y="2643758"/>
            <a:ext cx="2664296" cy="1200329"/>
          </a:xfrm>
          <a:prstGeom prst="rect">
            <a:avLst/>
          </a:prstGeom>
        </p:spPr>
        <p:txBody>
          <a:bodyPr wrap="square">
            <a:spAutoFit/>
          </a:bodyPr>
          <a:lstStyle/>
          <a:p>
            <a:pPr algn="ctr">
              <a:lnSpc>
                <a:spcPct val="200000"/>
              </a:lnSpc>
            </a:pPr>
            <a:r>
              <a:rPr lang="zh-CN" altLang="en-US" dirty="0">
                <a:solidFill>
                  <a:schemeClr val="bg1">
                    <a:lumMod val="95000"/>
                  </a:schemeClr>
                </a:solidFill>
                <a:latin typeface="Impact" panose="020B0806030902050204" pitchFamily="34" charset="0"/>
              </a:rPr>
              <a:t>输入文字说明事项</a:t>
            </a:r>
            <a:endParaRPr lang="en-US" altLang="zh-CN" dirty="0">
              <a:solidFill>
                <a:schemeClr val="bg1">
                  <a:lumMod val="95000"/>
                </a:schemeClr>
              </a:solidFill>
              <a:latin typeface="Impact" panose="020B0806030902050204" pitchFamily="34" charset="0"/>
            </a:endParaRPr>
          </a:p>
          <a:p>
            <a:pPr algn="ctr">
              <a:lnSpc>
                <a:spcPct val="200000"/>
              </a:lnSpc>
            </a:pPr>
            <a:r>
              <a:rPr lang="zh-CN" altLang="en-US" dirty="0">
                <a:solidFill>
                  <a:schemeClr val="bg1">
                    <a:lumMod val="95000"/>
                  </a:schemeClr>
                </a:solidFill>
                <a:latin typeface="Impact" panose="020B0806030902050204" pitchFamily="34" charset="0"/>
              </a:rPr>
              <a:t>输入文字说明事项</a:t>
            </a:r>
          </a:p>
        </p:txBody>
      </p:sp>
      <p:sp>
        <p:nvSpPr>
          <p:cNvPr id="7" name="TextBox 6"/>
          <p:cNvSpPr txBox="1"/>
          <p:nvPr/>
        </p:nvSpPr>
        <p:spPr>
          <a:xfrm>
            <a:off x="503548" y="3099613"/>
            <a:ext cx="1728192" cy="461665"/>
          </a:xfrm>
          <a:prstGeom prst="rect">
            <a:avLst/>
          </a:prstGeom>
          <a:noFill/>
        </p:spPr>
        <p:txBody>
          <a:bodyPr wrap="square" rtlCol="0">
            <a:spAutoFit/>
          </a:bodyPr>
          <a:lstStyle/>
          <a:p>
            <a:pPr algn="ctr"/>
            <a:r>
              <a:rPr lang="zh-CN" altLang="en-US" sz="2400" b="1" dirty="0">
                <a:solidFill>
                  <a:srgbClr val="FFFF00"/>
                </a:solidFill>
                <a:latin typeface="Impact" panose="020B0806030902050204" pitchFamily="34" charset="0"/>
              </a:rPr>
              <a:t>输入标题</a:t>
            </a:r>
          </a:p>
        </p:txBody>
      </p:sp>
      <p:sp>
        <p:nvSpPr>
          <p:cNvPr id="8" name="矩形 7"/>
          <p:cNvSpPr/>
          <p:nvPr/>
        </p:nvSpPr>
        <p:spPr>
          <a:xfrm>
            <a:off x="35496" y="3675677"/>
            <a:ext cx="2664296" cy="1200329"/>
          </a:xfrm>
          <a:prstGeom prst="rect">
            <a:avLst/>
          </a:prstGeom>
        </p:spPr>
        <p:txBody>
          <a:bodyPr wrap="square">
            <a:spAutoFit/>
          </a:bodyPr>
          <a:lstStyle/>
          <a:p>
            <a:pPr algn="ctr">
              <a:lnSpc>
                <a:spcPct val="200000"/>
              </a:lnSpc>
            </a:pPr>
            <a:r>
              <a:rPr lang="zh-CN" altLang="en-US" dirty="0">
                <a:solidFill>
                  <a:schemeClr val="bg1">
                    <a:lumMod val="95000"/>
                  </a:schemeClr>
                </a:solidFill>
                <a:latin typeface="Impact" panose="020B0806030902050204" pitchFamily="34" charset="0"/>
              </a:rPr>
              <a:t>输入文字说明事项</a:t>
            </a:r>
            <a:endParaRPr lang="en-US" altLang="zh-CN" dirty="0">
              <a:solidFill>
                <a:schemeClr val="bg1">
                  <a:lumMod val="95000"/>
                </a:schemeClr>
              </a:solidFill>
              <a:latin typeface="Impact" panose="020B0806030902050204" pitchFamily="34" charset="0"/>
            </a:endParaRPr>
          </a:p>
          <a:p>
            <a:pPr algn="ctr">
              <a:lnSpc>
                <a:spcPct val="200000"/>
              </a:lnSpc>
            </a:pPr>
            <a:r>
              <a:rPr lang="zh-CN" altLang="en-US" dirty="0">
                <a:solidFill>
                  <a:schemeClr val="bg1">
                    <a:lumMod val="95000"/>
                  </a:schemeClr>
                </a:solidFill>
                <a:latin typeface="Impact" panose="020B0806030902050204" pitchFamily="34" charset="0"/>
              </a:rPr>
              <a:t>输入文字说明事项</a:t>
            </a:r>
          </a:p>
        </p:txBody>
      </p:sp>
      <p:cxnSp>
        <p:nvCxnSpPr>
          <p:cNvPr id="12" name="肘形连接符 11"/>
          <p:cNvCxnSpPr/>
          <p:nvPr/>
        </p:nvCxnSpPr>
        <p:spPr>
          <a:xfrm flipV="1">
            <a:off x="1367644" y="3435846"/>
            <a:ext cx="1476164" cy="230833"/>
          </a:xfrm>
          <a:prstGeom prst="bentConnector3">
            <a:avLst>
              <a:gd name="adj1" fmla="val 50000"/>
            </a:avLst>
          </a:prstGeom>
          <a:ln>
            <a:solidFill>
              <a:srgbClr val="FFFF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肘形连接符 14"/>
          <p:cNvCxnSpPr>
            <a:endCxn id="5" idx="0"/>
          </p:cNvCxnSpPr>
          <p:nvPr/>
        </p:nvCxnSpPr>
        <p:spPr>
          <a:xfrm flipV="1">
            <a:off x="6030162" y="2067694"/>
            <a:ext cx="1602178" cy="1"/>
          </a:xfrm>
          <a:prstGeom prst="bentConnector4">
            <a:avLst>
              <a:gd name="adj1" fmla="val 23034"/>
              <a:gd name="adj2" fmla="val 22860100000"/>
            </a:avLst>
          </a:prstGeom>
          <a:ln>
            <a:solidFill>
              <a:schemeClr val="bg1">
                <a:lumMod val="9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C913308-F349-4B6D-A68A-DD1791B4A57B}" type="slidenum">
              <a:rPr lang="zh-CN" altLang="en-US" smtClean="0"/>
              <a:t>21</a:t>
            </a:fld>
            <a:endParaRPr lang="zh-CN" altLang="en-US"/>
          </a:p>
        </p:txBody>
      </p:sp>
      <p:sp>
        <p:nvSpPr>
          <p:cNvPr id="47" name="标题 46"/>
          <p:cNvSpPr>
            <a:spLocks noGrp="1"/>
          </p:cNvSpPr>
          <p:nvPr>
            <p:ph type="title"/>
          </p:nvPr>
        </p:nvSpPr>
        <p:spPr/>
        <p:txBody>
          <a:bodyPr/>
          <a:lstStyle/>
          <a:p>
            <a:r>
              <a:rPr lang="zh-CN" altLang="en-US" dirty="0"/>
              <a:t>这里输入标题</a:t>
            </a:r>
          </a:p>
        </p:txBody>
      </p:sp>
      <p:pic>
        <p:nvPicPr>
          <p:cNvPr id="1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1550"/>
            <a:ext cx="2290638" cy="4360172"/>
          </a:xfrm>
          <a:prstGeom prst="rect">
            <a:avLst/>
          </a:prstGeom>
        </p:spPr>
      </p:pic>
      <p:cxnSp>
        <p:nvCxnSpPr>
          <p:cNvPr id="22" name="直接连接符 21"/>
          <p:cNvCxnSpPr/>
          <p:nvPr/>
        </p:nvCxnSpPr>
        <p:spPr>
          <a:xfrm>
            <a:off x="2880384" y="1635646"/>
            <a:ext cx="500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880384" y="2427734"/>
            <a:ext cx="500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2880384" y="3219822"/>
            <a:ext cx="500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2880384" y="4011910"/>
            <a:ext cx="500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880384" y="4803998"/>
            <a:ext cx="5148000" cy="0"/>
          </a:xfrm>
          <a:prstGeom prst="line">
            <a:avLst/>
          </a:prstGeom>
          <a:ln w="28575">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16200000">
            <a:off x="1089401" y="3003997"/>
            <a:ext cx="3600000" cy="0"/>
          </a:xfrm>
          <a:prstGeom prst="line">
            <a:avLst/>
          </a:prstGeom>
          <a:ln w="28575">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889402" y="2679996"/>
            <a:ext cx="1115890" cy="1115890"/>
          </a:xfrm>
          <a:prstGeom prst="line">
            <a:avLst/>
          </a:prstGeom>
          <a:ln w="571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552792" y="2139702"/>
            <a:ext cx="1152128" cy="0"/>
          </a:xfrm>
          <a:prstGeom prst="line">
            <a:avLst/>
          </a:prstGeom>
          <a:ln w="571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5040624" y="2139702"/>
            <a:ext cx="1512168" cy="1097772"/>
          </a:xfrm>
          <a:prstGeom prst="line">
            <a:avLst/>
          </a:prstGeom>
          <a:ln w="571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4005292" y="2697647"/>
            <a:ext cx="1035332" cy="557945"/>
          </a:xfrm>
          <a:prstGeom prst="line">
            <a:avLst/>
          </a:prstGeom>
          <a:ln w="571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619672" y="3579862"/>
            <a:ext cx="1529613" cy="400110"/>
          </a:xfrm>
          <a:prstGeom prst="rect">
            <a:avLst/>
          </a:prstGeom>
          <a:noFill/>
        </p:spPr>
        <p:txBody>
          <a:bodyPr wrap="square" rtlCol="0">
            <a:spAutoFit/>
          </a:bodyPr>
          <a:lstStyle/>
          <a:p>
            <a:r>
              <a:rPr lang="zh-CN" altLang="en-US" sz="2000" b="1" dirty="0">
                <a:solidFill>
                  <a:srgbClr val="FFFF00"/>
                </a:solidFill>
                <a:latin typeface="Impact" panose="020B0806030902050204" pitchFamily="34" charset="0"/>
              </a:rPr>
              <a:t>输入标题</a:t>
            </a:r>
          </a:p>
        </p:txBody>
      </p:sp>
      <p:sp>
        <p:nvSpPr>
          <p:cNvPr id="42" name="TextBox 41"/>
          <p:cNvSpPr txBox="1"/>
          <p:nvPr/>
        </p:nvSpPr>
        <p:spPr>
          <a:xfrm>
            <a:off x="3203848" y="2139702"/>
            <a:ext cx="1529613" cy="400110"/>
          </a:xfrm>
          <a:prstGeom prst="rect">
            <a:avLst/>
          </a:prstGeom>
          <a:noFill/>
        </p:spPr>
        <p:txBody>
          <a:bodyPr wrap="square" rtlCol="0">
            <a:spAutoFit/>
          </a:bodyPr>
          <a:lstStyle/>
          <a:p>
            <a:pPr algn="ctr"/>
            <a:r>
              <a:rPr lang="zh-CN" altLang="en-US" sz="2000" b="1" dirty="0">
                <a:solidFill>
                  <a:srgbClr val="FFFF00"/>
                </a:solidFill>
                <a:latin typeface="Impact" panose="020B0806030902050204" pitchFamily="34" charset="0"/>
              </a:rPr>
              <a:t>输入标题</a:t>
            </a:r>
          </a:p>
        </p:txBody>
      </p:sp>
      <p:sp>
        <p:nvSpPr>
          <p:cNvPr id="43" name="TextBox 42"/>
          <p:cNvSpPr txBox="1"/>
          <p:nvPr/>
        </p:nvSpPr>
        <p:spPr>
          <a:xfrm>
            <a:off x="4283968" y="3395776"/>
            <a:ext cx="1529613" cy="400110"/>
          </a:xfrm>
          <a:prstGeom prst="rect">
            <a:avLst/>
          </a:prstGeom>
          <a:noFill/>
        </p:spPr>
        <p:txBody>
          <a:bodyPr wrap="square" rtlCol="0">
            <a:spAutoFit/>
          </a:bodyPr>
          <a:lstStyle/>
          <a:p>
            <a:pPr algn="ctr"/>
            <a:r>
              <a:rPr lang="zh-CN" altLang="en-US" sz="2000" b="1" dirty="0">
                <a:solidFill>
                  <a:srgbClr val="FFFF00"/>
                </a:solidFill>
                <a:latin typeface="Impact" panose="020B0806030902050204" pitchFamily="34" charset="0"/>
              </a:rPr>
              <a:t>输入标题</a:t>
            </a:r>
          </a:p>
        </p:txBody>
      </p:sp>
      <p:sp>
        <p:nvSpPr>
          <p:cNvPr id="44" name="TextBox 43"/>
          <p:cNvSpPr txBox="1"/>
          <p:nvPr/>
        </p:nvSpPr>
        <p:spPr>
          <a:xfrm>
            <a:off x="5787985" y="1635646"/>
            <a:ext cx="1529613" cy="400110"/>
          </a:xfrm>
          <a:prstGeom prst="rect">
            <a:avLst/>
          </a:prstGeom>
          <a:noFill/>
        </p:spPr>
        <p:txBody>
          <a:bodyPr wrap="square" rtlCol="0">
            <a:spAutoFit/>
          </a:bodyPr>
          <a:lstStyle/>
          <a:p>
            <a:pPr algn="ctr"/>
            <a:r>
              <a:rPr lang="zh-CN" altLang="en-US" sz="2000" b="1" dirty="0">
                <a:solidFill>
                  <a:srgbClr val="FFFF00"/>
                </a:solidFill>
                <a:latin typeface="Impact" panose="020B0806030902050204" pitchFamily="34" charset="0"/>
              </a:rPr>
              <a:t>输入标题</a:t>
            </a:r>
          </a:p>
        </p:txBody>
      </p:sp>
      <p:sp>
        <p:nvSpPr>
          <p:cNvPr id="45" name="TextBox 44"/>
          <p:cNvSpPr txBox="1"/>
          <p:nvPr/>
        </p:nvSpPr>
        <p:spPr>
          <a:xfrm>
            <a:off x="6948264" y="2387226"/>
            <a:ext cx="1529613" cy="400110"/>
          </a:xfrm>
          <a:prstGeom prst="rect">
            <a:avLst/>
          </a:prstGeom>
          <a:noFill/>
        </p:spPr>
        <p:txBody>
          <a:bodyPr wrap="square" rtlCol="0">
            <a:spAutoFit/>
          </a:bodyPr>
          <a:lstStyle/>
          <a:p>
            <a:pPr algn="ctr"/>
            <a:r>
              <a:rPr lang="zh-CN" altLang="en-US" sz="2000" b="1" dirty="0">
                <a:solidFill>
                  <a:srgbClr val="FFFF00"/>
                </a:solidFill>
                <a:latin typeface="Impact" panose="020B0806030902050204" pitchFamily="34" charset="0"/>
              </a:rPr>
              <a:t>输入标题</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0C913308-F349-4B6D-A68A-DD1791B4A57B}" type="slidenum">
              <a:rPr lang="zh-CN" altLang="en-US" smtClean="0"/>
              <a:t>22</a:t>
            </a:fld>
            <a:endParaRPr lang="zh-CN" altLang="en-US"/>
          </a:p>
        </p:txBody>
      </p:sp>
      <p:sp>
        <p:nvSpPr>
          <p:cNvPr id="3" name="标题 2"/>
          <p:cNvSpPr>
            <a:spLocks noGrp="1"/>
          </p:cNvSpPr>
          <p:nvPr>
            <p:ph type="title"/>
          </p:nvPr>
        </p:nvSpPr>
        <p:spPr/>
        <p:txBody>
          <a:bodyPr/>
          <a:lstStyle/>
          <a:p>
            <a:r>
              <a:rPr lang="zh-CN" altLang="en-US" dirty="0"/>
              <a:t>这里输入标题</a:t>
            </a:r>
          </a:p>
        </p:txBody>
      </p:sp>
      <p:sp>
        <p:nvSpPr>
          <p:cNvPr id="4" name="TextBox 3"/>
          <p:cNvSpPr txBox="1"/>
          <p:nvPr/>
        </p:nvSpPr>
        <p:spPr>
          <a:xfrm>
            <a:off x="683568" y="1876782"/>
            <a:ext cx="3600400" cy="1862048"/>
          </a:xfrm>
          <a:prstGeom prst="rect">
            <a:avLst/>
          </a:prstGeom>
          <a:noFill/>
        </p:spPr>
        <p:txBody>
          <a:bodyPr wrap="square" rtlCol="0">
            <a:spAutoFit/>
          </a:bodyPr>
          <a:lstStyle/>
          <a:p>
            <a:pPr algn="ctr"/>
            <a:r>
              <a:rPr lang="en-US" altLang="zh-CN" sz="11500" dirty="0">
                <a:solidFill>
                  <a:srgbClr val="FFFF00"/>
                </a:solidFill>
                <a:latin typeface="Impact" panose="020B0806030902050204" pitchFamily="34" charset="0"/>
              </a:rPr>
              <a:t>75%</a:t>
            </a:r>
            <a:endParaRPr lang="zh-CN" altLang="en-US" sz="11500" dirty="0">
              <a:solidFill>
                <a:srgbClr val="FFFF00"/>
              </a:solidFill>
              <a:latin typeface="Impact" panose="020B0806030902050204" pitchFamily="34" charset="0"/>
            </a:endParaRPr>
          </a:p>
        </p:txBody>
      </p:sp>
      <p:sp>
        <p:nvSpPr>
          <p:cNvPr id="5" name="矩形 4"/>
          <p:cNvSpPr/>
          <p:nvPr/>
        </p:nvSpPr>
        <p:spPr>
          <a:xfrm>
            <a:off x="4691236" y="1099646"/>
            <a:ext cx="2952328" cy="3416320"/>
          </a:xfrm>
          <a:prstGeom prst="rect">
            <a:avLst/>
          </a:prstGeom>
        </p:spPr>
        <p:txBody>
          <a:bodyPr wrap="square">
            <a:spAutoFit/>
          </a:bodyPr>
          <a:lstStyle/>
          <a:p>
            <a:pPr algn="ctr">
              <a:lnSpc>
                <a:spcPct val="200000"/>
              </a:lnSpc>
            </a:pPr>
            <a:r>
              <a:rPr lang="en-US" altLang="zh-CN" dirty="0">
                <a:solidFill>
                  <a:schemeClr val="bg1">
                    <a:lumMod val="95000"/>
                  </a:schemeClr>
                </a:solidFill>
                <a:latin typeface="微软雅黑" panose="020B0503020204020204" charset="-122"/>
                <a:ea typeface="微软雅黑" panose="020B0503020204020204" charset="-122"/>
              </a:rPr>
              <a:t>1</a:t>
            </a:r>
            <a:r>
              <a:rPr lang="zh-CN" altLang="en-US" dirty="0">
                <a:solidFill>
                  <a:schemeClr val="bg1">
                    <a:lumMod val="95000"/>
                  </a:schemeClr>
                </a:solidFill>
                <a:latin typeface="微软雅黑" panose="020B0503020204020204" charset="-122"/>
                <a:ea typeface="微软雅黑" panose="020B0503020204020204" charset="-122"/>
              </a:rPr>
              <a:t>、您的内容打在这里说明</a:t>
            </a:r>
            <a:endParaRPr lang="en-US" altLang="zh-CN" dirty="0">
              <a:solidFill>
                <a:schemeClr val="bg1">
                  <a:lumMod val="95000"/>
                </a:schemeClr>
              </a:solidFill>
              <a:latin typeface="微软雅黑" panose="020B0503020204020204" charset="-122"/>
              <a:ea typeface="微软雅黑" panose="020B0503020204020204" charset="-122"/>
            </a:endParaRPr>
          </a:p>
          <a:p>
            <a:pPr algn="ctr">
              <a:lnSpc>
                <a:spcPct val="200000"/>
              </a:lnSpc>
            </a:pPr>
            <a:r>
              <a:rPr lang="en-US" altLang="zh-CN" dirty="0">
                <a:solidFill>
                  <a:schemeClr val="bg1">
                    <a:lumMod val="95000"/>
                  </a:schemeClr>
                </a:solidFill>
                <a:latin typeface="微软雅黑" panose="020B0503020204020204" charset="-122"/>
                <a:ea typeface="微软雅黑" panose="020B0503020204020204" charset="-122"/>
              </a:rPr>
              <a:t>2</a:t>
            </a:r>
            <a:r>
              <a:rPr lang="zh-CN" altLang="en-US" dirty="0">
                <a:solidFill>
                  <a:schemeClr val="bg1">
                    <a:lumMod val="95000"/>
                  </a:schemeClr>
                </a:solidFill>
                <a:latin typeface="微软雅黑" panose="020B0503020204020204" charset="-122"/>
                <a:ea typeface="微软雅黑" panose="020B0503020204020204" charset="-122"/>
              </a:rPr>
              <a:t>、您的内容打在这里说明</a:t>
            </a:r>
            <a:endParaRPr lang="en-US" altLang="zh-CN" dirty="0">
              <a:solidFill>
                <a:schemeClr val="bg1">
                  <a:lumMod val="95000"/>
                </a:schemeClr>
              </a:solidFill>
              <a:latin typeface="微软雅黑" panose="020B0503020204020204" charset="-122"/>
              <a:ea typeface="微软雅黑" panose="020B0503020204020204" charset="-122"/>
            </a:endParaRPr>
          </a:p>
          <a:p>
            <a:pPr algn="ctr">
              <a:lnSpc>
                <a:spcPct val="200000"/>
              </a:lnSpc>
            </a:pPr>
            <a:r>
              <a:rPr lang="en-US" altLang="zh-CN" dirty="0">
                <a:solidFill>
                  <a:schemeClr val="bg1">
                    <a:lumMod val="95000"/>
                  </a:schemeClr>
                </a:solidFill>
                <a:latin typeface="微软雅黑" panose="020B0503020204020204" charset="-122"/>
                <a:ea typeface="微软雅黑" panose="020B0503020204020204" charset="-122"/>
              </a:rPr>
              <a:t>3</a:t>
            </a:r>
            <a:r>
              <a:rPr lang="zh-CN" altLang="en-US" dirty="0">
                <a:solidFill>
                  <a:schemeClr val="bg1">
                    <a:lumMod val="95000"/>
                  </a:schemeClr>
                </a:solidFill>
                <a:latin typeface="微软雅黑" panose="020B0503020204020204" charset="-122"/>
                <a:ea typeface="微软雅黑" panose="020B0503020204020204" charset="-122"/>
              </a:rPr>
              <a:t>、您的内容打在这里说明</a:t>
            </a:r>
            <a:endParaRPr lang="en-US" altLang="zh-CN" dirty="0">
              <a:solidFill>
                <a:schemeClr val="bg1">
                  <a:lumMod val="95000"/>
                </a:schemeClr>
              </a:solidFill>
              <a:latin typeface="微软雅黑" panose="020B0503020204020204" charset="-122"/>
              <a:ea typeface="微软雅黑" panose="020B0503020204020204" charset="-122"/>
            </a:endParaRPr>
          </a:p>
          <a:p>
            <a:pPr algn="ctr">
              <a:lnSpc>
                <a:spcPct val="200000"/>
              </a:lnSpc>
            </a:pPr>
            <a:r>
              <a:rPr lang="en-US" altLang="zh-CN" dirty="0">
                <a:solidFill>
                  <a:schemeClr val="bg1">
                    <a:lumMod val="95000"/>
                  </a:schemeClr>
                </a:solidFill>
                <a:latin typeface="微软雅黑" panose="020B0503020204020204" charset="-122"/>
                <a:ea typeface="微软雅黑" panose="020B0503020204020204" charset="-122"/>
              </a:rPr>
              <a:t>4</a:t>
            </a:r>
            <a:r>
              <a:rPr lang="zh-CN" altLang="en-US" dirty="0">
                <a:solidFill>
                  <a:schemeClr val="bg1">
                    <a:lumMod val="95000"/>
                  </a:schemeClr>
                </a:solidFill>
                <a:latin typeface="微软雅黑" panose="020B0503020204020204" charset="-122"/>
                <a:ea typeface="微软雅黑" panose="020B0503020204020204" charset="-122"/>
              </a:rPr>
              <a:t>、您的内容打在这里说明</a:t>
            </a:r>
            <a:endParaRPr lang="en-US" altLang="zh-CN" dirty="0">
              <a:solidFill>
                <a:schemeClr val="bg1">
                  <a:lumMod val="95000"/>
                </a:schemeClr>
              </a:solidFill>
              <a:latin typeface="微软雅黑" panose="020B0503020204020204" charset="-122"/>
              <a:ea typeface="微软雅黑" panose="020B0503020204020204" charset="-122"/>
            </a:endParaRPr>
          </a:p>
          <a:p>
            <a:pPr algn="ctr">
              <a:lnSpc>
                <a:spcPct val="200000"/>
              </a:lnSpc>
            </a:pPr>
            <a:r>
              <a:rPr lang="en-US" altLang="zh-CN" dirty="0">
                <a:solidFill>
                  <a:schemeClr val="bg1">
                    <a:lumMod val="95000"/>
                  </a:schemeClr>
                </a:solidFill>
                <a:latin typeface="微软雅黑" panose="020B0503020204020204" charset="-122"/>
                <a:ea typeface="微软雅黑" panose="020B0503020204020204" charset="-122"/>
              </a:rPr>
              <a:t>5</a:t>
            </a:r>
            <a:r>
              <a:rPr lang="zh-CN" altLang="en-US" dirty="0">
                <a:solidFill>
                  <a:schemeClr val="bg1">
                    <a:lumMod val="95000"/>
                  </a:schemeClr>
                </a:solidFill>
                <a:latin typeface="微软雅黑" panose="020B0503020204020204" charset="-122"/>
                <a:ea typeface="微软雅黑" panose="020B0503020204020204" charset="-122"/>
              </a:rPr>
              <a:t>、您的内容打在这里说明</a:t>
            </a:r>
            <a:endParaRPr lang="en-US" altLang="zh-CN" dirty="0">
              <a:solidFill>
                <a:schemeClr val="bg1">
                  <a:lumMod val="95000"/>
                </a:schemeClr>
              </a:solidFill>
              <a:latin typeface="微软雅黑" panose="020B0503020204020204" charset="-122"/>
              <a:ea typeface="微软雅黑" panose="020B0503020204020204" charset="-122"/>
            </a:endParaRPr>
          </a:p>
          <a:p>
            <a:pPr algn="ctr">
              <a:lnSpc>
                <a:spcPct val="200000"/>
              </a:lnSpc>
            </a:pPr>
            <a:r>
              <a:rPr lang="en-US" altLang="zh-CN" dirty="0">
                <a:solidFill>
                  <a:schemeClr val="bg1">
                    <a:lumMod val="95000"/>
                  </a:schemeClr>
                </a:solidFill>
                <a:latin typeface="微软雅黑" panose="020B0503020204020204" charset="-122"/>
                <a:ea typeface="微软雅黑" panose="020B0503020204020204" charset="-122"/>
              </a:rPr>
              <a:t>6</a:t>
            </a:r>
            <a:r>
              <a:rPr lang="zh-CN" altLang="en-US" dirty="0">
                <a:solidFill>
                  <a:schemeClr val="bg1">
                    <a:lumMod val="95000"/>
                  </a:schemeClr>
                </a:solidFill>
                <a:latin typeface="微软雅黑" panose="020B0503020204020204" charset="-122"/>
                <a:ea typeface="微软雅黑" panose="020B0503020204020204" charset="-122"/>
              </a:rPr>
              <a:t>、您的内容打在这里说明</a:t>
            </a:r>
            <a:endParaRPr lang="en-US" altLang="zh-CN" dirty="0">
              <a:solidFill>
                <a:schemeClr val="bg1">
                  <a:lumMod val="95000"/>
                </a:schemeClr>
              </a:solidFill>
              <a:latin typeface="微软雅黑" panose="020B0503020204020204" charset="-122"/>
              <a:ea typeface="微软雅黑" panose="020B050302020402020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8000" b="-8000"/>
          </a:stretch>
        </a:blipFill>
        <a:effectLst/>
      </p:bgPr>
    </p:bg>
    <p:spTree>
      <p:nvGrpSpPr>
        <p:cNvPr id="1" name=""/>
        <p:cNvGrpSpPr/>
        <p:nvPr/>
      </p:nvGrpSpPr>
      <p:grpSpPr>
        <a:xfrm>
          <a:off x="0" y="0"/>
          <a:ext cx="0" cy="0"/>
          <a:chOff x="0" y="0"/>
          <a:chExt cx="0" cy="0"/>
        </a:xfrm>
      </p:grpSpPr>
      <p:grpSp>
        <p:nvGrpSpPr>
          <p:cNvPr id="4" name="组合 3"/>
          <p:cNvGrpSpPr/>
          <p:nvPr/>
        </p:nvGrpSpPr>
        <p:grpSpPr>
          <a:xfrm>
            <a:off x="2801476" y="601118"/>
            <a:ext cx="3714738" cy="4147458"/>
            <a:chOff x="2793684" y="772324"/>
            <a:chExt cx="3353055" cy="3743642"/>
          </a:xfrm>
        </p:grpSpPr>
        <p:sp>
          <p:nvSpPr>
            <p:cNvPr id="3" name="椭圆 2"/>
            <p:cNvSpPr/>
            <p:nvPr/>
          </p:nvSpPr>
          <p:spPr>
            <a:xfrm>
              <a:off x="3050395" y="1419622"/>
              <a:ext cx="3096344" cy="3096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dirty="0">
                  <a:solidFill>
                    <a:prstClr val="black">
                      <a:lumMod val="85000"/>
                      <a:lumOff val="15000"/>
                    </a:prstClr>
                  </a:solidFill>
                  <a:latin typeface="华康俪金黑W8"/>
                  <a:ea typeface="华康俪金黑W8"/>
                </a:rPr>
                <a:t>3 </a:t>
              </a:r>
            </a:p>
            <a:p>
              <a:pPr algn="ctr"/>
              <a:r>
                <a:rPr lang="zh-CN" altLang="en-US" sz="4400" dirty="0">
                  <a:solidFill>
                    <a:prstClr val="black">
                      <a:lumMod val="85000"/>
                      <a:lumOff val="15000"/>
                    </a:prstClr>
                  </a:solidFill>
                  <a:latin typeface="华康俪金黑W8"/>
                  <a:ea typeface="华康俪金黑W8"/>
                </a:rPr>
                <a:t>过渡页三</a:t>
              </a:r>
              <a:endParaRPr lang="zh-CN" altLang="en-US" sz="2400" dirty="0">
                <a:solidFill>
                  <a:prstClr val="black">
                    <a:lumMod val="85000"/>
                    <a:lumOff val="15000"/>
                  </a:prstClr>
                </a:solidFill>
              </a:endParaRPr>
            </a:p>
          </p:txBody>
        </p:sp>
        <p:pic>
          <p:nvPicPr>
            <p:cNvPr id="2" name="图片 1"/>
            <p:cNvPicPr>
              <a:picLocks noChangeAspect="1"/>
            </p:cNvPicPr>
            <p:nvPr/>
          </p:nvPicPr>
          <p:blipFill>
            <a:blip r:embed="rId3" cstate="screen"/>
            <a:stretch>
              <a:fillRect/>
            </a:stretch>
          </p:blipFill>
          <p:spPr>
            <a:xfrm rot="18887476">
              <a:off x="2287539" y="1278469"/>
              <a:ext cx="1930528" cy="918238"/>
            </a:xfrm>
            <a:prstGeom prst="rect">
              <a:avLst/>
            </a:prstGeom>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35696" y="0"/>
            <a:ext cx="6768752" cy="51435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294928" y="1275606"/>
            <a:ext cx="3081536" cy="308153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3923928" y="1563638"/>
            <a:ext cx="381642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923928" y="2571750"/>
            <a:ext cx="381642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923928" y="3579862"/>
            <a:ext cx="381642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923928" y="4587974"/>
            <a:ext cx="381642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51919" y="1059582"/>
            <a:ext cx="3960441" cy="461665"/>
          </a:xfrm>
          <a:prstGeom prst="rect">
            <a:avLst/>
          </a:prstGeom>
          <a:noFill/>
        </p:spPr>
        <p:txBody>
          <a:bodyPr wrap="square" rtlCol="0">
            <a:spAutoFit/>
          </a:bodyPr>
          <a:lstStyle/>
          <a:p>
            <a:pPr algn="ctr"/>
            <a:r>
              <a:rPr lang="en-US" altLang="zh-CN" sz="2400" b="1" dirty="0">
                <a:solidFill>
                  <a:schemeClr val="bg1">
                    <a:lumMod val="95000"/>
                  </a:schemeClr>
                </a:solidFill>
                <a:latin typeface="Impact" panose="020B0806030902050204" pitchFamily="34" charset="0"/>
              </a:rPr>
              <a:t>1  </a:t>
            </a:r>
            <a:r>
              <a:rPr lang="zh-CN" altLang="en-US" sz="2400" b="1" dirty="0">
                <a:solidFill>
                  <a:schemeClr val="bg1">
                    <a:lumMod val="95000"/>
                  </a:schemeClr>
                </a:solidFill>
                <a:latin typeface="Impact" panose="020B0806030902050204" pitchFamily="34" charset="0"/>
              </a:rPr>
              <a:t>这里可以输入标题</a:t>
            </a:r>
          </a:p>
        </p:txBody>
      </p:sp>
      <p:sp>
        <p:nvSpPr>
          <p:cNvPr id="12" name="TextBox 11"/>
          <p:cNvSpPr txBox="1"/>
          <p:nvPr/>
        </p:nvSpPr>
        <p:spPr>
          <a:xfrm>
            <a:off x="3851919" y="2038077"/>
            <a:ext cx="3960441" cy="461665"/>
          </a:xfrm>
          <a:prstGeom prst="rect">
            <a:avLst/>
          </a:prstGeom>
          <a:noFill/>
        </p:spPr>
        <p:txBody>
          <a:bodyPr wrap="square" rtlCol="0">
            <a:spAutoFit/>
          </a:bodyPr>
          <a:lstStyle/>
          <a:p>
            <a:pPr algn="ctr"/>
            <a:r>
              <a:rPr lang="en-US" altLang="zh-CN" sz="2400" b="1" dirty="0">
                <a:solidFill>
                  <a:schemeClr val="bg1">
                    <a:lumMod val="95000"/>
                  </a:schemeClr>
                </a:solidFill>
                <a:latin typeface="Impact" panose="020B0806030902050204" pitchFamily="34" charset="0"/>
              </a:rPr>
              <a:t>2  </a:t>
            </a:r>
            <a:r>
              <a:rPr lang="zh-CN" altLang="en-US" sz="2400" b="1" dirty="0">
                <a:solidFill>
                  <a:schemeClr val="bg1">
                    <a:lumMod val="95000"/>
                  </a:schemeClr>
                </a:solidFill>
                <a:latin typeface="Impact" panose="020B0806030902050204" pitchFamily="34" charset="0"/>
              </a:rPr>
              <a:t>这里可以输入标题</a:t>
            </a:r>
          </a:p>
        </p:txBody>
      </p:sp>
      <p:sp>
        <p:nvSpPr>
          <p:cNvPr id="13" name="TextBox 12"/>
          <p:cNvSpPr txBox="1"/>
          <p:nvPr/>
        </p:nvSpPr>
        <p:spPr>
          <a:xfrm>
            <a:off x="3851919" y="3075806"/>
            <a:ext cx="3960441" cy="461665"/>
          </a:xfrm>
          <a:prstGeom prst="rect">
            <a:avLst/>
          </a:prstGeom>
          <a:noFill/>
        </p:spPr>
        <p:txBody>
          <a:bodyPr wrap="square" rtlCol="0">
            <a:spAutoFit/>
          </a:bodyPr>
          <a:lstStyle/>
          <a:p>
            <a:pPr algn="ctr"/>
            <a:r>
              <a:rPr lang="en-US" altLang="zh-CN" sz="2400" b="1" dirty="0">
                <a:solidFill>
                  <a:schemeClr val="bg1">
                    <a:lumMod val="95000"/>
                  </a:schemeClr>
                </a:solidFill>
                <a:latin typeface="Impact" panose="020B0806030902050204" pitchFamily="34" charset="0"/>
              </a:rPr>
              <a:t>3  </a:t>
            </a:r>
            <a:r>
              <a:rPr lang="zh-CN" altLang="en-US" sz="2400" b="1" dirty="0">
                <a:solidFill>
                  <a:schemeClr val="bg1">
                    <a:lumMod val="95000"/>
                  </a:schemeClr>
                </a:solidFill>
                <a:latin typeface="Impact" panose="020B0806030902050204" pitchFamily="34" charset="0"/>
              </a:rPr>
              <a:t>这里可以输入标题</a:t>
            </a:r>
          </a:p>
        </p:txBody>
      </p:sp>
      <p:sp>
        <p:nvSpPr>
          <p:cNvPr id="14" name="TextBox 13"/>
          <p:cNvSpPr txBox="1"/>
          <p:nvPr/>
        </p:nvSpPr>
        <p:spPr>
          <a:xfrm>
            <a:off x="3851919" y="4091703"/>
            <a:ext cx="3960441" cy="461665"/>
          </a:xfrm>
          <a:prstGeom prst="rect">
            <a:avLst/>
          </a:prstGeom>
          <a:noFill/>
        </p:spPr>
        <p:txBody>
          <a:bodyPr wrap="square" rtlCol="0">
            <a:spAutoFit/>
          </a:bodyPr>
          <a:lstStyle/>
          <a:p>
            <a:pPr algn="ctr"/>
            <a:r>
              <a:rPr lang="en-US" altLang="zh-CN" sz="2400" b="1" dirty="0">
                <a:solidFill>
                  <a:schemeClr val="bg1">
                    <a:lumMod val="95000"/>
                  </a:schemeClr>
                </a:solidFill>
                <a:latin typeface="Impact" panose="020B0806030902050204" pitchFamily="34" charset="0"/>
              </a:rPr>
              <a:t>4  </a:t>
            </a:r>
            <a:r>
              <a:rPr lang="zh-CN" altLang="en-US" sz="2400" b="1" dirty="0">
                <a:solidFill>
                  <a:schemeClr val="bg1">
                    <a:lumMod val="95000"/>
                  </a:schemeClr>
                </a:solidFill>
                <a:latin typeface="Impact" panose="020B0806030902050204" pitchFamily="34" charset="0"/>
              </a:rPr>
              <a:t>这里可以输入标题</a:t>
            </a:r>
          </a:p>
        </p:txBody>
      </p:sp>
      <p:pic>
        <p:nvPicPr>
          <p:cNvPr id="2" name="图片 1"/>
          <p:cNvPicPr>
            <a:picLocks noChangeAspect="1"/>
          </p:cNvPicPr>
          <p:nvPr/>
        </p:nvPicPr>
        <p:blipFill>
          <a:blip r:embed="rId3" cstate="screen"/>
          <a:stretch>
            <a:fillRect/>
          </a:stretch>
        </p:blipFill>
        <p:spPr>
          <a:xfrm>
            <a:off x="415730" y="1757069"/>
            <a:ext cx="2876442" cy="1368152"/>
          </a:xfrm>
          <a:prstGeom prst="rect">
            <a:avLst/>
          </a:prstGeom>
        </p:spPr>
      </p:pic>
      <p:sp>
        <p:nvSpPr>
          <p:cNvPr id="5" name="矩形 4"/>
          <p:cNvSpPr/>
          <p:nvPr/>
        </p:nvSpPr>
        <p:spPr>
          <a:xfrm>
            <a:off x="-432049" y="1685061"/>
            <a:ext cx="4572000" cy="2456057"/>
          </a:xfrm>
          <a:prstGeom prst="rect">
            <a:avLst/>
          </a:prstGeom>
        </p:spPr>
        <p:txBody>
          <a:bodyPr>
            <a:spAutoFit/>
          </a:bodyPr>
          <a:lstStyle/>
          <a:p>
            <a:pPr lvl="0" algn="ctr">
              <a:lnSpc>
                <a:spcPct val="120000"/>
              </a:lnSpc>
            </a:pPr>
            <a:r>
              <a:rPr lang="en-US" altLang="zh-CN" sz="8000" dirty="0">
                <a:solidFill>
                  <a:schemeClr val="bg1">
                    <a:lumMod val="95000"/>
                  </a:schemeClr>
                </a:solidFill>
                <a:latin typeface="华康俪金黑W8"/>
                <a:ea typeface="华康俪金黑W8"/>
              </a:rPr>
              <a:t>3</a:t>
            </a:r>
            <a:r>
              <a:rPr lang="en-US" altLang="zh-CN" sz="8000" dirty="0">
                <a:solidFill>
                  <a:prstClr val="black">
                    <a:lumMod val="85000"/>
                    <a:lumOff val="15000"/>
                  </a:prstClr>
                </a:solidFill>
                <a:latin typeface="华康俪金黑W8"/>
                <a:ea typeface="华康俪金黑W8"/>
              </a:rPr>
              <a:t> </a:t>
            </a:r>
          </a:p>
          <a:p>
            <a:pPr lvl="0" algn="ctr">
              <a:lnSpc>
                <a:spcPct val="120000"/>
              </a:lnSpc>
            </a:pPr>
            <a:r>
              <a:rPr lang="zh-CN" altLang="en-US" sz="4800" dirty="0">
                <a:solidFill>
                  <a:prstClr val="black">
                    <a:lumMod val="85000"/>
                    <a:lumOff val="15000"/>
                  </a:prstClr>
                </a:solidFill>
                <a:latin typeface="华康俪金黑W8"/>
                <a:ea typeface="华康俪金黑W8"/>
              </a:rPr>
              <a:t>标题三</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这里输入标题</a:t>
            </a:r>
          </a:p>
        </p:txBody>
      </p:sp>
      <p:sp>
        <p:nvSpPr>
          <p:cNvPr id="3" name="椭圆​​ 13"/>
          <p:cNvSpPr/>
          <p:nvPr/>
        </p:nvSpPr>
        <p:spPr>
          <a:xfrm>
            <a:off x="1656558" y="2579241"/>
            <a:ext cx="5956364" cy="1576685"/>
          </a:xfrm>
          <a:prstGeom prst="ellipse">
            <a:avLst/>
          </a:prstGeom>
          <a:gradFill flip="none" rotWithShape="1">
            <a:gsLst>
              <a:gs pos="0">
                <a:schemeClr val="bg1">
                  <a:lumMod val="95000"/>
                </a:schemeClr>
              </a:gs>
              <a:gs pos="13000">
                <a:schemeClr val="bg1">
                  <a:lumMod val="85000"/>
                </a:schemeClr>
              </a:gs>
              <a:gs pos="100000">
                <a:schemeClr val="bg1">
                  <a:lumMod val="95000"/>
                </a:schemeClr>
              </a:gs>
            </a:gsLst>
            <a:lin ang="16200000" scaled="0"/>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8"/>
          <p:cNvSpPr/>
          <p:nvPr/>
        </p:nvSpPr>
        <p:spPr>
          <a:xfrm>
            <a:off x="1941739" y="2346686"/>
            <a:ext cx="5368236" cy="1421004"/>
          </a:xfrm>
          <a:prstGeom prst="ellipse">
            <a:avLst/>
          </a:prstGeom>
          <a:gradFill flip="none" rotWithShape="1">
            <a:gsLst>
              <a:gs pos="0">
                <a:schemeClr val="bg1">
                  <a:lumMod val="95000"/>
                </a:schemeClr>
              </a:gs>
              <a:gs pos="13000">
                <a:schemeClr val="bg1">
                  <a:lumMod val="85000"/>
                </a:schemeClr>
              </a:gs>
              <a:gs pos="100000">
                <a:schemeClr val="bg1">
                  <a:lumMod val="95000"/>
                </a:schemeClr>
              </a:gs>
            </a:gsLst>
            <a:lin ang="16200000" scaled="0"/>
            <a:tileRect/>
          </a:gradFill>
          <a:ln w="3175">
            <a:solidFill>
              <a:schemeClr val="bg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9"/>
          <p:cNvSpPr/>
          <p:nvPr/>
        </p:nvSpPr>
        <p:spPr>
          <a:xfrm>
            <a:off x="2470183" y="2387169"/>
            <a:ext cx="4425565" cy="1170001"/>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2"/>
          <p:cNvSpPr/>
          <p:nvPr/>
        </p:nvSpPr>
        <p:spPr>
          <a:xfrm rot="3835836">
            <a:off x="2350914" y="883715"/>
            <a:ext cx="3188428" cy="1817262"/>
          </a:xfrm>
          <a:custGeom>
            <a:avLst/>
            <a:gdLst/>
            <a:ahLst/>
            <a:cxnLst/>
            <a:rect l="l" t="t" r="r" b="b"/>
            <a:pathLst>
              <a:path w="3744416" h="2134150">
                <a:moveTo>
                  <a:pt x="84171" y="639414"/>
                </a:moveTo>
                <a:cubicBezTo>
                  <a:pt x="197779" y="414638"/>
                  <a:pt x="420227" y="219371"/>
                  <a:pt x="714046" y="77920"/>
                </a:cubicBezTo>
                <a:cubicBezTo>
                  <a:pt x="474787" y="243624"/>
                  <a:pt x="329830" y="463502"/>
                  <a:pt x="329830" y="704482"/>
                </a:cubicBezTo>
                <a:cubicBezTo>
                  <a:pt x="329830" y="1225515"/>
                  <a:pt x="1007482" y="1647896"/>
                  <a:pt x="1843407" y="1647896"/>
                </a:cubicBezTo>
                <a:cubicBezTo>
                  <a:pt x="2679332" y="1647897"/>
                  <a:pt x="3356984" y="1225515"/>
                  <a:pt x="3356984" y="704483"/>
                </a:cubicBezTo>
                <a:cubicBezTo>
                  <a:pt x="3356984" y="423811"/>
                  <a:pt x="3160343" y="171766"/>
                  <a:pt x="2847667" y="0"/>
                </a:cubicBezTo>
                <a:cubicBezTo>
                  <a:pt x="3385726" y="201094"/>
                  <a:pt x="3744416" y="565780"/>
                  <a:pt x="3744416" y="982022"/>
                </a:cubicBezTo>
                <a:cubicBezTo>
                  <a:pt x="3744416" y="1618325"/>
                  <a:pt x="2906200" y="2134150"/>
                  <a:pt x="1872208" y="2134150"/>
                </a:cubicBezTo>
                <a:cubicBezTo>
                  <a:pt x="838216" y="2134150"/>
                  <a:pt x="0" y="1618325"/>
                  <a:pt x="0" y="982022"/>
                </a:cubicBezTo>
                <a:cubicBezTo>
                  <a:pt x="0" y="862715"/>
                  <a:pt x="29468" y="747644"/>
                  <a:pt x="84171" y="639414"/>
                </a:cubicBezTo>
                <a:close/>
              </a:path>
            </a:pathLst>
          </a:custGeom>
          <a:solidFill>
            <a:srgbClr val="0070C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charset="-122"/>
              <a:ea typeface="微软雅黑" panose="020B0503020204020204" charset="-122"/>
            </a:endParaRPr>
          </a:p>
        </p:txBody>
      </p:sp>
      <p:sp>
        <p:nvSpPr>
          <p:cNvPr id="7" name="椭圆​​ 4"/>
          <p:cNvSpPr/>
          <p:nvPr/>
        </p:nvSpPr>
        <p:spPr>
          <a:xfrm rot="14453685">
            <a:off x="3978116" y="886457"/>
            <a:ext cx="2547076" cy="1821562"/>
          </a:xfrm>
          <a:custGeom>
            <a:avLst/>
            <a:gdLst/>
            <a:ahLst/>
            <a:cxnLst/>
            <a:rect l="l" t="t" r="r" b="b"/>
            <a:pathLst>
              <a:path w="3329483" h="2048912">
                <a:moveTo>
                  <a:pt x="3254639" y="1329098"/>
                </a:moveTo>
                <a:cubicBezTo>
                  <a:pt x="3043864" y="1746122"/>
                  <a:pt x="2411763" y="2048912"/>
                  <a:pt x="1664742" y="2048912"/>
                </a:cubicBezTo>
                <a:cubicBezTo>
                  <a:pt x="745331" y="2048912"/>
                  <a:pt x="0" y="1590247"/>
                  <a:pt x="0" y="1024456"/>
                </a:cubicBezTo>
                <a:cubicBezTo>
                  <a:pt x="0" y="688506"/>
                  <a:pt x="262776" y="390325"/>
                  <a:pt x="669301" y="204720"/>
                </a:cubicBezTo>
                <a:cubicBezTo>
                  <a:pt x="380839" y="357953"/>
                  <a:pt x="198258" y="586400"/>
                  <a:pt x="198259" y="841427"/>
                </a:cubicBezTo>
                <a:cubicBezTo>
                  <a:pt x="198258" y="1304722"/>
                  <a:pt x="800816" y="1680297"/>
                  <a:pt x="1544110" y="1680297"/>
                </a:cubicBezTo>
                <a:cubicBezTo>
                  <a:pt x="2287403" y="1680297"/>
                  <a:pt x="2889961" y="1304722"/>
                  <a:pt x="2889961" y="841427"/>
                </a:cubicBezTo>
                <a:cubicBezTo>
                  <a:pt x="2889961" y="382098"/>
                  <a:pt x="2297677" y="8995"/>
                  <a:pt x="1563167" y="3156"/>
                </a:cubicBezTo>
                <a:cubicBezTo>
                  <a:pt x="1596734" y="632"/>
                  <a:pt x="1630618" y="0"/>
                  <a:pt x="1664742" y="0"/>
                </a:cubicBezTo>
                <a:cubicBezTo>
                  <a:pt x="2584153" y="0"/>
                  <a:pt x="3329483" y="458665"/>
                  <a:pt x="3329483" y="1024456"/>
                </a:cubicBezTo>
                <a:cubicBezTo>
                  <a:pt x="3329483" y="1130542"/>
                  <a:pt x="3303280" y="1232862"/>
                  <a:pt x="3254639" y="1329098"/>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charset="-122"/>
              <a:ea typeface="微软雅黑" panose="020B0503020204020204" charset="-122"/>
            </a:endParaRPr>
          </a:p>
        </p:txBody>
      </p:sp>
      <p:sp>
        <p:nvSpPr>
          <p:cNvPr id="8" name="流程图: 摘录 7"/>
          <p:cNvSpPr/>
          <p:nvPr/>
        </p:nvSpPr>
        <p:spPr>
          <a:xfrm rot="19330531" flipH="1" flipV="1">
            <a:off x="3992236" y="414002"/>
            <a:ext cx="364049" cy="177813"/>
          </a:xfrm>
          <a:prstGeom prst="flowChartExtract">
            <a:avLst/>
          </a:prstGeom>
          <a:gradFill flip="none" rotWithShape="1">
            <a:gsLst>
              <a:gs pos="0">
                <a:srgbClr val="09BFFF"/>
              </a:gs>
              <a:gs pos="16700">
                <a:srgbClr val="009AD0"/>
              </a:gs>
              <a:gs pos="100000">
                <a:srgbClr val="57D3FF"/>
              </a:gs>
            </a:gsLst>
            <a:lin ang="16200000" scaled="0"/>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charset="-122"/>
              <a:ea typeface="微软雅黑" panose="020B0503020204020204" charset="-122"/>
            </a:endParaRPr>
          </a:p>
        </p:txBody>
      </p:sp>
      <p:sp>
        <p:nvSpPr>
          <p:cNvPr id="9" name="流程图: 摘录 8"/>
          <p:cNvSpPr/>
          <p:nvPr/>
        </p:nvSpPr>
        <p:spPr>
          <a:xfrm rot="8127063" flipH="1" flipV="1">
            <a:off x="4951701" y="2777228"/>
            <a:ext cx="364049" cy="177813"/>
          </a:xfrm>
          <a:prstGeom prst="flowChartExtract">
            <a:avLst/>
          </a:prstGeom>
          <a:gradFill flip="none" rotWithShape="1">
            <a:gsLst>
              <a:gs pos="0">
                <a:srgbClr val="FFC000"/>
              </a:gs>
              <a:gs pos="16700">
                <a:srgbClr val="EE9012"/>
              </a:gs>
              <a:gs pos="100000">
                <a:srgbClr val="FFC000"/>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charset="-122"/>
              <a:ea typeface="微软雅黑" panose="020B0503020204020204" charset="-122"/>
            </a:endParaRPr>
          </a:p>
        </p:txBody>
      </p:sp>
      <p:sp>
        <p:nvSpPr>
          <p:cNvPr id="10" name="椭圆​​ 11"/>
          <p:cNvSpPr/>
          <p:nvPr/>
        </p:nvSpPr>
        <p:spPr>
          <a:xfrm>
            <a:off x="3666344" y="3344916"/>
            <a:ext cx="1354488" cy="103524"/>
          </a:xfrm>
          <a:prstGeom prst="ellipse">
            <a:avLst/>
          </a:prstGeom>
          <a:gradFill flip="none" rotWithShape="1">
            <a:gsLst>
              <a:gs pos="35000">
                <a:schemeClr val="bg1">
                  <a:lumMod val="50000"/>
                  <a:alpha val="72000"/>
                </a:schemeClr>
              </a:gs>
              <a:gs pos="100000">
                <a:schemeClr val="bg1">
                  <a:lumMod val="95000"/>
                  <a:alpha val="0"/>
                </a:schemeClr>
              </a:gs>
              <a:gs pos="0">
                <a:schemeClr val="tx1">
                  <a:lumMod val="50000"/>
                  <a:lumOff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4756223" y="2972169"/>
            <a:ext cx="1596599" cy="122028"/>
          </a:xfrm>
          <a:prstGeom prst="ellipse">
            <a:avLst/>
          </a:prstGeom>
          <a:gradFill flip="none" rotWithShape="1">
            <a:gsLst>
              <a:gs pos="35000">
                <a:schemeClr val="bg1">
                  <a:lumMod val="50000"/>
                  <a:alpha val="72000"/>
                </a:schemeClr>
              </a:gs>
              <a:gs pos="100000">
                <a:schemeClr val="bg1">
                  <a:lumMod val="95000"/>
                  <a:alpha val="0"/>
                </a:schemeClr>
              </a:gs>
              <a:gs pos="0">
                <a:schemeClr val="tx1">
                  <a:lumMod val="50000"/>
                  <a:lumOff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268106" y="1403299"/>
            <a:ext cx="2492748" cy="943387"/>
          </a:xfrm>
          <a:prstGeom prst="roundRect">
            <a:avLst/>
          </a:prstGeom>
          <a:solidFill>
            <a:schemeClr val="bg1">
              <a:lumMod val="95000"/>
            </a:schemeClr>
          </a:solidFill>
          <a:ln w="9525">
            <a:solidFill>
              <a:schemeClr val="bg1">
                <a:lumMod val="65000"/>
              </a:schemeClr>
            </a:solidFill>
            <a:prstDash val="dash"/>
          </a:ln>
        </p:spPr>
        <p:txBody>
          <a:bodyPr wrap="square" tIns="144000" bIns="72000" rtlCol="0" anchor="b">
            <a:noAutofit/>
          </a:bodyPr>
          <a:lstStyle/>
          <a:p>
            <a:pPr marL="285750" indent="-285750" algn="ctr">
              <a:buFont typeface="Arial" panose="020B0604020202020204" pitchFamily="34" charset="0"/>
              <a:buChar char="•"/>
            </a:pPr>
            <a:r>
              <a:rPr lang="zh-CN" altLang="en-US" sz="1600" dirty="0">
                <a:solidFill>
                  <a:schemeClr val="tx1">
                    <a:lumMod val="75000"/>
                    <a:lumOff val="25000"/>
                  </a:schemeClr>
                </a:solidFill>
                <a:latin typeface="Impact" panose="020B0806030902050204" pitchFamily="34" charset="0"/>
              </a:rPr>
              <a:t>文字说明事项</a:t>
            </a:r>
            <a:endParaRPr lang="en-US" altLang="zh-CN" sz="1600" dirty="0">
              <a:solidFill>
                <a:schemeClr val="tx1">
                  <a:lumMod val="75000"/>
                  <a:lumOff val="25000"/>
                </a:schemeClr>
              </a:solidFill>
              <a:latin typeface="Impact" panose="020B0806030902050204" pitchFamily="34" charset="0"/>
            </a:endParaRPr>
          </a:p>
          <a:p>
            <a:pPr marL="285750" indent="-285750" algn="ctr">
              <a:buFont typeface="Arial" panose="020B0604020202020204" pitchFamily="34" charset="0"/>
              <a:buChar char="•"/>
            </a:pPr>
            <a:r>
              <a:rPr lang="zh-CN" altLang="en-US" sz="1600" dirty="0">
                <a:solidFill>
                  <a:schemeClr val="tx1">
                    <a:lumMod val="75000"/>
                    <a:lumOff val="25000"/>
                  </a:schemeClr>
                </a:solidFill>
                <a:latin typeface="Impact" panose="020B0806030902050204" pitchFamily="34" charset="0"/>
              </a:rPr>
              <a:t>文字说明事项</a:t>
            </a:r>
          </a:p>
        </p:txBody>
      </p:sp>
      <p:sp>
        <p:nvSpPr>
          <p:cNvPr id="13" name="椭圆​​ 24"/>
          <p:cNvSpPr/>
          <p:nvPr/>
        </p:nvSpPr>
        <p:spPr>
          <a:xfrm>
            <a:off x="504620" y="1116350"/>
            <a:ext cx="540000" cy="540000"/>
          </a:xfrm>
          <a:prstGeom prst="ellipse">
            <a:avLst/>
          </a:prstGeom>
          <a:solidFill>
            <a:srgbClr val="0070C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latin typeface="Arial Unicode MS" pitchFamily="34" charset="-122"/>
                <a:ea typeface="Arial Unicode MS" pitchFamily="34" charset="-122"/>
                <a:cs typeface="Arial Unicode MS" pitchFamily="34" charset="-122"/>
              </a:rPr>
              <a:t>1</a:t>
            </a:r>
            <a:endParaRPr lang="zh-CN" altLang="en-US" sz="2000" dirty="0">
              <a:latin typeface="Arial Unicode MS" pitchFamily="34" charset="-122"/>
              <a:ea typeface="Arial Unicode MS" pitchFamily="34" charset="-122"/>
              <a:cs typeface="Arial Unicode MS" pitchFamily="34" charset="-122"/>
            </a:endParaRPr>
          </a:p>
        </p:txBody>
      </p:sp>
      <p:sp>
        <p:nvSpPr>
          <p:cNvPr id="14" name="TextBox 13"/>
          <p:cNvSpPr txBox="1"/>
          <p:nvPr/>
        </p:nvSpPr>
        <p:spPr>
          <a:xfrm>
            <a:off x="6471740" y="1403299"/>
            <a:ext cx="2492748" cy="943387"/>
          </a:xfrm>
          <a:prstGeom prst="roundRect">
            <a:avLst/>
          </a:prstGeom>
          <a:solidFill>
            <a:schemeClr val="bg1">
              <a:lumMod val="95000"/>
            </a:schemeClr>
          </a:solidFill>
          <a:ln w="9525">
            <a:solidFill>
              <a:schemeClr val="bg1">
                <a:lumMod val="65000"/>
              </a:schemeClr>
            </a:solidFill>
            <a:prstDash val="dash"/>
          </a:ln>
        </p:spPr>
        <p:txBody>
          <a:bodyPr wrap="square" tIns="144000" bIns="72000" rtlCol="0" anchor="b">
            <a:noAutofit/>
          </a:bodyPr>
          <a:lstStyle/>
          <a:p>
            <a:pPr marL="285750" indent="-285750" algn="ctr">
              <a:buFont typeface="Arial" panose="020B0604020202020204" pitchFamily="34" charset="0"/>
              <a:buChar char="•"/>
            </a:pPr>
            <a:r>
              <a:rPr lang="zh-CN" altLang="en-US" sz="1600" dirty="0">
                <a:solidFill>
                  <a:schemeClr val="tx1">
                    <a:lumMod val="75000"/>
                    <a:lumOff val="25000"/>
                  </a:schemeClr>
                </a:solidFill>
                <a:latin typeface="Impact" panose="020B0806030902050204" pitchFamily="34" charset="0"/>
              </a:rPr>
              <a:t>文字说明事项</a:t>
            </a:r>
            <a:endParaRPr lang="en-US" altLang="zh-CN" sz="1600" dirty="0">
              <a:solidFill>
                <a:schemeClr val="tx1">
                  <a:lumMod val="75000"/>
                  <a:lumOff val="25000"/>
                </a:schemeClr>
              </a:solidFill>
              <a:latin typeface="Impact" panose="020B0806030902050204" pitchFamily="34" charset="0"/>
            </a:endParaRPr>
          </a:p>
          <a:p>
            <a:pPr marL="285750" indent="-285750" algn="ctr">
              <a:buFont typeface="Arial" panose="020B0604020202020204" pitchFamily="34" charset="0"/>
              <a:buChar char="•"/>
            </a:pPr>
            <a:r>
              <a:rPr lang="zh-CN" altLang="en-US" sz="1600" dirty="0">
                <a:solidFill>
                  <a:schemeClr val="tx1">
                    <a:lumMod val="75000"/>
                    <a:lumOff val="25000"/>
                  </a:schemeClr>
                </a:solidFill>
                <a:latin typeface="Impact" panose="020B0806030902050204" pitchFamily="34" charset="0"/>
              </a:rPr>
              <a:t>文字说明事项</a:t>
            </a:r>
          </a:p>
        </p:txBody>
      </p:sp>
      <p:sp>
        <p:nvSpPr>
          <p:cNvPr id="15" name="椭圆​​ 26"/>
          <p:cNvSpPr/>
          <p:nvPr/>
        </p:nvSpPr>
        <p:spPr>
          <a:xfrm>
            <a:off x="6687904" y="1116350"/>
            <a:ext cx="540000" cy="540000"/>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Arial Unicode MS" pitchFamily="34" charset="-122"/>
                <a:ea typeface="Arial Unicode MS" pitchFamily="34" charset="-122"/>
                <a:cs typeface="Arial Unicode MS" pitchFamily="34" charset="-122"/>
              </a:rPr>
              <a:t>2</a:t>
            </a:r>
            <a:endParaRPr lang="zh-CN" altLang="en-US" sz="1600" dirty="0">
              <a:latin typeface="Arial Unicode MS" pitchFamily="34" charset="-122"/>
              <a:ea typeface="Arial Unicode MS" pitchFamily="34" charset="-122"/>
              <a:cs typeface="Arial Unicode MS" pitchFamily="34" charset="-122"/>
            </a:endParaRPr>
          </a:p>
        </p:txBody>
      </p:sp>
      <p:sp>
        <p:nvSpPr>
          <p:cNvPr id="16" name="TextBox 15"/>
          <p:cNvSpPr txBox="1"/>
          <p:nvPr/>
        </p:nvSpPr>
        <p:spPr>
          <a:xfrm>
            <a:off x="3401835" y="867596"/>
            <a:ext cx="654346" cy="1569660"/>
          </a:xfrm>
          <a:prstGeom prst="rect">
            <a:avLst/>
          </a:prstGeom>
          <a:noFill/>
        </p:spPr>
        <p:txBody>
          <a:bodyPr wrap="none" rtlCol="0">
            <a:spAutoFit/>
          </a:bodyPr>
          <a:lstStyle/>
          <a:p>
            <a:r>
              <a:rPr lang="en-US" altLang="zh-CN" sz="9600" dirty="0">
                <a:solidFill>
                  <a:schemeClr val="tx1">
                    <a:lumMod val="75000"/>
                    <a:lumOff val="25000"/>
                  </a:schemeClr>
                </a:solidFill>
                <a:latin typeface="Impact" panose="020B0806030902050204" pitchFamily="34" charset="0"/>
                <a:ea typeface="Arial Unicode MS" pitchFamily="34" charset="-122"/>
                <a:cs typeface="Arial Unicode MS" pitchFamily="34" charset="-122"/>
              </a:rPr>
              <a:t>1</a:t>
            </a:r>
            <a:endParaRPr lang="zh-CN" altLang="en-US" sz="9600" dirty="0">
              <a:solidFill>
                <a:schemeClr val="tx1">
                  <a:lumMod val="75000"/>
                  <a:lumOff val="25000"/>
                </a:schemeClr>
              </a:solidFill>
              <a:latin typeface="Impact" panose="020B0806030902050204" pitchFamily="34" charset="0"/>
              <a:ea typeface="Arial Unicode MS" pitchFamily="34" charset="-122"/>
              <a:cs typeface="Arial Unicode MS" pitchFamily="34" charset="-122"/>
            </a:endParaRPr>
          </a:p>
        </p:txBody>
      </p:sp>
      <p:sp>
        <p:nvSpPr>
          <p:cNvPr id="17" name="TextBox 16"/>
          <p:cNvSpPr txBox="1"/>
          <p:nvPr/>
        </p:nvSpPr>
        <p:spPr>
          <a:xfrm>
            <a:off x="4873986" y="1138547"/>
            <a:ext cx="699230" cy="1323439"/>
          </a:xfrm>
          <a:prstGeom prst="rect">
            <a:avLst/>
          </a:prstGeom>
          <a:noFill/>
        </p:spPr>
        <p:txBody>
          <a:bodyPr wrap="none" rtlCol="0">
            <a:spAutoFit/>
          </a:bodyPr>
          <a:lstStyle/>
          <a:p>
            <a:r>
              <a:rPr lang="en-US" altLang="zh-CN" sz="8000" dirty="0">
                <a:solidFill>
                  <a:schemeClr val="tx1">
                    <a:lumMod val="75000"/>
                    <a:lumOff val="25000"/>
                  </a:schemeClr>
                </a:solidFill>
                <a:latin typeface="Impact" panose="020B0806030902050204" pitchFamily="34" charset="0"/>
                <a:ea typeface="Arial Unicode MS" pitchFamily="34" charset="-122"/>
                <a:cs typeface="Arial Unicode MS" pitchFamily="34" charset="-122"/>
              </a:rPr>
              <a:t>2</a:t>
            </a:r>
            <a:endParaRPr lang="zh-CN" altLang="en-US" sz="8000" dirty="0">
              <a:solidFill>
                <a:schemeClr val="tx1">
                  <a:lumMod val="75000"/>
                  <a:lumOff val="25000"/>
                </a:schemeClr>
              </a:solidFill>
              <a:latin typeface="Impact" panose="020B0806030902050204" pitchFamily="34" charset="0"/>
              <a:ea typeface="Arial Unicode MS" pitchFamily="34" charset="-122"/>
              <a:cs typeface="Arial Unicode MS" pitchFamily="34" charset="-122"/>
            </a:endParaRPr>
          </a:p>
        </p:txBody>
      </p:sp>
      <p:sp>
        <p:nvSpPr>
          <p:cNvPr id="18" name="新月形 17"/>
          <p:cNvSpPr/>
          <p:nvPr/>
        </p:nvSpPr>
        <p:spPr>
          <a:xfrm rot="17489873">
            <a:off x="3781237" y="2025144"/>
            <a:ext cx="716410" cy="1701176"/>
          </a:xfrm>
          <a:prstGeom prst="moon">
            <a:avLst>
              <a:gd name="adj" fmla="val 43279"/>
            </a:avLst>
          </a:prstGeom>
          <a:gradFill flip="none" rotWithShape="1">
            <a:gsLst>
              <a:gs pos="69000">
                <a:schemeClr val="bg1">
                  <a:alpha val="38000"/>
                </a:schemeClr>
              </a:gs>
              <a:gs pos="0">
                <a:schemeClr val="bg1">
                  <a:alpha val="0"/>
                  <a:lumMod val="91000"/>
                  <a:lumOff val="9000"/>
                </a:schemeClr>
              </a:gs>
              <a:gs pos="35000">
                <a:schemeClr val="bg1">
                  <a:lumMod val="96000"/>
                  <a:alpha val="7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新月形 18"/>
          <p:cNvSpPr/>
          <p:nvPr/>
        </p:nvSpPr>
        <p:spPr>
          <a:xfrm rot="6728137">
            <a:off x="4894177" y="102088"/>
            <a:ext cx="716410" cy="1775797"/>
          </a:xfrm>
          <a:prstGeom prst="moon">
            <a:avLst>
              <a:gd name="adj" fmla="val 27473"/>
            </a:avLst>
          </a:prstGeom>
          <a:gradFill flip="none" rotWithShape="1">
            <a:gsLst>
              <a:gs pos="69000">
                <a:schemeClr val="bg1">
                  <a:alpha val="38000"/>
                </a:schemeClr>
              </a:gs>
              <a:gs pos="0">
                <a:schemeClr val="bg1">
                  <a:alpha val="0"/>
                  <a:lumMod val="91000"/>
                  <a:lumOff val="9000"/>
                </a:schemeClr>
              </a:gs>
              <a:gs pos="35000">
                <a:schemeClr val="bg1">
                  <a:lumMod val="96000"/>
                  <a:alpha val="7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这里输入标题</a:t>
            </a:r>
          </a:p>
        </p:txBody>
      </p:sp>
      <p:grpSp>
        <p:nvGrpSpPr>
          <p:cNvPr id="118" name="组合 117"/>
          <p:cNvGrpSpPr/>
          <p:nvPr/>
        </p:nvGrpSpPr>
        <p:grpSpPr>
          <a:xfrm>
            <a:off x="1619672" y="411510"/>
            <a:ext cx="6259611" cy="3903065"/>
            <a:chOff x="904677" y="-829403"/>
            <a:chExt cx="8288338" cy="5168040"/>
          </a:xfrm>
        </p:grpSpPr>
        <p:grpSp>
          <p:nvGrpSpPr>
            <p:cNvPr id="100" name="Group 3"/>
            <p:cNvGrpSpPr/>
            <p:nvPr/>
          </p:nvGrpSpPr>
          <p:grpSpPr bwMode="auto">
            <a:xfrm>
              <a:off x="904677" y="-414338"/>
              <a:ext cx="1101725" cy="2519363"/>
              <a:chOff x="930" y="1979"/>
              <a:chExt cx="892" cy="2041"/>
            </a:xfrm>
          </p:grpSpPr>
          <p:sp>
            <p:nvSpPr>
              <p:cNvPr id="101" name="Freeform 4"/>
              <p:cNvSpPr/>
              <p:nvPr/>
            </p:nvSpPr>
            <p:spPr bwMode="auto">
              <a:xfrm>
                <a:off x="930" y="1979"/>
                <a:ext cx="654" cy="2041"/>
              </a:xfrm>
              <a:custGeom>
                <a:avLst/>
                <a:gdLst>
                  <a:gd name="T0" fmla="*/ 64 w 175"/>
                  <a:gd name="T1" fmla="*/ 38 h 547"/>
                  <a:gd name="T2" fmla="*/ 65 w 175"/>
                  <a:gd name="T3" fmla="*/ 63 h 547"/>
                  <a:gd name="T4" fmla="*/ 50 w 175"/>
                  <a:gd name="T5" fmla="*/ 80 h 547"/>
                  <a:gd name="T6" fmla="*/ 13 w 175"/>
                  <a:gd name="T7" fmla="*/ 94 h 547"/>
                  <a:gd name="T8" fmla="*/ 0 w 175"/>
                  <a:gd name="T9" fmla="*/ 156 h 547"/>
                  <a:gd name="T10" fmla="*/ 15 w 175"/>
                  <a:gd name="T11" fmla="*/ 217 h 547"/>
                  <a:gd name="T12" fmla="*/ 26 w 175"/>
                  <a:gd name="T13" fmla="*/ 258 h 547"/>
                  <a:gd name="T14" fmla="*/ 34 w 175"/>
                  <a:gd name="T15" fmla="*/ 316 h 547"/>
                  <a:gd name="T16" fmla="*/ 32 w 175"/>
                  <a:gd name="T17" fmla="*/ 369 h 547"/>
                  <a:gd name="T18" fmla="*/ 28 w 175"/>
                  <a:gd name="T19" fmla="*/ 425 h 547"/>
                  <a:gd name="T20" fmla="*/ 32 w 175"/>
                  <a:gd name="T21" fmla="*/ 511 h 547"/>
                  <a:gd name="T22" fmla="*/ 42 w 175"/>
                  <a:gd name="T23" fmla="*/ 524 h 547"/>
                  <a:gd name="T24" fmla="*/ 78 w 175"/>
                  <a:gd name="T25" fmla="*/ 546 h 547"/>
                  <a:gd name="T26" fmla="*/ 73 w 175"/>
                  <a:gd name="T27" fmla="*/ 521 h 547"/>
                  <a:gd name="T28" fmla="*/ 72 w 175"/>
                  <a:gd name="T29" fmla="*/ 512 h 547"/>
                  <a:gd name="T30" fmla="*/ 73 w 175"/>
                  <a:gd name="T31" fmla="*/ 492 h 547"/>
                  <a:gd name="T32" fmla="*/ 70 w 175"/>
                  <a:gd name="T33" fmla="*/ 435 h 547"/>
                  <a:gd name="T34" fmla="*/ 76 w 175"/>
                  <a:gd name="T35" fmla="*/ 381 h 547"/>
                  <a:gd name="T36" fmla="*/ 86 w 175"/>
                  <a:gd name="T37" fmla="*/ 375 h 547"/>
                  <a:gd name="T38" fmla="*/ 86 w 175"/>
                  <a:gd name="T39" fmla="*/ 445 h 547"/>
                  <a:gd name="T40" fmla="*/ 93 w 175"/>
                  <a:gd name="T41" fmla="*/ 499 h 547"/>
                  <a:gd name="T42" fmla="*/ 108 w 175"/>
                  <a:gd name="T43" fmla="*/ 511 h 547"/>
                  <a:gd name="T44" fmla="*/ 121 w 175"/>
                  <a:gd name="T45" fmla="*/ 514 h 547"/>
                  <a:gd name="T46" fmla="*/ 162 w 175"/>
                  <a:gd name="T47" fmla="*/ 521 h 547"/>
                  <a:gd name="T48" fmla="*/ 147 w 175"/>
                  <a:gd name="T49" fmla="*/ 500 h 547"/>
                  <a:gd name="T50" fmla="*/ 132 w 175"/>
                  <a:gd name="T51" fmla="*/ 486 h 547"/>
                  <a:gd name="T52" fmla="*/ 127 w 175"/>
                  <a:gd name="T53" fmla="*/ 435 h 547"/>
                  <a:gd name="T54" fmla="*/ 133 w 175"/>
                  <a:gd name="T55" fmla="*/ 360 h 547"/>
                  <a:gd name="T56" fmla="*/ 141 w 175"/>
                  <a:gd name="T57" fmla="*/ 306 h 547"/>
                  <a:gd name="T58" fmla="*/ 137 w 175"/>
                  <a:gd name="T59" fmla="*/ 241 h 547"/>
                  <a:gd name="T60" fmla="*/ 161 w 175"/>
                  <a:gd name="T61" fmla="*/ 176 h 547"/>
                  <a:gd name="T62" fmla="*/ 150 w 175"/>
                  <a:gd name="T63" fmla="*/ 158 h 547"/>
                  <a:gd name="T64" fmla="*/ 141 w 175"/>
                  <a:gd name="T65" fmla="*/ 134 h 547"/>
                  <a:gd name="T66" fmla="*/ 132 w 175"/>
                  <a:gd name="T67" fmla="*/ 94 h 547"/>
                  <a:gd name="T68" fmla="*/ 108 w 175"/>
                  <a:gd name="T69" fmla="*/ 86 h 547"/>
                  <a:gd name="T70" fmla="*/ 111 w 175"/>
                  <a:gd name="T71" fmla="*/ 81 h 547"/>
                  <a:gd name="T72" fmla="*/ 114 w 175"/>
                  <a:gd name="T73" fmla="*/ 74 h 547"/>
                  <a:gd name="T74" fmla="*/ 118 w 175"/>
                  <a:gd name="T75" fmla="*/ 62 h 547"/>
                  <a:gd name="T76" fmla="*/ 124 w 175"/>
                  <a:gd name="T77" fmla="*/ 45 h 547"/>
                  <a:gd name="T78" fmla="*/ 128 w 175"/>
                  <a:gd name="T79" fmla="*/ 31 h 547"/>
                  <a:gd name="T80" fmla="*/ 105 w 175"/>
                  <a:gd name="T81" fmla="*/ 5 h 547"/>
                  <a:gd name="T82" fmla="*/ 68 w 175"/>
                  <a:gd name="T83" fmla="*/ 2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5" h="547">
                    <a:moveTo>
                      <a:pt x="68" y="20"/>
                    </a:moveTo>
                    <a:cubicBezTo>
                      <a:pt x="66" y="25"/>
                      <a:pt x="65" y="34"/>
                      <a:pt x="64" y="38"/>
                    </a:cubicBezTo>
                    <a:cubicBezTo>
                      <a:pt x="64" y="45"/>
                      <a:pt x="65" y="50"/>
                      <a:pt x="67" y="55"/>
                    </a:cubicBezTo>
                    <a:cubicBezTo>
                      <a:pt x="66" y="58"/>
                      <a:pt x="66" y="61"/>
                      <a:pt x="65" y="63"/>
                    </a:cubicBezTo>
                    <a:cubicBezTo>
                      <a:pt x="63" y="64"/>
                      <a:pt x="61" y="66"/>
                      <a:pt x="59" y="67"/>
                    </a:cubicBezTo>
                    <a:cubicBezTo>
                      <a:pt x="56" y="72"/>
                      <a:pt x="53" y="75"/>
                      <a:pt x="50" y="80"/>
                    </a:cubicBezTo>
                    <a:cubicBezTo>
                      <a:pt x="48" y="81"/>
                      <a:pt x="45" y="82"/>
                      <a:pt x="42" y="83"/>
                    </a:cubicBezTo>
                    <a:cubicBezTo>
                      <a:pt x="32" y="87"/>
                      <a:pt x="23" y="91"/>
                      <a:pt x="13" y="94"/>
                    </a:cubicBezTo>
                    <a:cubicBezTo>
                      <a:pt x="5" y="97"/>
                      <a:pt x="3" y="113"/>
                      <a:pt x="1" y="120"/>
                    </a:cubicBezTo>
                    <a:cubicBezTo>
                      <a:pt x="0" y="132"/>
                      <a:pt x="0" y="143"/>
                      <a:pt x="0" y="156"/>
                    </a:cubicBezTo>
                    <a:cubicBezTo>
                      <a:pt x="1" y="166"/>
                      <a:pt x="2" y="175"/>
                      <a:pt x="3" y="185"/>
                    </a:cubicBezTo>
                    <a:cubicBezTo>
                      <a:pt x="2" y="197"/>
                      <a:pt x="7" y="209"/>
                      <a:pt x="15" y="217"/>
                    </a:cubicBezTo>
                    <a:cubicBezTo>
                      <a:pt x="18" y="219"/>
                      <a:pt x="22" y="219"/>
                      <a:pt x="26" y="220"/>
                    </a:cubicBezTo>
                    <a:cubicBezTo>
                      <a:pt x="27" y="233"/>
                      <a:pt x="26" y="245"/>
                      <a:pt x="26" y="258"/>
                    </a:cubicBezTo>
                    <a:cubicBezTo>
                      <a:pt x="27" y="275"/>
                      <a:pt x="26" y="292"/>
                      <a:pt x="25" y="309"/>
                    </a:cubicBezTo>
                    <a:cubicBezTo>
                      <a:pt x="28" y="311"/>
                      <a:pt x="31" y="314"/>
                      <a:pt x="34" y="316"/>
                    </a:cubicBezTo>
                    <a:cubicBezTo>
                      <a:pt x="34" y="320"/>
                      <a:pt x="35" y="324"/>
                      <a:pt x="36" y="328"/>
                    </a:cubicBezTo>
                    <a:cubicBezTo>
                      <a:pt x="33" y="342"/>
                      <a:pt x="33" y="355"/>
                      <a:pt x="32" y="369"/>
                    </a:cubicBezTo>
                    <a:cubicBezTo>
                      <a:pt x="32" y="374"/>
                      <a:pt x="31" y="378"/>
                      <a:pt x="31" y="382"/>
                    </a:cubicBezTo>
                    <a:cubicBezTo>
                      <a:pt x="30" y="397"/>
                      <a:pt x="28" y="411"/>
                      <a:pt x="28" y="425"/>
                    </a:cubicBezTo>
                    <a:cubicBezTo>
                      <a:pt x="28" y="445"/>
                      <a:pt x="30" y="464"/>
                      <a:pt x="32" y="483"/>
                    </a:cubicBezTo>
                    <a:cubicBezTo>
                      <a:pt x="31" y="492"/>
                      <a:pt x="30" y="503"/>
                      <a:pt x="32" y="511"/>
                    </a:cubicBezTo>
                    <a:cubicBezTo>
                      <a:pt x="34" y="513"/>
                      <a:pt x="38" y="516"/>
                      <a:pt x="39" y="518"/>
                    </a:cubicBezTo>
                    <a:cubicBezTo>
                      <a:pt x="40" y="520"/>
                      <a:pt x="41" y="522"/>
                      <a:pt x="42" y="524"/>
                    </a:cubicBezTo>
                    <a:cubicBezTo>
                      <a:pt x="45" y="528"/>
                      <a:pt x="47" y="532"/>
                      <a:pt x="51" y="536"/>
                    </a:cubicBezTo>
                    <a:cubicBezTo>
                      <a:pt x="58" y="542"/>
                      <a:pt x="69" y="547"/>
                      <a:pt x="78" y="546"/>
                    </a:cubicBezTo>
                    <a:cubicBezTo>
                      <a:pt x="85" y="545"/>
                      <a:pt x="85" y="540"/>
                      <a:pt x="82" y="535"/>
                    </a:cubicBezTo>
                    <a:cubicBezTo>
                      <a:pt x="80" y="530"/>
                      <a:pt x="76" y="525"/>
                      <a:pt x="73" y="521"/>
                    </a:cubicBezTo>
                    <a:cubicBezTo>
                      <a:pt x="71" y="518"/>
                      <a:pt x="70" y="516"/>
                      <a:pt x="68" y="513"/>
                    </a:cubicBezTo>
                    <a:cubicBezTo>
                      <a:pt x="69" y="513"/>
                      <a:pt x="70" y="513"/>
                      <a:pt x="72" y="512"/>
                    </a:cubicBezTo>
                    <a:cubicBezTo>
                      <a:pt x="71" y="511"/>
                      <a:pt x="72" y="509"/>
                      <a:pt x="72" y="507"/>
                    </a:cubicBezTo>
                    <a:cubicBezTo>
                      <a:pt x="72" y="503"/>
                      <a:pt x="72" y="497"/>
                      <a:pt x="73" y="492"/>
                    </a:cubicBezTo>
                    <a:cubicBezTo>
                      <a:pt x="71" y="483"/>
                      <a:pt x="69" y="474"/>
                      <a:pt x="69" y="465"/>
                    </a:cubicBezTo>
                    <a:cubicBezTo>
                      <a:pt x="69" y="455"/>
                      <a:pt x="70" y="445"/>
                      <a:pt x="70" y="435"/>
                    </a:cubicBezTo>
                    <a:cubicBezTo>
                      <a:pt x="70" y="420"/>
                      <a:pt x="69" y="408"/>
                      <a:pt x="73" y="393"/>
                    </a:cubicBezTo>
                    <a:cubicBezTo>
                      <a:pt x="74" y="389"/>
                      <a:pt x="75" y="385"/>
                      <a:pt x="76" y="381"/>
                    </a:cubicBezTo>
                    <a:cubicBezTo>
                      <a:pt x="78" y="367"/>
                      <a:pt x="81" y="354"/>
                      <a:pt x="83" y="340"/>
                    </a:cubicBezTo>
                    <a:cubicBezTo>
                      <a:pt x="84" y="351"/>
                      <a:pt x="85" y="363"/>
                      <a:pt x="86" y="375"/>
                    </a:cubicBezTo>
                    <a:cubicBezTo>
                      <a:pt x="86" y="381"/>
                      <a:pt x="87" y="388"/>
                      <a:pt x="87" y="394"/>
                    </a:cubicBezTo>
                    <a:cubicBezTo>
                      <a:pt x="85" y="408"/>
                      <a:pt x="84" y="426"/>
                      <a:pt x="86" y="445"/>
                    </a:cubicBezTo>
                    <a:cubicBezTo>
                      <a:pt x="87" y="461"/>
                      <a:pt x="87" y="478"/>
                      <a:pt x="89" y="494"/>
                    </a:cubicBezTo>
                    <a:cubicBezTo>
                      <a:pt x="90" y="496"/>
                      <a:pt x="92" y="497"/>
                      <a:pt x="93" y="499"/>
                    </a:cubicBezTo>
                    <a:cubicBezTo>
                      <a:pt x="93" y="503"/>
                      <a:pt x="93" y="505"/>
                      <a:pt x="95" y="509"/>
                    </a:cubicBezTo>
                    <a:cubicBezTo>
                      <a:pt x="99" y="509"/>
                      <a:pt x="105" y="510"/>
                      <a:pt x="108" y="511"/>
                    </a:cubicBezTo>
                    <a:cubicBezTo>
                      <a:pt x="111" y="511"/>
                      <a:pt x="111" y="509"/>
                      <a:pt x="114" y="510"/>
                    </a:cubicBezTo>
                    <a:cubicBezTo>
                      <a:pt x="116" y="511"/>
                      <a:pt x="119" y="513"/>
                      <a:pt x="121" y="514"/>
                    </a:cubicBezTo>
                    <a:cubicBezTo>
                      <a:pt x="130" y="519"/>
                      <a:pt x="137" y="523"/>
                      <a:pt x="148" y="523"/>
                    </a:cubicBezTo>
                    <a:cubicBezTo>
                      <a:pt x="152" y="523"/>
                      <a:pt x="158" y="523"/>
                      <a:pt x="162" y="521"/>
                    </a:cubicBezTo>
                    <a:cubicBezTo>
                      <a:pt x="175" y="517"/>
                      <a:pt x="164" y="509"/>
                      <a:pt x="159" y="505"/>
                    </a:cubicBezTo>
                    <a:cubicBezTo>
                      <a:pt x="155" y="503"/>
                      <a:pt x="151" y="501"/>
                      <a:pt x="147" y="500"/>
                    </a:cubicBezTo>
                    <a:cubicBezTo>
                      <a:pt x="143" y="498"/>
                      <a:pt x="135" y="492"/>
                      <a:pt x="131" y="491"/>
                    </a:cubicBezTo>
                    <a:cubicBezTo>
                      <a:pt x="130" y="490"/>
                      <a:pt x="133" y="488"/>
                      <a:pt x="132" y="486"/>
                    </a:cubicBezTo>
                    <a:cubicBezTo>
                      <a:pt x="129" y="473"/>
                      <a:pt x="127" y="465"/>
                      <a:pt x="127" y="452"/>
                    </a:cubicBezTo>
                    <a:cubicBezTo>
                      <a:pt x="127" y="446"/>
                      <a:pt x="127" y="441"/>
                      <a:pt x="127" y="435"/>
                    </a:cubicBezTo>
                    <a:cubicBezTo>
                      <a:pt x="128" y="427"/>
                      <a:pt x="128" y="419"/>
                      <a:pt x="129" y="411"/>
                    </a:cubicBezTo>
                    <a:cubicBezTo>
                      <a:pt x="130" y="394"/>
                      <a:pt x="132" y="377"/>
                      <a:pt x="133" y="360"/>
                    </a:cubicBezTo>
                    <a:cubicBezTo>
                      <a:pt x="134" y="343"/>
                      <a:pt x="133" y="326"/>
                      <a:pt x="133" y="309"/>
                    </a:cubicBezTo>
                    <a:cubicBezTo>
                      <a:pt x="136" y="308"/>
                      <a:pt x="139" y="307"/>
                      <a:pt x="141" y="306"/>
                    </a:cubicBezTo>
                    <a:cubicBezTo>
                      <a:pt x="140" y="291"/>
                      <a:pt x="139" y="276"/>
                      <a:pt x="138" y="261"/>
                    </a:cubicBezTo>
                    <a:cubicBezTo>
                      <a:pt x="137" y="254"/>
                      <a:pt x="137" y="247"/>
                      <a:pt x="137" y="241"/>
                    </a:cubicBezTo>
                    <a:cubicBezTo>
                      <a:pt x="170" y="182"/>
                      <a:pt x="170" y="182"/>
                      <a:pt x="170" y="182"/>
                    </a:cubicBezTo>
                    <a:cubicBezTo>
                      <a:pt x="167" y="180"/>
                      <a:pt x="164" y="178"/>
                      <a:pt x="161" y="176"/>
                    </a:cubicBezTo>
                    <a:cubicBezTo>
                      <a:pt x="159" y="173"/>
                      <a:pt x="157" y="170"/>
                      <a:pt x="154" y="167"/>
                    </a:cubicBezTo>
                    <a:cubicBezTo>
                      <a:pt x="148" y="161"/>
                      <a:pt x="152" y="164"/>
                      <a:pt x="150" y="158"/>
                    </a:cubicBezTo>
                    <a:cubicBezTo>
                      <a:pt x="149" y="153"/>
                      <a:pt x="147" y="150"/>
                      <a:pt x="146" y="145"/>
                    </a:cubicBezTo>
                    <a:cubicBezTo>
                      <a:pt x="144" y="141"/>
                      <a:pt x="142" y="138"/>
                      <a:pt x="141" y="134"/>
                    </a:cubicBezTo>
                    <a:cubicBezTo>
                      <a:pt x="138" y="124"/>
                      <a:pt x="140" y="113"/>
                      <a:pt x="137" y="102"/>
                    </a:cubicBezTo>
                    <a:cubicBezTo>
                      <a:pt x="136" y="98"/>
                      <a:pt x="136" y="96"/>
                      <a:pt x="132" y="94"/>
                    </a:cubicBezTo>
                    <a:cubicBezTo>
                      <a:pt x="127" y="92"/>
                      <a:pt x="121" y="90"/>
                      <a:pt x="115" y="88"/>
                    </a:cubicBezTo>
                    <a:cubicBezTo>
                      <a:pt x="113" y="88"/>
                      <a:pt x="110" y="87"/>
                      <a:pt x="108" y="86"/>
                    </a:cubicBezTo>
                    <a:cubicBezTo>
                      <a:pt x="108" y="85"/>
                      <a:pt x="109" y="84"/>
                      <a:pt x="109" y="83"/>
                    </a:cubicBezTo>
                    <a:cubicBezTo>
                      <a:pt x="110" y="82"/>
                      <a:pt x="111" y="81"/>
                      <a:pt x="111" y="81"/>
                    </a:cubicBezTo>
                    <a:cubicBezTo>
                      <a:pt x="111" y="79"/>
                      <a:pt x="112" y="78"/>
                      <a:pt x="113" y="76"/>
                    </a:cubicBezTo>
                    <a:cubicBezTo>
                      <a:pt x="113" y="76"/>
                      <a:pt x="113" y="75"/>
                      <a:pt x="114" y="74"/>
                    </a:cubicBezTo>
                    <a:cubicBezTo>
                      <a:pt x="116" y="74"/>
                      <a:pt x="117" y="74"/>
                      <a:pt x="118" y="72"/>
                    </a:cubicBezTo>
                    <a:cubicBezTo>
                      <a:pt x="118" y="69"/>
                      <a:pt x="118" y="66"/>
                      <a:pt x="118" y="62"/>
                    </a:cubicBezTo>
                    <a:cubicBezTo>
                      <a:pt x="118" y="62"/>
                      <a:pt x="118" y="60"/>
                      <a:pt x="119" y="59"/>
                    </a:cubicBezTo>
                    <a:cubicBezTo>
                      <a:pt x="123" y="54"/>
                      <a:pt x="122" y="50"/>
                      <a:pt x="124" y="45"/>
                    </a:cubicBezTo>
                    <a:cubicBezTo>
                      <a:pt x="125" y="43"/>
                      <a:pt x="127" y="43"/>
                      <a:pt x="128" y="42"/>
                    </a:cubicBezTo>
                    <a:cubicBezTo>
                      <a:pt x="131" y="38"/>
                      <a:pt x="129" y="36"/>
                      <a:pt x="128" y="31"/>
                    </a:cubicBezTo>
                    <a:cubicBezTo>
                      <a:pt x="127" y="28"/>
                      <a:pt x="126" y="25"/>
                      <a:pt x="125" y="21"/>
                    </a:cubicBezTo>
                    <a:cubicBezTo>
                      <a:pt x="121" y="14"/>
                      <a:pt x="112" y="7"/>
                      <a:pt x="105" y="5"/>
                    </a:cubicBezTo>
                    <a:cubicBezTo>
                      <a:pt x="98" y="2"/>
                      <a:pt x="87" y="0"/>
                      <a:pt x="81" y="4"/>
                    </a:cubicBezTo>
                    <a:cubicBezTo>
                      <a:pt x="76" y="7"/>
                      <a:pt x="71" y="14"/>
                      <a:pt x="68" y="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ndParaRPr>
              </a:p>
            </p:txBody>
          </p:sp>
          <p:sp>
            <p:nvSpPr>
              <p:cNvPr id="102" name="Freeform 5"/>
              <p:cNvSpPr/>
              <p:nvPr/>
            </p:nvSpPr>
            <p:spPr bwMode="auto">
              <a:xfrm>
                <a:off x="1381" y="2614"/>
                <a:ext cx="441" cy="276"/>
              </a:xfrm>
              <a:custGeom>
                <a:avLst/>
                <a:gdLst>
                  <a:gd name="T0" fmla="*/ 16 w 118"/>
                  <a:gd name="T1" fmla="*/ 71 h 74"/>
                  <a:gd name="T2" fmla="*/ 77 w 118"/>
                  <a:gd name="T3" fmla="*/ 54 h 74"/>
                  <a:gd name="T4" fmla="*/ 83 w 118"/>
                  <a:gd name="T5" fmla="*/ 22 h 74"/>
                  <a:gd name="T6" fmla="*/ 95 w 118"/>
                  <a:gd name="T7" fmla="*/ 17 h 74"/>
                  <a:gd name="T8" fmla="*/ 97 w 118"/>
                  <a:gd name="T9" fmla="*/ 11 h 74"/>
                  <a:gd name="T10" fmla="*/ 97 w 118"/>
                  <a:gd name="T11" fmla="*/ 8 h 74"/>
                  <a:gd name="T12" fmla="*/ 118 w 118"/>
                  <a:gd name="T13" fmla="*/ 6 h 74"/>
                  <a:gd name="T14" fmla="*/ 116 w 118"/>
                  <a:gd name="T15" fmla="*/ 0 h 74"/>
                  <a:gd name="T16" fmla="*/ 49 w 118"/>
                  <a:gd name="T17" fmla="*/ 13 h 74"/>
                  <a:gd name="T18" fmla="*/ 49 w 118"/>
                  <a:gd name="T19" fmla="*/ 13 h 74"/>
                  <a:gd name="T20" fmla="*/ 31 w 118"/>
                  <a:gd name="T21" fmla="*/ 26 h 74"/>
                  <a:gd name="T22" fmla="*/ 14 w 118"/>
                  <a:gd name="T23" fmla="*/ 31 h 74"/>
                  <a:gd name="T24" fmla="*/ 16 w 118"/>
                  <a:gd name="T25" fmla="*/ 34 h 74"/>
                  <a:gd name="T26" fmla="*/ 20 w 118"/>
                  <a:gd name="T27" fmla="*/ 39 h 74"/>
                  <a:gd name="T28" fmla="*/ 0 w 118"/>
                  <a:gd name="T29" fmla="*/ 74 h 74"/>
                  <a:gd name="T30" fmla="*/ 16 w 118"/>
                  <a:gd name="T31" fmla="*/ 7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 h="74">
                    <a:moveTo>
                      <a:pt x="16" y="71"/>
                    </a:moveTo>
                    <a:cubicBezTo>
                      <a:pt x="36" y="65"/>
                      <a:pt x="57" y="59"/>
                      <a:pt x="77" y="54"/>
                    </a:cubicBezTo>
                    <a:cubicBezTo>
                      <a:pt x="79" y="43"/>
                      <a:pt x="79" y="32"/>
                      <a:pt x="83" y="22"/>
                    </a:cubicBezTo>
                    <a:cubicBezTo>
                      <a:pt x="87" y="21"/>
                      <a:pt x="91" y="19"/>
                      <a:pt x="95" y="17"/>
                    </a:cubicBezTo>
                    <a:cubicBezTo>
                      <a:pt x="96" y="15"/>
                      <a:pt x="96" y="13"/>
                      <a:pt x="97" y="11"/>
                    </a:cubicBezTo>
                    <a:cubicBezTo>
                      <a:pt x="97" y="10"/>
                      <a:pt x="97" y="9"/>
                      <a:pt x="97" y="8"/>
                    </a:cubicBezTo>
                    <a:cubicBezTo>
                      <a:pt x="104" y="7"/>
                      <a:pt x="111" y="6"/>
                      <a:pt x="118" y="6"/>
                    </a:cubicBezTo>
                    <a:cubicBezTo>
                      <a:pt x="117" y="4"/>
                      <a:pt x="116" y="2"/>
                      <a:pt x="116" y="0"/>
                    </a:cubicBezTo>
                    <a:cubicBezTo>
                      <a:pt x="95" y="1"/>
                      <a:pt x="73" y="5"/>
                      <a:pt x="49" y="13"/>
                    </a:cubicBezTo>
                    <a:cubicBezTo>
                      <a:pt x="49" y="13"/>
                      <a:pt x="49" y="13"/>
                      <a:pt x="49" y="13"/>
                    </a:cubicBezTo>
                    <a:cubicBezTo>
                      <a:pt x="43" y="17"/>
                      <a:pt x="37" y="22"/>
                      <a:pt x="31" y="26"/>
                    </a:cubicBezTo>
                    <a:cubicBezTo>
                      <a:pt x="25" y="28"/>
                      <a:pt x="19" y="30"/>
                      <a:pt x="14" y="31"/>
                    </a:cubicBezTo>
                    <a:cubicBezTo>
                      <a:pt x="14" y="32"/>
                      <a:pt x="15" y="33"/>
                      <a:pt x="16" y="34"/>
                    </a:cubicBezTo>
                    <a:cubicBezTo>
                      <a:pt x="17" y="36"/>
                      <a:pt x="18" y="37"/>
                      <a:pt x="20" y="39"/>
                    </a:cubicBezTo>
                    <a:cubicBezTo>
                      <a:pt x="5" y="47"/>
                      <a:pt x="1" y="59"/>
                      <a:pt x="0" y="74"/>
                    </a:cubicBezTo>
                    <a:cubicBezTo>
                      <a:pt x="5" y="73"/>
                      <a:pt x="11" y="72"/>
                      <a:pt x="16" y="71"/>
                    </a:cubicBezTo>
                    <a:close/>
                  </a:path>
                </a:pathLst>
              </a:custGeom>
              <a:solidFill>
                <a:srgbClr val="007EE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ndParaRPr>
              </a:p>
            </p:txBody>
          </p:sp>
        </p:grpSp>
        <p:sp>
          <p:nvSpPr>
            <p:cNvPr id="103" name="Freeform 6"/>
            <p:cNvSpPr/>
            <p:nvPr/>
          </p:nvSpPr>
          <p:spPr bwMode="auto">
            <a:xfrm>
              <a:off x="1623814" y="2470150"/>
              <a:ext cx="473075" cy="479425"/>
            </a:xfrm>
            <a:custGeom>
              <a:avLst/>
              <a:gdLst>
                <a:gd name="T0" fmla="*/ 87 w 87"/>
                <a:gd name="T1" fmla="*/ 26 h 88"/>
                <a:gd name="T2" fmla="*/ 65 w 87"/>
                <a:gd name="T3" fmla="*/ 88 h 88"/>
                <a:gd name="T4" fmla="*/ 42 w 87"/>
                <a:gd name="T5" fmla="*/ 81 h 88"/>
                <a:gd name="T6" fmla="*/ 42 w 87"/>
                <a:gd name="T7" fmla="*/ 81 h 88"/>
                <a:gd name="T8" fmla="*/ 22 w 87"/>
                <a:gd name="T9" fmla="*/ 71 h 88"/>
                <a:gd name="T10" fmla="*/ 22 w 87"/>
                <a:gd name="T11" fmla="*/ 72 h 88"/>
                <a:gd name="T12" fmla="*/ 12 w 87"/>
                <a:gd name="T13" fmla="*/ 67 h 88"/>
                <a:gd name="T14" fmla="*/ 1 w 87"/>
                <a:gd name="T15" fmla="*/ 61 h 88"/>
                <a:gd name="T16" fmla="*/ 1 w 87"/>
                <a:gd name="T17" fmla="*/ 61 h 88"/>
                <a:gd name="T18" fmla="*/ 0 w 87"/>
                <a:gd name="T19" fmla="*/ 60 h 88"/>
                <a:gd name="T20" fmla="*/ 17 w 87"/>
                <a:gd name="T21" fmla="*/ 15 h 88"/>
                <a:gd name="T22" fmla="*/ 22 w 87"/>
                <a:gd name="T23" fmla="*/ 0 h 88"/>
                <a:gd name="T24" fmla="*/ 87 w 87"/>
                <a:gd name="T25" fmla="*/ 2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88">
                  <a:moveTo>
                    <a:pt x="87" y="26"/>
                  </a:moveTo>
                  <a:cubicBezTo>
                    <a:pt x="65" y="88"/>
                    <a:pt x="65" y="88"/>
                    <a:pt x="65" y="88"/>
                  </a:cubicBezTo>
                  <a:cubicBezTo>
                    <a:pt x="42" y="81"/>
                    <a:pt x="42" y="81"/>
                    <a:pt x="42" y="81"/>
                  </a:cubicBezTo>
                  <a:cubicBezTo>
                    <a:pt x="42" y="81"/>
                    <a:pt x="42" y="81"/>
                    <a:pt x="42" y="81"/>
                  </a:cubicBezTo>
                  <a:cubicBezTo>
                    <a:pt x="22" y="71"/>
                    <a:pt x="22" y="71"/>
                    <a:pt x="22" y="71"/>
                  </a:cubicBezTo>
                  <a:cubicBezTo>
                    <a:pt x="22" y="72"/>
                    <a:pt x="22" y="72"/>
                    <a:pt x="22" y="72"/>
                  </a:cubicBezTo>
                  <a:cubicBezTo>
                    <a:pt x="12" y="67"/>
                    <a:pt x="12" y="67"/>
                    <a:pt x="12" y="67"/>
                  </a:cubicBezTo>
                  <a:cubicBezTo>
                    <a:pt x="1" y="61"/>
                    <a:pt x="1" y="61"/>
                    <a:pt x="1" y="61"/>
                  </a:cubicBezTo>
                  <a:cubicBezTo>
                    <a:pt x="1" y="61"/>
                    <a:pt x="1" y="61"/>
                    <a:pt x="1" y="61"/>
                  </a:cubicBezTo>
                  <a:cubicBezTo>
                    <a:pt x="0" y="60"/>
                    <a:pt x="0" y="60"/>
                    <a:pt x="0" y="60"/>
                  </a:cubicBezTo>
                  <a:cubicBezTo>
                    <a:pt x="17" y="15"/>
                    <a:pt x="17" y="15"/>
                    <a:pt x="17" y="15"/>
                  </a:cubicBezTo>
                  <a:cubicBezTo>
                    <a:pt x="22" y="0"/>
                    <a:pt x="22" y="0"/>
                    <a:pt x="22" y="0"/>
                  </a:cubicBezTo>
                  <a:cubicBezTo>
                    <a:pt x="48" y="12"/>
                    <a:pt x="61" y="15"/>
                    <a:pt x="87" y="26"/>
                  </a:cubicBezTo>
                  <a:close/>
                </a:path>
              </a:pathLst>
            </a:custGeom>
            <a:solidFill>
              <a:srgbClr val="FF99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000000"/>
                </a:solidFill>
                <a:latin typeface="Arial" panose="020B0604020202020204"/>
              </a:endParaRPr>
            </a:p>
          </p:txBody>
        </p:sp>
        <p:sp>
          <p:nvSpPr>
            <p:cNvPr id="104" name="Freeform 7"/>
            <p:cNvSpPr>
              <a:spLocks noEditPoints="1"/>
            </p:cNvSpPr>
            <p:nvPr/>
          </p:nvSpPr>
          <p:spPr bwMode="auto">
            <a:xfrm>
              <a:off x="1742877" y="1385887"/>
              <a:ext cx="987425" cy="2952750"/>
            </a:xfrm>
            <a:custGeom>
              <a:avLst/>
              <a:gdLst>
                <a:gd name="T0" fmla="*/ 46 w 181"/>
                <a:gd name="T1" fmla="*/ 181 h 542"/>
                <a:gd name="T2" fmla="*/ 35 w 181"/>
                <a:gd name="T3" fmla="*/ 217 h 542"/>
                <a:gd name="T4" fmla="*/ 16 w 181"/>
                <a:gd name="T5" fmla="*/ 258 h 542"/>
                <a:gd name="T6" fmla="*/ 22 w 181"/>
                <a:gd name="T7" fmla="*/ 268 h 542"/>
                <a:gd name="T8" fmla="*/ 28 w 181"/>
                <a:gd name="T9" fmla="*/ 282 h 542"/>
                <a:gd name="T10" fmla="*/ 23 w 181"/>
                <a:gd name="T11" fmla="*/ 286 h 542"/>
                <a:gd name="T12" fmla="*/ 18 w 181"/>
                <a:gd name="T13" fmla="*/ 281 h 542"/>
                <a:gd name="T14" fmla="*/ 15 w 181"/>
                <a:gd name="T15" fmla="*/ 283 h 542"/>
                <a:gd name="T16" fmla="*/ 8 w 181"/>
                <a:gd name="T17" fmla="*/ 282 h 542"/>
                <a:gd name="T18" fmla="*/ 5 w 181"/>
                <a:gd name="T19" fmla="*/ 277 h 542"/>
                <a:gd name="T20" fmla="*/ 0 w 181"/>
                <a:gd name="T21" fmla="*/ 261 h 542"/>
                <a:gd name="T22" fmla="*/ 8 w 181"/>
                <a:gd name="T23" fmla="*/ 209 h 542"/>
                <a:gd name="T24" fmla="*/ 15 w 181"/>
                <a:gd name="T25" fmla="*/ 187 h 542"/>
                <a:gd name="T26" fmla="*/ 19 w 181"/>
                <a:gd name="T27" fmla="*/ 164 h 542"/>
                <a:gd name="T28" fmla="*/ 40 w 181"/>
                <a:gd name="T29" fmla="*/ 103 h 542"/>
                <a:gd name="T30" fmla="*/ 88 w 181"/>
                <a:gd name="T31" fmla="*/ 77 h 542"/>
                <a:gd name="T32" fmla="*/ 71 w 181"/>
                <a:gd name="T33" fmla="*/ 70 h 542"/>
                <a:gd name="T34" fmla="*/ 73 w 181"/>
                <a:gd name="T35" fmla="*/ 39 h 542"/>
                <a:gd name="T36" fmla="*/ 100 w 181"/>
                <a:gd name="T37" fmla="*/ 7 h 542"/>
                <a:gd name="T38" fmla="*/ 131 w 181"/>
                <a:gd name="T39" fmla="*/ 65 h 542"/>
                <a:gd name="T40" fmla="*/ 127 w 181"/>
                <a:gd name="T41" fmla="*/ 73 h 542"/>
                <a:gd name="T42" fmla="*/ 115 w 181"/>
                <a:gd name="T43" fmla="*/ 77 h 542"/>
                <a:gd name="T44" fmla="*/ 123 w 181"/>
                <a:gd name="T45" fmla="*/ 89 h 542"/>
                <a:gd name="T46" fmla="*/ 163 w 181"/>
                <a:gd name="T47" fmla="*/ 117 h 542"/>
                <a:gd name="T48" fmla="*/ 145 w 181"/>
                <a:gd name="T49" fmla="*/ 232 h 542"/>
                <a:gd name="T50" fmla="*/ 148 w 181"/>
                <a:gd name="T51" fmla="*/ 294 h 542"/>
                <a:gd name="T52" fmla="*/ 135 w 181"/>
                <a:gd name="T53" fmla="*/ 375 h 542"/>
                <a:gd name="T54" fmla="*/ 125 w 181"/>
                <a:gd name="T55" fmla="*/ 492 h 542"/>
                <a:gd name="T56" fmla="*/ 138 w 181"/>
                <a:gd name="T57" fmla="*/ 537 h 542"/>
                <a:gd name="T58" fmla="*/ 108 w 181"/>
                <a:gd name="T59" fmla="*/ 522 h 542"/>
                <a:gd name="T60" fmla="*/ 102 w 181"/>
                <a:gd name="T61" fmla="*/ 511 h 542"/>
                <a:gd name="T62" fmla="*/ 102 w 181"/>
                <a:gd name="T63" fmla="*/ 416 h 542"/>
                <a:gd name="T64" fmla="*/ 95 w 181"/>
                <a:gd name="T65" fmla="*/ 379 h 542"/>
                <a:gd name="T66" fmla="*/ 94 w 181"/>
                <a:gd name="T67" fmla="*/ 497 h 542"/>
                <a:gd name="T68" fmla="*/ 88 w 181"/>
                <a:gd name="T69" fmla="*/ 540 h 542"/>
                <a:gd name="T70" fmla="*/ 76 w 181"/>
                <a:gd name="T71" fmla="*/ 482 h 542"/>
                <a:gd name="T72" fmla="*/ 62 w 181"/>
                <a:gd name="T73" fmla="*/ 378 h 542"/>
                <a:gd name="T74" fmla="*/ 48 w 181"/>
                <a:gd name="T75" fmla="*/ 295 h 542"/>
                <a:gd name="T76" fmla="*/ 36 w 181"/>
                <a:gd name="T77" fmla="*/ 285 h 542"/>
                <a:gd name="T78" fmla="*/ 65 w 181"/>
                <a:gd name="T79" fmla="*/ 225 h 542"/>
                <a:gd name="T80" fmla="*/ 51 w 181"/>
                <a:gd name="T81" fmla="*/ 154 h 542"/>
                <a:gd name="T82" fmla="*/ 137 w 181"/>
                <a:gd name="T83" fmla="*/ 203 h 542"/>
                <a:gd name="T84" fmla="*/ 150 w 181"/>
                <a:gd name="T85" fmla="*/ 184 h 542"/>
                <a:gd name="T86" fmla="*/ 142 w 181"/>
                <a:gd name="T87" fmla="*/ 157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 h="542">
                  <a:moveTo>
                    <a:pt x="51" y="154"/>
                  </a:moveTo>
                  <a:cubicBezTo>
                    <a:pt x="50" y="161"/>
                    <a:pt x="48" y="174"/>
                    <a:pt x="46" y="181"/>
                  </a:cubicBezTo>
                  <a:cubicBezTo>
                    <a:pt x="44" y="186"/>
                    <a:pt x="43" y="192"/>
                    <a:pt x="41" y="198"/>
                  </a:cubicBezTo>
                  <a:cubicBezTo>
                    <a:pt x="35" y="208"/>
                    <a:pt x="41" y="203"/>
                    <a:pt x="35" y="217"/>
                  </a:cubicBezTo>
                  <a:cubicBezTo>
                    <a:pt x="37" y="230"/>
                    <a:pt x="28" y="244"/>
                    <a:pt x="27" y="255"/>
                  </a:cubicBezTo>
                  <a:cubicBezTo>
                    <a:pt x="25" y="257"/>
                    <a:pt x="19" y="256"/>
                    <a:pt x="16" y="258"/>
                  </a:cubicBezTo>
                  <a:cubicBezTo>
                    <a:pt x="17" y="259"/>
                    <a:pt x="18" y="261"/>
                    <a:pt x="19" y="262"/>
                  </a:cubicBezTo>
                  <a:cubicBezTo>
                    <a:pt x="20" y="264"/>
                    <a:pt x="21" y="266"/>
                    <a:pt x="22" y="268"/>
                  </a:cubicBezTo>
                  <a:cubicBezTo>
                    <a:pt x="24" y="272"/>
                    <a:pt x="23" y="275"/>
                    <a:pt x="23" y="279"/>
                  </a:cubicBezTo>
                  <a:cubicBezTo>
                    <a:pt x="25" y="280"/>
                    <a:pt x="26" y="281"/>
                    <a:pt x="28" y="282"/>
                  </a:cubicBezTo>
                  <a:cubicBezTo>
                    <a:pt x="26" y="281"/>
                    <a:pt x="25" y="281"/>
                    <a:pt x="24" y="280"/>
                  </a:cubicBezTo>
                  <a:cubicBezTo>
                    <a:pt x="23" y="283"/>
                    <a:pt x="24" y="283"/>
                    <a:pt x="23" y="286"/>
                  </a:cubicBezTo>
                  <a:cubicBezTo>
                    <a:pt x="23" y="287"/>
                    <a:pt x="22" y="287"/>
                    <a:pt x="19" y="286"/>
                  </a:cubicBezTo>
                  <a:cubicBezTo>
                    <a:pt x="19" y="283"/>
                    <a:pt x="19" y="284"/>
                    <a:pt x="18" y="281"/>
                  </a:cubicBezTo>
                  <a:cubicBezTo>
                    <a:pt x="18" y="280"/>
                    <a:pt x="17" y="279"/>
                    <a:pt x="16" y="277"/>
                  </a:cubicBezTo>
                  <a:cubicBezTo>
                    <a:pt x="15" y="280"/>
                    <a:pt x="16" y="281"/>
                    <a:pt x="15" y="283"/>
                  </a:cubicBezTo>
                  <a:cubicBezTo>
                    <a:pt x="15" y="284"/>
                    <a:pt x="13" y="285"/>
                    <a:pt x="12" y="285"/>
                  </a:cubicBezTo>
                  <a:cubicBezTo>
                    <a:pt x="11" y="283"/>
                    <a:pt x="9" y="283"/>
                    <a:pt x="8" y="282"/>
                  </a:cubicBezTo>
                  <a:cubicBezTo>
                    <a:pt x="7" y="281"/>
                    <a:pt x="7" y="280"/>
                    <a:pt x="6" y="279"/>
                  </a:cubicBezTo>
                  <a:cubicBezTo>
                    <a:pt x="6" y="278"/>
                    <a:pt x="5" y="278"/>
                    <a:pt x="5" y="277"/>
                  </a:cubicBezTo>
                  <a:cubicBezTo>
                    <a:pt x="2" y="272"/>
                    <a:pt x="3" y="268"/>
                    <a:pt x="4" y="262"/>
                  </a:cubicBezTo>
                  <a:cubicBezTo>
                    <a:pt x="3" y="262"/>
                    <a:pt x="1" y="261"/>
                    <a:pt x="0" y="261"/>
                  </a:cubicBezTo>
                  <a:cubicBezTo>
                    <a:pt x="0" y="257"/>
                    <a:pt x="0" y="248"/>
                    <a:pt x="0" y="244"/>
                  </a:cubicBezTo>
                  <a:cubicBezTo>
                    <a:pt x="2" y="225"/>
                    <a:pt x="4" y="227"/>
                    <a:pt x="8" y="209"/>
                  </a:cubicBezTo>
                  <a:cubicBezTo>
                    <a:pt x="8" y="205"/>
                    <a:pt x="13" y="197"/>
                    <a:pt x="11" y="192"/>
                  </a:cubicBezTo>
                  <a:cubicBezTo>
                    <a:pt x="10" y="189"/>
                    <a:pt x="12" y="188"/>
                    <a:pt x="15" y="187"/>
                  </a:cubicBezTo>
                  <a:cubicBezTo>
                    <a:pt x="14" y="183"/>
                    <a:pt x="13" y="178"/>
                    <a:pt x="15" y="176"/>
                  </a:cubicBezTo>
                  <a:cubicBezTo>
                    <a:pt x="19" y="172"/>
                    <a:pt x="18" y="168"/>
                    <a:pt x="19" y="164"/>
                  </a:cubicBezTo>
                  <a:cubicBezTo>
                    <a:pt x="23" y="152"/>
                    <a:pt x="26" y="138"/>
                    <a:pt x="31" y="126"/>
                  </a:cubicBezTo>
                  <a:cubicBezTo>
                    <a:pt x="35" y="117"/>
                    <a:pt x="35" y="111"/>
                    <a:pt x="40" y="103"/>
                  </a:cubicBezTo>
                  <a:cubicBezTo>
                    <a:pt x="50" y="91"/>
                    <a:pt x="66" y="91"/>
                    <a:pt x="80" y="86"/>
                  </a:cubicBezTo>
                  <a:cubicBezTo>
                    <a:pt x="84" y="83"/>
                    <a:pt x="88" y="82"/>
                    <a:pt x="88" y="77"/>
                  </a:cubicBezTo>
                  <a:cubicBezTo>
                    <a:pt x="84" y="80"/>
                    <a:pt x="70" y="79"/>
                    <a:pt x="68" y="72"/>
                  </a:cubicBezTo>
                  <a:cubicBezTo>
                    <a:pt x="68" y="73"/>
                    <a:pt x="69" y="74"/>
                    <a:pt x="71" y="70"/>
                  </a:cubicBezTo>
                  <a:cubicBezTo>
                    <a:pt x="67" y="68"/>
                    <a:pt x="67" y="68"/>
                    <a:pt x="66" y="64"/>
                  </a:cubicBezTo>
                  <a:cubicBezTo>
                    <a:pt x="74" y="59"/>
                    <a:pt x="75" y="48"/>
                    <a:pt x="73" y="39"/>
                  </a:cubicBezTo>
                  <a:cubicBezTo>
                    <a:pt x="72" y="31"/>
                    <a:pt x="72" y="27"/>
                    <a:pt x="75" y="20"/>
                  </a:cubicBezTo>
                  <a:cubicBezTo>
                    <a:pt x="78" y="11"/>
                    <a:pt x="90" y="3"/>
                    <a:pt x="100" y="7"/>
                  </a:cubicBezTo>
                  <a:cubicBezTo>
                    <a:pt x="116" y="0"/>
                    <a:pt x="124" y="12"/>
                    <a:pt x="128" y="22"/>
                  </a:cubicBezTo>
                  <a:cubicBezTo>
                    <a:pt x="135" y="36"/>
                    <a:pt x="130" y="49"/>
                    <a:pt x="131" y="65"/>
                  </a:cubicBezTo>
                  <a:cubicBezTo>
                    <a:pt x="131" y="68"/>
                    <a:pt x="136" y="69"/>
                    <a:pt x="136" y="69"/>
                  </a:cubicBezTo>
                  <a:cubicBezTo>
                    <a:pt x="135" y="72"/>
                    <a:pt x="131" y="73"/>
                    <a:pt x="127" y="73"/>
                  </a:cubicBezTo>
                  <a:cubicBezTo>
                    <a:pt x="129" y="74"/>
                    <a:pt x="131" y="76"/>
                    <a:pt x="132" y="78"/>
                  </a:cubicBezTo>
                  <a:cubicBezTo>
                    <a:pt x="128" y="81"/>
                    <a:pt x="118" y="77"/>
                    <a:pt x="115" y="77"/>
                  </a:cubicBezTo>
                  <a:cubicBezTo>
                    <a:pt x="114" y="78"/>
                    <a:pt x="116" y="80"/>
                    <a:pt x="116" y="81"/>
                  </a:cubicBezTo>
                  <a:cubicBezTo>
                    <a:pt x="120" y="85"/>
                    <a:pt x="119" y="85"/>
                    <a:pt x="123" y="89"/>
                  </a:cubicBezTo>
                  <a:cubicBezTo>
                    <a:pt x="135" y="94"/>
                    <a:pt x="145" y="98"/>
                    <a:pt x="153" y="102"/>
                  </a:cubicBezTo>
                  <a:cubicBezTo>
                    <a:pt x="158" y="106"/>
                    <a:pt x="159" y="107"/>
                    <a:pt x="163" y="117"/>
                  </a:cubicBezTo>
                  <a:cubicBezTo>
                    <a:pt x="163" y="125"/>
                    <a:pt x="177" y="165"/>
                    <a:pt x="181" y="186"/>
                  </a:cubicBezTo>
                  <a:cubicBezTo>
                    <a:pt x="180" y="206"/>
                    <a:pt x="160" y="222"/>
                    <a:pt x="145" y="232"/>
                  </a:cubicBezTo>
                  <a:cubicBezTo>
                    <a:pt x="150" y="251"/>
                    <a:pt x="157" y="268"/>
                    <a:pt x="162" y="287"/>
                  </a:cubicBezTo>
                  <a:cubicBezTo>
                    <a:pt x="157" y="291"/>
                    <a:pt x="154" y="293"/>
                    <a:pt x="148" y="294"/>
                  </a:cubicBezTo>
                  <a:cubicBezTo>
                    <a:pt x="144" y="320"/>
                    <a:pt x="141" y="347"/>
                    <a:pt x="139" y="373"/>
                  </a:cubicBezTo>
                  <a:cubicBezTo>
                    <a:pt x="138" y="374"/>
                    <a:pt x="136" y="374"/>
                    <a:pt x="135" y="375"/>
                  </a:cubicBezTo>
                  <a:cubicBezTo>
                    <a:pt x="135" y="396"/>
                    <a:pt x="135" y="417"/>
                    <a:pt x="133" y="438"/>
                  </a:cubicBezTo>
                  <a:cubicBezTo>
                    <a:pt x="130" y="459"/>
                    <a:pt x="127" y="472"/>
                    <a:pt x="125" y="492"/>
                  </a:cubicBezTo>
                  <a:cubicBezTo>
                    <a:pt x="124" y="505"/>
                    <a:pt x="128" y="517"/>
                    <a:pt x="137" y="527"/>
                  </a:cubicBezTo>
                  <a:cubicBezTo>
                    <a:pt x="139" y="530"/>
                    <a:pt x="139" y="533"/>
                    <a:pt x="138" y="537"/>
                  </a:cubicBezTo>
                  <a:cubicBezTo>
                    <a:pt x="136" y="540"/>
                    <a:pt x="116" y="540"/>
                    <a:pt x="111" y="528"/>
                  </a:cubicBezTo>
                  <a:cubicBezTo>
                    <a:pt x="111" y="526"/>
                    <a:pt x="107" y="515"/>
                    <a:pt x="108" y="522"/>
                  </a:cubicBezTo>
                  <a:cubicBezTo>
                    <a:pt x="105" y="522"/>
                    <a:pt x="105" y="522"/>
                    <a:pt x="105" y="522"/>
                  </a:cubicBezTo>
                  <a:cubicBezTo>
                    <a:pt x="105" y="522"/>
                    <a:pt x="103" y="513"/>
                    <a:pt x="102" y="511"/>
                  </a:cubicBezTo>
                  <a:cubicBezTo>
                    <a:pt x="103" y="507"/>
                    <a:pt x="103" y="502"/>
                    <a:pt x="105" y="498"/>
                  </a:cubicBezTo>
                  <a:cubicBezTo>
                    <a:pt x="112" y="466"/>
                    <a:pt x="100" y="448"/>
                    <a:pt x="102" y="416"/>
                  </a:cubicBezTo>
                  <a:cubicBezTo>
                    <a:pt x="102" y="407"/>
                    <a:pt x="100" y="388"/>
                    <a:pt x="99" y="379"/>
                  </a:cubicBezTo>
                  <a:cubicBezTo>
                    <a:pt x="98" y="379"/>
                    <a:pt x="97" y="379"/>
                    <a:pt x="95" y="379"/>
                  </a:cubicBezTo>
                  <a:cubicBezTo>
                    <a:pt x="93" y="407"/>
                    <a:pt x="93" y="442"/>
                    <a:pt x="92" y="471"/>
                  </a:cubicBezTo>
                  <a:cubicBezTo>
                    <a:pt x="91" y="481"/>
                    <a:pt x="93" y="489"/>
                    <a:pt x="94" y="497"/>
                  </a:cubicBezTo>
                  <a:cubicBezTo>
                    <a:pt x="95" y="502"/>
                    <a:pt x="95" y="507"/>
                    <a:pt x="94" y="513"/>
                  </a:cubicBezTo>
                  <a:cubicBezTo>
                    <a:pt x="95" y="523"/>
                    <a:pt x="96" y="534"/>
                    <a:pt x="88" y="540"/>
                  </a:cubicBezTo>
                  <a:cubicBezTo>
                    <a:pt x="62" y="542"/>
                    <a:pt x="74" y="522"/>
                    <a:pt x="78" y="505"/>
                  </a:cubicBezTo>
                  <a:cubicBezTo>
                    <a:pt x="80" y="497"/>
                    <a:pt x="78" y="489"/>
                    <a:pt x="76" y="482"/>
                  </a:cubicBezTo>
                  <a:cubicBezTo>
                    <a:pt x="70" y="457"/>
                    <a:pt x="65" y="439"/>
                    <a:pt x="63" y="414"/>
                  </a:cubicBezTo>
                  <a:cubicBezTo>
                    <a:pt x="63" y="402"/>
                    <a:pt x="63" y="389"/>
                    <a:pt x="62" y="378"/>
                  </a:cubicBezTo>
                  <a:cubicBezTo>
                    <a:pt x="61" y="377"/>
                    <a:pt x="59" y="378"/>
                    <a:pt x="58" y="376"/>
                  </a:cubicBezTo>
                  <a:cubicBezTo>
                    <a:pt x="58" y="337"/>
                    <a:pt x="51" y="321"/>
                    <a:pt x="48" y="295"/>
                  </a:cubicBezTo>
                  <a:cubicBezTo>
                    <a:pt x="45" y="293"/>
                    <a:pt x="39" y="292"/>
                    <a:pt x="35" y="290"/>
                  </a:cubicBezTo>
                  <a:cubicBezTo>
                    <a:pt x="35" y="289"/>
                    <a:pt x="36" y="287"/>
                    <a:pt x="36" y="285"/>
                  </a:cubicBezTo>
                  <a:cubicBezTo>
                    <a:pt x="43" y="287"/>
                    <a:pt x="43" y="287"/>
                    <a:pt x="43" y="287"/>
                  </a:cubicBezTo>
                  <a:cubicBezTo>
                    <a:pt x="65" y="225"/>
                    <a:pt x="65" y="225"/>
                    <a:pt x="65" y="225"/>
                  </a:cubicBezTo>
                  <a:cubicBezTo>
                    <a:pt x="60" y="223"/>
                    <a:pt x="55" y="221"/>
                    <a:pt x="51" y="219"/>
                  </a:cubicBezTo>
                  <a:cubicBezTo>
                    <a:pt x="55" y="199"/>
                    <a:pt x="56" y="175"/>
                    <a:pt x="51" y="154"/>
                  </a:cubicBezTo>
                  <a:close/>
                  <a:moveTo>
                    <a:pt x="142" y="157"/>
                  </a:moveTo>
                  <a:cubicBezTo>
                    <a:pt x="138" y="173"/>
                    <a:pt x="135" y="187"/>
                    <a:pt x="137" y="203"/>
                  </a:cubicBezTo>
                  <a:cubicBezTo>
                    <a:pt x="143" y="198"/>
                    <a:pt x="145" y="194"/>
                    <a:pt x="149" y="188"/>
                  </a:cubicBezTo>
                  <a:cubicBezTo>
                    <a:pt x="150" y="188"/>
                    <a:pt x="149" y="185"/>
                    <a:pt x="150" y="184"/>
                  </a:cubicBezTo>
                  <a:cubicBezTo>
                    <a:pt x="151" y="184"/>
                    <a:pt x="153" y="184"/>
                    <a:pt x="153" y="182"/>
                  </a:cubicBezTo>
                  <a:cubicBezTo>
                    <a:pt x="149" y="174"/>
                    <a:pt x="146" y="166"/>
                    <a:pt x="142" y="15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000000"/>
                </a:solidFill>
                <a:latin typeface="Arial" panose="020B0604020202020204"/>
              </a:endParaRPr>
            </a:p>
          </p:txBody>
        </p:sp>
        <p:sp>
          <p:nvSpPr>
            <p:cNvPr id="105" name="Line 14"/>
            <p:cNvSpPr>
              <a:spLocks noChangeShapeType="1"/>
            </p:cNvSpPr>
            <p:nvPr/>
          </p:nvSpPr>
          <p:spPr bwMode="auto">
            <a:xfrm flipV="1">
              <a:off x="2139752" y="1620837"/>
              <a:ext cx="1152525" cy="1152525"/>
            </a:xfrm>
            <a:prstGeom prst="line">
              <a:avLst/>
            </a:prstGeom>
            <a:noFill/>
            <a:ln w="9525">
              <a:solidFill>
                <a:srgbClr val="FF6600"/>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latin typeface="Arial" panose="020B0604020202020204"/>
              </a:endParaRPr>
            </a:p>
          </p:txBody>
        </p:sp>
        <p:sp>
          <p:nvSpPr>
            <p:cNvPr id="106" name="Line 15"/>
            <p:cNvSpPr>
              <a:spLocks noChangeShapeType="1"/>
            </p:cNvSpPr>
            <p:nvPr/>
          </p:nvSpPr>
          <p:spPr bwMode="auto">
            <a:xfrm>
              <a:off x="3292277" y="1622425"/>
              <a:ext cx="1295400" cy="0"/>
            </a:xfrm>
            <a:prstGeom prst="line">
              <a:avLst/>
            </a:prstGeom>
            <a:noFill/>
            <a:ln w="9525">
              <a:solidFill>
                <a:srgbClr val="FF6600"/>
              </a:solidFill>
              <a:prstDash val="dash"/>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latin typeface="Arial" panose="020B0604020202020204"/>
              </a:endParaRPr>
            </a:p>
          </p:txBody>
        </p:sp>
        <p:grpSp>
          <p:nvGrpSpPr>
            <p:cNvPr id="107" name="组合 106"/>
            <p:cNvGrpSpPr/>
            <p:nvPr/>
          </p:nvGrpSpPr>
          <p:grpSpPr>
            <a:xfrm>
              <a:off x="1984177" y="-615950"/>
              <a:ext cx="2592387" cy="935037"/>
              <a:chOff x="1979613" y="1335723"/>
              <a:chExt cx="2592387" cy="935037"/>
            </a:xfrm>
          </p:grpSpPr>
          <p:sp>
            <p:nvSpPr>
              <p:cNvPr id="108" name="Line 13"/>
              <p:cNvSpPr>
                <a:spLocks noChangeShapeType="1"/>
              </p:cNvSpPr>
              <p:nvPr/>
            </p:nvSpPr>
            <p:spPr bwMode="auto">
              <a:xfrm flipV="1">
                <a:off x="1979613" y="1337310"/>
                <a:ext cx="933450" cy="933450"/>
              </a:xfrm>
              <a:prstGeom prst="line">
                <a:avLst/>
              </a:prstGeom>
              <a:noFill/>
              <a:ln w="9525">
                <a:solidFill>
                  <a:srgbClr val="007EEA"/>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ndParaRPr>
              </a:p>
            </p:txBody>
          </p:sp>
          <p:sp>
            <p:nvSpPr>
              <p:cNvPr id="109" name="Line 16"/>
              <p:cNvSpPr>
                <a:spLocks noChangeShapeType="1"/>
              </p:cNvSpPr>
              <p:nvPr/>
            </p:nvSpPr>
            <p:spPr bwMode="auto">
              <a:xfrm>
                <a:off x="2916238" y="1335723"/>
                <a:ext cx="1655762" cy="0"/>
              </a:xfrm>
              <a:prstGeom prst="line">
                <a:avLst/>
              </a:prstGeom>
              <a:noFill/>
              <a:ln w="9525">
                <a:solidFill>
                  <a:srgbClr val="007EEA"/>
                </a:solidFill>
                <a:prstDash val="dash"/>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a:endParaRPr>
              </a:p>
            </p:txBody>
          </p:sp>
        </p:grpSp>
        <p:sp>
          <p:nvSpPr>
            <p:cNvPr id="114" name="AutoShape 39"/>
            <p:cNvSpPr>
              <a:spLocks noChangeArrowheads="1"/>
            </p:cNvSpPr>
            <p:nvPr/>
          </p:nvSpPr>
          <p:spPr bwMode="auto">
            <a:xfrm>
              <a:off x="4665147" y="-98497"/>
              <a:ext cx="4527868" cy="1403985"/>
            </a:xfrm>
            <a:prstGeom prst="roundRect">
              <a:avLst>
                <a:gd name="adj" fmla="val 2872"/>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a:effectLst/>
          </p:spPr>
          <p:txBody>
            <a:bodyPr vert="horz" wrap="none" lIns="91440" tIns="45720" rIns="91440" bIns="45720" numCol="1" anchor="ctr" anchorCtr="0" compatLnSpc="1"/>
            <a:lstStyle/>
            <a:p>
              <a:pPr algn="ctr"/>
              <a:r>
                <a:rPr lang="zh-CN" altLang="en-US" sz="1600" dirty="0">
                  <a:solidFill>
                    <a:schemeClr val="tx1">
                      <a:lumMod val="75000"/>
                      <a:lumOff val="25000"/>
                    </a:schemeClr>
                  </a:solidFill>
                  <a:latin typeface="Impact" panose="020B0806030902050204" pitchFamily="34" charset="0"/>
                </a:rPr>
                <a:t>文字说明事项</a:t>
              </a:r>
              <a:endParaRPr lang="en-US" altLang="zh-CN" sz="1600" dirty="0">
                <a:solidFill>
                  <a:schemeClr val="tx1">
                    <a:lumMod val="75000"/>
                    <a:lumOff val="25000"/>
                  </a:schemeClr>
                </a:solidFill>
                <a:latin typeface="Impact" panose="020B0806030902050204" pitchFamily="34" charset="0"/>
              </a:endParaRPr>
            </a:p>
            <a:p>
              <a:pPr algn="ctr"/>
              <a:r>
                <a:rPr lang="zh-CN" altLang="en-US" sz="1600" dirty="0">
                  <a:solidFill>
                    <a:schemeClr val="tx1">
                      <a:lumMod val="75000"/>
                      <a:lumOff val="25000"/>
                    </a:schemeClr>
                  </a:solidFill>
                  <a:latin typeface="Impact" panose="020B0806030902050204" pitchFamily="34" charset="0"/>
                </a:rPr>
                <a:t>文字说明事项</a:t>
              </a:r>
            </a:p>
            <a:p>
              <a:pPr algn="ctr"/>
              <a:r>
                <a:rPr lang="zh-CN" altLang="en-US" sz="1600" dirty="0">
                  <a:solidFill>
                    <a:schemeClr val="tx1">
                      <a:lumMod val="75000"/>
                      <a:lumOff val="25000"/>
                    </a:schemeClr>
                  </a:solidFill>
                  <a:latin typeface="Impact" panose="020B0806030902050204" pitchFamily="34" charset="0"/>
                </a:rPr>
                <a:t>文字说明事项</a:t>
              </a:r>
            </a:p>
          </p:txBody>
        </p:sp>
        <p:sp>
          <p:nvSpPr>
            <p:cNvPr id="115" name="AutoShape 38"/>
            <p:cNvSpPr>
              <a:spLocks noChangeArrowheads="1"/>
            </p:cNvSpPr>
            <p:nvPr/>
          </p:nvSpPr>
          <p:spPr bwMode="auto">
            <a:xfrm>
              <a:off x="4665463" y="-829403"/>
              <a:ext cx="4527552" cy="681765"/>
            </a:xfrm>
            <a:prstGeom prst="roundRect">
              <a:avLst>
                <a:gd name="adj" fmla="val 16667"/>
              </a:avLst>
            </a:prstGeom>
            <a:solidFill>
              <a:srgbClr val="0070C0"/>
            </a:solidFill>
            <a:ln w="9525" algn="ctr">
              <a:noFill/>
              <a:miter lim="800000"/>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FFFFFF"/>
                  </a:solidFill>
                  <a:uLnTx/>
                  <a:uFillTx/>
                  <a:latin typeface="Arial" panose="020B0604020202020204" pitchFamily="34" charset="0"/>
                  <a:cs typeface="Arial" panose="020B0604020202020204" pitchFamily="34" charset="0"/>
                </a:rPr>
                <a:t>标题文字内容</a:t>
              </a:r>
            </a:p>
          </p:txBody>
        </p:sp>
        <p:sp>
          <p:nvSpPr>
            <p:cNvPr id="116" name="AutoShape 39"/>
            <p:cNvSpPr>
              <a:spLocks noChangeArrowheads="1"/>
            </p:cNvSpPr>
            <p:nvPr/>
          </p:nvSpPr>
          <p:spPr bwMode="auto">
            <a:xfrm>
              <a:off x="4665147" y="2162102"/>
              <a:ext cx="4527868" cy="1403985"/>
            </a:xfrm>
            <a:prstGeom prst="roundRect">
              <a:avLst>
                <a:gd name="adj" fmla="val 2872"/>
              </a:avLst>
            </a:prstGeom>
            <a:gradFill rotWithShape="1">
              <a:gsLst>
                <a:gs pos="0">
                  <a:srgbClr val="FFFFFF"/>
                </a:gs>
                <a:gs pos="100000">
                  <a:srgbClr val="7F7F7F">
                    <a:lumMod val="20000"/>
                    <a:lumOff val="80000"/>
                  </a:srgbClr>
                </a:gs>
              </a:gsLst>
              <a:lin ang="5400000" scaled="1"/>
            </a:gradFill>
            <a:ln w="9525" algn="ctr">
              <a:solidFill>
                <a:srgbClr val="7F7F7F">
                  <a:lumMod val="60000"/>
                  <a:lumOff val="40000"/>
                </a:srgbClr>
              </a:solidFill>
              <a:round/>
            </a:ln>
            <a:effectLst/>
          </p:spPr>
          <p:txBody>
            <a:bodyPr vert="horz" wrap="none" lIns="91440" tIns="45720" rIns="91440" bIns="45720" numCol="1" anchor="ctr" anchorCtr="0" compatLnSpc="1"/>
            <a:lstStyle/>
            <a:p>
              <a:pPr algn="ctr"/>
              <a:r>
                <a:rPr lang="zh-CN" altLang="en-US" sz="1600" dirty="0">
                  <a:solidFill>
                    <a:schemeClr val="tx1">
                      <a:lumMod val="75000"/>
                      <a:lumOff val="25000"/>
                    </a:schemeClr>
                  </a:solidFill>
                  <a:latin typeface="Impact" panose="020B0806030902050204" pitchFamily="34" charset="0"/>
                </a:rPr>
                <a:t>文字说明事项</a:t>
              </a:r>
              <a:endParaRPr lang="en-US" altLang="zh-CN" sz="1600" dirty="0">
                <a:solidFill>
                  <a:schemeClr val="tx1">
                    <a:lumMod val="75000"/>
                    <a:lumOff val="25000"/>
                  </a:schemeClr>
                </a:solidFill>
                <a:latin typeface="Impact" panose="020B0806030902050204" pitchFamily="34" charset="0"/>
              </a:endParaRPr>
            </a:p>
            <a:p>
              <a:pPr algn="ctr"/>
              <a:r>
                <a:rPr lang="zh-CN" altLang="en-US" sz="1600" dirty="0">
                  <a:solidFill>
                    <a:schemeClr val="tx1">
                      <a:lumMod val="75000"/>
                      <a:lumOff val="25000"/>
                    </a:schemeClr>
                  </a:solidFill>
                  <a:latin typeface="Impact" panose="020B0806030902050204" pitchFamily="34" charset="0"/>
                </a:rPr>
                <a:t>文字说明事项</a:t>
              </a:r>
            </a:p>
            <a:p>
              <a:pPr algn="ctr"/>
              <a:r>
                <a:rPr lang="zh-CN" altLang="en-US" sz="1600" dirty="0">
                  <a:solidFill>
                    <a:schemeClr val="tx1">
                      <a:lumMod val="75000"/>
                      <a:lumOff val="25000"/>
                    </a:schemeClr>
                  </a:solidFill>
                  <a:latin typeface="Impact" panose="020B0806030902050204" pitchFamily="34" charset="0"/>
                </a:rPr>
                <a:t>文字说明事项</a:t>
              </a:r>
            </a:p>
          </p:txBody>
        </p:sp>
        <p:sp>
          <p:nvSpPr>
            <p:cNvPr id="117" name="AutoShape 38"/>
            <p:cNvSpPr>
              <a:spLocks noChangeArrowheads="1"/>
            </p:cNvSpPr>
            <p:nvPr/>
          </p:nvSpPr>
          <p:spPr bwMode="auto">
            <a:xfrm>
              <a:off x="4665463" y="1431197"/>
              <a:ext cx="4527552" cy="673828"/>
            </a:xfrm>
            <a:prstGeom prst="roundRect">
              <a:avLst>
                <a:gd name="adj" fmla="val 16667"/>
              </a:avLst>
            </a:prstGeom>
            <a:gradFill flip="none" rotWithShape="1">
              <a:gsLst>
                <a:gs pos="0">
                  <a:srgbClr val="FFCC00"/>
                </a:gs>
                <a:gs pos="100000">
                  <a:srgbClr val="FF9900"/>
                </a:gs>
              </a:gsLst>
              <a:lin ang="2700000" scaled="1"/>
              <a:tileRect/>
            </a:gradFill>
            <a:ln w="9525" algn="ctr">
              <a:noFill/>
              <a:miter lim="800000"/>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FFFFFF"/>
                  </a:solidFill>
                  <a:uLnTx/>
                  <a:uFillTx/>
                  <a:latin typeface="Arial" panose="020B0604020202020204" pitchFamily="34" charset="0"/>
                  <a:cs typeface="Arial" panose="020B0604020202020204" pitchFamily="34" charset="0"/>
                </a:rPr>
                <a:t>标题文字内容</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图片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8634" y="1148037"/>
            <a:ext cx="436668" cy="1279697"/>
          </a:xfrm>
          <a:prstGeom prst="rect">
            <a:avLst/>
          </a:prstGeom>
        </p:spPr>
      </p:pic>
      <p:pic>
        <p:nvPicPr>
          <p:cNvPr id="54" name="图片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8389" y="203709"/>
            <a:ext cx="370541" cy="1279697"/>
          </a:xfrm>
          <a:prstGeom prst="rect">
            <a:avLst/>
          </a:prstGeom>
        </p:spPr>
      </p:pic>
      <p:sp>
        <p:nvSpPr>
          <p:cNvPr id="2" name="标题 1"/>
          <p:cNvSpPr>
            <a:spLocks noGrp="1"/>
          </p:cNvSpPr>
          <p:nvPr>
            <p:ph type="title"/>
          </p:nvPr>
        </p:nvSpPr>
        <p:spPr/>
        <p:txBody>
          <a:bodyPr/>
          <a:lstStyle/>
          <a:p>
            <a:r>
              <a:rPr lang="zh-CN" altLang="en-US" dirty="0"/>
              <a:t>这里输入标题</a:t>
            </a:r>
          </a:p>
        </p:txBody>
      </p:sp>
      <p:grpSp>
        <p:nvGrpSpPr>
          <p:cNvPr id="42" name="组合 41"/>
          <p:cNvGrpSpPr/>
          <p:nvPr/>
        </p:nvGrpSpPr>
        <p:grpSpPr>
          <a:xfrm>
            <a:off x="-252536" y="-1488670"/>
            <a:ext cx="7787845" cy="7588812"/>
            <a:chOff x="-1223791" y="-1142665"/>
            <a:chExt cx="9604472" cy="9359011"/>
          </a:xfrm>
        </p:grpSpPr>
        <p:sp>
          <p:nvSpPr>
            <p:cNvPr id="3" name="Arc 2"/>
            <p:cNvSpPr/>
            <p:nvPr/>
          </p:nvSpPr>
          <p:spPr>
            <a:xfrm rot="1102277">
              <a:off x="1505726" y="2044146"/>
              <a:ext cx="6710924" cy="6172200"/>
            </a:xfrm>
            <a:prstGeom prst="arc">
              <a:avLst>
                <a:gd name="adj1" fmla="val 11516369"/>
                <a:gd name="adj2" fmla="val 21030134"/>
              </a:avLst>
            </a:prstGeom>
            <a:ln w="12700">
              <a:solidFill>
                <a:schemeClr val="tx1">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Arc 3"/>
            <p:cNvSpPr/>
            <p:nvPr/>
          </p:nvSpPr>
          <p:spPr>
            <a:xfrm rot="20002277" flipV="1">
              <a:off x="269765" y="-1142665"/>
              <a:ext cx="7922579" cy="6172200"/>
            </a:xfrm>
            <a:prstGeom prst="arc">
              <a:avLst>
                <a:gd name="adj1" fmla="val 10802247"/>
                <a:gd name="adj2" fmla="val 20680073"/>
              </a:avLst>
            </a:prstGeom>
            <a:ln w="12700">
              <a:solidFill>
                <a:schemeClr val="tx1">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 name="Group 7"/>
            <p:cNvGrpSpPr/>
            <p:nvPr/>
          </p:nvGrpSpPr>
          <p:grpSpPr>
            <a:xfrm>
              <a:off x="7021781" y="2895599"/>
              <a:ext cx="685800" cy="685800"/>
              <a:chOff x="7747000" y="3302000"/>
              <a:chExt cx="685800" cy="685800"/>
            </a:xfrm>
          </p:grpSpPr>
          <p:sp>
            <p:nvSpPr>
              <p:cNvPr id="6" name="Oval 8"/>
              <p:cNvSpPr/>
              <p:nvPr/>
            </p:nvSpPr>
            <p:spPr>
              <a:xfrm>
                <a:off x="7747000" y="3302000"/>
                <a:ext cx="685800" cy="685800"/>
              </a:xfrm>
              <a:prstGeom prst="ellipse">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9"/>
              <p:cNvSpPr/>
              <p:nvPr/>
            </p:nvSpPr>
            <p:spPr>
              <a:xfrm>
                <a:off x="7863752" y="3419339"/>
                <a:ext cx="458056" cy="4580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0"/>
            <p:cNvGrpSpPr/>
            <p:nvPr/>
          </p:nvGrpSpPr>
          <p:grpSpPr>
            <a:xfrm>
              <a:off x="7783781" y="990599"/>
              <a:ext cx="482600" cy="482600"/>
              <a:chOff x="1143000" y="3406140"/>
              <a:chExt cx="482600" cy="482600"/>
            </a:xfrm>
          </p:grpSpPr>
          <p:sp>
            <p:nvSpPr>
              <p:cNvPr id="9" name="Oval 11"/>
              <p:cNvSpPr/>
              <p:nvPr/>
            </p:nvSpPr>
            <p:spPr>
              <a:xfrm>
                <a:off x="1143000" y="3406140"/>
                <a:ext cx="482600" cy="482600"/>
              </a:xfrm>
              <a:prstGeom prst="ellipse">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12"/>
              <p:cNvSpPr/>
              <p:nvPr/>
            </p:nvSpPr>
            <p:spPr>
              <a:xfrm>
                <a:off x="1240864" y="3502051"/>
                <a:ext cx="292632" cy="292632"/>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3"/>
            <p:cNvGrpSpPr/>
            <p:nvPr/>
          </p:nvGrpSpPr>
          <p:grpSpPr>
            <a:xfrm>
              <a:off x="468581" y="3543299"/>
              <a:ext cx="482600" cy="482600"/>
              <a:chOff x="1143000" y="3406140"/>
              <a:chExt cx="482600" cy="482600"/>
            </a:xfrm>
          </p:grpSpPr>
          <p:sp>
            <p:nvSpPr>
              <p:cNvPr id="12" name="Oval 14"/>
              <p:cNvSpPr/>
              <p:nvPr/>
            </p:nvSpPr>
            <p:spPr>
              <a:xfrm>
                <a:off x="1143000" y="3406140"/>
                <a:ext cx="482600" cy="482600"/>
              </a:xfrm>
              <a:prstGeom prst="ellipse">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5"/>
              <p:cNvSpPr/>
              <p:nvPr/>
            </p:nvSpPr>
            <p:spPr>
              <a:xfrm>
                <a:off x="1240864" y="3502051"/>
                <a:ext cx="292632" cy="292632"/>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6"/>
            <p:cNvGrpSpPr/>
            <p:nvPr/>
          </p:nvGrpSpPr>
          <p:grpSpPr>
            <a:xfrm>
              <a:off x="1741121" y="3238499"/>
              <a:ext cx="482600" cy="482600"/>
              <a:chOff x="1143000" y="3406140"/>
              <a:chExt cx="482600" cy="482600"/>
            </a:xfrm>
          </p:grpSpPr>
          <p:sp>
            <p:nvSpPr>
              <p:cNvPr id="15" name="Oval 17"/>
              <p:cNvSpPr/>
              <p:nvPr/>
            </p:nvSpPr>
            <p:spPr>
              <a:xfrm>
                <a:off x="1143000" y="3406140"/>
                <a:ext cx="482600" cy="482600"/>
              </a:xfrm>
              <a:prstGeom prst="ellipse">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8"/>
              <p:cNvSpPr/>
              <p:nvPr/>
            </p:nvSpPr>
            <p:spPr>
              <a:xfrm>
                <a:off x="1240864" y="3502051"/>
                <a:ext cx="292632" cy="292632"/>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9"/>
            <p:cNvGrpSpPr/>
            <p:nvPr/>
          </p:nvGrpSpPr>
          <p:grpSpPr>
            <a:xfrm>
              <a:off x="7898081" y="5471159"/>
              <a:ext cx="482600" cy="482600"/>
              <a:chOff x="1143000" y="3406140"/>
              <a:chExt cx="482600" cy="482600"/>
            </a:xfrm>
          </p:grpSpPr>
          <p:sp>
            <p:nvSpPr>
              <p:cNvPr id="18" name="Oval 20"/>
              <p:cNvSpPr/>
              <p:nvPr/>
            </p:nvSpPr>
            <p:spPr>
              <a:xfrm>
                <a:off x="1143000" y="3406140"/>
                <a:ext cx="482600" cy="482600"/>
              </a:xfrm>
              <a:prstGeom prst="ellipse">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21"/>
              <p:cNvSpPr/>
              <p:nvPr/>
            </p:nvSpPr>
            <p:spPr>
              <a:xfrm>
                <a:off x="1240864" y="3502051"/>
                <a:ext cx="292632" cy="292632"/>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Arc 22"/>
            <p:cNvSpPr/>
            <p:nvPr/>
          </p:nvSpPr>
          <p:spPr>
            <a:xfrm rot="2527210">
              <a:off x="-1223791" y="1442148"/>
              <a:ext cx="6710924" cy="6172200"/>
            </a:xfrm>
            <a:prstGeom prst="arc">
              <a:avLst>
                <a:gd name="adj1" fmla="val 13007495"/>
                <a:gd name="adj2" fmla="val 21030134"/>
              </a:avLst>
            </a:prstGeom>
            <a:ln w="12700">
              <a:solidFill>
                <a:schemeClr val="tx1">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1" name="Group 23"/>
            <p:cNvGrpSpPr/>
            <p:nvPr/>
          </p:nvGrpSpPr>
          <p:grpSpPr>
            <a:xfrm>
              <a:off x="4811981" y="5867399"/>
              <a:ext cx="482600" cy="482600"/>
              <a:chOff x="1143000" y="3406140"/>
              <a:chExt cx="482600" cy="482600"/>
            </a:xfrm>
          </p:grpSpPr>
          <p:sp>
            <p:nvSpPr>
              <p:cNvPr id="22" name="Oval 24"/>
              <p:cNvSpPr/>
              <p:nvPr/>
            </p:nvSpPr>
            <p:spPr>
              <a:xfrm>
                <a:off x="1143000" y="3406140"/>
                <a:ext cx="482600" cy="482600"/>
              </a:xfrm>
              <a:prstGeom prst="ellipse">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5"/>
              <p:cNvSpPr/>
              <p:nvPr/>
            </p:nvSpPr>
            <p:spPr>
              <a:xfrm>
                <a:off x="1240864" y="3502051"/>
                <a:ext cx="292632" cy="292632"/>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6"/>
            <p:cNvGrpSpPr/>
            <p:nvPr/>
          </p:nvGrpSpPr>
          <p:grpSpPr>
            <a:xfrm>
              <a:off x="1230581" y="1135379"/>
              <a:ext cx="482600" cy="482600"/>
              <a:chOff x="1143000" y="3406140"/>
              <a:chExt cx="482600" cy="482600"/>
            </a:xfrm>
          </p:grpSpPr>
          <p:sp>
            <p:nvSpPr>
              <p:cNvPr id="25" name="Oval 27"/>
              <p:cNvSpPr/>
              <p:nvPr/>
            </p:nvSpPr>
            <p:spPr>
              <a:xfrm>
                <a:off x="1143000" y="3406140"/>
                <a:ext cx="482600" cy="482600"/>
              </a:xfrm>
              <a:prstGeom prst="ellipse">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8"/>
              <p:cNvSpPr/>
              <p:nvPr/>
            </p:nvSpPr>
            <p:spPr>
              <a:xfrm>
                <a:off x="1240864" y="3502051"/>
                <a:ext cx="292632" cy="292632"/>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9"/>
            <p:cNvGrpSpPr/>
            <p:nvPr/>
          </p:nvGrpSpPr>
          <p:grpSpPr>
            <a:xfrm>
              <a:off x="5017721" y="4533899"/>
              <a:ext cx="685800" cy="685800"/>
              <a:chOff x="7747000" y="3302000"/>
              <a:chExt cx="685800" cy="685800"/>
            </a:xfrm>
          </p:grpSpPr>
          <p:sp>
            <p:nvSpPr>
              <p:cNvPr id="28" name="Oval 30"/>
              <p:cNvSpPr/>
              <p:nvPr/>
            </p:nvSpPr>
            <p:spPr>
              <a:xfrm>
                <a:off x="7747000" y="3302000"/>
                <a:ext cx="685800" cy="685800"/>
              </a:xfrm>
              <a:prstGeom prst="ellipse">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31"/>
              <p:cNvSpPr/>
              <p:nvPr/>
            </p:nvSpPr>
            <p:spPr>
              <a:xfrm>
                <a:off x="7863752" y="3419339"/>
                <a:ext cx="458056" cy="4580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32"/>
            <p:cNvGrpSpPr/>
            <p:nvPr/>
          </p:nvGrpSpPr>
          <p:grpSpPr>
            <a:xfrm>
              <a:off x="3638501" y="1760219"/>
              <a:ext cx="685800" cy="685800"/>
              <a:chOff x="7747000" y="3302000"/>
              <a:chExt cx="685800" cy="685800"/>
            </a:xfrm>
          </p:grpSpPr>
          <p:sp>
            <p:nvSpPr>
              <p:cNvPr id="31" name="Oval 33"/>
              <p:cNvSpPr/>
              <p:nvPr/>
            </p:nvSpPr>
            <p:spPr>
              <a:xfrm>
                <a:off x="7747000" y="3302000"/>
                <a:ext cx="685800" cy="685800"/>
              </a:xfrm>
              <a:prstGeom prst="ellipse">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4"/>
              <p:cNvSpPr/>
              <p:nvPr/>
            </p:nvSpPr>
            <p:spPr>
              <a:xfrm>
                <a:off x="7863752" y="3419339"/>
                <a:ext cx="458056" cy="4580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 name="Rectangle 66"/>
          <p:cNvSpPr/>
          <p:nvPr/>
        </p:nvSpPr>
        <p:spPr>
          <a:xfrm>
            <a:off x="7002805" y="1815246"/>
            <a:ext cx="1415773" cy="461665"/>
          </a:xfrm>
          <a:prstGeom prst="rect">
            <a:avLst/>
          </a:prstGeom>
        </p:spPr>
        <p:txBody>
          <a:bodyPr wrap="none">
            <a:spAutoFit/>
          </a:bodyPr>
          <a:lstStyle/>
          <a:p>
            <a:pPr lvl="0" algn="ctr"/>
            <a:r>
              <a:rPr lang="zh-CN" altLang="en-US" sz="2400" b="1" dirty="0">
                <a:solidFill>
                  <a:srgbClr val="0070C0"/>
                </a:solidFill>
                <a:latin typeface="Impact" panose="020B0806030902050204" pitchFamily="34" charset="0"/>
              </a:rPr>
              <a:t>输入标题</a:t>
            </a:r>
          </a:p>
        </p:txBody>
      </p:sp>
      <p:sp>
        <p:nvSpPr>
          <p:cNvPr id="46" name="Rectangle 66"/>
          <p:cNvSpPr/>
          <p:nvPr/>
        </p:nvSpPr>
        <p:spPr>
          <a:xfrm>
            <a:off x="3258389" y="344942"/>
            <a:ext cx="1415773" cy="461665"/>
          </a:xfrm>
          <a:prstGeom prst="rect">
            <a:avLst/>
          </a:prstGeom>
        </p:spPr>
        <p:txBody>
          <a:bodyPr wrap="none">
            <a:spAutoFit/>
          </a:bodyPr>
          <a:lstStyle/>
          <a:p>
            <a:pPr lvl="0" algn="ctr"/>
            <a:r>
              <a:rPr lang="zh-CN" altLang="en-US" sz="2400" b="1" dirty="0">
                <a:solidFill>
                  <a:srgbClr val="0070C0"/>
                </a:solidFill>
                <a:latin typeface="Impact" panose="020B0806030902050204" pitchFamily="34" charset="0"/>
              </a:rPr>
              <a:t>输入标题</a:t>
            </a:r>
          </a:p>
        </p:txBody>
      </p:sp>
      <p:sp>
        <p:nvSpPr>
          <p:cNvPr id="47" name="Rectangle 66"/>
          <p:cNvSpPr/>
          <p:nvPr/>
        </p:nvSpPr>
        <p:spPr>
          <a:xfrm>
            <a:off x="7437562" y="267494"/>
            <a:ext cx="1005403" cy="338554"/>
          </a:xfrm>
          <a:prstGeom prst="rect">
            <a:avLst/>
          </a:prstGeom>
        </p:spPr>
        <p:txBody>
          <a:bodyPr wrap="none">
            <a:spAutoFit/>
          </a:bodyPr>
          <a:lstStyle/>
          <a:p>
            <a:pPr lvl="0" algn="ctr"/>
            <a:r>
              <a:rPr lang="zh-CN" altLang="en-US" sz="1600" b="1" dirty="0">
                <a:solidFill>
                  <a:schemeClr val="tx1">
                    <a:lumMod val="65000"/>
                    <a:lumOff val="35000"/>
                  </a:schemeClr>
                </a:solidFill>
                <a:latin typeface="Impact" panose="020B0806030902050204" pitchFamily="34" charset="0"/>
              </a:rPr>
              <a:t>输入标题</a:t>
            </a:r>
          </a:p>
        </p:txBody>
      </p:sp>
      <p:sp>
        <p:nvSpPr>
          <p:cNvPr id="48" name="Rectangle 66"/>
          <p:cNvSpPr/>
          <p:nvPr/>
        </p:nvSpPr>
        <p:spPr>
          <a:xfrm>
            <a:off x="7506861" y="3889380"/>
            <a:ext cx="1005403" cy="338554"/>
          </a:xfrm>
          <a:prstGeom prst="rect">
            <a:avLst/>
          </a:prstGeom>
        </p:spPr>
        <p:txBody>
          <a:bodyPr wrap="none">
            <a:spAutoFit/>
          </a:bodyPr>
          <a:lstStyle/>
          <a:p>
            <a:pPr lvl="0" algn="ctr"/>
            <a:r>
              <a:rPr lang="zh-CN" altLang="en-US" sz="1600" b="1" dirty="0">
                <a:solidFill>
                  <a:schemeClr val="tx1">
                    <a:lumMod val="65000"/>
                    <a:lumOff val="35000"/>
                  </a:schemeClr>
                </a:solidFill>
                <a:latin typeface="Impact" panose="020B0806030902050204" pitchFamily="34" charset="0"/>
              </a:rPr>
              <a:t>输入标题</a:t>
            </a:r>
          </a:p>
        </p:txBody>
      </p:sp>
      <p:sp>
        <p:nvSpPr>
          <p:cNvPr id="49" name="Rectangle 66"/>
          <p:cNvSpPr/>
          <p:nvPr/>
        </p:nvSpPr>
        <p:spPr>
          <a:xfrm>
            <a:off x="3978469" y="3867894"/>
            <a:ext cx="1005403" cy="338554"/>
          </a:xfrm>
          <a:prstGeom prst="rect">
            <a:avLst/>
          </a:prstGeom>
        </p:spPr>
        <p:txBody>
          <a:bodyPr wrap="none">
            <a:spAutoFit/>
          </a:bodyPr>
          <a:lstStyle/>
          <a:p>
            <a:pPr lvl="0" algn="ctr"/>
            <a:r>
              <a:rPr lang="zh-CN" altLang="en-US" sz="1600" b="1" dirty="0">
                <a:solidFill>
                  <a:schemeClr val="tx1">
                    <a:lumMod val="65000"/>
                    <a:lumOff val="35000"/>
                  </a:schemeClr>
                </a:solidFill>
                <a:latin typeface="Impact" panose="020B0806030902050204" pitchFamily="34" charset="0"/>
              </a:rPr>
              <a:t>输入标题</a:t>
            </a:r>
          </a:p>
        </p:txBody>
      </p:sp>
      <p:sp>
        <p:nvSpPr>
          <p:cNvPr id="50" name="Rectangle 66"/>
          <p:cNvSpPr/>
          <p:nvPr/>
        </p:nvSpPr>
        <p:spPr>
          <a:xfrm>
            <a:off x="1430564" y="843558"/>
            <a:ext cx="1005403" cy="338554"/>
          </a:xfrm>
          <a:prstGeom prst="rect">
            <a:avLst/>
          </a:prstGeom>
        </p:spPr>
        <p:txBody>
          <a:bodyPr wrap="none">
            <a:spAutoFit/>
          </a:bodyPr>
          <a:lstStyle/>
          <a:p>
            <a:pPr lvl="0" algn="ctr"/>
            <a:r>
              <a:rPr lang="zh-CN" altLang="en-US" sz="1600" b="1" dirty="0">
                <a:solidFill>
                  <a:schemeClr val="tx1">
                    <a:lumMod val="65000"/>
                    <a:lumOff val="35000"/>
                  </a:schemeClr>
                </a:solidFill>
                <a:latin typeface="Impact" panose="020B0806030902050204" pitchFamily="34" charset="0"/>
              </a:rPr>
              <a:t>输入标题</a:t>
            </a:r>
          </a:p>
        </p:txBody>
      </p:sp>
      <p:sp>
        <p:nvSpPr>
          <p:cNvPr id="51" name="Rectangle 66"/>
          <p:cNvSpPr/>
          <p:nvPr/>
        </p:nvSpPr>
        <p:spPr>
          <a:xfrm>
            <a:off x="812826" y="1915913"/>
            <a:ext cx="1005403" cy="338554"/>
          </a:xfrm>
          <a:prstGeom prst="rect">
            <a:avLst/>
          </a:prstGeom>
        </p:spPr>
        <p:txBody>
          <a:bodyPr wrap="none">
            <a:spAutoFit/>
          </a:bodyPr>
          <a:lstStyle/>
          <a:p>
            <a:pPr lvl="0" algn="ctr"/>
            <a:r>
              <a:rPr lang="zh-CN" altLang="en-US" sz="1600" b="1" dirty="0">
                <a:solidFill>
                  <a:schemeClr val="tx1">
                    <a:lumMod val="65000"/>
                    <a:lumOff val="35000"/>
                  </a:schemeClr>
                </a:solidFill>
                <a:latin typeface="Impact" panose="020B0806030902050204" pitchFamily="34" charset="0"/>
              </a:rPr>
              <a:t>输入标题</a:t>
            </a:r>
          </a:p>
        </p:txBody>
      </p:sp>
      <p:sp>
        <p:nvSpPr>
          <p:cNvPr id="52" name="Rectangle 66"/>
          <p:cNvSpPr/>
          <p:nvPr/>
        </p:nvSpPr>
        <p:spPr>
          <a:xfrm>
            <a:off x="1846874" y="2521228"/>
            <a:ext cx="1005403" cy="338554"/>
          </a:xfrm>
          <a:prstGeom prst="rect">
            <a:avLst/>
          </a:prstGeom>
        </p:spPr>
        <p:txBody>
          <a:bodyPr wrap="none">
            <a:spAutoFit/>
          </a:bodyPr>
          <a:lstStyle/>
          <a:p>
            <a:pPr lvl="0" algn="ctr"/>
            <a:r>
              <a:rPr lang="zh-CN" altLang="en-US" sz="1600" b="1" dirty="0">
                <a:solidFill>
                  <a:schemeClr val="tx1">
                    <a:lumMod val="65000"/>
                    <a:lumOff val="35000"/>
                  </a:schemeClr>
                </a:solidFill>
                <a:latin typeface="Impact" panose="020B0806030902050204" pitchFamily="34" charset="0"/>
              </a:rPr>
              <a:t>输入标题</a:t>
            </a:r>
          </a:p>
        </p:txBody>
      </p:sp>
      <p:pic>
        <p:nvPicPr>
          <p:cNvPr id="53" name="图片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6062" y="2355726"/>
            <a:ext cx="771962" cy="1529949"/>
          </a:xfrm>
          <a:prstGeom prst="rect">
            <a:avLst/>
          </a:prstGeom>
        </p:spPr>
      </p:pic>
      <p:sp>
        <p:nvSpPr>
          <p:cNvPr id="44" name="Rectangle 66"/>
          <p:cNvSpPr/>
          <p:nvPr/>
        </p:nvSpPr>
        <p:spPr>
          <a:xfrm>
            <a:off x="4338509" y="2614141"/>
            <a:ext cx="1415773" cy="461665"/>
          </a:xfrm>
          <a:prstGeom prst="rect">
            <a:avLst/>
          </a:prstGeom>
        </p:spPr>
        <p:txBody>
          <a:bodyPr wrap="none">
            <a:spAutoFit/>
          </a:bodyPr>
          <a:lstStyle/>
          <a:p>
            <a:pPr lvl="0" algn="ctr"/>
            <a:r>
              <a:rPr lang="zh-CN" altLang="en-US" sz="2400" b="1" dirty="0">
                <a:solidFill>
                  <a:srgbClr val="FFC000"/>
                </a:solidFill>
                <a:latin typeface="Impact" panose="020B0806030902050204" pitchFamily="34" charset="0"/>
              </a:rPr>
              <a:t>输入标题</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这里输入标题</a:t>
            </a:r>
          </a:p>
        </p:txBody>
      </p:sp>
      <p:pic>
        <p:nvPicPr>
          <p:cNvPr id="36" name="图片 35"/>
          <p:cNvPicPr>
            <a:picLocks noChangeAspect="1"/>
          </p:cNvPicPr>
          <p:nvPr/>
        </p:nvPicPr>
        <p:blipFill>
          <a:blip r:embed="rId2" r:link="rId3" cstate="print">
            <a:extLst>
              <a:ext uri="{28A0092B-C50C-407E-A947-70E740481C1C}">
                <a14:useLocalDpi xmlns:a14="http://schemas.microsoft.com/office/drawing/2010/main" val="0"/>
              </a:ext>
            </a:extLst>
          </a:blip>
          <a:stretch>
            <a:fillRect/>
          </a:stretch>
        </p:blipFill>
        <p:spPr>
          <a:xfrm>
            <a:off x="730721" y="555526"/>
            <a:ext cx="7801719" cy="3457949"/>
          </a:xfrm>
          <a:prstGeom prst="rect">
            <a:avLst/>
          </a:prstGeom>
        </p:spPr>
      </p:pic>
      <p:grpSp>
        <p:nvGrpSpPr>
          <p:cNvPr id="37" name="组合 36"/>
          <p:cNvGrpSpPr/>
          <p:nvPr/>
        </p:nvGrpSpPr>
        <p:grpSpPr>
          <a:xfrm>
            <a:off x="1352891" y="2207119"/>
            <a:ext cx="334982" cy="334982"/>
            <a:chOff x="395536" y="1779662"/>
            <a:chExt cx="1008112" cy="1008112"/>
          </a:xfrm>
          <a:effectLst>
            <a:outerShdw blurRad="50800" dist="38100" dir="2700000" algn="tl" rotWithShape="0">
              <a:prstClr val="black">
                <a:alpha val="40000"/>
              </a:prstClr>
            </a:outerShdw>
            <a:reflection blurRad="6350" stA="52000" endA="300" endPos="35000" dir="5400000" sy="-100000" algn="bl" rotWithShape="0"/>
          </a:effectLst>
        </p:grpSpPr>
        <p:sp>
          <p:nvSpPr>
            <p:cNvPr id="38" name="泪滴形 37"/>
            <p:cNvSpPr/>
            <p:nvPr/>
          </p:nvSpPr>
          <p:spPr>
            <a:xfrm rot="8103175">
              <a:off x="395536" y="1779662"/>
              <a:ext cx="1008112" cy="1008112"/>
            </a:xfrm>
            <a:prstGeom prst="teardrop">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575556" y="1959682"/>
              <a:ext cx="648072" cy="648072"/>
            </a:xfrm>
            <a:prstGeom prst="ellipse">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3167505" y="987574"/>
            <a:ext cx="334982" cy="334982"/>
            <a:chOff x="395536" y="1779662"/>
            <a:chExt cx="1008112" cy="1008112"/>
          </a:xfrm>
          <a:effectLst>
            <a:outerShdw blurRad="50800" dist="38100" dir="2700000" algn="tl" rotWithShape="0">
              <a:prstClr val="black">
                <a:alpha val="40000"/>
              </a:prstClr>
            </a:outerShdw>
            <a:reflection blurRad="6350" stA="52000" endA="300" endPos="35000" dir="5400000" sy="-100000" algn="bl" rotWithShape="0"/>
          </a:effectLst>
        </p:grpSpPr>
        <p:sp>
          <p:nvSpPr>
            <p:cNvPr id="41" name="泪滴形 40"/>
            <p:cNvSpPr/>
            <p:nvPr/>
          </p:nvSpPr>
          <p:spPr>
            <a:xfrm rot="8103175">
              <a:off x="395536" y="1779662"/>
              <a:ext cx="1008112" cy="1008112"/>
            </a:xfrm>
            <a:prstGeom prst="teardrop">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575556" y="1959682"/>
              <a:ext cx="648072" cy="648072"/>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6528406" y="1771148"/>
            <a:ext cx="334982" cy="334982"/>
            <a:chOff x="395536" y="1779662"/>
            <a:chExt cx="1008112" cy="1008112"/>
          </a:xfrm>
          <a:effectLst>
            <a:outerShdw blurRad="50800" dist="38100" dir="2700000" algn="tl" rotWithShape="0">
              <a:prstClr val="black">
                <a:alpha val="40000"/>
              </a:prstClr>
            </a:outerShdw>
            <a:reflection blurRad="6350" stA="52000" endA="300" endPos="35000" dir="5400000" sy="-100000" algn="bl" rotWithShape="0"/>
          </a:effectLst>
        </p:grpSpPr>
        <p:sp>
          <p:nvSpPr>
            <p:cNvPr id="44" name="泪滴形 43"/>
            <p:cNvSpPr/>
            <p:nvPr/>
          </p:nvSpPr>
          <p:spPr>
            <a:xfrm rot="8103175">
              <a:off x="395536" y="1779662"/>
              <a:ext cx="1008112" cy="1008112"/>
            </a:xfrm>
            <a:prstGeom prst="teardrop">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575556" y="1959682"/>
              <a:ext cx="648072" cy="648072"/>
            </a:xfrm>
            <a:prstGeom prst="ellipse">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3635896" y="3028856"/>
            <a:ext cx="334982" cy="334982"/>
            <a:chOff x="395536" y="1779662"/>
            <a:chExt cx="1008112" cy="1008112"/>
          </a:xfrm>
          <a:effectLst>
            <a:outerShdw blurRad="50800" dist="38100" dir="2700000" algn="tl" rotWithShape="0">
              <a:prstClr val="black">
                <a:alpha val="40000"/>
              </a:prstClr>
            </a:outerShdw>
            <a:reflection blurRad="6350" stA="52000" endA="300" endPos="35000" dir="5400000" sy="-100000" algn="bl" rotWithShape="0"/>
          </a:effectLst>
        </p:grpSpPr>
        <p:sp>
          <p:nvSpPr>
            <p:cNvPr id="47" name="泪滴形 46"/>
            <p:cNvSpPr/>
            <p:nvPr/>
          </p:nvSpPr>
          <p:spPr>
            <a:xfrm rot="8103175">
              <a:off x="395536" y="1779662"/>
              <a:ext cx="1008112" cy="1008112"/>
            </a:xfrm>
            <a:prstGeom prst="teardrop">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575556" y="1959682"/>
              <a:ext cx="648072" cy="648072"/>
            </a:xfrm>
            <a:prstGeom prst="ellipse">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TextBox 48"/>
          <p:cNvSpPr txBox="1"/>
          <p:nvPr/>
        </p:nvSpPr>
        <p:spPr>
          <a:xfrm>
            <a:off x="395536" y="2665244"/>
            <a:ext cx="1529613" cy="338554"/>
          </a:xfrm>
          <a:prstGeom prst="rect">
            <a:avLst/>
          </a:prstGeom>
          <a:noFill/>
        </p:spPr>
        <p:txBody>
          <a:bodyPr wrap="square" rtlCol="0">
            <a:spAutoFit/>
          </a:bodyPr>
          <a:lstStyle/>
          <a:p>
            <a:pPr algn="ctr"/>
            <a:r>
              <a:rPr lang="zh-CN" altLang="en-US" sz="1600" dirty="0">
                <a:solidFill>
                  <a:srgbClr val="0070C0"/>
                </a:solidFill>
                <a:latin typeface="Impact" panose="020B0806030902050204" pitchFamily="34" charset="0"/>
              </a:rPr>
              <a:t>文字说明事项</a:t>
            </a:r>
          </a:p>
        </p:txBody>
      </p:sp>
      <p:sp>
        <p:nvSpPr>
          <p:cNvPr id="50" name="TextBox 49"/>
          <p:cNvSpPr txBox="1"/>
          <p:nvPr/>
        </p:nvSpPr>
        <p:spPr>
          <a:xfrm>
            <a:off x="2250299" y="1465366"/>
            <a:ext cx="1529613" cy="338554"/>
          </a:xfrm>
          <a:prstGeom prst="rect">
            <a:avLst/>
          </a:prstGeom>
          <a:noFill/>
        </p:spPr>
        <p:txBody>
          <a:bodyPr wrap="square" rtlCol="0">
            <a:spAutoFit/>
          </a:bodyPr>
          <a:lstStyle/>
          <a:p>
            <a:pPr algn="ctr"/>
            <a:r>
              <a:rPr lang="zh-CN" altLang="en-US" sz="1600" dirty="0">
                <a:solidFill>
                  <a:srgbClr val="FFC000"/>
                </a:solidFill>
                <a:latin typeface="Impact" panose="020B0806030902050204" pitchFamily="34" charset="0"/>
              </a:rPr>
              <a:t>文字说明事项</a:t>
            </a:r>
          </a:p>
        </p:txBody>
      </p:sp>
      <p:sp>
        <p:nvSpPr>
          <p:cNvPr id="51" name="TextBox 50"/>
          <p:cNvSpPr txBox="1"/>
          <p:nvPr/>
        </p:nvSpPr>
        <p:spPr>
          <a:xfrm>
            <a:off x="3474435" y="3493466"/>
            <a:ext cx="1529613" cy="338554"/>
          </a:xfrm>
          <a:prstGeom prst="rect">
            <a:avLst/>
          </a:prstGeom>
          <a:noFill/>
        </p:spPr>
        <p:txBody>
          <a:bodyPr wrap="square" rtlCol="0">
            <a:spAutoFit/>
          </a:bodyPr>
          <a:lstStyle/>
          <a:p>
            <a:pPr algn="ctr"/>
            <a:r>
              <a:rPr lang="zh-CN" altLang="en-US" sz="1600" dirty="0">
                <a:solidFill>
                  <a:srgbClr val="0070C0"/>
                </a:solidFill>
                <a:latin typeface="Impact" panose="020B0806030902050204" pitchFamily="34" charset="0"/>
              </a:rPr>
              <a:t>文字说明事项</a:t>
            </a:r>
          </a:p>
        </p:txBody>
      </p:sp>
      <p:sp>
        <p:nvSpPr>
          <p:cNvPr id="52" name="TextBox 51"/>
          <p:cNvSpPr txBox="1"/>
          <p:nvPr/>
        </p:nvSpPr>
        <p:spPr>
          <a:xfrm>
            <a:off x="6300192" y="2233196"/>
            <a:ext cx="1529613" cy="338554"/>
          </a:xfrm>
          <a:prstGeom prst="rect">
            <a:avLst/>
          </a:prstGeom>
          <a:noFill/>
        </p:spPr>
        <p:txBody>
          <a:bodyPr wrap="square" rtlCol="0">
            <a:spAutoFit/>
          </a:bodyPr>
          <a:lstStyle/>
          <a:p>
            <a:pPr algn="ctr"/>
            <a:r>
              <a:rPr lang="zh-CN" altLang="en-US" sz="1600" dirty="0">
                <a:solidFill>
                  <a:srgbClr val="0070C0"/>
                </a:solidFill>
                <a:latin typeface="Impact" panose="020B0806030902050204" pitchFamily="34" charset="0"/>
              </a:rPr>
              <a:t>文字说明事项</a:t>
            </a:r>
          </a:p>
        </p:txBody>
      </p:sp>
      <p:grpSp>
        <p:nvGrpSpPr>
          <p:cNvPr id="65" name="组合 64"/>
          <p:cNvGrpSpPr/>
          <p:nvPr/>
        </p:nvGrpSpPr>
        <p:grpSpPr>
          <a:xfrm>
            <a:off x="2396315" y="382876"/>
            <a:ext cx="642265" cy="1046548"/>
            <a:chOff x="2476500" y="306388"/>
            <a:chExt cx="711200" cy="1158875"/>
          </a:xfrm>
        </p:grpSpPr>
        <p:sp>
          <p:nvSpPr>
            <p:cNvPr id="56" name="AutoShape 3"/>
            <p:cNvSpPr>
              <a:spLocks noChangeAspect="1" noChangeArrowheads="1" noTextEdit="1"/>
            </p:cNvSpPr>
            <p:nvPr/>
          </p:nvSpPr>
          <p:spPr bwMode="auto">
            <a:xfrm>
              <a:off x="2476500" y="306388"/>
              <a:ext cx="7112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7" name="Freeform 5"/>
            <p:cNvSpPr/>
            <p:nvPr/>
          </p:nvSpPr>
          <p:spPr bwMode="auto">
            <a:xfrm>
              <a:off x="2479675" y="309563"/>
              <a:ext cx="703263" cy="1147763"/>
            </a:xfrm>
            <a:custGeom>
              <a:avLst/>
              <a:gdLst>
                <a:gd name="T0" fmla="*/ 102 w 443"/>
                <a:gd name="T1" fmla="*/ 115 h 723"/>
                <a:gd name="T2" fmla="*/ 53 w 443"/>
                <a:gd name="T3" fmla="*/ 137 h 723"/>
                <a:gd name="T4" fmla="*/ 38 w 443"/>
                <a:gd name="T5" fmla="*/ 193 h 723"/>
                <a:gd name="T6" fmla="*/ 30 w 443"/>
                <a:gd name="T7" fmla="*/ 272 h 723"/>
                <a:gd name="T8" fmla="*/ 21 w 443"/>
                <a:gd name="T9" fmla="*/ 374 h 723"/>
                <a:gd name="T10" fmla="*/ 27 w 443"/>
                <a:gd name="T11" fmla="*/ 399 h 723"/>
                <a:gd name="T12" fmla="*/ 0 w 443"/>
                <a:gd name="T13" fmla="*/ 424 h 723"/>
                <a:gd name="T14" fmla="*/ 15 w 443"/>
                <a:gd name="T15" fmla="*/ 508 h 723"/>
                <a:gd name="T16" fmla="*/ 45 w 443"/>
                <a:gd name="T17" fmla="*/ 496 h 723"/>
                <a:gd name="T18" fmla="*/ 74 w 443"/>
                <a:gd name="T19" fmla="*/ 409 h 723"/>
                <a:gd name="T20" fmla="*/ 89 w 443"/>
                <a:gd name="T21" fmla="*/ 503 h 723"/>
                <a:gd name="T22" fmla="*/ 100 w 443"/>
                <a:gd name="T23" fmla="*/ 599 h 723"/>
                <a:gd name="T24" fmla="*/ 104 w 443"/>
                <a:gd name="T25" fmla="*/ 644 h 723"/>
                <a:gd name="T26" fmla="*/ 107 w 443"/>
                <a:gd name="T27" fmla="*/ 678 h 723"/>
                <a:gd name="T28" fmla="*/ 100 w 443"/>
                <a:gd name="T29" fmla="*/ 713 h 723"/>
                <a:gd name="T30" fmla="*/ 136 w 443"/>
                <a:gd name="T31" fmla="*/ 713 h 723"/>
                <a:gd name="T32" fmla="*/ 156 w 443"/>
                <a:gd name="T33" fmla="*/ 673 h 723"/>
                <a:gd name="T34" fmla="*/ 161 w 443"/>
                <a:gd name="T35" fmla="*/ 602 h 723"/>
                <a:gd name="T36" fmla="*/ 178 w 443"/>
                <a:gd name="T37" fmla="*/ 663 h 723"/>
                <a:gd name="T38" fmla="*/ 196 w 443"/>
                <a:gd name="T39" fmla="*/ 701 h 723"/>
                <a:gd name="T40" fmla="*/ 211 w 443"/>
                <a:gd name="T41" fmla="*/ 691 h 723"/>
                <a:gd name="T42" fmla="*/ 206 w 443"/>
                <a:gd name="T43" fmla="*/ 631 h 723"/>
                <a:gd name="T44" fmla="*/ 230 w 443"/>
                <a:gd name="T45" fmla="*/ 559 h 723"/>
                <a:gd name="T46" fmla="*/ 235 w 443"/>
                <a:gd name="T47" fmla="*/ 501 h 723"/>
                <a:gd name="T48" fmla="*/ 235 w 443"/>
                <a:gd name="T49" fmla="*/ 414 h 723"/>
                <a:gd name="T50" fmla="*/ 255 w 443"/>
                <a:gd name="T51" fmla="*/ 443 h 723"/>
                <a:gd name="T52" fmla="*/ 270 w 443"/>
                <a:gd name="T53" fmla="*/ 485 h 723"/>
                <a:gd name="T54" fmla="*/ 280 w 443"/>
                <a:gd name="T55" fmla="*/ 585 h 723"/>
                <a:gd name="T56" fmla="*/ 297 w 443"/>
                <a:gd name="T57" fmla="*/ 659 h 723"/>
                <a:gd name="T58" fmla="*/ 295 w 443"/>
                <a:gd name="T59" fmla="*/ 715 h 723"/>
                <a:gd name="T60" fmla="*/ 320 w 443"/>
                <a:gd name="T61" fmla="*/ 723 h 723"/>
                <a:gd name="T62" fmla="*/ 332 w 443"/>
                <a:gd name="T63" fmla="*/ 669 h 723"/>
                <a:gd name="T64" fmla="*/ 340 w 443"/>
                <a:gd name="T65" fmla="*/ 580 h 723"/>
                <a:gd name="T66" fmla="*/ 345 w 443"/>
                <a:gd name="T67" fmla="*/ 496 h 723"/>
                <a:gd name="T68" fmla="*/ 376 w 443"/>
                <a:gd name="T69" fmla="*/ 453 h 723"/>
                <a:gd name="T70" fmla="*/ 376 w 443"/>
                <a:gd name="T71" fmla="*/ 372 h 723"/>
                <a:gd name="T72" fmla="*/ 369 w 443"/>
                <a:gd name="T73" fmla="*/ 303 h 723"/>
                <a:gd name="T74" fmla="*/ 376 w 443"/>
                <a:gd name="T75" fmla="*/ 253 h 723"/>
                <a:gd name="T76" fmla="*/ 389 w 443"/>
                <a:gd name="T77" fmla="*/ 357 h 723"/>
                <a:gd name="T78" fmla="*/ 401 w 443"/>
                <a:gd name="T79" fmla="*/ 404 h 723"/>
                <a:gd name="T80" fmla="*/ 402 w 443"/>
                <a:gd name="T81" fmla="*/ 433 h 723"/>
                <a:gd name="T82" fmla="*/ 397 w 443"/>
                <a:gd name="T83" fmla="*/ 463 h 723"/>
                <a:gd name="T84" fmla="*/ 417 w 443"/>
                <a:gd name="T85" fmla="*/ 547 h 723"/>
                <a:gd name="T86" fmla="*/ 438 w 443"/>
                <a:gd name="T87" fmla="*/ 491 h 723"/>
                <a:gd name="T88" fmla="*/ 443 w 443"/>
                <a:gd name="T89" fmla="*/ 466 h 723"/>
                <a:gd name="T90" fmla="*/ 421 w 443"/>
                <a:gd name="T91" fmla="*/ 389 h 723"/>
                <a:gd name="T92" fmla="*/ 417 w 443"/>
                <a:gd name="T93" fmla="*/ 359 h 723"/>
                <a:gd name="T94" fmla="*/ 407 w 443"/>
                <a:gd name="T95" fmla="*/ 255 h 723"/>
                <a:gd name="T96" fmla="*/ 396 w 443"/>
                <a:gd name="T97" fmla="*/ 174 h 723"/>
                <a:gd name="T98" fmla="*/ 354 w 443"/>
                <a:gd name="T99" fmla="*/ 151 h 723"/>
                <a:gd name="T100" fmla="*/ 330 w 443"/>
                <a:gd name="T101" fmla="*/ 121 h 723"/>
                <a:gd name="T102" fmla="*/ 330 w 443"/>
                <a:gd name="T103" fmla="*/ 80 h 723"/>
                <a:gd name="T104" fmla="*/ 312 w 443"/>
                <a:gd name="T105" fmla="*/ 65 h 723"/>
                <a:gd name="T106" fmla="*/ 280 w 443"/>
                <a:gd name="T107" fmla="*/ 74 h 723"/>
                <a:gd name="T108" fmla="*/ 278 w 443"/>
                <a:gd name="T109" fmla="*/ 112 h 723"/>
                <a:gd name="T110" fmla="*/ 265 w 443"/>
                <a:gd name="T111" fmla="*/ 166 h 723"/>
                <a:gd name="T112" fmla="*/ 236 w 443"/>
                <a:gd name="T113" fmla="*/ 124 h 723"/>
                <a:gd name="T114" fmla="*/ 171 w 443"/>
                <a:gd name="T115" fmla="*/ 95 h 723"/>
                <a:gd name="T116" fmla="*/ 169 w 443"/>
                <a:gd name="T117" fmla="*/ 57 h 723"/>
                <a:gd name="T118" fmla="*/ 166 w 443"/>
                <a:gd name="T119" fmla="*/ 28 h 723"/>
                <a:gd name="T120" fmla="*/ 142 w 443"/>
                <a:gd name="T121" fmla="*/ 1 h 723"/>
                <a:gd name="T122" fmla="*/ 110 w 443"/>
                <a:gd name="T123" fmla="*/ 5 h 723"/>
                <a:gd name="T124" fmla="*/ 94 w 443"/>
                <a:gd name="T125" fmla="*/ 35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3" h="723">
                  <a:moveTo>
                    <a:pt x="112" y="90"/>
                  </a:moveTo>
                  <a:lnTo>
                    <a:pt x="112" y="92"/>
                  </a:lnTo>
                  <a:lnTo>
                    <a:pt x="112" y="99"/>
                  </a:lnTo>
                  <a:lnTo>
                    <a:pt x="112" y="102"/>
                  </a:lnTo>
                  <a:lnTo>
                    <a:pt x="112" y="105"/>
                  </a:lnTo>
                  <a:lnTo>
                    <a:pt x="110" y="109"/>
                  </a:lnTo>
                  <a:lnTo>
                    <a:pt x="110" y="110"/>
                  </a:lnTo>
                  <a:lnTo>
                    <a:pt x="107" y="112"/>
                  </a:lnTo>
                  <a:lnTo>
                    <a:pt x="102" y="115"/>
                  </a:lnTo>
                  <a:lnTo>
                    <a:pt x="95" y="119"/>
                  </a:lnTo>
                  <a:lnTo>
                    <a:pt x="89" y="122"/>
                  </a:lnTo>
                  <a:lnTo>
                    <a:pt x="74" y="129"/>
                  </a:lnTo>
                  <a:lnTo>
                    <a:pt x="67" y="131"/>
                  </a:lnTo>
                  <a:lnTo>
                    <a:pt x="65" y="131"/>
                  </a:lnTo>
                  <a:lnTo>
                    <a:pt x="62" y="132"/>
                  </a:lnTo>
                  <a:lnTo>
                    <a:pt x="58" y="134"/>
                  </a:lnTo>
                  <a:lnTo>
                    <a:pt x="57" y="136"/>
                  </a:lnTo>
                  <a:lnTo>
                    <a:pt x="53" y="137"/>
                  </a:lnTo>
                  <a:lnTo>
                    <a:pt x="50" y="139"/>
                  </a:lnTo>
                  <a:lnTo>
                    <a:pt x="50" y="142"/>
                  </a:lnTo>
                  <a:lnTo>
                    <a:pt x="48" y="144"/>
                  </a:lnTo>
                  <a:lnTo>
                    <a:pt x="48" y="146"/>
                  </a:lnTo>
                  <a:lnTo>
                    <a:pt x="47" y="149"/>
                  </a:lnTo>
                  <a:lnTo>
                    <a:pt x="45" y="162"/>
                  </a:lnTo>
                  <a:lnTo>
                    <a:pt x="42" y="179"/>
                  </a:lnTo>
                  <a:lnTo>
                    <a:pt x="40" y="186"/>
                  </a:lnTo>
                  <a:lnTo>
                    <a:pt x="38" y="193"/>
                  </a:lnTo>
                  <a:lnTo>
                    <a:pt x="37" y="199"/>
                  </a:lnTo>
                  <a:lnTo>
                    <a:pt x="37" y="204"/>
                  </a:lnTo>
                  <a:lnTo>
                    <a:pt x="38" y="211"/>
                  </a:lnTo>
                  <a:lnTo>
                    <a:pt x="38" y="220"/>
                  </a:lnTo>
                  <a:lnTo>
                    <a:pt x="37" y="228"/>
                  </a:lnTo>
                  <a:lnTo>
                    <a:pt x="37" y="235"/>
                  </a:lnTo>
                  <a:lnTo>
                    <a:pt x="35" y="243"/>
                  </a:lnTo>
                  <a:lnTo>
                    <a:pt x="32" y="256"/>
                  </a:lnTo>
                  <a:lnTo>
                    <a:pt x="30" y="272"/>
                  </a:lnTo>
                  <a:lnTo>
                    <a:pt x="30" y="283"/>
                  </a:lnTo>
                  <a:lnTo>
                    <a:pt x="28" y="292"/>
                  </a:lnTo>
                  <a:lnTo>
                    <a:pt x="27" y="303"/>
                  </a:lnTo>
                  <a:lnTo>
                    <a:pt x="27" y="319"/>
                  </a:lnTo>
                  <a:lnTo>
                    <a:pt x="25" y="334"/>
                  </a:lnTo>
                  <a:lnTo>
                    <a:pt x="23" y="349"/>
                  </a:lnTo>
                  <a:lnTo>
                    <a:pt x="21" y="360"/>
                  </a:lnTo>
                  <a:lnTo>
                    <a:pt x="21" y="371"/>
                  </a:lnTo>
                  <a:lnTo>
                    <a:pt x="21" y="374"/>
                  </a:lnTo>
                  <a:lnTo>
                    <a:pt x="21" y="376"/>
                  </a:lnTo>
                  <a:lnTo>
                    <a:pt x="21" y="379"/>
                  </a:lnTo>
                  <a:lnTo>
                    <a:pt x="21" y="382"/>
                  </a:lnTo>
                  <a:lnTo>
                    <a:pt x="21" y="386"/>
                  </a:lnTo>
                  <a:lnTo>
                    <a:pt x="21" y="389"/>
                  </a:lnTo>
                  <a:lnTo>
                    <a:pt x="23" y="392"/>
                  </a:lnTo>
                  <a:lnTo>
                    <a:pt x="25" y="396"/>
                  </a:lnTo>
                  <a:lnTo>
                    <a:pt x="25" y="397"/>
                  </a:lnTo>
                  <a:lnTo>
                    <a:pt x="27" y="399"/>
                  </a:lnTo>
                  <a:lnTo>
                    <a:pt x="27" y="399"/>
                  </a:lnTo>
                  <a:lnTo>
                    <a:pt x="30" y="404"/>
                  </a:lnTo>
                  <a:lnTo>
                    <a:pt x="33" y="407"/>
                  </a:lnTo>
                  <a:lnTo>
                    <a:pt x="28" y="409"/>
                  </a:lnTo>
                  <a:lnTo>
                    <a:pt x="16" y="414"/>
                  </a:lnTo>
                  <a:lnTo>
                    <a:pt x="10" y="418"/>
                  </a:lnTo>
                  <a:lnTo>
                    <a:pt x="5" y="421"/>
                  </a:lnTo>
                  <a:lnTo>
                    <a:pt x="1" y="423"/>
                  </a:lnTo>
                  <a:lnTo>
                    <a:pt x="0" y="424"/>
                  </a:lnTo>
                  <a:lnTo>
                    <a:pt x="0" y="426"/>
                  </a:lnTo>
                  <a:lnTo>
                    <a:pt x="0" y="428"/>
                  </a:lnTo>
                  <a:lnTo>
                    <a:pt x="0" y="431"/>
                  </a:lnTo>
                  <a:lnTo>
                    <a:pt x="1" y="441"/>
                  </a:lnTo>
                  <a:lnTo>
                    <a:pt x="5" y="453"/>
                  </a:lnTo>
                  <a:lnTo>
                    <a:pt x="6" y="466"/>
                  </a:lnTo>
                  <a:lnTo>
                    <a:pt x="10" y="481"/>
                  </a:lnTo>
                  <a:lnTo>
                    <a:pt x="13" y="495"/>
                  </a:lnTo>
                  <a:lnTo>
                    <a:pt x="15" y="508"/>
                  </a:lnTo>
                  <a:lnTo>
                    <a:pt x="15" y="517"/>
                  </a:lnTo>
                  <a:lnTo>
                    <a:pt x="15" y="518"/>
                  </a:lnTo>
                  <a:lnTo>
                    <a:pt x="16" y="520"/>
                  </a:lnTo>
                  <a:lnTo>
                    <a:pt x="18" y="520"/>
                  </a:lnTo>
                  <a:lnTo>
                    <a:pt x="18" y="520"/>
                  </a:lnTo>
                  <a:lnTo>
                    <a:pt x="20" y="518"/>
                  </a:lnTo>
                  <a:lnTo>
                    <a:pt x="21" y="518"/>
                  </a:lnTo>
                  <a:lnTo>
                    <a:pt x="28" y="512"/>
                  </a:lnTo>
                  <a:lnTo>
                    <a:pt x="45" y="496"/>
                  </a:lnTo>
                  <a:lnTo>
                    <a:pt x="53" y="488"/>
                  </a:lnTo>
                  <a:lnTo>
                    <a:pt x="62" y="480"/>
                  </a:lnTo>
                  <a:lnTo>
                    <a:pt x="68" y="471"/>
                  </a:lnTo>
                  <a:lnTo>
                    <a:pt x="74" y="465"/>
                  </a:lnTo>
                  <a:lnTo>
                    <a:pt x="74" y="448"/>
                  </a:lnTo>
                  <a:lnTo>
                    <a:pt x="74" y="429"/>
                  </a:lnTo>
                  <a:lnTo>
                    <a:pt x="72" y="413"/>
                  </a:lnTo>
                  <a:lnTo>
                    <a:pt x="72" y="407"/>
                  </a:lnTo>
                  <a:lnTo>
                    <a:pt x="74" y="409"/>
                  </a:lnTo>
                  <a:lnTo>
                    <a:pt x="77" y="419"/>
                  </a:lnTo>
                  <a:lnTo>
                    <a:pt x="82" y="428"/>
                  </a:lnTo>
                  <a:lnTo>
                    <a:pt x="82" y="434"/>
                  </a:lnTo>
                  <a:lnTo>
                    <a:pt x="82" y="441"/>
                  </a:lnTo>
                  <a:lnTo>
                    <a:pt x="84" y="453"/>
                  </a:lnTo>
                  <a:lnTo>
                    <a:pt x="85" y="465"/>
                  </a:lnTo>
                  <a:lnTo>
                    <a:pt x="85" y="471"/>
                  </a:lnTo>
                  <a:lnTo>
                    <a:pt x="87" y="483"/>
                  </a:lnTo>
                  <a:lnTo>
                    <a:pt x="89" y="503"/>
                  </a:lnTo>
                  <a:lnTo>
                    <a:pt x="90" y="513"/>
                  </a:lnTo>
                  <a:lnTo>
                    <a:pt x="92" y="523"/>
                  </a:lnTo>
                  <a:lnTo>
                    <a:pt x="92" y="532"/>
                  </a:lnTo>
                  <a:lnTo>
                    <a:pt x="92" y="537"/>
                  </a:lnTo>
                  <a:lnTo>
                    <a:pt x="92" y="545"/>
                  </a:lnTo>
                  <a:lnTo>
                    <a:pt x="92" y="552"/>
                  </a:lnTo>
                  <a:lnTo>
                    <a:pt x="94" y="562"/>
                  </a:lnTo>
                  <a:lnTo>
                    <a:pt x="97" y="580"/>
                  </a:lnTo>
                  <a:lnTo>
                    <a:pt x="100" y="599"/>
                  </a:lnTo>
                  <a:lnTo>
                    <a:pt x="102" y="611"/>
                  </a:lnTo>
                  <a:lnTo>
                    <a:pt x="102" y="616"/>
                  </a:lnTo>
                  <a:lnTo>
                    <a:pt x="102" y="621"/>
                  </a:lnTo>
                  <a:lnTo>
                    <a:pt x="102" y="627"/>
                  </a:lnTo>
                  <a:lnTo>
                    <a:pt x="100" y="634"/>
                  </a:lnTo>
                  <a:lnTo>
                    <a:pt x="100" y="636"/>
                  </a:lnTo>
                  <a:lnTo>
                    <a:pt x="102" y="639"/>
                  </a:lnTo>
                  <a:lnTo>
                    <a:pt x="102" y="641"/>
                  </a:lnTo>
                  <a:lnTo>
                    <a:pt x="104" y="644"/>
                  </a:lnTo>
                  <a:lnTo>
                    <a:pt x="104" y="646"/>
                  </a:lnTo>
                  <a:lnTo>
                    <a:pt x="105" y="647"/>
                  </a:lnTo>
                  <a:lnTo>
                    <a:pt x="107" y="651"/>
                  </a:lnTo>
                  <a:lnTo>
                    <a:pt x="107" y="654"/>
                  </a:lnTo>
                  <a:lnTo>
                    <a:pt x="107" y="661"/>
                  </a:lnTo>
                  <a:lnTo>
                    <a:pt x="107" y="666"/>
                  </a:lnTo>
                  <a:lnTo>
                    <a:pt x="107" y="671"/>
                  </a:lnTo>
                  <a:lnTo>
                    <a:pt x="107" y="673"/>
                  </a:lnTo>
                  <a:lnTo>
                    <a:pt x="107" y="678"/>
                  </a:lnTo>
                  <a:lnTo>
                    <a:pt x="107" y="684"/>
                  </a:lnTo>
                  <a:lnTo>
                    <a:pt x="107" y="689"/>
                  </a:lnTo>
                  <a:lnTo>
                    <a:pt x="107" y="694"/>
                  </a:lnTo>
                  <a:lnTo>
                    <a:pt x="105" y="698"/>
                  </a:lnTo>
                  <a:lnTo>
                    <a:pt x="102" y="703"/>
                  </a:lnTo>
                  <a:lnTo>
                    <a:pt x="102" y="705"/>
                  </a:lnTo>
                  <a:lnTo>
                    <a:pt x="100" y="708"/>
                  </a:lnTo>
                  <a:lnTo>
                    <a:pt x="100" y="711"/>
                  </a:lnTo>
                  <a:lnTo>
                    <a:pt x="100" y="713"/>
                  </a:lnTo>
                  <a:lnTo>
                    <a:pt x="102" y="715"/>
                  </a:lnTo>
                  <a:lnTo>
                    <a:pt x="102" y="716"/>
                  </a:lnTo>
                  <a:lnTo>
                    <a:pt x="104" y="716"/>
                  </a:lnTo>
                  <a:lnTo>
                    <a:pt x="107" y="716"/>
                  </a:lnTo>
                  <a:lnTo>
                    <a:pt x="112" y="718"/>
                  </a:lnTo>
                  <a:lnTo>
                    <a:pt x="117" y="716"/>
                  </a:lnTo>
                  <a:lnTo>
                    <a:pt x="124" y="716"/>
                  </a:lnTo>
                  <a:lnTo>
                    <a:pt x="131" y="715"/>
                  </a:lnTo>
                  <a:lnTo>
                    <a:pt x="136" y="713"/>
                  </a:lnTo>
                  <a:lnTo>
                    <a:pt x="141" y="711"/>
                  </a:lnTo>
                  <a:lnTo>
                    <a:pt x="146" y="708"/>
                  </a:lnTo>
                  <a:lnTo>
                    <a:pt x="147" y="705"/>
                  </a:lnTo>
                  <a:lnTo>
                    <a:pt x="149" y="703"/>
                  </a:lnTo>
                  <a:lnTo>
                    <a:pt x="149" y="703"/>
                  </a:lnTo>
                  <a:lnTo>
                    <a:pt x="151" y="698"/>
                  </a:lnTo>
                  <a:lnTo>
                    <a:pt x="152" y="689"/>
                  </a:lnTo>
                  <a:lnTo>
                    <a:pt x="154" y="679"/>
                  </a:lnTo>
                  <a:lnTo>
                    <a:pt x="156" y="673"/>
                  </a:lnTo>
                  <a:lnTo>
                    <a:pt x="157" y="668"/>
                  </a:lnTo>
                  <a:lnTo>
                    <a:pt x="157" y="659"/>
                  </a:lnTo>
                  <a:lnTo>
                    <a:pt x="157" y="652"/>
                  </a:lnTo>
                  <a:lnTo>
                    <a:pt x="159" y="646"/>
                  </a:lnTo>
                  <a:lnTo>
                    <a:pt x="159" y="637"/>
                  </a:lnTo>
                  <a:lnTo>
                    <a:pt x="161" y="622"/>
                  </a:lnTo>
                  <a:lnTo>
                    <a:pt x="161" y="607"/>
                  </a:lnTo>
                  <a:lnTo>
                    <a:pt x="161" y="599"/>
                  </a:lnTo>
                  <a:lnTo>
                    <a:pt x="161" y="602"/>
                  </a:lnTo>
                  <a:lnTo>
                    <a:pt x="162" y="614"/>
                  </a:lnTo>
                  <a:lnTo>
                    <a:pt x="164" y="627"/>
                  </a:lnTo>
                  <a:lnTo>
                    <a:pt x="167" y="636"/>
                  </a:lnTo>
                  <a:lnTo>
                    <a:pt x="169" y="641"/>
                  </a:lnTo>
                  <a:lnTo>
                    <a:pt x="173" y="647"/>
                  </a:lnTo>
                  <a:lnTo>
                    <a:pt x="174" y="651"/>
                  </a:lnTo>
                  <a:lnTo>
                    <a:pt x="176" y="656"/>
                  </a:lnTo>
                  <a:lnTo>
                    <a:pt x="178" y="659"/>
                  </a:lnTo>
                  <a:lnTo>
                    <a:pt x="178" y="663"/>
                  </a:lnTo>
                  <a:lnTo>
                    <a:pt x="178" y="669"/>
                  </a:lnTo>
                  <a:lnTo>
                    <a:pt x="178" y="678"/>
                  </a:lnTo>
                  <a:lnTo>
                    <a:pt x="178" y="681"/>
                  </a:lnTo>
                  <a:lnTo>
                    <a:pt x="179" y="684"/>
                  </a:lnTo>
                  <a:lnTo>
                    <a:pt x="179" y="688"/>
                  </a:lnTo>
                  <a:lnTo>
                    <a:pt x="183" y="689"/>
                  </a:lnTo>
                  <a:lnTo>
                    <a:pt x="188" y="694"/>
                  </a:lnTo>
                  <a:lnTo>
                    <a:pt x="193" y="699"/>
                  </a:lnTo>
                  <a:lnTo>
                    <a:pt x="196" y="701"/>
                  </a:lnTo>
                  <a:lnTo>
                    <a:pt x="198" y="703"/>
                  </a:lnTo>
                  <a:lnTo>
                    <a:pt x="199" y="705"/>
                  </a:lnTo>
                  <a:lnTo>
                    <a:pt x="201" y="705"/>
                  </a:lnTo>
                  <a:lnTo>
                    <a:pt x="204" y="703"/>
                  </a:lnTo>
                  <a:lnTo>
                    <a:pt x="208" y="699"/>
                  </a:lnTo>
                  <a:lnTo>
                    <a:pt x="209" y="698"/>
                  </a:lnTo>
                  <a:lnTo>
                    <a:pt x="209" y="696"/>
                  </a:lnTo>
                  <a:lnTo>
                    <a:pt x="211" y="694"/>
                  </a:lnTo>
                  <a:lnTo>
                    <a:pt x="211" y="691"/>
                  </a:lnTo>
                  <a:lnTo>
                    <a:pt x="209" y="684"/>
                  </a:lnTo>
                  <a:lnTo>
                    <a:pt x="209" y="678"/>
                  </a:lnTo>
                  <a:lnTo>
                    <a:pt x="211" y="671"/>
                  </a:lnTo>
                  <a:lnTo>
                    <a:pt x="211" y="666"/>
                  </a:lnTo>
                  <a:lnTo>
                    <a:pt x="209" y="661"/>
                  </a:lnTo>
                  <a:lnTo>
                    <a:pt x="208" y="652"/>
                  </a:lnTo>
                  <a:lnTo>
                    <a:pt x="204" y="644"/>
                  </a:lnTo>
                  <a:lnTo>
                    <a:pt x="203" y="639"/>
                  </a:lnTo>
                  <a:lnTo>
                    <a:pt x="206" y="631"/>
                  </a:lnTo>
                  <a:lnTo>
                    <a:pt x="214" y="617"/>
                  </a:lnTo>
                  <a:lnTo>
                    <a:pt x="218" y="609"/>
                  </a:lnTo>
                  <a:lnTo>
                    <a:pt x="221" y="600"/>
                  </a:lnTo>
                  <a:lnTo>
                    <a:pt x="223" y="595"/>
                  </a:lnTo>
                  <a:lnTo>
                    <a:pt x="225" y="592"/>
                  </a:lnTo>
                  <a:lnTo>
                    <a:pt x="225" y="587"/>
                  </a:lnTo>
                  <a:lnTo>
                    <a:pt x="226" y="584"/>
                  </a:lnTo>
                  <a:lnTo>
                    <a:pt x="226" y="570"/>
                  </a:lnTo>
                  <a:lnTo>
                    <a:pt x="230" y="559"/>
                  </a:lnTo>
                  <a:lnTo>
                    <a:pt x="231" y="550"/>
                  </a:lnTo>
                  <a:lnTo>
                    <a:pt x="231" y="545"/>
                  </a:lnTo>
                  <a:lnTo>
                    <a:pt x="231" y="542"/>
                  </a:lnTo>
                  <a:lnTo>
                    <a:pt x="233" y="533"/>
                  </a:lnTo>
                  <a:lnTo>
                    <a:pt x="235" y="525"/>
                  </a:lnTo>
                  <a:lnTo>
                    <a:pt x="235" y="518"/>
                  </a:lnTo>
                  <a:lnTo>
                    <a:pt x="235" y="513"/>
                  </a:lnTo>
                  <a:lnTo>
                    <a:pt x="235" y="506"/>
                  </a:lnTo>
                  <a:lnTo>
                    <a:pt x="235" y="501"/>
                  </a:lnTo>
                  <a:lnTo>
                    <a:pt x="235" y="496"/>
                  </a:lnTo>
                  <a:lnTo>
                    <a:pt x="235" y="491"/>
                  </a:lnTo>
                  <a:lnTo>
                    <a:pt x="235" y="483"/>
                  </a:lnTo>
                  <a:lnTo>
                    <a:pt x="235" y="470"/>
                  </a:lnTo>
                  <a:lnTo>
                    <a:pt x="235" y="454"/>
                  </a:lnTo>
                  <a:lnTo>
                    <a:pt x="235" y="441"/>
                  </a:lnTo>
                  <a:lnTo>
                    <a:pt x="235" y="428"/>
                  </a:lnTo>
                  <a:lnTo>
                    <a:pt x="235" y="419"/>
                  </a:lnTo>
                  <a:lnTo>
                    <a:pt x="235" y="414"/>
                  </a:lnTo>
                  <a:lnTo>
                    <a:pt x="240" y="414"/>
                  </a:lnTo>
                  <a:lnTo>
                    <a:pt x="245" y="411"/>
                  </a:lnTo>
                  <a:lnTo>
                    <a:pt x="246" y="401"/>
                  </a:lnTo>
                  <a:lnTo>
                    <a:pt x="245" y="396"/>
                  </a:lnTo>
                  <a:lnTo>
                    <a:pt x="246" y="404"/>
                  </a:lnTo>
                  <a:lnTo>
                    <a:pt x="250" y="423"/>
                  </a:lnTo>
                  <a:lnTo>
                    <a:pt x="251" y="431"/>
                  </a:lnTo>
                  <a:lnTo>
                    <a:pt x="253" y="439"/>
                  </a:lnTo>
                  <a:lnTo>
                    <a:pt x="255" y="443"/>
                  </a:lnTo>
                  <a:lnTo>
                    <a:pt x="255" y="444"/>
                  </a:lnTo>
                  <a:lnTo>
                    <a:pt x="255" y="446"/>
                  </a:lnTo>
                  <a:lnTo>
                    <a:pt x="256" y="448"/>
                  </a:lnTo>
                  <a:lnTo>
                    <a:pt x="258" y="449"/>
                  </a:lnTo>
                  <a:lnTo>
                    <a:pt x="260" y="453"/>
                  </a:lnTo>
                  <a:lnTo>
                    <a:pt x="263" y="458"/>
                  </a:lnTo>
                  <a:lnTo>
                    <a:pt x="265" y="466"/>
                  </a:lnTo>
                  <a:lnTo>
                    <a:pt x="268" y="475"/>
                  </a:lnTo>
                  <a:lnTo>
                    <a:pt x="270" y="485"/>
                  </a:lnTo>
                  <a:lnTo>
                    <a:pt x="271" y="495"/>
                  </a:lnTo>
                  <a:lnTo>
                    <a:pt x="271" y="505"/>
                  </a:lnTo>
                  <a:lnTo>
                    <a:pt x="271" y="517"/>
                  </a:lnTo>
                  <a:lnTo>
                    <a:pt x="271" y="527"/>
                  </a:lnTo>
                  <a:lnTo>
                    <a:pt x="273" y="540"/>
                  </a:lnTo>
                  <a:lnTo>
                    <a:pt x="275" y="552"/>
                  </a:lnTo>
                  <a:lnTo>
                    <a:pt x="275" y="565"/>
                  </a:lnTo>
                  <a:lnTo>
                    <a:pt x="278" y="579"/>
                  </a:lnTo>
                  <a:lnTo>
                    <a:pt x="280" y="585"/>
                  </a:lnTo>
                  <a:lnTo>
                    <a:pt x="282" y="592"/>
                  </a:lnTo>
                  <a:lnTo>
                    <a:pt x="283" y="597"/>
                  </a:lnTo>
                  <a:lnTo>
                    <a:pt x="285" y="604"/>
                  </a:lnTo>
                  <a:lnTo>
                    <a:pt x="288" y="611"/>
                  </a:lnTo>
                  <a:lnTo>
                    <a:pt x="290" y="617"/>
                  </a:lnTo>
                  <a:lnTo>
                    <a:pt x="292" y="624"/>
                  </a:lnTo>
                  <a:lnTo>
                    <a:pt x="293" y="631"/>
                  </a:lnTo>
                  <a:lnTo>
                    <a:pt x="295" y="646"/>
                  </a:lnTo>
                  <a:lnTo>
                    <a:pt x="297" y="659"/>
                  </a:lnTo>
                  <a:lnTo>
                    <a:pt x="298" y="671"/>
                  </a:lnTo>
                  <a:lnTo>
                    <a:pt x="298" y="681"/>
                  </a:lnTo>
                  <a:lnTo>
                    <a:pt x="298" y="688"/>
                  </a:lnTo>
                  <a:lnTo>
                    <a:pt x="298" y="691"/>
                  </a:lnTo>
                  <a:lnTo>
                    <a:pt x="298" y="696"/>
                  </a:lnTo>
                  <a:lnTo>
                    <a:pt x="297" y="701"/>
                  </a:lnTo>
                  <a:lnTo>
                    <a:pt x="297" y="708"/>
                  </a:lnTo>
                  <a:lnTo>
                    <a:pt x="295" y="711"/>
                  </a:lnTo>
                  <a:lnTo>
                    <a:pt x="295" y="715"/>
                  </a:lnTo>
                  <a:lnTo>
                    <a:pt x="297" y="718"/>
                  </a:lnTo>
                  <a:lnTo>
                    <a:pt x="298" y="720"/>
                  </a:lnTo>
                  <a:lnTo>
                    <a:pt x="298" y="721"/>
                  </a:lnTo>
                  <a:lnTo>
                    <a:pt x="300" y="721"/>
                  </a:lnTo>
                  <a:lnTo>
                    <a:pt x="302" y="721"/>
                  </a:lnTo>
                  <a:lnTo>
                    <a:pt x="305" y="723"/>
                  </a:lnTo>
                  <a:lnTo>
                    <a:pt x="312" y="723"/>
                  </a:lnTo>
                  <a:lnTo>
                    <a:pt x="317" y="723"/>
                  </a:lnTo>
                  <a:lnTo>
                    <a:pt x="320" y="723"/>
                  </a:lnTo>
                  <a:lnTo>
                    <a:pt x="322" y="721"/>
                  </a:lnTo>
                  <a:lnTo>
                    <a:pt x="325" y="721"/>
                  </a:lnTo>
                  <a:lnTo>
                    <a:pt x="329" y="715"/>
                  </a:lnTo>
                  <a:lnTo>
                    <a:pt x="334" y="710"/>
                  </a:lnTo>
                  <a:lnTo>
                    <a:pt x="334" y="706"/>
                  </a:lnTo>
                  <a:lnTo>
                    <a:pt x="335" y="701"/>
                  </a:lnTo>
                  <a:lnTo>
                    <a:pt x="334" y="694"/>
                  </a:lnTo>
                  <a:lnTo>
                    <a:pt x="334" y="686"/>
                  </a:lnTo>
                  <a:lnTo>
                    <a:pt x="332" y="669"/>
                  </a:lnTo>
                  <a:lnTo>
                    <a:pt x="330" y="658"/>
                  </a:lnTo>
                  <a:lnTo>
                    <a:pt x="330" y="646"/>
                  </a:lnTo>
                  <a:lnTo>
                    <a:pt x="330" y="629"/>
                  </a:lnTo>
                  <a:lnTo>
                    <a:pt x="332" y="621"/>
                  </a:lnTo>
                  <a:lnTo>
                    <a:pt x="334" y="612"/>
                  </a:lnTo>
                  <a:lnTo>
                    <a:pt x="335" y="604"/>
                  </a:lnTo>
                  <a:lnTo>
                    <a:pt x="337" y="597"/>
                  </a:lnTo>
                  <a:lnTo>
                    <a:pt x="339" y="589"/>
                  </a:lnTo>
                  <a:lnTo>
                    <a:pt x="340" y="580"/>
                  </a:lnTo>
                  <a:lnTo>
                    <a:pt x="344" y="570"/>
                  </a:lnTo>
                  <a:lnTo>
                    <a:pt x="345" y="557"/>
                  </a:lnTo>
                  <a:lnTo>
                    <a:pt x="347" y="545"/>
                  </a:lnTo>
                  <a:lnTo>
                    <a:pt x="347" y="532"/>
                  </a:lnTo>
                  <a:lnTo>
                    <a:pt x="347" y="527"/>
                  </a:lnTo>
                  <a:lnTo>
                    <a:pt x="347" y="520"/>
                  </a:lnTo>
                  <a:lnTo>
                    <a:pt x="347" y="513"/>
                  </a:lnTo>
                  <a:lnTo>
                    <a:pt x="345" y="506"/>
                  </a:lnTo>
                  <a:lnTo>
                    <a:pt x="345" y="496"/>
                  </a:lnTo>
                  <a:lnTo>
                    <a:pt x="347" y="485"/>
                  </a:lnTo>
                  <a:lnTo>
                    <a:pt x="349" y="476"/>
                  </a:lnTo>
                  <a:lnTo>
                    <a:pt x="350" y="468"/>
                  </a:lnTo>
                  <a:lnTo>
                    <a:pt x="352" y="456"/>
                  </a:lnTo>
                  <a:lnTo>
                    <a:pt x="354" y="453"/>
                  </a:lnTo>
                  <a:lnTo>
                    <a:pt x="357" y="453"/>
                  </a:lnTo>
                  <a:lnTo>
                    <a:pt x="365" y="454"/>
                  </a:lnTo>
                  <a:lnTo>
                    <a:pt x="372" y="454"/>
                  </a:lnTo>
                  <a:lnTo>
                    <a:pt x="376" y="453"/>
                  </a:lnTo>
                  <a:lnTo>
                    <a:pt x="377" y="449"/>
                  </a:lnTo>
                  <a:lnTo>
                    <a:pt x="377" y="439"/>
                  </a:lnTo>
                  <a:lnTo>
                    <a:pt x="377" y="428"/>
                  </a:lnTo>
                  <a:lnTo>
                    <a:pt x="377" y="414"/>
                  </a:lnTo>
                  <a:lnTo>
                    <a:pt x="377" y="399"/>
                  </a:lnTo>
                  <a:lnTo>
                    <a:pt x="377" y="386"/>
                  </a:lnTo>
                  <a:lnTo>
                    <a:pt x="377" y="377"/>
                  </a:lnTo>
                  <a:lnTo>
                    <a:pt x="376" y="372"/>
                  </a:lnTo>
                  <a:lnTo>
                    <a:pt x="376" y="372"/>
                  </a:lnTo>
                  <a:lnTo>
                    <a:pt x="376" y="372"/>
                  </a:lnTo>
                  <a:lnTo>
                    <a:pt x="376" y="372"/>
                  </a:lnTo>
                  <a:lnTo>
                    <a:pt x="377" y="372"/>
                  </a:lnTo>
                  <a:lnTo>
                    <a:pt x="381" y="372"/>
                  </a:lnTo>
                  <a:lnTo>
                    <a:pt x="381" y="372"/>
                  </a:lnTo>
                  <a:lnTo>
                    <a:pt x="379" y="364"/>
                  </a:lnTo>
                  <a:lnTo>
                    <a:pt x="376" y="340"/>
                  </a:lnTo>
                  <a:lnTo>
                    <a:pt x="370" y="317"/>
                  </a:lnTo>
                  <a:lnTo>
                    <a:pt x="369" y="303"/>
                  </a:lnTo>
                  <a:lnTo>
                    <a:pt x="369" y="293"/>
                  </a:lnTo>
                  <a:lnTo>
                    <a:pt x="369" y="277"/>
                  </a:lnTo>
                  <a:lnTo>
                    <a:pt x="370" y="268"/>
                  </a:lnTo>
                  <a:lnTo>
                    <a:pt x="372" y="260"/>
                  </a:lnTo>
                  <a:lnTo>
                    <a:pt x="372" y="253"/>
                  </a:lnTo>
                  <a:lnTo>
                    <a:pt x="374" y="251"/>
                  </a:lnTo>
                  <a:lnTo>
                    <a:pt x="376" y="251"/>
                  </a:lnTo>
                  <a:lnTo>
                    <a:pt x="376" y="251"/>
                  </a:lnTo>
                  <a:lnTo>
                    <a:pt x="376" y="253"/>
                  </a:lnTo>
                  <a:lnTo>
                    <a:pt x="376" y="256"/>
                  </a:lnTo>
                  <a:lnTo>
                    <a:pt x="376" y="265"/>
                  </a:lnTo>
                  <a:lnTo>
                    <a:pt x="377" y="275"/>
                  </a:lnTo>
                  <a:lnTo>
                    <a:pt x="377" y="295"/>
                  </a:lnTo>
                  <a:lnTo>
                    <a:pt x="377" y="308"/>
                  </a:lnTo>
                  <a:lnTo>
                    <a:pt x="381" y="319"/>
                  </a:lnTo>
                  <a:lnTo>
                    <a:pt x="384" y="334"/>
                  </a:lnTo>
                  <a:lnTo>
                    <a:pt x="387" y="349"/>
                  </a:lnTo>
                  <a:lnTo>
                    <a:pt x="389" y="357"/>
                  </a:lnTo>
                  <a:lnTo>
                    <a:pt x="391" y="364"/>
                  </a:lnTo>
                  <a:lnTo>
                    <a:pt x="391" y="372"/>
                  </a:lnTo>
                  <a:lnTo>
                    <a:pt x="392" y="379"/>
                  </a:lnTo>
                  <a:lnTo>
                    <a:pt x="394" y="384"/>
                  </a:lnTo>
                  <a:lnTo>
                    <a:pt x="396" y="386"/>
                  </a:lnTo>
                  <a:lnTo>
                    <a:pt x="399" y="392"/>
                  </a:lnTo>
                  <a:lnTo>
                    <a:pt x="401" y="399"/>
                  </a:lnTo>
                  <a:lnTo>
                    <a:pt x="402" y="402"/>
                  </a:lnTo>
                  <a:lnTo>
                    <a:pt x="401" y="404"/>
                  </a:lnTo>
                  <a:lnTo>
                    <a:pt x="399" y="406"/>
                  </a:lnTo>
                  <a:lnTo>
                    <a:pt x="397" y="407"/>
                  </a:lnTo>
                  <a:lnTo>
                    <a:pt x="397" y="407"/>
                  </a:lnTo>
                  <a:lnTo>
                    <a:pt x="397" y="409"/>
                  </a:lnTo>
                  <a:lnTo>
                    <a:pt x="397" y="411"/>
                  </a:lnTo>
                  <a:lnTo>
                    <a:pt x="399" y="418"/>
                  </a:lnTo>
                  <a:lnTo>
                    <a:pt x="401" y="426"/>
                  </a:lnTo>
                  <a:lnTo>
                    <a:pt x="401" y="429"/>
                  </a:lnTo>
                  <a:lnTo>
                    <a:pt x="402" y="433"/>
                  </a:lnTo>
                  <a:lnTo>
                    <a:pt x="402" y="434"/>
                  </a:lnTo>
                  <a:lnTo>
                    <a:pt x="404" y="436"/>
                  </a:lnTo>
                  <a:lnTo>
                    <a:pt x="404" y="438"/>
                  </a:lnTo>
                  <a:lnTo>
                    <a:pt x="404" y="439"/>
                  </a:lnTo>
                  <a:lnTo>
                    <a:pt x="402" y="443"/>
                  </a:lnTo>
                  <a:lnTo>
                    <a:pt x="402" y="446"/>
                  </a:lnTo>
                  <a:lnTo>
                    <a:pt x="399" y="453"/>
                  </a:lnTo>
                  <a:lnTo>
                    <a:pt x="397" y="458"/>
                  </a:lnTo>
                  <a:lnTo>
                    <a:pt x="397" y="463"/>
                  </a:lnTo>
                  <a:lnTo>
                    <a:pt x="399" y="475"/>
                  </a:lnTo>
                  <a:lnTo>
                    <a:pt x="401" y="490"/>
                  </a:lnTo>
                  <a:lnTo>
                    <a:pt x="402" y="508"/>
                  </a:lnTo>
                  <a:lnTo>
                    <a:pt x="404" y="525"/>
                  </a:lnTo>
                  <a:lnTo>
                    <a:pt x="406" y="540"/>
                  </a:lnTo>
                  <a:lnTo>
                    <a:pt x="407" y="550"/>
                  </a:lnTo>
                  <a:lnTo>
                    <a:pt x="407" y="553"/>
                  </a:lnTo>
                  <a:lnTo>
                    <a:pt x="412" y="552"/>
                  </a:lnTo>
                  <a:lnTo>
                    <a:pt x="417" y="547"/>
                  </a:lnTo>
                  <a:lnTo>
                    <a:pt x="419" y="547"/>
                  </a:lnTo>
                  <a:lnTo>
                    <a:pt x="423" y="545"/>
                  </a:lnTo>
                  <a:lnTo>
                    <a:pt x="424" y="545"/>
                  </a:lnTo>
                  <a:lnTo>
                    <a:pt x="426" y="545"/>
                  </a:lnTo>
                  <a:lnTo>
                    <a:pt x="428" y="537"/>
                  </a:lnTo>
                  <a:lnTo>
                    <a:pt x="433" y="517"/>
                  </a:lnTo>
                  <a:lnTo>
                    <a:pt x="434" y="506"/>
                  </a:lnTo>
                  <a:lnTo>
                    <a:pt x="436" y="496"/>
                  </a:lnTo>
                  <a:lnTo>
                    <a:pt x="438" y="491"/>
                  </a:lnTo>
                  <a:lnTo>
                    <a:pt x="438" y="488"/>
                  </a:lnTo>
                  <a:lnTo>
                    <a:pt x="438" y="485"/>
                  </a:lnTo>
                  <a:lnTo>
                    <a:pt x="438" y="481"/>
                  </a:lnTo>
                  <a:lnTo>
                    <a:pt x="438" y="478"/>
                  </a:lnTo>
                  <a:lnTo>
                    <a:pt x="438" y="473"/>
                  </a:lnTo>
                  <a:lnTo>
                    <a:pt x="438" y="471"/>
                  </a:lnTo>
                  <a:lnTo>
                    <a:pt x="439" y="470"/>
                  </a:lnTo>
                  <a:lnTo>
                    <a:pt x="441" y="468"/>
                  </a:lnTo>
                  <a:lnTo>
                    <a:pt x="443" y="466"/>
                  </a:lnTo>
                  <a:lnTo>
                    <a:pt x="443" y="465"/>
                  </a:lnTo>
                  <a:lnTo>
                    <a:pt x="443" y="463"/>
                  </a:lnTo>
                  <a:lnTo>
                    <a:pt x="439" y="449"/>
                  </a:lnTo>
                  <a:lnTo>
                    <a:pt x="434" y="426"/>
                  </a:lnTo>
                  <a:lnTo>
                    <a:pt x="428" y="404"/>
                  </a:lnTo>
                  <a:lnTo>
                    <a:pt x="426" y="394"/>
                  </a:lnTo>
                  <a:lnTo>
                    <a:pt x="421" y="394"/>
                  </a:lnTo>
                  <a:lnTo>
                    <a:pt x="421" y="392"/>
                  </a:lnTo>
                  <a:lnTo>
                    <a:pt x="421" y="389"/>
                  </a:lnTo>
                  <a:lnTo>
                    <a:pt x="421" y="387"/>
                  </a:lnTo>
                  <a:lnTo>
                    <a:pt x="421" y="386"/>
                  </a:lnTo>
                  <a:lnTo>
                    <a:pt x="421" y="384"/>
                  </a:lnTo>
                  <a:lnTo>
                    <a:pt x="419" y="382"/>
                  </a:lnTo>
                  <a:lnTo>
                    <a:pt x="419" y="381"/>
                  </a:lnTo>
                  <a:lnTo>
                    <a:pt x="417" y="377"/>
                  </a:lnTo>
                  <a:lnTo>
                    <a:pt x="417" y="374"/>
                  </a:lnTo>
                  <a:lnTo>
                    <a:pt x="417" y="369"/>
                  </a:lnTo>
                  <a:lnTo>
                    <a:pt x="417" y="359"/>
                  </a:lnTo>
                  <a:lnTo>
                    <a:pt x="417" y="350"/>
                  </a:lnTo>
                  <a:lnTo>
                    <a:pt x="417" y="339"/>
                  </a:lnTo>
                  <a:lnTo>
                    <a:pt x="417" y="320"/>
                  </a:lnTo>
                  <a:lnTo>
                    <a:pt x="417" y="303"/>
                  </a:lnTo>
                  <a:lnTo>
                    <a:pt x="417" y="293"/>
                  </a:lnTo>
                  <a:lnTo>
                    <a:pt x="416" y="287"/>
                  </a:lnTo>
                  <a:lnTo>
                    <a:pt x="412" y="275"/>
                  </a:lnTo>
                  <a:lnTo>
                    <a:pt x="409" y="263"/>
                  </a:lnTo>
                  <a:lnTo>
                    <a:pt x="407" y="255"/>
                  </a:lnTo>
                  <a:lnTo>
                    <a:pt x="406" y="245"/>
                  </a:lnTo>
                  <a:lnTo>
                    <a:pt x="404" y="226"/>
                  </a:lnTo>
                  <a:lnTo>
                    <a:pt x="402" y="208"/>
                  </a:lnTo>
                  <a:lnTo>
                    <a:pt x="401" y="196"/>
                  </a:lnTo>
                  <a:lnTo>
                    <a:pt x="401" y="193"/>
                  </a:lnTo>
                  <a:lnTo>
                    <a:pt x="401" y="189"/>
                  </a:lnTo>
                  <a:lnTo>
                    <a:pt x="399" y="184"/>
                  </a:lnTo>
                  <a:lnTo>
                    <a:pt x="397" y="179"/>
                  </a:lnTo>
                  <a:lnTo>
                    <a:pt x="396" y="174"/>
                  </a:lnTo>
                  <a:lnTo>
                    <a:pt x="392" y="169"/>
                  </a:lnTo>
                  <a:lnTo>
                    <a:pt x="391" y="167"/>
                  </a:lnTo>
                  <a:lnTo>
                    <a:pt x="387" y="166"/>
                  </a:lnTo>
                  <a:lnTo>
                    <a:pt x="386" y="164"/>
                  </a:lnTo>
                  <a:lnTo>
                    <a:pt x="384" y="162"/>
                  </a:lnTo>
                  <a:lnTo>
                    <a:pt x="374" y="159"/>
                  </a:lnTo>
                  <a:lnTo>
                    <a:pt x="364" y="156"/>
                  </a:lnTo>
                  <a:lnTo>
                    <a:pt x="357" y="152"/>
                  </a:lnTo>
                  <a:lnTo>
                    <a:pt x="354" y="151"/>
                  </a:lnTo>
                  <a:lnTo>
                    <a:pt x="350" y="147"/>
                  </a:lnTo>
                  <a:lnTo>
                    <a:pt x="345" y="142"/>
                  </a:lnTo>
                  <a:lnTo>
                    <a:pt x="339" y="136"/>
                  </a:lnTo>
                  <a:lnTo>
                    <a:pt x="335" y="134"/>
                  </a:lnTo>
                  <a:lnTo>
                    <a:pt x="334" y="132"/>
                  </a:lnTo>
                  <a:lnTo>
                    <a:pt x="334" y="131"/>
                  </a:lnTo>
                  <a:lnTo>
                    <a:pt x="332" y="129"/>
                  </a:lnTo>
                  <a:lnTo>
                    <a:pt x="332" y="126"/>
                  </a:lnTo>
                  <a:lnTo>
                    <a:pt x="330" y="121"/>
                  </a:lnTo>
                  <a:lnTo>
                    <a:pt x="330" y="119"/>
                  </a:lnTo>
                  <a:lnTo>
                    <a:pt x="332" y="117"/>
                  </a:lnTo>
                  <a:lnTo>
                    <a:pt x="332" y="110"/>
                  </a:lnTo>
                  <a:lnTo>
                    <a:pt x="334" y="105"/>
                  </a:lnTo>
                  <a:lnTo>
                    <a:pt x="334" y="100"/>
                  </a:lnTo>
                  <a:lnTo>
                    <a:pt x="334" y="95"/>
                  </a:lnTo>
                  <a:lnTo>
                    <a:pt x="334" y="90"/>
                  </a:lnTo>
                  <a:lnTo>
                    <a:pt x="332" y="85"/>
                  </a:lnTo>
                  <a:lnTo>
                    <a:pt x="330" y="80"/>
                  </a:lnTo>
                  <a:lnTo>
                    <a:pt x="330" y="79"/>
                  </a:lnTo>
                  <a:lnTo>
                    <a:pt x="329" y="75"/>
                  </a:lnTo>
                  <a:lnTo>
                    <a:pt x="327" y="74"/>
                  </a:lnTo>
                  <a:lnTo>
                    <a:pt x="325" y="72"/>
                  </a:lnTo>
                  <a:lnTo>
                    <a:pt x="324" y="70"/>
                  </a:lnTo>
                  <a:lnTo>
                    <a:pt x="320" y="68"/>
                  </a:lnTo>
                  <a:lnTo>
                    <a:pt x="318" y="67"/>
                  </a:lnTo>
                  <a:lnTo>
                    <a:pt x="315" y="65"/>
                  </a:lnTo>
                  <a:lnTo>
                    <a:pt x="312" y="65"/>
                  </a:lnTo>
                  <a:lnTo>
                    <a:pt x="308" y="65"/>
                  </a:lnTo>
                  <a:lnTo>
                    <a:pt x="303" y="65"/>
                  </a:lnTo>
                  <a:lnTo>
                    <a:pt x="300" y="65"/>
                  </a:lnTo>
                  <a:lnTo>
                    <a:pt x="295" y="65"/>
                  </a:lnTo>
                  <a:lnTo>
                    <a:pt x="292" y="65"/>
                  </a:lnTo>
                  <a:lnTo>
                    <a:pt x="288" y="67"/>
                  </a:lnTo>
                  <a:lnTo>
                    <a:pt x="285" y="68"/>
                  </a:lnTo>
                  <a:lnTo>
                    <a:pt x="283" y="70"/>
                  </a:lnTo>
                  <a:lnTo>
                    <a:pt x="280" y="74"/>
                  </a:lnTo>
                  <a:lnTo>
                    <a:pt x="280" y="75"/>
                  </a:lnTo>
                  <a:lnTo>
                    <a:pt x="278" y="79"/>
                  </a:lnTo>
                  <a:lnTo>
                    <a:pt x="277" y="80"/>
                  </a:lnTo>
                  <a:lnTo>
                    <a:pt x="277" y="85"/>
                  </a:lnTo>
                  <a:lnTo>
                    <a:pt x="275" y="87"/>
                  </a:lnTo>
                  <a:lnTo>
                    <a:pt x="275" y="90"/>
                  </a:lnTo>
                  <a:lnTo>
                    <a:pt x="275" y="97"/>
                  </a:lnTo>
                  <a:lnTo>
                    <a:pt x="277" y="105"/>
                  </a:lnTo>
                  <a:lnTo>
                    <a:pt x="278" y="112"/>
                  </a:lnTo>
                  <a:lnTo>
                    <a:pt x="280" y="119"/>
                  </a:lnTo>
                  <a:lnTo>
                    <a:pt x="283" y="126"/>
                  </a:lnTo>
                  <a:lnTo>
                    <a:pt x="285" y="131"/>
                  </a:lnTo>
                  <a:lnTo>
                    <a:pt x="288" y="139"/>
                  </a:lnTo>
                  <a:lnTo>
                    <a:pt x="290" y="142"/>
                  </a:lnTo>
                  <a:lnTo>
                    <a:pt x="287" y="147"/>
                  </a:lnTo>
                  <a:lnTo>
                    <a:pt x="277" y="156"/>
                  </a:lnTo>
                  <a:lnTo>
                    <a:pt x="270" y="161"/>
                  </a:lnTo>
                  <a:lnTo>
                    <a:pt x="265" y="166"/>
                  </a:lnTo>
                  <a:lnTo>
                    <a:pt x="261" y="167"/>
                  </a:lnTo>
                  <a:lnTo>
                    <a:pt x="258" y="169"/>
                  </a:lnTo>
                  <a:lnTo>
                    <a:pt x="255" y="171"/>
                  </a:lnTo>
                  <a:lnTo>
                    <a:pt x="251" y="171"/>
                  </a:lnTo>
                  <a:lnTo>
                    <a:pt x="250" y="156"/>
                  </a:lnTo>
                  <a:lnTo>
                    <a:pt x="246" y="146"/>
                  </a:lnTo>
                  <a:lnTo>
                    <a:pt x="245" y="136"/>
                  </a:lnTo>
                  <a:lnTo>
                    <a:pt x="241" y="131"/>
                  </a:lnTo>
                  <a:lnTo>
                    <a:pt x="236" y="124"/>
                  </a:lnTo>
                  <a:lnTo>
                    <a:pt x="235" y="122"/>
                  </a:lnTo>
                  <a:lnTo>
                    <a:pt x="228" y="121"/>
                  </a:lnTo>
                  <a:lnTo>
                    <a:pt x="211" y="117"/>
                  </a:lnTo>
                  <a:lnTo>
                    <a:pt x="203" y="114"/>
                  </a:lnTo>
                  <a:lnTo>
                    <a:pt x="194" y="110"/>
                  </a:lnTo>
                  <a:lnTo>
                    <a:pt x="188" y="109"/>
                  </a:lnTo>
                  <a:lnTo>
                    <a:pt x="184" y="107"/>
                  </a:lnTo>
                  <a:lnTo>
                    <a:pt x="179" y="104"/>
                  </a:lnTo>
                  <a:lnTo>
                    <a:pt x="171" y="95"/>
                  </a:lnTo>
                  <a:lnTo>
                    <a:pt x="167" y="90"/>
                  </a:lnTo>
                  <a:lnTo>
                    <a:pt x="164" y="85"/>
                  </a:lnTo>
                  <a:lnTo>
                    <a:pt x="164" y="82"/>
                  </a:lnTo>
                  <a:lnTo>
                    <a:pt x="162" y="79"/>
                  </a:lnTo>
                  <a:lnTo>
                    <a:pt x="162" y="75"/>
                  </a:lnTo>
                  <a:lnTo>
                    <a:pt x="162" y="70"/>
                  </a:lnTo>
                  <a:lnTo>
                    <a:pt x="164" y="67"/>
                  </a:lnTo>
                  <a:lnTo>
                    <a:pt x="167" y="60"/>
                  </a:lnTo>
                  <a:lnTo>
                    <a:pt x="169" y="57"/>
                  </a:lnTo>
                  <a:lnTo>
                    <a:pt x="169" y="53"/>
                  </a:lnTo>
                  <a:lnTo>
                    <a:pt x="169" y="50"/>
                  </a:lnTo>
                  <a:lnTo>
                    <a:pt x="169" y="48"/>
                  </a:lnTo>
                  <a:lnTo>
                    <a:pt x="167" y="47"/>
                  </a:lnTo>
                  <a:lnTo>
                    <a:pt x="166" y="45"/>
                  </a:lnTo>
                  <a:lnTo>
                    <a:pt x="166" y="40"/>
                  </a:lnTo>
                  <a:lnTo>
                    <a:pt x="166" y="35"/>
                  </a:lnTo>
                  <a:lnTo>
                    <a:pt x="166" y="32"/>
                  </a:lnTo>
                  <a:lnTo>
                    <a:pt x="166" y="28"/>
                  </a:lnTo>
                  <a:lnTo>
                    <a:pt x="164" y="23"/>
                  </a:lnTo>
                  <a:lnTo>
                    <a:pt x="164" y="21"/>
                  </a:lnTo>
                  <a:lnTo>
                    <a:pt x="162" y="18"/>
                  </a:lnTo>
                  <a:lnTo>
                    <a:pt x="161" y="15"/>
                  </a:lnTo>
                  <a:lnTo>
                    <a:pt x="159" y="11"/>
                  </a:lnTo>
                  <a:lnTo>
                    <a:pt x="154" y="8"/>
                  </a:lnTo>
                  <a:lnTo>
                    <a:pt x="151" y="5"/>
                  </a:lnTo>
                  <a:lnTo>
                    <a:pt x="147" y="3"/>
                  </a:lnTo>
                  <a:lnTo>
                    <a:pt x="142" y="1"/>
                  </a:lnTo>
                  <a:lnTo>
                    <a:pt x="139" y="0"/>
                  </a:lnTo>
                  <a:lnTo>
                    <a:pt x="136" y="0"/>
                  </a:lnTo>
                  <a:lnTo>
                    <a:pt x="132" y="0"/>
                  </a:lnTo>
                  <a:lnTo>
                    <a:pt x="127" y="0"/>
                  </a:lnTo>
                  <a:lnTo>
                    <a:pt x="124" y="0"/>
                  </a:lnTo>
                  <a:lnTo>
                    <a:pt x="122" y="0"/>
                  </a:lnTo>
                  <a:lnTo>
                    <a:pt x="117" y="1"/>
                  </a:lnTo>
                  <a:lnTo>
                    <a:pt x="114" y="3"/>
                  </a:lnTo>
                  <a:lnTo>
                    <a:pt x="110" y="5"/>
                  </a:lnTo>
                  <a:lnTo>
                    <a:pt x="107" y="6"/>
                  </a:lnTo>
                  <a:lnTo>
                    <a:pt x="104" y="8"/>
                  </a:lnTo>
                  <a:lnTo>
                    <a:pt x="100" y="11"/>
                  </a:lnTo>
                  <a:lnTo>
                    <a:pt x="99" y="15"/>
                  </a:lnTo>
                  <a:lnTo>
                    <a:pt x="95" y="20"/>
                  </a:lnTo>
                  <a:lnTo>
                    <a:pt x="95" y="27"/>
                  </a:lnTo>
                  <a:lnTo>
                    <a:pt x="94" y="28"/>
                  </a:lnTo>
                  <a:lnTo>
                    <a:pt x="94" y="32"/>
                  </a:lnTo>
                  <a:lnTo>
                    <a:pt x="94" y="35"/>
                  </a:lnTo>
                  <a:lnTo>
                    <a:pt x="95" y="38"/>
                  </a:lnTo>
                  <a:lnTo>
                    <a:pt x="97" y="47"/>
                  </a:lnTo>
                  <a:lnTo>
                    <a:pt x="100" y="55"/>
                  </a:lnTo>
                  <a:lnTo>
                    <a:pt x="104" y="68"/>
                  </a:lnTo>
                  <a:lnTo>
                    <a:pt x="107" y="79"/>
                  </a:lnTo>
                  <a:lnTo>
                    <a:pt x="110" y="87"/>
                  </a:lnTo>
                  <a:lnTo>
                    <a:pt x="112" y="90"/>
                  </a:ln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58" name="Freeform 6"/>
            <p:cNvSpPr/>
            <p:nvPr/>
          </p:nvSpPr>
          <p:spPr bwMode="auto">
            <a:xfrm>
              <a:off x="2716213" y="1017588"/>
              <a:ext cx="28575" cy="247650"/>
            </a:xfrm>
            <a:custGeom>
              <a:avLst/>
              <a:gdLst>
                <a:gd name="T0" fmla="*/ 10 w 18"/>
                <a:gd name="T1" fmla="*/ 156 h 156"/>
                <a:gd name="T2" fmla="*/ 10 w 18"/>
                <a:gd name="T3" fmla="*/ 151 h 156"/>
                <a:gd name="T4" fmla="*/ 10 w 18"/>
                <a:gd name="T5" fmla="*/ 141 h 156"/>
                <a:gd name="T6" fmla="*/ 8 w 18"/>
                <a:gd name="T7" fmla="*/ 131 h 156"/>
                <a:gd name="T8" fmla="*/ 8 w 18"/>
                <a:gd name="T9" fmla="*/ 124 h 156"/>
                <a:gd name="T10" fmla="*/ 7 w 18"/>
                <a:gd name="T11" fmla="*/ 118 h 156"/>
                <a:gd name="T12" fmla="*/ 3 w 18"/>
                <a:gd name="T13" fmla="*/ 107 h 156"/>
                <a:gd name="T14" fmla="*/ 0 w 18"/>
                <a:gd name="T15" fmla="*/ 99 h 156"/>
                <a:gd name="T16" fmla="*/ 0 w 18"/>
                <a:gd name="T17" fmla="*/ 91 h 156"/>
                <a:gd name="T18" fmla="*/ 0 w 18"/>
                <a:gd name="T19" fmla="*/ 79 h 156"/>
                <a:gd name="T20" fmla="*/ 0 w 18"/>
                <a:gd name="T21" fmla="*/ 59 h 156"/>
                <a:gd name="T22" fmla="*/ 0 w 18"/>
                <a:gd name="T23" fmla="*/ 39 h 156"/>
                <a:gd name="T24" fmla="*/ 0 w 18"/>
                <a:gd name="T25" fmla="*/ 27 h 156"/>
                <a:gd name="T26" fmla="*/ 2 w 18"/>
                <a:gd name="T27" fmla="*/ 19 h 156"/>
                <a:gd name="T28" fmla="*/ 3 w 18"/>
                <a:gd name="T29" fmla="*/ 10 h 156"/>
                <a:gd name="T30" fmla="*/ 3 w 18"/>
                <a:gd name="T31" fmla="*/ 3 h 156"/>
                <a:gd name="T32" fmla="*/ 5 w 18"/>
                <a:gd name="T33" fmla="*/ 0 h 156"/>
                <a:gd name="T34" fmla="*/ 5 w 18"/>
                <a:gd name="T35" fmla="*/ 3 h 156"/>
                <a:gd name="T36" fmla="*/ 7 w 18"/>
                <a:gd name="T37" fmla="*/ 12 h 156"/>
                <a:gd name="T38" fmla="*/ 10 w 18"/>
                <a:gd name="T39" fmla="*/ 20 h 156"/>
                <a:gd name="T40" fmla="*/ 12 w 18"/>
                <a:gd name="T41" fmla="*/ 27 h 156"/>
                <a:gd name="T42" fmla="*/ 15 w 18"/>
                <a:gd name="T43" fmla="*/ 34 h 156"/>
                <a:gd name="T44" fmla="*/ 15 w 18"/>
                <a:gd name="T45" fmla="*/ 44 h 156"/>
                <a:gd name="T46" fmla="*/ 17 w 18"/>
                <a:gd name="T47" fmla="*/ 54 h 156"/>
                <a:gd name="T48" fmla="*/ 18 w 18"/>
                <a:gd name="T49" fmla="*/ 62 h 156"/>
                <a:gd name="T50" fmla="*/ 18 w 18"/>
                <a:gd name="T51" fmla="*/ 66 h 156"/>
                <a:gd name="T52" fmla="*/ 17 w 18"/>
                <a:gd name="T53" fmla="*/ 67 h 156"/>
                <a:gd name="T54" fmla="*/ 15 w 18"/>
                <a:gd name="T55" fmla="*/ 71 h 156"/>
                <a:gd name="T56" fmla="*/ 13 w 18"/>
                <a:gd name="T57" fmla="*/ 74 h 156"/>
                <a:gd name="T58" fmla="*/ 12 w 18"/>
                <a:gd name="T59" fmla="*/ 76 h 156"/>
                <a:gd name="T60" fmla="*/ 10 w 18"/>
                <a:gd name="T61" fmla="*/ 79 h 156"/>
                <a:gd name="T62" fmla="*/ 10 w 18"/>
                <a:gd name="T63" fmla="*/ 81 h 156"/>
                <a:gd name="T64" fmla="*/ 10 w 18"/>
                <a:gd name="T65" fmla="*/ 81 h 156"/>
                <a:gd name="T66" fmla="*/ 10 w 18"/>
                <a:gd name="T67" fmla="*/ 82 h 156"/>
                <a:gd name="T68" fmla="*/ 12 w 18"/>
                <a:gd name="T69" fmla="*/ 84 h 156"/>
                <a:gd name="T70" fmla="*/ 13 w 18"/>
                <a:gd name="T71" fmla="*/ 86 h 156"/>
                <a:gd name="T72" fmla="*/ 13 w 18"/>
                <a:gd name="T73" fmla="*/ 89 h 156"/>
                <a:gd name="T74" fmla="*/ 15 w 18"/>
                <a:gd name="T75" fmla="*/ 92 h 156"/>
                <a:gd name="T76" fmla="*/ 15 w 18"/>
                <a:gd name="T77" fmla="*/ 96 h 156"/>
                <a:gd name="T78" fmla="*/ 13 w 18"/>
                <a:gd name="T79" fmla="*/ 101 h 156"/>
                <a:gd name="T80" fmla="*/ 13 w 18"/>
                <a:gd name="T81" fmla="*/ 106 h 156"/>
                <a:gd name="T82" fmla="*/ 15 w 18"/>
                <a:gd name="T83" fmla="*/ 111 h 156"/>
                <a:gd name="T84" fmla="*/ 17 w 18"/>
                <a:gd name="T85" fmla="*/ 121 h 156"/>
                <a:gd name="T86" fmla="*/ 18 w 18"/>
                <a:gd name="T87" fmla="*/ 126 h 156"/>
                <a:gd name="T88" fmla="*/ 18 w 18"/>
                <a:gd name="T89" fmla="*/ 131 h 156"/>
                <a:gd name="T90" fmla="*/ 18 w 18"/>
                <a:gd name="T91" fmla="*/ 134 h 156"/>
                <a:gd name="T92" fmla="*/ 18 w 18"/>
                <a:gd name="T93" fmla="*/ 138 h 156"/>
                <a:gd name="T94" fmla="*/ 15 w 18"/>
                <a:gd name="T95" fmla="*/ 143 h 156"/>
                <a:gd name="T96" fmla="*/ 13 w 18"/>
                <a:gd name="T97" fmla="*/ 148 h 156"/>
                <a:gd name="T98" fmla="*/ 10 w 18"/>
                <a:gd name="T99" fmla="*/ 153 h 156"/>
                <a:gd name="T100" fmla="*/ 10 w 18"/>
                <a:gd name="T101"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 h="156">
                  <a:moveTo>
                    <a:pt x="10" y="156"/>
                  </a:moveTo>
                  <a:lnTo>
                    <a:pt x="10" y="151"/>
                  </a:lnTo>
                  <a:lnTo>
                    <a:pt x="10" y="141"/>
                  </a:lnTo>
                  <a:lnTo>
                    <a:pt x="8" y="131"/>
                  </a:lnTo>
                  <a:lnTo>
                    <a:pt x="8" y="124"/>
                  </a:lnTo>
                  <a:lnTo>
                    <a:pt x="7" y="118"/>
                  </a:lnTo>
                  <a:lnTo>
                    <a:pt x="3" y="107"/>
                  </a:lnTo>
                  <a:lnTo>
                    <a:pt x="0" y="99"/>
                  </a:lnTo>
                  <a:lnTo>
                    <a:pt x="0" y="91"/>
                  </a:lnTo>
                  <a:lnTo>
                    <a:pt x="0" y="79"/>
                  </a:lnTo>
                  <a:lnTo>
                    <a:pt x="0" y="59"/>
                  </a:lnTo>
                  <a:lnTo>
                    <a:pt x="0" y="39"/>
                  </a:lnTo>
                  <a:lnTo>
                    <a:pt x="0" y="27"/>
                  </a:lnTo>
                  <a:lnTo>
                    <a:pt x="2" y="19"/>
                  </a:lnTo>
                  <a:lnTo>
                    <a:pt x="3" y="10"/>
                  </a:lnTo>
                  <a:lnTo>
                    <a:pt x="3" y="3"/>
                  </a:lnTo>
                  <a:lnTo>
                    <a:pt x="5" y="0"/>
                  </a:lnTo>
                  <a:lnTo>
                    <a:pt x="5" y="3"/>
                  </a:lnTo>
                  <a:lnTo>
                    <a:pt x="7" y="12"/>
                  </a:lnTo>
                  <a:lnTo>
                    <a:pt x="10" y="20"/>
                  </a:lnTo>
                  <a:lnTo>
                    <a:pt x="12" y="27"/>
                  </a:lnTo>
                  <a:lnTo>
                    <a:pt x="15" y="34"/>
                  </a:lnTo>
                  <a:lnTo>
                    <a:pt x="15" y="44"/>
                  </a:lnTo>
                  <a:lnTo>
                    <a:pt x="17" y="54"/>
                  </a:lnTo>
                  <a:lnTo>
                    <a:pt x="18" y="62"/>
                  </a:lnTo>
                  <a:lnTo>
                    <a:pt x="18" y="66"/>
                  </a:lnTo>
                  <a:lnTo>
                    <a:pt x="17" y="67"/>
                  </a:lnTo>
                  <a:lnTo>
                    <a:pt x="15" y="71"/>
                  </a:lnTo>
                  <a:lnTo>
                    <a:pt x="13" y="74"/>
                  </a:lnTo>
                  <a:lnTo>
                    <a:pt x="12" y="76"/>
                  </a:lnTo>
                  <a:lnTo>
                    <a:pt x="10" y="79"/>
                  </a:lnTo>
                  <a:lnTo>
                    <a:pt x="10" y="81"/>
                  </a:lnTo>
                  <a:lnTo>
                    <a:pt x="10" y="81"/>
                  </a:lnTo>
                  <a:lnTo>
                    <a:pt x="10" y="82"/>
                  </a:lnTo>
                  <a:lnTo>
                    <a:pt x="12" y="84"/>
                  </a:lnTo>
                  <a:lnTo>
                    <a:pt x="13" y="86"/>
                  </a:lnTo>
                  <a:lnTo>
                    <a:pt x="13" y="89"/>
                  </a:lnTo>
                  <a:lnTo>
                    <a:pt x="15" y="92"/>
                  </a:lnTo>
                  <a:lnTo>
                    <a:pt x="15" y="96"/>
                  </a:lnTo>
                  <a:lnTo>
                    <a:pt x="13" y="101"/>
                  </a:lnTo>
                  <a:lnTo>
                    <a:pt x="13" y="106"/>
                  </a:lnTo>
                  <a:lnTo>
                    <a:pt x="15" y="111"/>
                  </a:lnTo>
                  <a:lnTo>
                    <a:pt x="17" y="121"/>
                  </a:lnTo>
                  <a:lnTo>
                    <a:pt x="18" y="126"/>
                  </a:lnTo>
                  <a:lnTo>
                    <a:pt x="18" y="131"/>
                  </a:lnTo>
                  <a:lnTo>
                    <a:pt x="18" y="134"/>
                  </a:lnTo>
                  <a:lnTo>
                    <a:pt x="18" y="138"/>
                  </a:lnTo>
                  <a:lnTo>
                    <a:pt x="15" y="143"/>
                  </a:lnTo>
                  <a:lnTo>
                    <a:pt x="13" y="148"/>
                  </a:lnTo>
                  <a:lnTo>
                    <a:pt x="10" y="153"/>
                  </a:lnTo>
                  <a:lnTo>
                    <a:pt x="10" y="156"/>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7"/>
            <p:cNvSpPr/>
            <p:nvPr/>
          </p:nvSpPr>
          <p:spPr bwMode="auto">
            <a:xfrm>
              <a:off x="2513013" y="895351"/>
              <a:ext cx="57150" cy="12700"/>
            </a:xfrm>
            <a:custGeom>
              <a:avLst/>
              <a:gdLst>
                <a:gd name="T0" fmla="*/ 0 w 36"/>
                <a:gd name="T1" fmla="*/ 3 h 8"/>
                <a:gd name="T2" fmla="*/ 4 w 36"/>
                <a:gd name="T3" fmla="*/ 2 h 8"/>
                <a:gd name="T4" fmla="*/ 12 w 36"/>
                <a:gd name="T5" fmla="*/ 0 h 8"/>
                <a:gd name="T6" fmla="*/ 16 w 36"/>
                <a:gd name="T7" fmla="*/ 0 h 8"/>
                <a:gd name="T8" fmla="*/ 17 w 36"/>
                <a:gd name="T9" fmla="*/ 0 h 8"/>
                <a:gd name="T10" fmla="*/ 21 w 36"/>
                <a:gd name="T11" fmla="*/ 0 h 8"/>
                <a:gd name="T12" fmla="*/ 24 w 36"/>
                <a:gd name="T13" fmla="*/ 0 h 8"/>
                <a:gd name="T14" fmla="*/ 27 w 36"/>
                <a:gd name="T15" fmla="*/ 0 h 8"/>
                <a:gd name="T16" fmla="*/ 31 w 36"/>
                <a:gd name="T17" fmla="*/ 2 h 8"/>
                <a:gd name="T18" fmla="*/ 32 w 36"/>
                <a:gd name="T19" fmla="*/ 3 h 8"/>
                <a:gd name="T20" fmla="*/ 36 w 36"/>
                <a:gd name="T21" fmla="*/ 5 h 8"/>
                <a:gd name="T22" fmla="*/ 36 w 36"/>
                <a:gd name="T23" fmla="*/ 7 h 8"/>
                <a:gd name="T24" fmla="*/ 34 w 36"/>
                <a:gd name="T25" fmla="*/ 7 h 8"/>
                <a:gd name="T26" fmla="*/ 34 w 36"/>
                <a:gd name="T27" fmla="*/ 7 h 8"/>
                <a:gd name="T28" fmla="*/ 34 w 36"/>
                <a:gd name="T29" fmla="*/ 8 h 8"/>
                <a:gd name="T30" fmla="*/ 32 w 36"/>
                <a:gd name="T31" fmla="*/ 7 h 8"/>
                <a:gd name="T32" fmla="*/ 27 w 36"/>
                <a:gd name="T33" fmla="*/ 5 h 8"/>
                <a:gd name="T34" fmla="*/ 22 w 36"/>
                <a:gd name="T35" fmla="*/ 5 h 8"/>
                <a:gd name="T36" fmla="*/ 17 w 36"/>
                <a:gd name="T37" fmla="*/ 5 h 8"/>
                <a:gd name="T38" fmla="*/ 11 w 36"/>
                <a:gd name="T39" fmla="*/ 5 h 8"/>
                <a:gd name="T40" fmla="*/ 2 w 36"/>
                <a:gd name="T41" fmla="*/ 5 h 8"/>
                <a:gd name="T42" fmla="*/ 0 w 36"/>
                <a:gd name="T4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8">
                  <a:moveTo>
                    <a:pt x="0" y="3"/>
                  </a:moveTo>
                  <a:lnTo>
                    <a:pt x="4" y="2"/>
                  </a:lnTo>
                  <a:lnTo>
                    <a:pt x="12" y="0"/>
                  </a:lnTo>
                  <a:lnTo>
                    <a:pt x="16" y="0"/>
                  </a:lnTo>
                  <a:lnTo>
                    <a:pt x="17" y="0"/>
                  </a:lnTo>
                  <a:lnTo>
                    <a:pt x="21" y="0"/>
                  </a:lnTo>
                  <a:lnTo>
                    <a:pt x="24" y="0"/>
                  </a:lnTo>
                  <a:lnTo>
                    <a:pt x="27" y="0"/>
                  </a:lnTo>
                  <a:lnTo>
                    <a:pt x="31" y="2"/>
                  </a:lnTo>
                  <a:lnTo>
                    <a:pt x="32" y="3"/>
                  </a:lnTo>
                  <a:lnTo>
                    <a:pt x="36" y="5"/>
                  </a:lnTo>
                  <a:lnTo>
                    <a:pt x="36" y="7"/>
                  </a:lnTo>
                  <a:lnTo>
                    <a:pt x="34" y="7"/>
                  </a:lnTo>
                  <a:lnTo>
                    <a:pt x="34" y="7"/>
                  </a:lnTo>
                  <a:lnTo>
                    <a:pt x="34" y="8"/>
                  </a:lnTo>
                  <a:lnTo>
                    <a:pt x="32" y="7"/>
                  </a:lnTo>
                  <a:lnTo>
                    <a:pt x="27" y="5"/>
                  </a:lnTo>
                  <a:lnTo>
                    <a:pt x="22" y="5"/>
                  </a:lnTo>
                  <a:lnTo>
                    <a:pt x="17" y="5"/>
                  </a:lnTo>
                  <a:lnTo>
                    <a:pt x="11" y="5"/>
                  </a:lnTo>
                  <a:lnTo>
                    <a:pt x="2" y="5"/>
                  </a:lnTo>
                  <a:lnTo>
                    <a:pt x="0" y="3"/>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8"/>
            <p:cNvSpPr/>
            <p:nvPr/>
          </p:nvSpPr>
          <p:spPr bwMode="auto">
            <a:xfrm>
              <a:off x="2570163" y="844551"/>
              <a:ext cx="15875" cy="71438"/>
            </a:xfrm>
            <a:custGeom>
              <a:avLst/>
              <a:gdLst>
                <a:gd name="T0" fmla="*/ 10 w 10"/>
                <a:gd name="T1" fmla="*/ 0 h 45"/>
                <a:gd name="T2" fmla="*/ 8 w 10"/>
                <a:gd name="T3" fmla="*/ 7 h 45"/>
                <a:gd name="T4" fmla="*/ 8 w 10"/>
                <a:gd name="T5" fmla="*/ 22 h 45"/>
                <a:gd name="T6" fmla="*/ 6 w 10"/>
                <a:gd name="T7" fmla="*/ 30 h 45"/>
                <a:gd name="T8" fmla="*/ 5 w 10"/>
                <a:gd name="T9" fmla="*/ 39 h 45"/>
                <a:gd name="T10" fmla="*/ 5 w 10"/>
                <a:gd name="T11" fmla="*/ 40 h 45"/>
                <a:gd name="T12" fmla="*/ 3 w 10"/>
                <a:gd name="T13" fmla="*/ 44 h 45"/>
                <a:gd name="T14" fmla="*/ 1 w 10"/>
                <a:gd name="T15" fmla="*/ 45 h 45"/>
                <a:gd name="T16" fmla="*/ 0 w 10"/>
                <a:gd name="T17" fmla="*/ 45 h 45"/>
                <a:gd name="T18" fmla="*/ 0 w 10"/>
                <a:gd name="T19" fmla="*/ 37 h 45"/>
                <a:gd name="T20" fmla="*/ 1 w 10"/>
                <a:gd name="T21" fmla="*/ 30 h 45"/>
                <a:gd name="T22" fmla="*/ 3 w 10"/>
                <a:gd name="T23" fmla="*/ 22 h 45"/>
                <a:gd name="T24" fmla="*/ 5 w 10"/>
                <a:gd name="T25" fmla="*/ 15 h 45"/>
                <a:gd name="T26" fmla="*/ 8 w 10"/>
                <a:gd name="T27" fmla="*/ 3 h 45"/>
                <a:gd name="T28" fmla="*/ 10 w 10"/>
                <a:gd name="T2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45">
                  <a:moveTo>
                    <a:pt x="10" y="0"/>
                  </a:moveTo>
                  <a:lnTo>
                    <a:pt x="8" y="7"/>
                  </a:lnTo>
                  <a:lnTo>
                    <a:pt x="8" y="22"/>
                  </a:lnTo>
                  <a:lnTo>
                    <a:pt x="6" y="30"/>
                  </a:lnTo>
                  <a:lnTo>
                    <a:pt x="5" y="39"/>
                  </a:lnTo>
                  <a:lnTo>
                    <a:pt x="5" y="40"/>
                  </a:lnTo>
                  <a:lnTo>
                    <a:pt x="3" y="44"/>
                  </a:lnTo>
                  <a:lnTo>
                    <a:pt x="1" y="45"/>
                  </a:lnTo>
                  <a:lnTo>
                    <a:pt x="0" y="45"/>
                  </a:lnTo>
                  <a:lnTo>
                    <a:pt x="0" y="37"/>
                  </a:lnTo>
                  <a:lnTo>
                    <a:pt x="1" y="30"/>
                  </a:lnTo>
                  <a:lnTo>
                    <a:pt x="3" y="22"/>
                  </a:lnTo>
                  <a:lnTo>
                    <a:pt x="5" y="15"/>
                  </a:lnTo>
                  <a:lnTo>
                    <a:pt x="8" y="3"/>
                  </a:lnTo>
                  <a:lnTo>
                    <a:pt x="10" y="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9"/>
            <p:cNvSpPr/>
            <p:nvPr/>
          </p:nvSpPr>
          <p:spPr bwMode="auto">
            <a:xfrm>
              <a:off x="2652713" y="455613"/>
              <a:ext cx="95250" cy="136525"/>
            </a:xfrm>
            <a:custGeom>
              <a:avLst/>
              <a:gdLst>
                <a:gd name="T0" fmla="*/ 6 w 60"/>
                <a:gd name="T1" fmla="*/ 12 h 86"/>
                <a:gd name="T2" fmla="*/ 18 w 60"/>
                <a:gd name="T3" fmla="*/ 18 h 86"/>
                <a:gd name="T4" fmla="*/ 27 w 60"/>
                <a:gd name="T5" fmla="*/ 20 h 86"/>
                <a:gd name="T6" fmla="*/ 35 w 60"/>
                <a:gd name="T7" fmla="*/ 17 h 86"/>
                <a:gd name="T8" fmla="*/ 47 w 60"/>
                <a:gd name="T9" fmla="*/ 8 h 86"/>
                <a:gd name="T10" fmla="*/ 55 w 60"/>
                <a:gd name="T11" fmla="*/ 2 h 86"/>
                <a:gd name="T12" fmla="*/ 58 w 60"/>
                <a:gd name="T13" fmla="*/ 5 h 86"/>
                <a:gd name="T14" fmla="*/ 58 w 60"/>
                <a:gd name="T15" fmla="*/ 18 h 86"/>
                <a:gd name="T16" fmla="*/ 48 w 60"/>
                <a:gd name="T17" fmla="*/ 55 h 86"/>
                <a:gd name="T18" fmla="*/ 42 w 60"/>
                <a:gd name="T19" fmla="*/ 75 h 86"/>
                <a:gd name="T20" fmla="*/ 38 w 60"/>
                <a:gd name="T21" fmla="*/ 79 h 86"/>
                <a:gd name="T22" fmla="*/ 37 w 60"/>
                <a:gd name="T23" fmla="*/ 77 h 86"/>
                <a:gd name="T24" fmla="*/ 37 w 60"/>
                <a:gd name="T25" fmla="*/ 69 h 86"/>
                <a:gd name="T26" fmla="*/ 35 w 60"/>
                <a:gd name="T27" fmla="*/ 49 h 86"/>
                <a:gd name="T28" fmla="*/ 35 w 60"/>
                <a:gd name="T29" fmla="*/ 42 h 86"/>
                <a:gd name="T30" fmla="*/ 37 w 60"/>
                <a:gd name="T31" fmla="*/ 42 h 86"/>
                <a:gd name="T32" fmla="*/ 38 w 60"/>
                <a:gd name="T33" fmla="*/ 40 h 86"/>
                <a:gd name="T34" fmla="*/ 38 w 60"/>
                <a:gd name="T35" fmla="*/ 35 h 86"/>
                <a:gd name="T36" fmla="*/ 35 w 60"/>
                <a:gd name="T37" fmla="*/ 29 h 86"/>
                <a:gd name="T38" fmla="*/ 32 w 60"/>
                <a:gd name="T39" fmla="*/ 25 h 86"/>
                <a:gd name="T40" fmla="*/ 27 w 60"/>
                <a:gd name="T41" fmla="*/ 25 h 86"/>
                <a:gd name="T42" fmla="*/ 22 w 60"/>
                <a:gd name="T43" fmla="*/ 29 h 86"/>
                <a:gd name="T44" fmla="*/ 20 w 60"/>
                <a:gd name="T45" fmla="*/ 34 h 86"/>
                <a:gd name="T46" fmla="*/ 20 w 60"/>
                <a:gd name="T47" fmla="*/ 37 h 86"/>
                <a:gd name="T48" fmla="*/ 20 w 60"/>
                <a:gd name="T49" fmla="*/ 39 h 86"/>
                <a:gd name="T50" fmla="*/ 22 w 60"/>
                <a:gd name="T51" fmla="*/ 39 h 86"/>
                <a:gd name="T52" fmla="*/ 23 w 60"/>
                <a:gd name="T53" fmla="*/ 42 h 86"/>
                <a:gd name="T54" fmla="*/ 23 w 60"/>
                <a:gd name="T55" fmla="*/ 54 h 86"/>
                <a:gd name="T56" fmla="*/ 20 w 60"/>
                <a:gd name="T57" fmla="*/ 70 h 86"/>
                <a:gd name="T58" fmla="*/ 17 w 60"/>
                <a:gd name="T59" fmla="*/ 84 h 86"/>
                <a:gd name="T60" fmla="*/ 17 w 60"/>
                <a:gd name="T61" fmla="*/ 86 h 86"/>
                <a:gd name="T62" fmla="*/ 13 w 60"/>
                <a:gd name="T63" fmla="*/ 81 h 86"/>
                <a:gd name="T64" fmla="*/ 8 w 60"/>
                <a:gd name="T65" fmla="*/ 69 h 86"/>
                <a:gd name="T66" fmla="*/ 1 w 60"/>
                <a:gd name="T67" fmla="*/ 45 h 86"/>
                <a:gd name="T68" fmla="*/ 0 w 60"/>
                <a:gd name="T69" fmla="*/ 30 h 86"/>
                <a:gd name="T70" fmla="*/ 0 w 60"/>
                <a:gd name="T71" fmla="*/ 22 h 86"/>
                <a:gd name="T72" fmla="*/ 3 w 60"/>
                <a:gd name="T73"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86">
                  <a:moveTo>
                    <a:pt x="3" y="10"/>
                  </a:moveTo>
                  <a:lnTo>
                    <a:pt x="6" y="12"/>
                  </a:lnTo>
                  <a:lnTo>
                    <a:pt x="15" y="17"/>
                  </a:lnTo>
                  <a:lnTo>
                    <a:pt x="18" y="18"/>
                  </a:lnTo>
                  <a:lnTo>
                    <a:pt x="23" y="20"/>
                  </a:lnTo>
                  <a:lnTo>
                    <a:pt x="27" y="20"/>
                  </a:lnTo>
                  <a:lnTo>
                    <a:pt x="28" y="20"/>
                  </a:lnTo>
                  <a:lnTo>
                    <a:pt x="35" y="17"/>
                  </a:lnTo>
                  <a:lnTo>
                    <a:pt x="43" y="10"/>
                  </a:lnTo>
                  <a:lnTo>
                    <a:pt x="47" y="8"/>
                  </a:lnTo>
                  <a:lnTo>
                    <a:pt x="52" y="5"/>
                  </a:lnTo>
                  <a:lnTo>
                    <a:pt x="55" y="2"/>
                  </a:lnTo>
                  <a:lnTo>
                    <a:pt x="57" y="0"/>
                  </a:lnTo>
                  <a:lnTo>
                    <a:pt x="58" y="5"/>
                  </a:lnTo>
                  <a:lnTo>
                    <a:pt x="60" y="8"/>
                  </a:lnTo>
                  <a:lnTo>
                    <a:pt x="58" y="18"/>
                  </a:lnTo>
                  <a:lnTo>
                    <a:pt x="52" y="42"/>
                  </a:lnTo>
                  <a:lnTo>
                    <a:pt x="48" y="55"/>
                  </a:lnTo>
                  <a:lnTo>
                    <a:pt x="45" y="65"/>
                  </a:lnTo>
                  <a:lnTo>
                    <a:pt x="42" y="75"/>
                  </a:lnTo>
                  <a:lnTo>
                    <a:pt x="40" y="79"/>
                  </a:lnTo>
                  <a:lnTo>
                    <a:pt x="38" y="79"/>
                  </a:lnTo>
                  <a:lnTo>
                    <a:pt x="38" y="79"/>
                  </a:lnTo>
                  <a:lnTo>
                    <a:pt x="37" y="77"/>
                  </a:lnTo>
                  <a:lnTo>
                    <a:pt x="37" y="75"/>
                  </a:lnTo>
                  <a:lnTo>
                    <a:pt x="37" y="69"/>
                  </a:lnTo>
                  <a:lnTo>
                    <a:pt x="37" y="62"/>
                  </a:lnTo>
                  <a:lnTo>
                    <a:pt x="35" y="49"/>
                  </a:lnTo>
                  <a:lnTo>
                    <a:pt x="35" y="42"/>
                  </a:lnTo>
                  <a:lnTo>
                    <a:pt x="35" y="42"/>
                  </a:lnTo>
                  <a:lnTo>
                    <a:pt x="37" y="42"/>
                  </a:lnTo>
                  <a:lnTo>
                    <a:pt x="37" y="42"/>
                  </a:lnTo>
                  <a:lnTo>
                    <a:pt x="38" y="42"/>
                  </a:lnTo>
                  <a:lnTo>
                    <a:pt x="38" y="40"/>
                  </a:lnTo>
                  <a:lnTo>
                    <a:pt x="38" y="40"/>
                  </a:lnTo>
                  <a:lnTo>
                    <a:pt x="38" y="35"/>
                  </a:lnTo>
                  <a:lnTo>
                    <a:pt x="37" y="30"/>
                  </a:lnTo>
                  <a:lnTo>
                    <a:pt x="35" y="29"/>
                  </a:lnTo>
                  <a:lnTo>
                    <a:pt x="33" y="25"/>
                  </a:lnTo>
                  <a:lnTo>
                    <a:pt x="32" y="25"/>
                  </a:lnTo>
                  <a:lnTo>
                    <a:pt x="28" y="23"/>
                  </a:lnTo>
                  <a:lnTo>
                    <a:pt x="27" y="25"/>
                  </a:lnTo>
                  <a:lnTo>
                    <a:pt x="23" y="25"/>
                  </a:lnTo>
                  <a:lnTo>
                    <a:pt x="22" y="29"/>
                  </a:lnTo>
                  <a:lnTo>
                    <a:pt x="20" y="32"/>
                  </a:lnTo>
                  <a:lnTo>
                    <a:pt x="20" y="34"/>
                  </a:lnTo>
                  <a:lnTo>
                    <a:pt x="20" y="35"/>
                  </a:lnTo>
                  <a:lnTo>
                    <a:pt x="20" y="37"/>
                  </a:lnTo>
                  <a:lnTo>
                    <a:pt x="20" y="37"/>
                  </a:lnTo>
                  <a:lnTo>
                    <a:pt x="20" y="39"/>
                  </a:lnTo>
                  <a:lnTo>
                    <a:pt x="22" y="39"/>
                  </a:lnTo>
                  <a:lnTo>
                    <a:pt x="22" y="39"/>
                  </a:lnTo>
                  <a:lnTo>
                    <a:pt x="23" y="40"/>
                  </a:lnTo>
                  <a:lnTo>
                    <a:pt x="23" y="42"/>
                  </a:lnTo>
                  <a:lnTo>
                    <a:pt x="23" y="45"/>
                  </a:lnTo>
                  <a:lnTo>
                    <a:pt x="23" y="54"/>
                  </a:lnTo>
                  <a:lnTo>
                    <a:pt x="22" y="62"/>
                  </a:lnTo>
                  <a:lnTo>
                    <a:pt x="20" y="70"/>
                  </a:lnTo>
                  <a:lnTo>
                    <a:pt x="18" y="79"/>
                  </a:lnTo>
                  <a:lnTo>
                    <a:pt x="17" y="84"/>
                  </a:lnTo>
                  <a:lnTo>
                    <a:pt x="17" y="86"/>
                  </a:lnTo>
                  <a:lnTo>
                    <a:pt x="17" y="86"/>
                  </a:lnTo>
                  <a:lnTo>
                    <a:pt x="15" y="84"/>
                  </a:lnTo>
                  <a:lnTo>
                    <a:pt x="13" y="81"/>
                  </a:lnTo>
                  <a:lnTo>
                    <a:pt x="11" y="77"/>
                  </a:lnTo>
                  <a:lnTo>
                    <a:pt x="8" y="69"/>
                  </a:lnTo>
                  <a:lnTo>
                    <a:pt x="5" y="57"/>
                  </a:lnTo>
                  <a:lnTo>
                    <a:pt x="1" y="45"/>
                  </a:lnTo>
                  <a:lnTo>
                    <a:pt x="0" y="34"/>
                  </a:lnTo>
                  <a:lnTo>
                    <a:pt x="0" y="30"/>
                  </a:lnTo>
                  <a:lnTo>
                    <a:pt x="0" y="25"/>
                  </a:lnTo>
                  <a:lnTo>
                    <a:pt x="0" y="22"/>
                  </a:lnTo>
                  <a:lnTo>
                    <a:pt x="0" y="20"/>
                  </a:lnTo>
                  <a:lnTo>
                    <a:pt x="3" y="12"/>
                  </a:lnTo>
                  <a:lnTo>
                    <a:pt x="3" y="1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0"/>
            <p:cNvSpPr/>
            <p:nvPr/>
          </p:nvSpPr>
          <p:spPr bwMode="auto">
            <a:xfrm>
              <a:off x="2897188" y="522288"/>
              <a:ext cx="165100" cy="193675"/>
            </a:xfrm>
            <a:custGeom>
              <a:avLst/>
              <a:gdLst>
                <a:gd name="T0" fmla="*/ 29 w 104"/>
                <a:gd name="T1" fmla="*/ 15 h 122"/>
                <a:gd name="T2" fmla="*/ 29 w 104"/>
                <a:gd name="T3" fmla="*/ 30 h 122"/>
                <a:gd name="T4" fmla="*/ 32 w 104"/>
                <a:gd name="T5" fmla="*/ 37 h 122"/>
                <a:gd name="T6" fmla="*/ 34 w 104"/>
                <a:gd name="T7" fmla="*/ 40 h 122"/>
                <a:gd name="T8" fmla="*/ 39 w 104"/>
                <a:gd name="T9" fmla="*/ 42 h 122"/>
                <a:gd name="T10" fmla="*/ 44 w 104"/>
                <a:gd name="T11" fmla="*/ 44 h 122"/>
                <a:gd name="T12" fmla="*/ 49 w 104"/>
                <a:gd name="T13" fmla="*/ 44 h 122"/>
                <a:gd name="T14" fmla="*/ 50 w 104"/>
                <a:gd name="T15" fmla="*/ 40 h 122"/>
                <a:gd name="T16" fmla="*/ 57 w 104"/>
                <a:gd name="T17" fmla="*/ 35 h 122"/>
                <a:gd name="T18" fmla="*/ 62 w 104"/>
                <a:gd name="T19" fmla="*/ 32 h 122"/>
                <a:gd name="T20" fmla="*/ 66 w 104"/>
                <a:gd name="T21" fmla="*/ 32 h 122"/>
                <a:gd name="T22" fmla="*/ 69 w 104"/>
                <a:gd name="T23" fmla="*/ 30 h 122"/>
                <a:gd name="T24" fmla="*/ 71 w 104"/>
                <a:gd name="T25" fmla="*/ 27 h 122"/>
                <a:gd name="T26" fmla="*/ 72 w 104"/>
                <a:gd name="T27" fmla="*/ 25 h 122"/>
                <a:gd name="T28" fmla="*/ 72 w 104"/>
                <a:gd name="T29" fmla="*/ 17 h 122"/>
                <a:gd name="T30" fmla="*/ 72 w 104"/>
                <a:gd name="T31" fmla="*/ 2 h 122"/>
                <a:gd name="T32" fmla="*/ 74 w 104"/>
                <a:gd name="T33" fmla="*/ 2 h 122"/>
                <a:gd name="T34" fmla="*/ 89 w 104"/>
                <a:gd name="T35" fmla="*/ 15 h 122"/>
                <a:gd name="T36" fmla="*/ 96 w 104"/>
                <a:gd name="T37" fmla="*/ 18 h 122"/>
                <a:gd name="T38" fmla="*/ 99 w 104"/>
                <a:gd name="T39" fmla="*/ 23 h 122"/>
                <a:gd name="T40" fmla="*/ 104 w 104"/>
                <a:gd name="T41" fmla="*/ 33 h 122"/>
                <a:gd name="T42" fmla="*/ 101 w 104"/>
                <a:gd name="T43" fmla="*/ 35 h 122"/>
                <a:gd name="T44" fmla="*/ 81 w 104"/>
                <a:gd name="T45" fmla="*/ 30 h 122"/>
                <a:gd name="T46" fmla="*/ 74 w 104"/>
                <a:gd name="T47" fmla="*/ 28 h 122"/>
                <a:gd name="T48" fmla="*/ 74 w 104"/>
                <a:gd name="T49" fmla="*/ 30 h 122"/>
                <a:gd name="T50" fmla="*/ 71 w 104"/>
                <a:gd name="T51" fmla="*/ 32 h 122"/>
                <a:gd name="T52" fmla="*/ 67 w 104"/>
                <a:gd name="T53" fmla="*/ 40 h 122"/>
                <a:gd name="T54" fmla="*/ 64 w 104"/>
                <a:gd name="T55" fmla="*/ 52 h 122"/>
                <a:gd name="T56" fmla="*/ 55 w 104"/>
                <a:gd name="T57" fmla="*/ 74 h 122"/>
                <a:gd name="T58" fmla="*/ 50 w 104"/>
                <a:gd name="T59" fmla="*/ 87 h 122"/>
                <a:gd name="T60" fmla="*/ 50 w 104"/>
                <a:gd name="T61" fmla="*/ 97 h 122"/>
                <a:gd name="T62" fmla="*/ 49 w 104"/>
                <a:gd name="T63" fmla="*/ 116 h 122"/>
                <a:gd name="T64" fmla="*/ 47 w 104"/>
                <a:gd name="T65" fmla="*/ 121 h 122"/>
                <a:gd name="T66" fmla="*/ 44 w 104"/>
                <a:gd name="T67" fmla="*/ 112 h 122"/>
                <a:gd name="T68" fmla="*/ 40 w 104"/>
                <a:gd name="T69" fmla="*/ 97 h 122"/>
                <a:gd name="T70" fmla="*/ 37 w 104"/>
                <a:gd name="T71" fmla="*/ 87 h 122"/>
                <a:gd name="T72" fmla="*/ 35 w 104"/>
                <a:gd name="T73" fmla="*/ 84 h 122"/>
                <a:gd name="T74" fmla="*/ 34 w 104"/>
                <a:gd name="T75" fmla="*/ 72 h 122"/>
                <a:gd name="T76" fmla="*/ 29 w 104"/>
                <a:gd name="T77" fmla="*/ 49 h 122"/>
                <a:gd name="T78" fmla="*/ 25 w 104"/>
                <a:gd name="T79" fmla="*/ 39 h 122"/>
                <a:gd name="T80" fmla="*/ 22 w 104"/>
                <a:gd name="T81" fmla="*/ 35 h 122"/>
                <a:gd name="T82" fmla="*/ 19 w 104"/>
                <a:gd name="T83" fmla="*/ 35 h 122"/>
                <a:gd name="T84" fmla="*/ 15 w 104"/>
                <a:gd name="T85" fmla="*/ 39 h 122"/>
                <a:gd name="T86" fmla="*/ 3 w 104"/>
                <a:gd name="T87" fmla="*/ 45 h 122"/>
                <a:gd name="T88" fmla="*/ 2 w 104"/>
                <a:gd name="T89" fmla="*/ 44 h 122"/>
                <a:gd name="T90" fmla="*/ 3 w 104"/>
                <a:gd name="T91" fmla="*/ 33 h 122"/>
                <a:gd name="T92" fmla="*/ 10 w 104"/>
                <a:gd name="T93" fmla="*/ 27 h 122"/>
                <a:gd name="T94" fmla="*/ 24 w 104"/>
                <a:gd name="T95" fmla="*/ 1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122">
                  <a:moveTo>
                    <a:pt x="29" y="10"/>
                  </a:moveTo>
                  <a:lnTo>
                    <a:pt x="29" y="15"/>
                  </a:lnTo>
                  <a:lnTo>
                    <a:pt x="29" y="25"/>
                  </a:lnTo>
                  <a:lnTo>
                    <a:pt x="29" y="30"/>
                  </a:lnTo>
                  <a:lnTo>
                    <a:pt x="30" y="35"/>
                  </a:lnTo>
                  <a:lnTo>
                    <a:pt x="32" y="37"/>
                  </a:lnTo>
                  <a:lnTo>
                    <a:pt x="34" y="39"/>
                  </a:lnTo>
                  <a:lnTo>
                    <a:pt x="34" y="40"/>
                  </a:lnTo>
                  <a:lnTo>
                    <a:pt x="37" y="40"/>
                  </a:lnTo>
                  <a:lnTo>
                    <a:pt x="39" y="42"/>
                  </a:lnTo>
                  <a:lnTo>
                    <a:pt x="42" y="42"/>
                  </a:lnTo>
                  <a:lnTo>
                    <a:pt x="44" y="44"/>
                  </a:lnTo>
                  <a:lnTo>
                    <a:pt x="45" y="44"/>
                  </a:lnTo>
                  <a:lnTo>
                    <a:pt x="49" y="44"/>
                  </a:lnTo>
                  <a:lnTo>
                    <a:pt x="49" y="42"/>
                  </a:lnTo>
                  <a:lnTo>
                    <a:pt x="50" y="40"/>
                  </a:lnTo>
                  <a:lnTo>
                    <a:pt x="54" y="37"/>
                  </a:lnTo>
                  <a:lnTo>
                    <a:pt x="57" y="35"/>
                  </a:lnTo>
                  <a:lnTo>
                    <a:pt x="59" y="33"/>
                  </a:lnTo>
                  <a:lnTo>
                    <a:pt x="62" y="32"/>
                  </a:lnTo>
                  <a:lnTo>
                    <a:pt x="64" y="32"/>
                  </a:lnTo>
                  <a:lnTo>
                    <a:pt x="66" y="32"/>
                  </a:lnTo>
                  <a:lnTo>
                    <a:pt x="67" y="32"/>
                  </a:lnTo>
                  <a:lnTo>
                    <a:pt x="69" y="30"/>
                  </a:lnTo>
                  <a:lnTo>
                    <a:pt x="71" y="30"/>
                  </a:lnTo>
                  <a:lnTo>
                    <a:pt x="71" y="27"/>
                  </a:lnTo>
                  <a:lnTo>
                    <a:pt x="72" y="27"/>
                  </a:lnTo>
                  <a:lnTo>
                    <a:pt x="72" y="25"/>
                  </a:lnTo>
                  <a:lnTo>
                    <a:pt x="72" y="22"/>
                  </a:lnTo>
                  <a:lnTo>
                    <a:pt x="72" y="17"/>
                  </a:lnTo>
                  <a:lnTo>
                    <a:pt x="72" y="10"/>
                  </a:lnTo>
                  <a:lnTo>
                    <a:pt x="72" y="2"/>
                  </a:lnTo>
                  <a:lnTo>
                    <a:pt x="72" y="0"/>
                  </a:lnTo>
                  <a:lnTo>
                    <a:pt x="74" y="2"/>
                  </a:lnTo>
                  <a:lnTo>
                    <a:pt x="82" y="8"/>
                  </a:lnTo>
                  <a:lnTo>
                    <a:pt x="89" y="15"/>
                  </a:lnTo>
                  <a:lnTo>
                    <a:pt x="94" y="17"/>
                  </a:lnTo>
                  <a:lnTo>
                    <a:pt x="96" y="18"/>
                  </a:lnTo>
                  <a:lnTo>
                    <a:pt x="97" y="20"/>
                  </a:lnTo>
                  <a:lnTo>
                    <a:pt x="99" y="23"/>
                  </a:lnTo>
                  <a:lnTo>
                    <a:pt x="101" y="27"/>
                  </a:lnTo>
                  <a:lnTo>
                    <a:pt x="104" y="33"/>
                  </a:lnTo>
                  <a:lnTo>
                    <a:pt x="104" y="37"/>
                  </a:lnTo>
                  <a:lnTo>
                    <a:pt x="101" y="35"/>
                  </a:lnTo>
                  <a:lnTo>
                    <a:pt x="92" y="33"/>
                  </a:lnTo>
                  <a:lnTo>
                    <a:pt x="81" y="30"/>
                  </a:lnTo>
                  <a:lnTo>
                    <a:pt x="76" y="30"/>
                  </a:lnTo>
                  <a:lnTo>
                    <a:pt x="74" y="28"/>
                  </a:lnTo>
                  <a:lnTo>
                    <a:pt x="74" y="30"/>
                  </a:lnTo>
                  <a:lnTo>
                    <a:pt x="74" y="30"/>
                  </a:lnTo>
                  <a:lnTo>
                    <a:pt x="72" y="30"/>
                  </a:lnTo>
                  <a:lnTo>
                    <a:pt x="71" y="32"/>
                  </a:lnTo>
                  <a:lnTo>
                    <a:pt x="71" y="35"/>
                  </a:lnTo>
                  <a:lnTo>
                    <a:pt x="67" y="40"/>
                  </a:lnTo>
                  <a:lnTo>
                    <a:pt x="67" y="44"/>
                  </a:lnTo>
                  <a:lnTo>
                    <a:pt x="64" y="52"/>
                  </a:lnTo>
                  <a:lnTo>
                    <a:pt x="59" y="65"/>
                  </a:lnTo>
                  <a:lnTo>
                    <a:pt x="55" y="74"/>
                  </a:lnTo>
                  <a:lnTo>
                    <a:pt x="54" y="80"/>
                  </a:lnTo>
                  <a:lnTo>
                    <a:pt x="50" y="87"/>
                  </a:lnTo>
                  <a:lnTo>
                    <a:pt x="50" y="91"/>
                  </a:lnTo>
                  <a:lnTo>
                    <a:pt x="50" y="97"/>
                  </a:lnTo>
                  <a:lnTo>
                    <a:pt x="50" y="107"/>
                  </a:lnTo>
                  <a:lnTo>
                    <a:pt x="49" y="116"/>
                  </a:lnTo>
                  <a:lnTo>
                    <a:pt x="49" y="122"/>
                  </a:lnTo>
                  <a:lnTo>
                    <a:pt x="47" y="121"/>
                  </a:lnTo>
                  <a:lnTo>
                    <a:pt x="47" y="117"/>
                  </a:lnTo>
                  <a:lnTo>
                    <a:pt x="44" y="112"/>
                  </a:lnTo>
                  <a:lnTo>
                    <a:pt x="42" y="106"/>
                  </a:lnTo>
                  <a:lnTo>
                    <a:pt x="40" y="97"/>
                  </a:lnTo>
                  <a:lnTo>
                    <a:pt x="39" y="92"/>
                  </a:lnTo>
                  <a:lnTo>
                    <a:pt x="37" y="87"/>
                  </a:lnTo>
                  <a:lnTo>
                    <a:pt x="35" y="86"/>
                  </a:lnTo>
                  <a:lnTo>
                    <a:pt x="35" y="84"/>
                  </a:lnTo>
                  <a:lnTo>
                    <a:pt x="34" y="79"/>
                  </a:lnTo>
                  <a:lnTo>
                    <a:pt x="34" y="72"/>
                  </a:lnTo>
                  <a:lnTo>
                    <a:pt x="32" y="64"/>
                  </a:lnTo>
                  <a:lnTo>
                    <a:pt x="29" y="49"/>
                  </a:lnTo>
                  <a:lnTo>
                    <a:pt x="27" y="40"/>
                  </a:lnTo>
                  <a:lnTo>
                    <a:pt x="25" y="39"/>
                  </a:lnTo>
                  <a:lnTo>
                    <a:pt x="24" y="37"/>
                  </a:lnTo>
                  <a:lnTo>
                    <a:pt x="22" y="35"/>
                  </a:lnTo>
                  <a:lnTo>
                    <a:pt x="20" y="35"/>
                  </a:lnTo>
                  <a:lnTo>
                    <a:pt x="19" y="35"/>
                  </a:lnTo>
                  <a:lnTo>
                    <a:pt x="19" y="37"/>
                  </a:lnTo>
                  <a:lnTo>
                    <a:pt x="15" y="39"/>
                  </a:lnTo>
                  <a:lnTo>
                    <a:pt x="8" y="42"/>
                  </a:lnTo>
                  <a:lnTo>
                    <a:pt x="3" y="45"/>
                  </a:lnTo>
                  <a:lnTo>
                    <a:pt x="0" y="45"/>
                  </a:lnTo>
                  <a:lnTo>
                    <a:pt x="2" y="44"/>
                  </a:lnTo>
                  <a:lnTo>
                    <a:pt x="3" y="39"/>
                  </a:lnTo>
                  <a:lnTo>
                    <a:pt x="3" y="33"/>
                  </a:lnTo>
                  <a:lnTo>
                    <a:pt x="7" y="30"/>
                  </a:lnTo>
                  <a:lnTo>
                    <a:pt x="10" y="27"/>
                  </a:lnTo>
                  <a:lnTo>
                    <a:pt x="17" y="20"/>
                  </a:lnTo>
                  <a:lnTo>
                    <a:pt x="24" y="13"/>
                  </a:lnTo>
                  <a:lnTo>
                    <a:pt x="29" y="1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1"/>
            <p:cNvSpPr/>
            <p:nvPr/>
          </p:nvSpPr>
          <p:spPr bwMode="auto">
            <a:xfrm>
              <a:off x="2865438" y="369888"/>
              <a:ext cx="196850" cy="293688"/>
            </a:xfrm>
            <a:custGeom>
              <a:avLst/>
              <a:gdLst>
                <a:gd name="T0" fmla="*/ 81 w 124"/>
                <a:gd name="T1" fmla="*/ 5 h 185"/>
                <a:gd name="T2" fmla="*/ 99 w 124"/>
                <a:gd name="T3" fmla="*/ 24 h 185"/>
                <a:gd name="T4" fmla="*/ 109 w 124"/>
                <a:gd name="T5" fmla="*/ 59 h 185"/>
                <a:gd name="T6" fmla="*/ 114 w 124"/>
                <a:gd name="T7" fmla="*/ 74 h 185"/>
                <a:gd name="T8" fmla="*/ 117 w 124"/>
                <a:gd name="T9" fmla="*/ 77 h 185"/>
                <a:gd name="T10" fmla="*/ 122 w 124"/>
                <a:gd name="T11" fmla="*/ 77 h 185"/>
                <a:gd name="T12" fmla="*/ 121 w 124"/>
                <a:gd name="T13" fmla="*/ 81 h 185"/>
                <a:gd name="T14" fmla="*/ 119 w 124"/>
                <a:gd name="T15" fmla="*/ 88 h 185"/>
                <a:gd name="T16" fmla="*/ 121 w 124"/>
                <a:gd name="T17" fmla="*/ 103 h 185"/>
                <a:gd name="T18" fmla="*/ 124 w 124"/>
                <a:gd name="T19" fmla="*/ 128 h 185"/>
                <a:gd name="T20" fmla="*/ 124 w 124"/>
                <a:gd name="T21" fmla="*/ 136 h 185"/>
                <a:gd name="T22" fmla="*/ 121 w 124"/>
                <a:gd name="T23" fmla="*/ 128 h 185"/>
                <a:gd name="T24" fmla="*/ 119 w 124"/>
                <a:gd name="T25" fmla="*/ 140 h 185"/>
                <a:gd name="T26" fmla="*/ 119 w 124"/>
                <a:gd name="T27" fmla="*/ 166 h 185"/>
                <a:gd name="T28" fmla="*/ 107 w 124"/>
                <a:gd name="T29" fmla="*/ 185 h 185"/>
                <a:gd name="T30" fmla="*/ 101 w 124"/>
                <a:gd name="T31" fmla="*/ 182 h 185"/>
                <a:gd name="T32" fmla="*/ 97 w 124"/>
                <a:gd name="T33" fmla="*/ 160 h 185"/>
                <a:gd name="T34" fmla="*/ 84 w 124"/>
                <a:gd name="T35" fmla="*/ 138 h 185"/>
                <a:gd name="T36" fmla="*/ 79 w 124"/>
                <a:gd name="T37" fmla="*/ 128 h 185"/>
                <a:gd name="T38" fmla="*/ 75 w 124"/>
                <a:gd name="T39" fmla="*/ 116 h 185"/>
                <a:gd name="T40" fmla="*/ 84 w 124"/>
                <a:gd name="T41" fmla="*/ 91 h 185"/>
                <a:gd name="T42" fmla="*/ 84 w 124"/>
                <a:gd name="T43" fmla="*/ 77 h 185"/>
                <a:gd name="T44" fmla="*/ 86 w 124"/>
                <a:gd name="T45" fmla="*/ 42 h 185"/>
                <a:gd name="T46" fmla="*/ 79 w 124"/>
                <a:gd name="T47" fmla="*/ 44 h 185"/>
                <a:gd name="T48" fmla="*/ 64 w 124"/>
                <a:gd name="T49" fmla="*/ 54 h 185"/>
                <a:gd name="T50" fmla="*/ 75 w 124"/>
                <a:gd name="T51" fmla="*/ 44 h 185"/>
                <a:gd name="T52" fmla="*/ 55 w 124"/>
                <a:gd name="T53" fmla="*/ 52 h 185"/>
                <a:gd name="T54" fmla="*/ 44 w 124"/>
                <a:gd name="T55" fmla="*/ 57 h 185"/>
                <a:gd name="T56" fmla="*/ 47 w 124"/>
                <a:gd name="T57" fmla="*/ 81 h 185"/>
                <a:gd name="T58" fmla="*/ 59 w 124"/>
                <a:gd name="T59" fmla="*/ 91 h 185"/>
                <a:gd name="T60" fmla="*/ 47 w 124"/>
                <a:gd name="T61" fmla="*/ 84 h 185"/>
                <a:gd name="T62" fmla="*/ 54 w 124"/>
                <a:gd name="T63" fmla="*/ 93 h 185"/>
                <a:gd name="T64" fmla="*/ 45 w 124"/>
                <a:gd name="T65" fmla="*/ 88 h 185"/>
                <a:gd name="T66" fmla="*/ 49 w 124"/>
                <a:gd name="T67" fmla="*/ 103 h 185"/>
                <a:gd name="T68" fmla="*/ 47 w 124"/>
                <a:gd name="T69" fmla="*/ 123 h 185"/>
                <a:gd name="T70" fmla="*/ 47 w 124"/>
                <a:gd name="T71" fmla="*/ 160 h 185"/>
                <a:gd name="T72" fmla="*/ 40 w 124"/>
                <a:gd name="T73" fmla="*/ 178 h 185"/>
                <a:gd name="T74" fmla="*/ 22 w 124"/>
                <a:gd name="T75" fmla="*/ 180 h 185"/>
                <a:gd name="T76" fmla="*/ 20 w 124"/>
                <a:gd name="T77" fmla="*/ 168 h 185"/>
                <a:gd name="T78" fmla="*/ 18 w 124"/>
                <a:gd name="T79" fmla="*/ 155 h 185"/>
                <a:gd name="T80" fmla="*/ 12 w 124"/>
                <a:gd name="T81" fmla="*/ 148 h 185"/>
                <a:gd name="T82" fmla="*/ 17 w 124"/>
                <a:gd name="T83" fmla="*/ 146 h 185"/>
                <a:gd name="T84" fmla="*/ 10 w 124"/>
                <a:gd name="T85" fmla="*/ 138 h 185"/>
                <a:gd name="T86" fmla="*/ 15 w 124"/>
                <a:gd name="T87" fmla="*/ 133 h 185"/>
                <a:gd name="T88" fmla="*/ 7 w 124"/>
                <a:gd name="T89" fmla="*/ 124 h 185"/>
                <a:gd name="T90" fmla="*/ 2 w 124"/>
                <a:gd name="T91" fmla="*/ 119 h 185"/>
                <a:gd name="T92" fmla="*/ 12 w 124"/>
                <a:gd name="T93" fmla="*/ 118 h 185"/>
                <a:gd name="T94" fmla="*/ 2 w 124"/>
                <a:gd name="T95" fmla="*/ 109 h 185"/>
                <a:gd name="T96" fmla="*/ 5 w 124"/>
                <a:gd name="T97" fmla="*/ 103 h 185"/>
                <a:gd name="T98" fmla="*/ 10 w 124"/>
                <a:gd name="T99" fmla="*/ 91 h 185"/>
                <a:gd name="T100" fmla="*/ 7 w 124"/>
                <a:gd name="T101" fmla="*/ 81 h 185"/>
                <a:gd name="T102" fmla="*/ 5 w 124"/>
                <a:gd name="T103" fmla="*/ 71 h 185"/>
                <a:gd name="T104" fmla="*/ 7 w 124"/>
                <a:gd name="T105" fmla="*/ 77 h 185"/>
                <a:gd name="T106" fmla="*/ 17 w 124"/>
                <a:gd name="T107" fmla="*/ 72 h 185"/>
                <a:gd name="T108" fmla="*/ 25 w 124"/>
                <a:gd name="T109" fmla="*/ 41 h 185"/>
                <a:gd name="T110" fmla="*/ 44 w 124"/>
                <a:gd name="T111" fmla="*/ 9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4" h="185">
                  <a:moveTo>
                    <a:pt x="64" y="0"/>
                  </a:moveTo>
                  <a:lnTo>
                    <a:pt x="65" y="0"/>
                  </a:lnTo>
                  <a:lnTo>
                    <a:pt x="69" y="0"/>
                  </a:lnTo>
                  <a:lnTo>
                    <a:pt x="72" y="2"/>
                  </a:lnTo>
                  <a:lnTo>
                    <a:pt x="77" y="4"/>
                  </a:lnTo>
                  <a:lnTo>
                    <a:pt x="81" y="5"/>
                  </a:lnTo>
                  <a:lnTo>
                    <a:pt x="84" y="7"/>
                  </a:lnTo>
                  <a:lnTo>
                    <a:pt x="87" y="9"/>
                  </a:lnTo>
                  <a:lnTo>
                    <a:pt x="91" y="12"/>
                  </a:lnTo>
                  <a:lnTo>
                    <a:pt x="94" y="15"/>
                  </a:lnTo>
                  <a:lnTo>
                    <a:pt x="96" y="19"/>
                  </a:lnTo>
                  <a:lnTo>
                    <a:pt x="99" y="24"/>
                  </a:lnTo>
                  <a:lnTo>
                    <a:pt x="102" y="30"/>
                  </a:lnTo>
                  <a:lnTo>
                    <a:pt x="104" y="41"/>
                  </a:lnTo>
                  <a:lnTo>
                    <a:pt x="107" y="49"/>
                  </a:lnTo>
                  <a:lnTo>
                    <a:pt x="107" y="54"/>
                  </a:lnTo>
                  <a:lnTo>
                    <a:pt x="109" y="56"/>
                  </a:lnTo>
                  <a:lnTo>
                    <a:pt x="109" y="59"/>
                  </a:lnTo>
                  <a:lnTo>
                    <a:pt x="109" y="64"/>
                  </a:lnTo>
                  <a:lnTo>
                    <a:pt x="109" y="66"/>
                  </a:lnTo>
                  <a:lnTo>
                    <a:pt x="111" y="69"/>
                  </a:lnTo>
                  <a:lnTo>
                    <a:pt x="112" y="71"/>
                  </a:lnTo>
                  <a:lnTo>
                    <a:pt x="112" y="72"/>
                  </a:lnTo>
                  <a:lnTo>
                    <a:pt x="114" y="74"/>
                  </a:lnTo>
                  <a:lnTo>
                    <a:pt x="116" y="74"/>
                  </a:lnTo>
                  <a:lnTo>
                    <a:pt x="119" y="76"/>
                  </a:lnTo>
                  <a:lnTo>
                    <a:pt x="119" y="74"/>
                  </a:lnTo>
                  <a:lnTo>
                    <a:pt x="119" y="76"/>
                  </a:lnTo>
                  <a:lnTo>
                    <a:pt x="119" y="77"/>
                  </a:lnTo>
                  <a:lnTo>
                    <a:pt x="117" y="77"/>
                  </a:lnTo>
                  <a:lnTo>
                    <a:pt x="117" y="77"/>
                  </a:lnTo>
                  <a:lnTo>
                    <a:pt x="117" y="77"/>
                  </a:lnTo>
                  <a:lnTo>
                    <a:pt x="119" y="77"/>
                  </a:lnTo>
                  <a:lnTo>
                    <a:pt x="121" y="77"/>
                  </a:lnTo>
                  <a:lnTo>
                    <a:pt x="122" y="77"/>
                  </a:lnTo>
                  <a:lnTo>
                    <a:pt x="122" y="77"/>
                  </a:lnTo>
                  <a:lnTo>
                    <a:pt x="124" y="79"/>
                  </a:lnTo>
                  <a:lnTo>
                    <a:pt x="122" y="79"/>
                  </a:lnTo>
                  <a:lnTo>
                    <a:pt x="122" y="81"/>
                  </a:lnTo>
                  <a:lnTo>
                    <a:pt x="122" y="81"/>
                  </a:lnTo>
                  <a:lnTo>
                    <a:pt x="121" y="81"/>
                  </a:lnTo>
                  <a:lnTo>
                    <a:pt x="121" y="81"/>
                  </a:lnTo>
                  <a:lnTo>
                    <a:pt x="122" y="84"/>
                  </a:lnTo>
                  <a:lnTo>
                    <a:pt x="122" y="84"/>
                  </a:lnTo>
                  <a:lnTo>
                    <a:pt x="122" y="86"/>
                  </a:lnTo>
                  <a:lnTo>
                    <a:pt x="122" y="86"/>
                  </a:lnTo>
                  <a:lnTo>
                    <a:pt x="121" y="88"/>
                  </a:lnTo>
                  <a:lnTo>
                    <a:pt x="119" y="88"/>
                  </a:lnTo>
                  <a:lnTo>
                    <a:pt x="119" y="89"/>
                  </a:lnTo>
                  <a:lnTo>
                    <a:pt x="117" y="91"/>
                  </a:lnTo>
                  <a:lnTo>
                    <a:pt x="119" y="93"/>
                  </a:lnTo>
                  <a:lnTo>
                    <a:pt x="119" y="96"/>
                  </a:lnTo>
                  <a:lnTo>
                    <a:pt x="119" y="99"/>
                  </a:lnTo>
                  <a:lnTo>
                    <a:pt x="121" y="103"/>
                  </a:lnTo>
                  <a:lnTo>
                    <a:pt x="122" y="108"/>
                  </a:lnTo>
                  <a:lnTo>
                    <a:pt x="124" y="113"/>
                  </a:lnTo>
                  <a:lnTo>
                    <a:pt x="124" y="116"/>
                  </a:lnTo>
                  <a:lnTo>
                    <a:pt x="124" y="121"/>
                  </a:lnTo>
                  <a:lnTo>
                    <a:pt x="124" y="124"/>
                  </a:lnTo>
                  <a:lnTo>
                    <a:pt x="124" y="128"/>
                  </a:lnTo>
                  <a:lnTo>
                    <a:pt x="124" y="129"/>
                  </a:lnTo>
                  <a:lnTo>
                    <a:pt x="124" y="131"/>
                  </a:lnTo>
                  <a:lnTo>
                    <a:pt x="124" y="133"/>
                  </a:lnTo>
                  <a:lnTo>
                    <a:pt x="124" y="136"/>
                  </a:lnTo>
                  <a:lnTo>
                    <a:pt x="124" y="138"/>
                  </a:lnTo>
                  <a:lnTo>
                    <a:pt x="124" y="136"/>
                  </a:lnTo>
                  <a:lnTo>
                    <a:pt x="124" y="133"/>
                  </a:lnTo>
                  <a:lnTo>
                    <a:pt x="122" y="129"/>
                  </a:lnTo>
                  <a:lnTo>
                    <a:pt x="122" y="128"/>
                  </a:lnTo>
                  <a:lnTo>
                    <a:pt x="122" y="128"/>
                  </a:lnTo>
                  <a:lnTo>
                    <a:pt x="122" y="126"/>
                  </a:lnTo>
                  <a:lnTo>
                    <a:pt x="121" y="128"/>
                  </a:lnTo>
                  <a:lnTo>
                    <a:pt x="121" y="128"/>
                  </a:lnTo>
                  <a:lnTo>
                    <a:pt x="121" y="129"/>
                  </a:lnTo>
                  <a:lnTo>
                    <a:pt x="119" y="129"/>
                  </a:lnTo>
                  <a:lnTo>
                    <a:pt x="119" y="133"/>
                  </a:lnTo>
                  <a:lnTo>
                    <a:pt x="119" y="135"/>
                  </a:lnTo>
                  <a:lnTo>
                    <a:pt x="119" y="140"/>
                  </a:lnTo>
                  <a:lnTo>
                    <a:pt x="121" y="146"/>
                  </a:lnTo>
                  <a:lnTo>
                    <a:pt x="122" y="151"/>
                  </a:lnTo>
                  <a:lnTo>
                    <a:pt x="121" y="158"/>
                  </a:lnTo>
                  <a:lnTo>
                    <a:pt x="121" y="161"/>
                  </a:lnTo>
                  <a:lnTo>
                    <a:pt x="121" y="165"/>
                  </a:lnTo>
                  <a:lnTo>
                    <a:pt x="119" y="166"/>
                  </a:lnTo>
                  <a:lnTo>
                    <a:pt x="119" y="168"/>
                  </a:lnTo>
                  <a:lnTo>
                    <a:pt x="114" y="171"/>
                  </a:lnTo>
                  <a:lnTo>
                    <a:pt x="112" y="178"/>
                  </a:lnTo>
                  <a:lnTo>
                    <a:pt x="111" y="180"/>
                  </a:lnTo>
                  <a:lnTo>
                    <a:pt x="109" y="183"/>
                  </a:lnTo>
                  <a:lnTo>
                    <a:pt x="107" y="185"/>
                  </a:lnTo>
                  <a:lnTo>
                    <a:pt x="106" y="185"/>
                  </a:lnTo>
                  <a:lnTo>
                    <a:pt x="104" y="185"/>
                  </a:lnTo>
                  <a:lnTo>
                    <a:pt x="102" y="185"/>
                  </a:lnTo>
                  <a:lnTo>
                    <a:pt x="102" y="185"/>
                  </a:lnTo>
                  <a:lnTo>
                    <a:pt x="101" y="183"/>
                  </a:lnTo>
                  <a:lnTo>
                    <a:pt x="101" y="182"/>
                  </a:lnTo>
                  <a:lnTo>
                    <a:pt x="101" y="180"/>
                  </a:lnTo>
                  <a:lnTo>
                    <a:pt x="102" y="175"/>
                  </a:lnTo>
                  <a:lnTo>
                    <a:pt x="101" y="170"/>
                  </a:lnTo>
                  <a:lnTo>
                    <a:pt x="101" y="165"/>
                  </a:lnTo>
                  <a:lnTo>
                    <a:pt x="99" y="163"/>
                  </a:lnTo>
                  <a:lnTo>
                    <a:pt x="97" y="160"/>
                  </a:lnTo>
                  <a:lnTo>
                    <a:pt x="94" y="153"/>
                  </a:lnTo>
                  <a:lnTo>
                    <a:pt x="92" y="150"/>
                  </a:lnTo>
                  <a:lnTo>
                    <a:pt x="91" y="146"/>
                  </a:lnTo>
                  <a:lnTo>
                    <a:pt x="89" y="143"/>
                  </a:lnTo>
                  <a:lnTo>
                    <a:pt x="86" y="140"/>
                  </a:lnTo>
                  <a:lnTo>
                    <a:pt x="84" y="138"/>
                  </a:lnTo>
                  <a:lnTo>
                    <a:pt x="84" y="136"/>
                  </a:lnTo>
                  <a:lnTo>
                    <a:pt x="82" y="133"/>
                  </a:lnTo>
                  <a:lnTo>
                    <a:pt x="82" y="131"/>
                  </a:lnTo>
                  <a:lnTo>
                    <a:pt x="81" y="128"/>
                  </a:lnTo>
                  <a:lnTo>
                    <a:pt x="81" y="128"/>
                  </a:lnTo>
                  <a:lnTo>
                    <a:pt x="79" y="128"/>
                  </a:lnTo>
                  <a:lnTo>
                    <a:pt x="77" y="126"/>
                  </a:lnTo>
                  <a:lnTo>
                    <a:pt x="75" y="124"/>
                  </a:lnTo>
                  <a:lnTo>
                    <a:pt x="75" y="123"/>
                  </a:lnTo>
                  <a:lnTo>
                    <a:pt x="74" y="123"/>
                  </a:lnTo>
                  <a:lnTo>
                    <a:pt x="75" y="119"/>
                  </a:lnTo>
                  <a:lnTo>
                    <a:pt x="75" y="116"/>
                  </a:lnTo>
                  <a:lnTo>
                    <a:pt x="77" y="111"/>
                  </a:lnTo>
                  <a:lnTo>
                    <a:pt x="77" y="108"/>
                  </a:lnTo>
                  <a:lnTo>
                    <a:pt x="79" y="104"/>
                  </a:lnTo>
                  <a:lnTo>
                    <a:pt x="81" y="99"/>
                  </a:lnTo>
                  <a:lnTo>
                    <a:pt x="84" y="94"/>
                  </a:lnTo>
                  <a:lnTo>
                    <a:pt x="84" y="91"/>
                  </a:lnTo>
                  <a:lnTo>
                    <a:pt x="86" y="88"/>
                  </a:lnTo>
                  <a:lnTo>
                    <a:pt x="84" y="86"/>
                  </a:lnTo>
                  <a:lnTo>
                    <a:pt x="84" y="84"/>
                  </a:lnTo>
                  <a:lnTo>
                    <a:pt x="84" y="81"/>
                  </a:lnTo>
                  <a:lnTo>
                    <a:pt x="84" y="81"/>
                  </a:lnTo>
                  <a:lnTo>
                    <a:pt x="84" y="77"/>
                  </a:lnTo>
                  <a:lnTo>
                    <a:pt x="87" y="69"/>
                  </a:lnTo>
                  <a:lnTo>
                    <a:pt x="89" y="61"/>
                  </a:lnTo>
                  <a:lnTo>
                    <a:pt x="89" y="56"/>
                  </a:lnTo>
                  <a:lnTo>
                    <a:pt x="89" y="51"/>
                  </a:lnTo>
                  <a:lnTo>
                    <a:pt x="87" y="46"/>
                  </a:lnTo>
                  <a:lnTo>
                    <a:pt x="86" y="42"/>
                  </a:lnTo>
                  <a:lnTo>
                    <a:pt x="84" y="41"/>
                  </a:lnTo>
                  <a:lnTo>
                    <a:pt x="84" y="37"/>
                  </a:lnTo>
                  <a:lnTo>
                    <a:pt x="84" y="36"/>
                  </a:lnTo>
                  <a:lnTo>
                    <a:pt x="82" y="39"/>
                  </a:lnTo>
                  <a:lnTo>
                    <a:pt x="81" y="41"/>
                  </a:lnTo>
                  <a:lnTo>
                    <a:pt x="79" y="44"/>
                  </a:lnTo>
                  <a:lnTo>
                    <a:pt x="77" y="46"/>
                  </a:lnTo>
                  <a:lnTo>
                    <a:pt x="74" y="51"/>
                  </a:lnTo>
                  <a:lnTo>
                    <a:pt x="70" y="52"/>
                  </a:lnTo>
                  <a:lnTo>
                    <a:pt x="64" y="56"/>
                  </a:lnTo>
                  <a:lnTo>
                    <a:pt x="62" y="56"/>
                  </a:lnTo>
                  <a:lnTo>
                    <a:pt x="64" y="54"/>
                  </a:lnTo>
                  <a:lnTo>
                    <a:pt x="69" y="51"/>
                  </a:lnTo>
                  <a:lnTo>
                    <a:pt x="72" y="49"/>
                  </a:lnTo>
                  <a:lnTo>
                    <a:pt x="75" y="46"/>
                  </a:lnTo>
                  <a:lnTo>
                    <a:pt x="77" y="44"/>
                  </a:lnTo>
                  <a:lnTo>
                    <a:pt x="77" y="41"/>
                  </a:lnTo>
                  <a:lnTo>
                    <a:pt x="75" y="44"/>
                  </a:lnTo>
                  <a:lnTo>
                    <a:pt x="74" y="46"/>
                  </a:lnTo>
                  <a:lnTo>
                    <a:pt x="69" y="49"/>
                  </a:lnTo>
                  <a:lnTo>
                    <a:pt x="65" y="49"/>
                  </a:lnTo>
                  <a:lnTo>
                    <a:pt x="60" y="51"/>
                  </a:lnTo>
                  <a:lnTo>
                    <a:pt x="57" y="52"/>
                  </a:lnTo>
                  <a:lnTo>
                    <a:pt x="55" y="52"/>
                  </a:lnTo>
                  <a:lnTo>
                    <a:pt x="52" y="52"/>
                  </a:lnTo>
                  <a:lnTo>
                    <a:pt x="49" y="54"/>
                  </a:lnTo>
                  <a:lnTo>
                    <a:pt x="47" y="54"/>
                  </a:lnTo>
                  <a:lnTo>
                    <a:pt x="47" y="54"/>
                  </a:lnTo>
                  <a:lnTo>
                    <a:pt x="45" y="56"/>
                  </a:lnTo>
                  <a:lnTo>
                    <a:pt x="44" y="57"/>
                  </a:lnTo>
                  <a:lnTo>
                    <a:pt x="44" y="59"/>
                  </a:lnTo>
                  <a:lnTo>
                    <a:pt x="44" y="62"/>
                  </a:lnTo>
                  <a:lnTo>
                    <a:pt x="44" y="66"/>
                  </a:lnTo>
                  <a:lnTo>
                    <a:pt x="44" y="72"/>
                  </a:lnTo>
                  <a:lnTo>
                    <a:pt x="45" y="79"/>
                  </a:lnTo>
                  <a:lnTo>
                    <a:pt x="47" y="81"/>
                  </a:lnTo>
                  <a:lnTo>
                    <a:pt x="47" y="84"/>
                  </a:lnTo>
                  <a:lnTo>
                    <a:pt x="49" y="86"/>
                  </a:lnTo>
                  <a:lnTo>
                    <a:pt x="50" y="88"/>
                  </a:lnTo>
                  <a:lnTo>
                    <a:pt x="54" y="88"/>
                  </a:lnTo>
                  <a:lnTo>
                    <a:pt x="57" y="91"/>
                  </a:lnTo>
                  <a:lnTo>
                    <a:pt x="59" y="91"/>
                  </a:lnTo>
                  <a:lnTo>
                    <a:pt x="64" y="93"/>
                  </a:lnTo>
                  <a:lnTo>
                    <a:pt x="59" y="93"/>
                  </a:lnTo>
                  <a:lnTo>
                    <a:pt x="55" y="91"/>
                  </a:lnTo>
                  <a:lnTo>
                    <a:pt x="52" y="89"/>
                  </a:lnTo>
                  <a:lnTo>
                    <a:pt x="49" y="88"/>
                  </a:lnTo>
                  <a:lnTo>
                    <a:pt x="47" y="84"/>
                  </a:lnTo>
                  <a:lnTo>
                    <a:pt x="45" y="84"/>
                  </a:lnTo>
                  <a:lnTo>
                    <a:pt x="45" y="84"/>
                  </a:lnTo>
                  <a:lnTo>
                    <a:pt x="47" y="88"/>
                  </a:lnTo>
                  <a:lnTo>
                    <a:pt x="49" y="89"/>
                  </a:lnTo>
                  <a:lnTo>
                    <a:pt x="50" y="93"/>
                  </a:lnTo>
                  <a:lnTo>
                    <a:pt x="54" y="93"/>
                  </a:lnTo>
                  <a:lnTo>
                    <a:pt x="59" y="94"/>
                  </a:lnTo>
                  <a:lnTo>
                    <a:pt x="55" y="94"/>
                  </a:lnTo>
                  <a:lnTo>
                    <a:pt x="52" y="93"/>
                  </a:lnTo>
                  <a:lnTo>
                    <a:pt x="49" y="91"/>
                  </a:lnTo>
                  <a:lnTo>
                    <a:pt x="47" y="91"/>
                  </a:lnTo>
                  <a:lnTo>
                    <a:pt x="45" y="88"/>
                  </a:lnTo>
                  <a:lnTo>
                    <a:pt x="44" y="88"/>
                  </a:lnTo>
                  <a:lnTo>
                    <a:pt x="45" y="89"/>
                  </a:lnTo>
                  <a:lnTo>
                    <a:pt x="47" y="94"/>
                  </a:lnTo>
                  <a:lnTo>
                    <a:pt x="49" y="96"/>
                  </a:lnTo>
                  <a:lnTo>
                    <a:pt x="49" y="99"/>
                  </a:lnTo>
                  <a:lnTo>
                    <a:pt x="49" y="103"/>
                  </a:lnTo>
                  <a:lnTo>
                    <a:pt x="47" y="104"/>
                  </a:lnTo>
                  <a:lnTo>
                    <a:pt x="47" y="109"/>
                  </a:lnTo>
                  <a:lnTo>
                    <a:pt x="47" y="113"/>
                  </a:lnTo>
                  <a:lnTo>
                    <a:pt x="47" y="114"/>
                  </a:lnTo>
                  <a:lnTo>
                    <a:pt x="47" y="118"/>
                  </a:lnTo>
                  <a:lnTo>
                    <a:pt x="47" y="123"/>
                  </a:lnTo>
                  <a:lnTo>
                    <a:pt x="47" y="131"/>
                  </a:lnTo>
                  <a:lnTo>
                    <a:pt x="47" y="140"/>
                  </a:lnTo>
                  <a:lnTo>
                    <a:pt x="47" y="143"/>
                  </a:lnTo>
                  <a:lnTo>
                    <a:pt x="47" y="148"/>
                  </a:lnTo>
                  <a:lnTo>
                    <a:pt x="47" y="156"/>
                  </a:lnTo>
                  <a:lnTo>
                    <a:pt x="47" y="160"/>
                  </a:lnTo>
                  <a:lnTo>
                    <a:pt x="47" y="163"/>
                  </a:lnTo>
                  <a:lnTo>
                    <a:pt x="47" y="166"/>
                  </a:lnTo>
                  <a:lnTo>
                    <a:pt x="47" y="170"/>
                  </a:lnTo>
                  <a:lnTo>
                    <a:pt x="44" y="173"/>
                  </a:lnTo>
                  <a:lnTo>
                    <a:pt x="42" y="175"/>
                  </a:lnTo>
                  <a:lnTo>
                    <a:pt x="40" y="178"/>
                  </a:lnTo>
                  <a:lnTo>
                    <a:pt x="37" y="180"/>
                  </a:lnTo>
                  <a:lnTo>
                    <a:pt x="34" y="180"/>
                  </a:lnTo>
                  <a:lnTo>
                    <a:pt x="30" y="182"/>
                  </a:lnTo>
                  <a:lnTo>
                    <a:pt x="27" y="182"/>
                  </a:lnTo>
                  <a:lnTo>
                    <a:pt x="23" y="182"/>
                  </a:lnTo>
                  <a:lnTo>
                    <a:pt x="22" y="180"/>
                  </a:lnTo>
                  <a:lnTo>
                    <a:pt x="22" y="180"/>
                  </a:lnTo>
                  <a:lnTo>
                    <a:pt x="22" y="178"/>
                  </a:lnTo>
                  <a:lnTo>
                    <a:pt x="22" y="175"/>
                  </a:lnTo>
                  <a:lnTo>
                    <a:pt x="22" y="170"/>
                  </a:lnTo>
                  <a:lnTo>
                    <a:pt x="22" y="170"/>
                  </a:lnTo>
                  <a:lnTo>
                    <a:pt x="20" y="168"/>
                  </a:lnTo>
                  <a:lnTo>
                    <a:pt x="18" y="165"/>
                  </a:lnTo>
                  <a:lnTo>
                    <a:pt x="17" y="163"/>
                  </a:lnTo>
                  <a:lnTo>
                    <a:pt x="17" y="161"/>
                  </a:lnTo>
                  <a:lnTo>
                    <a:pt x="17" y="160"/>
                  </a:lnTo>
                  <a:lnTo>
                    <a:pt x="17" y="158"/>
                  </a:lnTo>
                  <a:lnTo>
                    <a:pt x="18" y="155"/>
                  </a:lnTo>
                  <a:lnTo>
                    <a:pt x="18" y="153"/>
                  </a:lnTo>
                  <a:lnTo>
                    <a:pt x="17" y="150"/>
                  </a:lnTo>
                  <a:lnTo>
                    <a:pt x="17" y="150"/>
                  </a:lnTo>
                  <a:lnTo>
                    <a:pt x="17" y="148"/>
                  </a:lnTo>
                  <a:lnTo>
                    <a:pt x="15" y="148"/>
                  </a:lnTo>
                  <a:lnTo>
                    <a:pt x="12" y="148"/>
                  </a:lnTo>
                  <a:lnTo>
                    <a:pt x="10" y="145"/>
                  </a:lnTo>
                  <a:lnTo>
                    <a:pt x="12" y="146"/>
                  </a:lnTo>
                  <a:lnTo>
                    <a:pt x="13" y="146"/>
                  </a:lnTo>
                  <a:lnTo>
                    <a:pt x="15" y="148"/>
                  </a:lnTo>
                  <a:lnTo>
                    <a:pt x="15" y="146"/>
                  </a:lnTo>
                  <a:lnTo>
                    <a:pt x="17" y="146"/>
                  </a:lnTo>
                  <a:lnTo>
                    <a:pt x="18" y="145"/>
                  </a:lnTo>
                  <a:lnTo>
                    <a:pt x="15" y="145"/>
                  </a:lnTo>
                  <a:lnTo>
                    <a:pt x="12" y="143"/>
                  </a:lnTo>
                  <a:lnTo>
                    <a:pt x="12" y="141"/>
                  </a:lnTo>
                  <a:lnTo>
                    <a:pt x="10" y="138"/>
                  </a:lnTo>
                  <a:lnTo>
                    <a:pt x="10" y="138"/>
                  </a:lnTo>
                  <a:lnTo>
                    <a:pt x="10" y="138"/>
                  </a:lnTo>
                  <a:lnTo>
                    <a:pt x="12" y="136"/>
                  </a:lnTo>
                  <a:lnTo>
                    <a:pt x="12" y="135"/>
                  </a:lnTo>
                  <a:lnTo>
                    <a:pt x="13" y="135"/>
                  </a:lnTo>
                  <a:lnTo>
                    <a:pt x="13" y="133"/>
                  </a:lnTo>
                  <a:lnTo>
                    <a:pt x="15" y="133"/>
                  </a:lnTo>
                  <a:lnTo>
                    <a:pt x="15" y="131"/>
                  </a:lnTo>
                  <a:lnTo>
                    <a:pt x="17" y="128"/>
                  </a:lnTo>
                  <a:lnTo>
                    <a:pt x="17" y="128"/>
                  </a:lnTo>
                  <a:lnTo>
                    <a:pt x="13" y="128"/>
                  </a:lnTo>
                  <a:lnTo>
                    <a:pt x="8" y="126"/>
                  </a:lnTo>
                  <a:lnTo>
                    <a:pt x="7" y="124"/>
                  </a:lnTo>
                  <a:lnTo>
                    <a:pt x="3" y="124"/>
                  </a:lnTo>
                  <a:lnTo>
                    <a:pt x="2" y="123"/>
                  </a:lnTo>
                  <a:lnTo>
                    <a:pt x="0" y="123"/>
                  </a:lnTo>
                  <a:lnTo>
                    <a:pt x="2" y="121"/>
                  </a:lnTo>
                  <a:lnTo>
                    <a:pt x="2" y="121"/>
                  </a:lnTo>
                  <a:lnTo>
                    <a:pt x="2" y="119"/>
                  </a:lnTo>
                  <a:lnTo>
                    <a:pt x="3" y="119"/>
                  </a:lnTo>
                  <a:lnTo>
                    <a:pt x="2" y="114"/>
                  </a:lnTo>
                  <a:lnTo>
                    <a:pt x="3" y="116"/>
                  </a:lnTo>
                  <a:lnTo>
                    <a:pt x="7" y="118"/>
                  </a:lnTo>
                  <a:lnTo>
                    <a:pt x="8" y="118"/>
                  </a:lnTo>
                  <a:lnTo>
                    <a:pt x="12" y="118"/>
                  </a:lnTo>
                  <a:lnTo>
                    <a:pt x="13" y="118"/>
                  </a:lnTo>
                  <a:lnTo>
                    <a:pt x="18" y="118"/>
                  </a:lnTo>
                  <a:lnTo>
                    <a:pt x="17" y="116"/>
                  </a:lnTo>
                  <a:lnTo>
                    <a:pt x="12" y="113"/>
                  </a:lnTo>
                  <a:lnTo>
                    <a:pt x="7" y="111"/>
                  </a:lnTo>
                  <a:lnTo>
                    <a:pt x="2" y="109"/>
                  </a:lnTo>
                  <a:lnTo>
                    <a:pt x="2" y="109"/>
                  </a:lnTo>
                  <a:lnTo>
                    <a:pt x="2" y="109"/>
                  </a:lnTo>
                  <a:lnTo>
                    <a:pt x="2" y="109"/>
                  </a:lnTo>
                  <a:lnTo>
                    <a:pt x="2" y="108"/>
                  </a:lnTo>
                  <a:lnTo>
                    <a:pt x="3" y="106"/>
                  </a:lnTo>
                  <a:lnTo>
                    <a:pt x="5" y="103"/>
                  </a:lnTo>
                  <a:lnTo>
                    <a:pt x="7" y="101"/>
                  </a:lnTo>
                  <a:lnTo>
                    <a:pt x="10" y="98"/>
                  </a:lnTo>
                  <a:lnTo>
                    <a:pt x="12" y="96"/>
                  </a:lnTo>
                  <a:lnTo>
                    <a:pt x="12" y="94"/>
                  </a:lnTo>
                  <a:lnTo>
                    <a:pt x="12" y="93"/>
                  </a:lnTo>
                  <a:lnTo>
                    <a:pt x="10" y="91"/>
                  </a:lnTo>
                  <a:lnTo>
                    <a:pt x="8" y="91"/>
                  </a:lnTo>
                  <a:lnTo>
                    <a:pt x="7" y="89"/>
                  </a:lnTo>
                  <a:lnTo>
                    <a:pt x="3" y="89"/>
                  </a:lnTo>
                  <a:lnTo>
                    <a:pt x="2" y="88"/>
                  </a:lnTo>
                  <a:lnTo>
                    <a:pt x="3" y="84"/>
                  </a:lnTo>
                  <a:lnTo>
                    <a:pt x="7" y="81"/>
                  </a:lnTo>
                  <a:lnTo>
                    <a:pt x="5" y="81"/>
                  </a:lnTo>
                  <a:lnTo>
                    <a:pt x="5" y="77"/>
                  </a:lnTo>
                  <a:lnTo>
                    <a:pt x="3" y="76"/>
                  </a:lnTo>
                  <a:lnTo>
                    <a:pt x="3" y="74"/>
                  </a:lnTo>
                  <a:lnTo>
                    <a:pt x="3" y="72"/>
                  </a:lnTo>
                  <a:lnTo>
                    <a:pt x="5" y="71"/>
                  </a:lnTo>
                  <a:lnTo>
                    <a:pt x="5" y="71"/>
                  </a:lnTo>
                  <a:lnTo>
                    <a:pt x="5" y="72"/>
                  </a:lnTo>
                  <a:lnTo>
                    <a:pt x="3" y="74"/>
                  </a:lnTo>
                  <a:lnTo>
                    <a:pt x="5" y="76"/>
                  </a:lnTo>
                  <a:lnTo>
                    <a:pt x="5" y="77"/>
                  </a:lnTo>
                  <a:lnTo>
                    <a:pt x="7" y="77"/>
                  </a:lnTo>
                  <a:lnTo>
                    <a:pt x="8" y="77"/>
                  </a:lnTo>
                  <a:lnTo>
                    <a:pt x="10" y="77"/>
                  </a:lnTo>
                  <a:lnTo>
                    <a:pt x="12" y="77"/>
                  </a:lnTo>
                  <a:lnTo>
                    <a:pt x="13" y="76"/>
                  </a:lnTo>
                  <a:lnTo>
                    <a:pt x="15" y="74"/>
                  </a:lnTo>
                  <a:lnTo>
                    <a:pt x="17" y="72"/>
                  </a:lnTo>
                  <a:lnTo>
                    <a:pt x="20" y="69"/>
                  </a:lnTo>
                  <a:lnTo>
                    <a:pt x="22" y="64"/>
                  </a:lnTo>
                  <a:lnTo>
                    <a:pt x="23" y="54"/>
                  </a:lnTo>
                  <a:lnTo>
                    <a:pt x="23" y="49"/>
                  </a:lnTo>
                  <a:lnTo>
                    <a:pt x="25" y="46"/>
                  </a:lnTo>
                  <a:lnTo>
                    <a:pt x="25" y="41"/>
                  </a:lnTo>
                  <a:lnTo>
                    <a:pt x="28" y="32"/>
                  </a:lnTo>
                  <a:lnTo>
                    <a:pt x="32" y="24"/>
                  </a:lnTo>
                  <a:lnTo>
                    <a:pt x="34" y="19"/>
                  </a:lnTo>
                  <a:lnTo>
                    <a:pt x="37" y="15"/>
                  </a:lnTo>
                  <a:lnTo>
                    <a:pt x="40" y="10"/>
                  </a:lnTo>
                  <a:lnTo>
                    <a:pt x="44" y="9"/>
                  </a:lnTo>
                  <a:lnTo>
                    <a:pt x="47" y="5"/>
                  </a:lnTo>
                  <a:lnTo>
                    <a:pt x="52" y="2"/>
                  </a:lnTo>
                  <a:lnTo>
                    <a:pt x="59" y="0"/>
                  </a:lnTo>
                  <a:lnTo>
                    <a:pt x="64" y="0"/>
                  </a:ln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64" name="Freeform 12"/>
            <p:cNvSpPr/>
            <p:nvPr/>
          </p:nvSpPr>
          <p:spPr bwMode="auto">
            <a:xfrm>
              <a:off x="2987675" y="527051"/>
              <a:ext cx="14288" cy="42863"/>
            </a:xfrm>
            <a:custGeom>
              <a:avLst/>
              <a:gdLst>
                <a:gd name="T0" fmla="*/ 9 w 9"/>
                <a:gd name="T1" fmla="*/ 0 h 27"/>
                <a:gd name="T2" fmla="*/ 9 w 9"/>
                <a:gd name="T3" fmla="*/ 4 h 27"/>
                <a:gd name="T4" fmla="*/ 7 w 9"/>
                <a:gd name="T5" fmla="*/ 12 h 27"/>
                <a:gd name="T6" fmla="*/ 5 w 9"/>
                <a:gd name="T7" fmla="*/ 20 h 27"/>
                <a:gd name="T8" fmla="*/ 5 w 9"/>
                <a:gd name="T9" fmla="*/ 25 h 27"/>
                <a:gd name="T10" fmla="*/ 5 w 9"/>
                <a:gd name="T11" fmla="*/ 27 h 27"/>
                <a:gd name="T12" fmla="*/ 4 w 9"/>
                <a:gd name="T13" fmla="*/ 27 h 27"/>
                <a:gd name="T14" fmla="*/ 2 w 9"/>
                <a:gd name="T15" fmla="*/ 25 h 27"/>
                <a:gd name="T16" fmla="*/ 2 w 9"/>
                <a:gd name="T17" fmla="*/ 24 h 27"/>
                <a:gd name="T18" fmla="*/ 0 w 9"/>
                <a:gd name="T19" fmla="*/ 24 h 27"/>
                <a:gd name="T20" fmla="*/ 0 w 9"/>
                <a:gd name="T21" fmla="*/ 20 h 27"/>
                <a:gd name="T22" fmla="*/ 0 w 9"/>
                <a:gd name="T23" fmla="*/ 19 h 27"/>
                <a:gd name="T24" fmla="*/ 0 w 9"/>
                <a:gd name="T25" fmla="*/ 15 h 27"/>
                <a:gd name="T26" fmla="*/ 4 w 9"/>
                <a:gd name="T27" fmla="*/ 10 h 27"/>
                <a:gd name="T28" fmla="*/ 7 w 9"/>
                <a:gd name="T29" fmla="*/ 5 h 27"/>
                <a:gd name="T30" fmla="*/ 9 w 9"/>
                <a:gd name="T31" fmla="*/ 2 h 27"/>
                <a:gd name="T32" fmla="*/ 9 w 9"/>
                <a:gd name="T3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7">
                  <a:moveTo>
                    <a:pt x="9" y="0"/>
                  </a:moveTo>
                  <a:lnTo>
                    <a:pt x="9" y="4"/>
                  </a:lnTo>
                  <a:lnTo>
                    <a:pt x="7" y="12"/>
                  </a:lnTo>
                  <a:lnTo>
                    <a:pt x="5" y="20"/>
                  </a:lnTo>
                  <a:lnTo>
                    <a:pt x="5" y="25"/>
                  </a:lnTo>
                  <a:lnTo>
                    <a:pt x="5" y="27"/>
                  </a:lnTo>
                  <a:lnTo>
                    <a:pt x="4" y="27"/>
                  </a:lnTo>
                  <a:lnTo>
                    <a:pt x="2" y="25"/>
                  </a:lnTo>
                  <a:lnTo>
                    <a:pt x="2" y="24"/>
                  </a:lnTo>
                  <a:lnTo>
                    <a:pt x="0" y="24"/>
                  </a:lnTo>
                  <a:lnTo>
                    <a:pt x="0" y="20"/>
                  </a:lnTo>
                  <a:lnTo>
                    <a:pt x="0" y="19"/>
                  </a:lnTo>
                  <a:lnTo>
                    <a:pt x="0" y="15"/>
                  </a:lnTo>
                  <a:lnTo>
                    <a:pt x="4" y="10"/>
                  </a:lnTo>
                  <a:lnTo>
                    <a:pt x="7" y="5"/>
                  </a:lnTo>
                  <a:lnTo>
                    <a:pt x="9" y="2"/>
                  </a:lnTo>
                  <a:lnTo>
                    <a:pt x="9" y="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6" name="组合 65"/>
          <p:cNvGrpSpPr/>
          <p:nvPr/>
        </p:nvGrpSpPr>
        <p:grpSpPr>
          <a:xfrm>
            <a:off x="610735" y="1549460"/>
            <a:ext cx="642265" cy="1046548"/>
            <a:chOff x="2476500" y="306388"/>
            <a:chExt cx="711200" cy="1158875"/>
          </a:xfrm>
        </p:grpSpPr>
        <p:sp>
          <p:nvSpPr>
            <p:cNvPr id="67" name="AutoShape 3"/>
            <p:cNvSpPr>
              <a:spLocks noChangeAspect="1" noChangeArrowheads="1" noTextEdit="1"/>
            </p:cNvSpPr>
            <p:nvPr/>
          </p:nvSpPr>
          <p:spPr bwMode="auto">
            <a:xfrm>
              <a:off x="2476500" y="306388"/>
              <a:ext cx="7112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Freeform 5"/>
            <p:cNvSpPr/>
            <p:nvPr/>
          </p:nvSpPr>
          <p:spPr bwMode="auto">
            <a:xfrm>
              <a:off x="2479675" y="309563"/>
              <a:ext cx="703263" cy="1147763"/>
            </a:xfrm>
            <a:custGeom>
              <a:avLst/>
              <a:gdLst>
                <a:gd name="T0" fmla="*/ 102 w 443"/>
                <a:gd name="T1" fmla="*/ 115 h 723"/>
                <a:gd name="T2" fmla="*/ 53 w 443"/>
                <a:gd name="T3" fmla="*/ 137 h 723"/>
                <a:gd name="T4" fmla="*/ 38 w 443"/>
                <a:gd name="T5" fmla="*/ 193 h 723"/>
                <a:gd name="T6" fmla="*/ 30 w 443"/>
                <a:gd name="T7" fmla="*/ 272 h 723"/>
                <a:gd name="T8" fmla="*/ 21 w 443"/>
                <a:gd name="T9" fmla="*/ 374 h 723"/>
                <a:gd name="T10" fmla="*/ 27 w 443"/>
                <a:gd name="T11" fmla="*/ 399 h 723"/>
                <a:gd name="T12" fmla="*/ 0 w 443"/>
                <a:gd name="T13" fmla="*/ 424 h 723"/>
                <a:gd name="T14" fmla="*/ 15 w 443"/>
                <a:gd name="T15" fmla="*/ 508 h 723"/>
                <a:gd name="T16" fmla="*/ 45 w 443"/>
                <a:gd name="T17" fmla="*/ 496 h 723"/>
                <a:gd name="T18" fmla="*/ 74 w 443"/>
                <a:gd name="T19" fmla="*/ 409 h 723"/>
                <a:gd name="T20" fmla="*/ 89 w 443"/>
                <a:gd name="T21" fmla="*/ 503 h 723"/>
                <a:gd name="T22" fmla="*/ 100 w 443"/>
                <a:gd name="T23" fmla="*/ 599 h 723"/>
                <a:gd name="T24" fmla="*/ 104 w 443"/>
                <a:gd name="T25" fmla="*/ 644 h 723"/>
                <a:gd name="T26" fmla="*/ 107 w 443"/>
                <a:gd name="T27" fmla="*/ 678 h 723"/>
                <a:gd name="T28" fmla="*/ 100 w 443"/>
                <a:gd name="T29" fmla="*/ 713 h 723"/>
                <a:gd name="T30" fmla="*/ 136 w 443"/>
                <a:gd name="T31" fmla="*/ 713 h 723"/>
                <a:gd name="T32" fmla="*/ 156 w 443"/>
                <a:gd name="T33" fmla="*/ 673 h 723"/>
                <a:gd name="T34" fmla="*/ 161 w 443"/>
                <a:gd name="T35" fmla="*/ 602 h 723"/>
                <a:gd name="T36" fmla="*/ 178 w 443"/>
                <a:gd name="T37" fmla="*/ 663 h 723"/>
                <a:gd name="T38" fmla="*/ 196 w 443"/>
                <a:gd name="T39" fmla="*/ 701 h 723"/>
                <a:gd name="T40" fmla="*/ 211 w 443"/>
                <a:gd name="T41" fmla="*/ 691 h 723"/>
                <a:gd name="T42" fmla="*/ 206 w 443"/>
                <a:gd name="T43" fmla="*/ 631 h 723"/>
                <a:gd name="T44" fmla="*/ 230 w 443"/>
                <a:gd name="T45" fmla="*/ 559 h 723"/>
                <a:gd name="T46" fmla="*/ 235 w 443"/>
                <a:gd name="T47" fmla="*/ 501 h 723"/>
                <a:gd name="T48" fmla="*/ 235 w 443"/>
                <a:gd name="T49" fmla="*/ 414 h 723"/>
                <a:gd name="T50" fmla="*/ 255 w 443"/>
                <a:gd name="T51" fmla="*/ 443 h 723"/>
                <a:gd name="T52" fmla="*/ 270 w 443"/>
                <a:gd name="T53" fmla="*/ 485 h 723"/>
                <a:gd name="T54" fmla="*/ 280 w 443"/>
                <a:gd name="T55" fmla="*/ 585 h 723"/>
                <a:gd name="T56" fmla="*/ 297 w 443"/>
                <a:gd name="T57" fmla="*/ 659 h 723"/>
                <a:gd name="T58" fmla="*/ 295 w 443"/>
                <a:gd name="T59" fmla="*/ 715 h 723"/>
                <a:gd name="T60" fmla="*/ 320 w 443"/>
                <a:gd name="T61" fmla="*/ 723 h 723"/>
                <a:gd name="T62" fmla="*/ 332 w 443"/>
                <a:gd name="T63" fmla="*/ 669 h 723"/>
                <a:gd name="T64" fmla="*/ 340 w 443"/>
                <a:gd name="T65" fmla="*/ 580 h 723"/>
                <a:gd name="T66" fmla="*/ 345 w 443"/>
                <a:gd name="T67" fmla="*/ 496 h 723"/>
                <a:gd name="T68" fmla="*/ 376 w 443"/>
                <a:gd name="T69" fmla="*/ 453 h 723"/>
                <a:gd name="T70" fmla="*/ 376 w 443"/>
                <a:gd name="T71" fmla="*/ 372 h 723"/>
                <a:gd name="T72" fmla="*/ 369 w 443"/>
                <a:gd name="T73" fmla="*/ 303 h 723"/>
                <a:gd name="T74" fmla="*/ 376 w 443"/>
                <a:gd name="T75" fmla="*/ 253 h 723"/>
                <a:gd name="T76" fmla="*/ 389 w 443"/>
                <a:gd name="T77" fmla="*/ 357 h 723"/>
                <a:gd name="T78" fmla="*/ 401 w 443"/>
                <a:gd name="T79" fmla="*/ 404 h 723"/>
                <a:gd name="T80" fmla="*/ 402 w 443"/>
                <a:gd name="T81" fmla="*/ 433 h 723"/>
                <a:gd name="T82" fmla="*/ 397 w 443"/>
                <a:gd name="T83" fmla="*/ 463 h 723"/>
                <a:gd name="T84" fmla="*/ 417 w 443"/>
                <a:gd name="T85" fmla="*/ 547 h 723"/>
                <a:gd name="T86" fmla="*/ 438 w 443"/>
                <a:gd name="T87" fmla="*/ 491 h 723"/>
                <a:gd name="T88" fmla="*/ 443 w 443"/>
                <a:gd name="T89" fmla="*/ 466 h 723"/>
                <a:gd name="T90" fmla="*/ 421 w 443"/>
                <a:gd name="T91" fmla="*/ 389 h 723"/>
                <a:gd name="T92" fmla="*/ 417 w 443"/>
                <a:gd name="T93" fmla="*/ 359 h 723"/>
                <a:gd name="T94" fmla="*/ 407 w 443"/>
                <a:gd name="T95" fmla="*/ 255 h 723"/>
                <a:gd name="T96" fmla="*/ 396 w 443"/>
                <a:gd name="T97" fmla="*/ 174 h 723"/>
                <a:gd name="T98" fmla="*/ 354 w 443"/>
                <a:gd name="T99" fmla="*/ 151 h 723"/>
                <a:gd name="T100" fmla="*/ 330 w 443"/>
                <a:gd name="T101" fmla="*/ 121 h 723"/>
                <a:gd name="T102" fmla="*/ 330 w 443"/>
                <a:gd name="T103" fmla="*/ 80 h 723"/>
                <a:gd name="T104" fmla="*/ 312 w 443"/>
                <a:gd name="T105" fmla="*/ 65 h 723"/>
                <a:gd name="T106" fmla="*/ 280 w 443"/>
                <a:gd name="T107" fmla="*/ 74 h 723"/>
                <a:gd name="T108" fmla="*/ 278 w 443"/>
                <a:gd name="T109" fmla="*/ 112 h 723"/>
                <a:gd name="T110" fmla="*/ 265 w 443"/>
                <a:gd name="T111" fmla="*/ 166 h 723"/>
                <a:gd name="T112" fmla="*/ 236 w 443"/>
                <a:gd name="T113" fmla="*/ 124 h 723"/>
                <a:gd name="T114" fmla="*/ 171 w 443"/>
                <a:gd name="T115" fmla="*/ 95 h 723"/>
                <a:gd name="T116" fmla="*/ 169 w 443"/>
                <a:gd name="T117" fmla="*/ 57 h 723"/>
                <a:gd name="T118" fmla="*/ 166 w 443"/>
                <a:gd name="T119" fmla="*/ 28 h 723"/>
                <a:gd name="T120" fmla="*/ 142 w 443"/>
                <a:gd name="T121" fmla="*/ 1 h 723"/>
                <a:gd name="T122" fmla="*/ 110 w 443"/>
                <a:gd name="T123" fmla="*/ 5 h 723"/>
                <a:gd name="T124" fmla="*/ 94 w 443"/>
                <a:gd name="T125" fmla="*/ 35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3" h="723">
                  <a:moveTo>
                    <a:pt x="112" y="90"/>
                  </a:moveTo>
                  <a:lnTo>
                    <a:pt x="112" y="92"/>
                  </a:lnTo>
                  <a:lnTo>
                    <a:pt x="112" y="99"/>
                  </a:lnTo>
                  <a:lnTo>
                    <a:pt x="112" y="102"/>
                  </a:lnTo>
                  <a:lnTo>
                    <a:pt x="112" y="105"/>
                  </a:lnTo>
                  <a:lnTo>
                    <a:pt x="110" y="109"/>
                  </a:lnTo>
                  <a:lnTo>
                    <a:pt x="110" y="110"/>
                  </a:lnTo>
                  <a:lnTo>
                    <a:pt x="107" y="112"/>
                  </a:lnTo>
                  <a:lnTo>
                    <a:pt x="102" y="115"/>
                  </a:lnTo>
                  <a:lnTo>
                    <a:pt x="95" y="119"/>
                  </a:lnTo>
                  <a:lnTo>
                    <a:pt x="89" y="122"/>
                  </a:lnTo>
                  <a:lnTo>
                    <a:pt x="74" y="129"/>
                  </a:lnTo>
                  <a:lnTo>
                    <a:pt x="67" y="131"/>
                  </a:lnTo>
                  <a:lnTo>
                    <a:pt x="65" y="131"/>
                  </a:lnTo>
                  <a:lnTo>
                    <a:pt x="62" y="132"/>
                  </a:lnTo>
                  <a:lnTo>
                    <a:pt x="58" y="134"/>
                  </a:lnTo>
                  <a:lnTo>
                    <a:pt x="57" y="136"/>
                  </a:lnTo>
                  <a:lnTo>
                    <a:pt x="53" y="137"/>
                  </a:lnTo>
                  <a:lnTo>
                    <a:pt x="50" y="139"/>
                  </a:lnTo>
                  <a:lnTo>
                    <a:pt x="50" y="142"/>
                  </a:lnTo>
                  <a:lnTo>
                    <a:pt x="48" y="144"/>
                  </a:lnTo>
                  <a:lnTo>
                    <a:pt x="48" y="146"/>
                  </a:lnTo>
                  <a:lnTo>
                    <a:pt x="47" y="149"/>
                  </a:lnTo>
                  <a:lnTo>
                    <a:pt x="45" y="162"/>
                  </a:lnTo>
                  <a:lnTo>
                    <a:pt x="42" y="179"/>
                  </a:lnTo>
                  <a:lnTo>
                    <a:pt x="40" y="186"/>
                  </a:lnTo>
                  <a:lnTo>
                    <a:pt x="38" y="193"/>
                  </a:lnTo>
                  <a:lnTo>
                    <a:pt x="37" y="199"/>
                  </a:lnTo>
                  <a:lnTo>
                    <a:pt x="37" y="204"/>
                  </a:lnTo>
                  <a:lnTo>
                    <a:pt x="38" y="211"/>
                  </a:lnTo>
                  <a:lnTo>
                    <a:pt x="38" y="220"/>
                  </a:lnTo>
                  <a:lnTo>
                    <a:pt x="37" y="228"/>
                  </a:lnTo>
                  <a:lnTo>
                    <a:pt x="37" y="235"/>
                  </a:lnTo>
                  <a:lnTo>
                    <a:pt x="35" y="243"/>
                  </a:lnTo>
                  <a:lnTo>
                    <a:pt x="32" y="256"/>
                  </a:lnTo>
                  <a:lnTo>
                    <a:pt x="30" y="272"/>
                  </a:lnTo>
                  <a:lnTo>
                    <a:pt x="30" y="283"/>
                  </a:lnTo>
                  <a:lnTo>
                    <a:pt x="28" y="292"/>
                  </a:lnTo>
                  <a:lnTo>
                    <a:pt x="27" y="303"/>
                  </a:lnTo>
                  <a:lnTo>
                    <a:pt x="27" y="319"/>
                  </a:lnTo>
                  <a:lnTo>
                    <a:pt x="25" y="334"/>
                  </a:lnTo>
                  <a:lnTo>
                    <a:pt x="23" y="349"/>
                  </a:lnTo>
                  <a:lnTo>
                    <a:pt x="21" y="360"/>
                  </a:lnTo>
                  <a:lnTo>
                    <a:pt x="21" y="371"/>
                  </a:lnTo>
                  <a:lnTo>
                    <a:pt x="21" y="374"/>
                  </a:lnTo>
                  <a:lnTo>
                    <a:pt x="21" y="376"/>
                  </a:lnTo>
                  <a:lnTo>
                    <a:pt x="21" y="379"/>
                  </a:lnTo>
                  <a:lnTo>
                    <a:pt x="21" y="382"/>
                  </a:lnTo>
                  <a:lnTo>
                    <a:pt x="21" y="386"/>
                  </a:lnTo>
                  <a:lnTo>
                    <a:pt x="21" y="389"/>
                  </a:lnTo>
                  <a:lnTo>
                    <a:pt x="23" y="392"/>
                  </a:lnTo>
                  <a:lnTo>
                    <a:pt x="25" y="396"/>
                  </a:lnTo>
                  <a:lnTo>
                    <a:pt x="25" y="397"/>
                  </a:lnTo>
                  <a:lnTo>
                    <a:pt x="27" y="399"/>
                  </a:lnTo>
                  <a:lnTo>
                    <a:pt x="27" y="399"/>
                  </a:lnTo>
                  <a:lnTo>
                    <a:pt x="30" y="404"/>
                  </a:lnTo>
                  <a:lnTo>
                    <a:pt x="33" y="407"/>
                  </a:lnTo>
                  <a:lnTo>
                    <a:pt x="28" y="409"/>
                  </a:lnTo>
                  <a:lnTo>
                    <a:pt x="16" y="414"/>
                  </a:lnTo>
                  <a:lnTo>
                    <a:pt x="10" y="418"/>
                  </a:lnTo>
                  <a:lnTo>
                    <a:pt x="5" y="421"/>
                  </a:lnTo>
                  <a:lnTo>
                    <a:pt x="1" y="423"/>
                  </a:lnTo>
                  <a:lnTo>
                    <a:pt x="0" y="424"/>
                  </a:lnTo>
                  <a:lnTo>
                    <a:pt x="0" y="426"/>
                  </a:lnTo>
                  <a:lnTo>
                    <a:pt x="0" y="428"/>
                  </a:lnTo>
                  <a:lnTo>
                    <a:pt x="0" y="431"/>
                  </a:lnTo>
                  <a:lnTo>
                    <a:pt x="1" y="441"/>
                  </a:lnTo>
                  <a:lnTo>
                    <a:pt x="5" y="453"/>
                  </a:lnTo>
                  <a:lnTo>
                    <a:pt x="6" y="466"/>
                  </a:lnTo>
                  <a:lnTo>
                    <a:pt x="10" y="481"/>
                  </a:lnTo>
                  <a:lnTo>
                    <a:pt x="13" y="495"/>
                  </a:lnTo>
                  <a:lnTo>
                    <a:pt x="15" y="508"/>
                  </a:lnTo>
                  <a:lnTo>
                    <a:pt x="15" y="517"/>
                  </a:lnTo>
                  <a:lnTo>
                    <a:pt x="15" y="518"/>
                  </a:lnTo>
                  <a:lnTo>
                    <a:pt x="16" y="520"/>
                  </a:lnTo>
                  <a:lnTo>
                    <a:pt x="18" y="520"/>
                  </a:lnTo>
                  <a:lnTo>
                    <a:pt x="18" y="520"/>
                  </a:lnTo>
                  <a:lnTo>
                    <a:pt x="20" y="518"/>
                  </a:lnTo>
                  <a:lnTo>
                    <a:pt x="21" y="518"/>
                  </a:lnTo>
                  <a:lnTo>
                    <a:pt x="28" y="512"/>
                  </a:lnTo>
                  <a:lnTo>
                    <a:pt x="45" y="496"/>
                  </a:lnTo>
                  <a:lnTo>
                    <a:pt x="53" y="488"/>
                  </a:lnTo>
                  <a:lnTo>
                    <a:pt x="62" y="480"/>
                  </a:lnTo>
                  <a:lnTo>
                    <a:pt x="68" y="471"/>
                  </a:lnTo>
                  <a:lnTo>
                    <a:pt x="74" y="465"/>
                  </a:lnTo>
                  <a:lnTo>
                    <a:pt x="74" y="448"/>
                  </a:lnTo>
                  <a:lnTo>
                    <a:pt x="74" y="429"/>
                  </a:lnTo>
                  <a:lnTo>
                    <a:pt x="72" y="413"/>
                  </a:lnTo>
                  <a:lnTo>
                    <a:pt x="72" y="407"/>
                  </a:lnTo>
                  <a:lnTo>
                    <a:pt x="74" y="409"/>
                  </a:lnTo>
                  <a:lnTo>
                    <a:pt x="77" y="419"/>
                  </a:lnTo>
                  <a:lnTo>
                    <a:pt x="82" y="428"/>
                  </a:lnTo>
                  <a:lnTo>
                    <a:pt x="82" y="434"/>
                  </a:lnTo>
                  <a:lnTo>
                    <a:pt x="82" y="441"/>
                  </a:lnTo>
                  <a:lnTo>
                    <a:pt x="84" y="453"/>
                  </a:lnTo>
                  <a:lnTo>
                    <a:pt x="85" y="465"/>
                  </a:lnTo>
                  <a:lnTo>
                    <a:pt x="85" y="471"/>
                  </a:lnTo>
                  <a:lnTo>
                    <a:pt x="87" y="483"/>
                  </a:lnTo>
                  <a:lnTo>
                    <a:pt x="89" y="503"/>
                  </a:lnTo>
                  <a:lnTo>
                    <a:pt x="90" y="513"/>
                  </a:lnTo>
                  <a:lnTo>
                    <a:pt x="92" y="523"/>
                  </a:lnTo>
                  <a:lnTo>
                    <a:pt x="92" y="532"/>
                  </a:lnTo>
                  <a:lnTo>
                    <a:pt x="92" y="537"/>
                  </a:lnTo>
                  <a:lnTo>
                    <a:pt x="92" y="545"/>
                  </a:lnTo>
                  <a:lnTo>
                    <a:pt x="92" y="552"/>
                  </a:lnTo>
                  <a:lnTo>
                    <a:pt x="94" y="562"/>
                  </a:lnTo>
                  <a:lnTo>
                    <a:pt x="97" y="580"/>
                  </a:lnTo>
                  <a:lnTo>
                    <a:pt x="100" y="599"/>
                  </a:lnTo>
                  <a:lnTo>
                    <a:pt x="102" y="611"/>
                  </a:lnTo>
                  <a:lnTo>
                    <a:pt x="102" y="616"/>
                  </a:lnTo>
                  <a:lnTo>
                    <a:pt x="102" y="621"/>
                  </a:lnTo>
                  <a:lnTo>
                    <a:pt x="102" y="627"/>
                  </a:lnTo>
                  <a:lnTo>
                    <a:pt x="100" y="634"/>
                  </a:lnTo>
                  <a:lnTo>
                    <a:pt x="100" y="636"/>
                  </a:lnTo>
                  <a:lnTo>
                    <a:pt x="102" y="639"/>
                  </a:lnTo>
                  <a:lnTo>
                    <a:pt x="102" y="641"/>
                  </a:lnTo>
                  <a:lnTo>
                    <a:pt x="104" y="644"/>
                  </a:lnTo>
                  <a:lnTo>
                    <a:pt x="104" y="646"/>
                  </a:lnTo>
                  <a:lnTo>
                    <a:pt x="105" y="647"/>
                  </a:lnTo>
                  <a:lnTo>
                    <a:pt x="107" y="651"/>
                  </a:lnTo>
                  <a:lnTo>
                    <a:pt x="107" y="654"/>
                  </a:lnTo>
                  <a:lnTo>
                    <a:pt x="107" y="661"/>
                  </a:lnTo>
                  <a:lnTo>
                    <a:pt x="107" y="666"/>
                  </a:lnTo>
                  <a:lnTo>
                    <a:pt x="107" y="671"/>
                  </a:lnTo>
                  <a:lnTo>
                    <a:pt x="107" y="673"/>
                  </a:lnTo>
                  <a:lnTo>
                    <a:pt x="107" y="678"/>
                  </a:lnTo>
                  <a:lnTo>
                    <a:pt x="107" y="684"/>
                  </a:lnTo>
                  <a:lnTo>
                    <a:pt x="107" y="689"/>
                  </a:lnTo>
                  <a:lnTo>
                    <a:pt x="107" y="694"/>
                  </a:lnTo>
                  <a:lnTo>
                    <a:pt x="105" y="698"/>
                  </a:lnTo>
                  <a:lnTo>
                    <a:pt x="102" y="703"/>
                  </a:lnTo>
                  <a:lnTo>
                    <a:pt x="102" y="705"/>
                  </a:lnTo>
                  <a:lnTo>
                    <a:pt x="100" y="708"/>
                  </a:lnTo>
                  <a:lnTo>
                    <a:pt x="100" y="711"/>
                  </a:lnTo>
                  <a:lnTo>
                    <a:pt x="100" y="713"/>
                  </a:lnTo>
                  <a:lnTo>
                    <a:pt x="102" y="715"/>
                  </a:lnTo>
                  <a:lnTo>
                    <a:pt x="102" y="716"/>
                  </a:lnTo>
                  <a:lnTo>
                    <a:pt x="104" y="716"/>
                  </a:lnTo>
                  <a:lnTo>
                    <a:pt x="107" y="716"/>
                  </a:lnTo>
                  <a:lnTo>
                    <a:pt x="112" y="718"/>
                  </a:lnTo>
                  <a:lnTo>
                    <a:pt x="117" y="716"/>
                  </a:lnTo>
                  <a:lnTo>
                    <a:pt x="124" y="716"/>
                  </a:lnTo>
                  <a:lnTo>
                    <a:pt x="131" y="715"/>
                  </a:lnTo>
                  <a:lnTo>
                    <a:pt x="136" y="713"/>
                  </a:lnTo>
                  <a:lnTo>
                    <a:pt x="141" y="711"/>
                  </a:lnTo>
                  <a:lnTo>
                    <a:pt x="146" y="708"/>
                  </a:lnTo>
                  <a:lnTo>
                    <a:pt x="147" y="705"/>
                  </a:lnTo>
                  <a:lnTo>
                    <a:pt x="149" y="703"/>
                  </a:lnTo>
                  <a:lnTo>
                    <a:pt x="149" y="703"/>
                  </a:lnTo>
                  <a:lnTo>
                    <a:pt x="151" y="698"/>
                  </a:lnTo>
                  <a:lnTo>
                    <a:pt x="152" y="689"/>
                  </a:lnTo>
                  <a:lnTo>
                    <a:pt x="154" y="679"/>
                  </a:lnTo>
                  <a:lnTo>
                    <a:pt x="156" y="673"/>
                  </a:lnTo>
                  <a:lnTo>
                    <a:pt x="157" y="668"/>
                  </a:lnTo>
                  <a:lnTo>
                    <a:pt x="157" y="659"/>
                  </a:lnTo>
                  <a:lnTo>
                    <a:pt x="157" y="652"/>
                  </a:lnTo>
                  <a:lnTo>
                    <a:pt x="159" y="646"/>
                  </a:lnTo>
                  <a:lnTo>
                    <a:pt x="159" y="637"/>
                  </a:lnTo>
                  <a:lnTo>
                    <a:pt x="161" y="622"/>
                  </a:lnTo>
                  <a:lnTo>
                    <a:pt x="161" y="607"/>
                  </a:lnTo>
                  <a:lnTo>
                    <a:pt x="161" y="599"/>
                  </a:lnTo>
                  <a:lnTo>
                    <a:pt x="161" y="602"/>
                  </a:lnTo>
                  <a:lnTo>
                    <a:pt x="162" y="614"/>
                  </a:lnTo>
                  <a:lnTo>
                    <a:pt x="164" y="627"/>
                  </a:lnTo>
                  <a:lnTo>
                    <a:pt x="167" y="636"/>
                  </a:lnTo>
                  <a:lnTo>
                    <a:pt x="169" y="641"/>
                  </a:lnTo>
                  <a:lnTo>
                    <a:pt x="173" y="647"/>
                  </a:lnTo>
                  <a:lnTo>
                    <a:pt x="174" y="651"/>
                  </a:lnTo>
                  <a:lnTo>
                    <a:pt x="176" y="656"/>
                  </a:lnTo>
                  <a:lnTo>
                    <a:pt x="178" y="659"/>
                  </a:lnTo>
                  <a:lnTo>
                    <a:pt x="178" y="663"/>
                  </a:lnTo>
                  <a:lnTo>
                    <a:pt x="178" y="669"/>
                  </a:lnTo>
                  <a:lnTo>
                    <a:pt x="178" y="678"/>
                  </a:lnTo>
                  <a:lnTo>
                    <a:pt x="178" y="681"/>
                  </a:lnTo>
                  <a:lnTo>
                    <a:pt x="179" y="684"/>
                  </a:lnTo>
                  <a:lnTo>
                    <a:pt x="179" y="688"/>
                  </a:lnTo>
                  <a:lnTo>
                    <a:pt x="183" y="689"/>
                  </a:lnTo>
                  <a:lnTo>
                    <a:pt x="188" y="694"/>
                  </a:lnTo>
                  <a:lnTo>
                    <a:pt x="193" y="699"/>
                  </a:lnTo>
                  <a:lnTo>
                    <a:pt x="196" y="701"/>
                  </a:lnTo>
                  <a:lnTo>
                    <a:pt x="198" y="703"/>
                  </a:lnTo>
                  <a:lnTo>
                    <a:pt x="199" y="705"/>
                  </a:lnTo>
                  <a:lnTo>
                    <a:pt x="201" y="705"/>
                  </a:lnTo>
                  <a:lnTo>
                    <a:pt x="204" y="703"/>
                  </a:lnTo>
                  <a:lnTo>
                    <a:pt x="208" y="699"/>
                  </a:lnTo>
                  <a:lnTo>
                    <a:pt x="209" y="698"/>
                  </a:lnTo>
                  <a:lnTo>
                    <a:pt x="209" y="696"/>
                  </a:lnTo>
                  <a:lnTo>
                    <a:pt x="211" y="694"/>
                  </a:lnTo>
                  <a:lnTo>
                    <a:pt x="211" y="691"/>
                  </a:lnTo>
                  <a:lnTo>
                    <a:pt x="209" y="684"/>
                  </a:lnTo>
                  <a:lnTo>
                    <a:pt x="209" y="678"/>
                  </a:lnTo>
                  <a:lnTo>
                    <a:pt x="211" y="671"/>
                  </a:lnTo>
                  <a:lnTo>
                    <a:pt x="211" y="666"/>
                  </a:lnTo>
                  <a:lnTo>
                    <a:pt x="209" y="661"/>
                  </a:lnTo>
                  <a:lnTo>
                    <a:pt x="208" y="652"/>
                  </a:lnTo>
                  <a:lnTo>
                    <a:pt x="204" y="644"/>
                  </a:lnTo>
                  <a:lnTo>
                    <a:pt x="203" y="639"/>
                  </a:lnTo>
                  <a:lnTo>
                    <a:pt x="206" y="631"/>
                  </a:lnTo>
                  <a:lnTo>
                    <a:pt x="214" y="617"/>
                  </a:lnTo>
                  <a:lnTo>
                    <a:pt x="218" y="609"/>
                  </a:lnTo>
                  <a:lnTo>
                    <a:pt x="221" y="600"/>
                  </a:lnTo>
                  <a:lnTo>
                    <a:pt x="223" y="595"/>
                  </a:lnTo>
                  <a:lnTo>
                    <a:pt x="225" y="592"/>
                  </a:lnTo>
                  <a:lnTo>
                    <a:pt x="225" y="587"/>
                  </a:lnTo>
                  <a:lnTo>
                    <a:pt x="226" y="584"/>
                  </a:lnTo>
                  <a:lnTo>
                    <a:pt x="226" y="570"/>
                  </a:lnTo>
                  <a:lnTo>
                    <a:pt x="230" y="559"/>
                  </a:lnTo>
                  <a:lnTo>
                    <a:pt x="231" y="550"/>
                  </a:lnTo>
                  <a:lnTo>
                    <a:pt x="231" y="545"/>
                  </a:lnTo>
                  <a:lnTo>
                    <a:pt x="231" y="542"/>
                  </a:lnTo>
                  <a:lnTo>
                    <a:pt x="233" y="533"/>
                  </a:lnTo>
                  <a:lnTo>
                    <a:pt x="235" y="525"/>
                  </a:lnTo>
                  <a:lnTo>
                    <a:pt x="235" y="518"/>
                  </a:lnTo>
                  <a:lnTo>
                    <a:pt x="235" y="513"/>
                  </a:lnTo>
                  <a:lnTo>
                    <a:pt x="235" y="506"/>
                  </a:lnTo>
                  <a:lnTo>
                    <a:pt x="235" y="501"/>
                  </a:lnTo>
                  <a:lnTo>
                    <a:pt x="235" y="496"/>
                  </a:lnTo>
                  <a:lnTo>
                    <a:pt x="235" y="491"/>
                  </a:lnTo>
                  <a:lnTo>
                    <a:pt x="235" y="483"/>
                  </a:lnTo>
                  <a:lnTo>
                    <a:pt x="235" y="470"/>
                  </a:lnTo>
                  <a:lnTo>
                    <a:pt x="235" y="454"/>
                  </a:lnTo>
                  <a:lnTo>
                    <a:pt x="235" y="441"/>
                  </a:lnTo>
                  <a:lnTo>
                    <a:pt x="235" y="428"/>
                  </a:lnTo>
                  <a:lnTo>
                    <a:pt x="235" y="419"/>
                  </a:lnTo>
                  <a:lnTo>
                    <a:pt x="235" y="414"/>
                  </a:lnTo>
                  <a:lnTo>
                    <a:pt x="240" y="414"/>
                  </a:lnTo>
                  <a:lnTo>
                    <a:pt x="245" y="411"/>
                  </a:lnTo>
                  <a:lnTo>
                    <a:pt x="246" y="401"/>
                  </a:lnTo>
                  <a:lnTo>
                    <a:pt x="245" y="396"/>
                  </a:lnTo>
                  <a:lnTo>
                    <a:pt x="246" y="404"/>
                  </a:lnTo>
                  <a:lnTo>
                    <a:pt x="250" y="423"/>
                  </a:lnTo>
                  <a:lnTo>
                    <a:pt x="251" y="431"/>
                  </a:lnTo>
                  <a:lnTo>
                    <a:pt x="253" y="439"/>
                  </a:lnTo>
                  <a:lnTo>
                    <a:pt x="255" y="443"/>
                  </a:lnTo>
                  <a:lnTo>
                    <a:pt x="255" y="444"/>
                  </a:lnTo>
                  <a:lnTo>
                    <a:pt x="255" y="446"/>
                  </a:lnTo>
                  <a:lnTo>
                    <a:pt x="256" y="448"/>
                  </a:lnTo>
                  <a:lnTo>
                    <a:pt x="258" y="449"/>
                  </a:lnTo>
                  <a:lnTo>
                    <a:pt x="260" y="453"/>
                  </a:lnTo>
                  <a:lnTo>
                    <a:pt x="263" y="458"/>
                  </a:lnTo>
                  <a:lnTo>
                    <a:pt x="265" y="466"/>
                  </a:lnTo>
                  <a:lnTo>
                    <a:pt x="268" y="475"/>
                  </a:lnTo>
                  <a:lnTo>
                    <a:pt x="270" y="485"/>
                  </a:lnTo>
                  <a:lnTo>
                    <a:pt x="271" y="495"/>
                  </a:lnTo>
                  <a:lnTo>
                    <a:pt x="271" y="505"/>
                  </a:lnTo>
                  <a:lnTo>
                    <a:pt x="271" y="517"/>
                  </a:lnTo>
                  <a:lnTo>
                    <a:pt x="271" y="527"/>
                  </a:lnTo>
                  <a:lnTo>
                    <a:pt x="273" y="540"/>
                  </a:lnTo>
                  <a:lnTo>
                    <a:pt x="275" y="552"/>
                  </a:lnTo>
                  <a:lnTo>
                    <a:pt x="275" y="565"/>
                  </a:lnTo>
                  <a:lnTo>
                    <a:pt x="278" y="579"/>
                  </a:lnTo>
                  <a:lnTo>
                    <a:pt x="280" y="585"/>
                  </a:lnTo>
                  <a:lnTo>
                    <a:pt x="282" y="592"/>
                  </a:lnTo>
                  <a:lnTo>
                    <a:pt x="283" y="597"/>
                  </a:lnTo>
                  <a:lnTo>
                    <a:pt x="285" y="604"/>
                  </a:lnTo>
                  <a:lnTo>
                    <a:pt x="288" y="611"/>
                  </a:lnTo>
                  <a:lnTo>
                    <a:pt x="290" y="617"/>
                  </a:lnTo>
                  <a:lnTo>
                    <a:pt x="292" y="624"/>
                  </a:lnTo>
                  <a:lnTo>
                    <a:pt x="293" y="631"/>
                  </a:lnTo>
                  <a:lnTo>
                    <a:pt x="295" y="646"/>
                  </a:lnTo>
                  <a:lnTo>
                    <a:pt x="297" y="659"/>
                  </a:lnTo>
                  <a:lnTo>
                    <a:pt x="298" y="671"/>
                  </a:lnTo>
                  <a:lnTo>
                    <a:pt x="298" y="681"/>
                  </a:lnTo>
                  <a:lnTo>
                    <a:pt x="298" y="688"/>
                  </a:lnTo>
                  <a:lnTo>
                    <a:pt x="298" y="691"/>
                  </a:lnTo>
                  <a:lnTo>
                    <a:pt x="298" y="696"/>
                  </a:lnTo>
                  <a:lnTo>
                    <a:pt x="297" y="701"/>
                  </a:lnTo>
                  <a:lnTo>
                    <a:pt x="297" y="708"/>
                  </a:lnTo>
                  <a:lnTo>
                    <a:pt x="295" y="711"/>
                  </a:lnTo>
                  <a:lnTo>
                    <a:pt x="295" y="715"/>
                  </a:lnTo>
                  <a:lnTo>
                    <a:pt x="297" y="718"/>
                  </a:lnTo>
                  <a:lnTo>
                    <a:pt x="298" y="720"/>
                  </a:lnTo>
                  <a:lnTo>
                    <a:pt x="298" y="721"/>
                  </a:lnTo>
                  <a:lnTo>
                    <a:pt x="300" y="721"/>
                  </a:lnTo>
                  <a:lnTo>
                    <a:pt x="302" y="721"/>
                  </a:lnTo>
                  <a:lnTo>
                    <a:pt x="305" y="723"/>
                  </a:lnTo>
                  <a:lnTo>
                    <a:pt x="312" y="723"/>
                  </a:lnTo>
                  <a:lnTo>
                    <a:pt x="317" y="723"/>
                  </a:lnTo>
                  <a:lnTo>
                    <a:pt x="320" y="723"/>
                  </a:lnTo>
                  <a:lnTo>
                    <a:pt x="322" y="721"/>
                  </a:lnTo>
                  <a:lnTo>
                    <a:pt x="325" y="721"/>
                  </a:lnTo>
                  <a:lnTo>
                    <a:pt x="329" y="715"/>
                  </a:lnTo>
                  <a:lnTo>
                    <a:pt x="334" y="710"/>
                  </a:lnTo>
                  <a:lnTo>
                    <a:pt x="334" y="706"/>
                  </a:lnTo>
                  <a:lnTo>
                    <a:pt x="335" y="701"/>
                  </a:lnTo>
                  <a:lnTo>
                    <a:pt x="334" y="694"/>
                  </a:lnTo>
                  <a:lnTo>
                    <a:pt x="334" y="686"/>
                  </a:lnTo>
                  <a:lnTo>
                    <a:pt x="332" y="669"/>
                  </a:lnTo>
                  <a:lnTo>
                    <a:pt x="330" y="658"/>
                  </a:lnTo>
                  <a:lnTo>
                    <a:pt x="330" y="646"/>
                  </a:lnTo>
                  <a:lnTo>
                    <a:pt x="330" y="629"/>
                  </a:lnTo>
                  <a:lnTo>
                    <a:pt x="332" y="621"/>
                  </a:lnTo>
                  <a:lnTo>
                    <a:pt x="334" y="612"/>
                  </a:lnTo>
                  <a:lnTo>
                    <a:pt x="335" y="604"/>
                  </a:lnTo>
                  <a:lnTo>
                    <a:pt x="337" y="597"/>
                  </a:lnTo>
                  <a:lnTo>
                    <a:pt x="339" y="589"/>
                  </a:lnTo>
                  <a:lnTo>
                    <a:pt x="340" y="580"/>
                  </a:lnTo>
                  <a:lnTo>
                    <a:pt x="344" y="570"/>
                  </a:lnTo>
                  <a:lnTo>
                    <a:pt x="345" y="557"/>
                  </a:lnTo>
                  <a:lnTo>
                    <a:pt x="347" y="545"/>
                  </a:lnTo>
                  <a:lnTo>
                    <a:pt x="347" y="532"/>
                  </a:lnTo>
                  <a:lnTo>
                    <a:pt x="347" y="527"/>
                  </a:lnTo>
                  <a:lnTo>
                    <a:pt x="347" y="520"/>
                  </a:lnTo>
                  <a:lnTo>
                    <a:pt x="347" y="513"/>
                  </a:lnTo>
                  <a:lnTo>
                    <a:pt x="345" y="506"/>
                  </a:lnTo>
                  <a:lnTo>
                    <a:pt x="345" y="496"/>
                  </a:lnTo>
                  <a:lnTo>
                    <a:pt x="347" y="485"/>
                  </a:lnTo>
                  <a:lnTo>
                    <a:pt x="349" y="476"/>
                  </a:lnTo>
                  <a:lnTo>
                    <a:pt x="350" y="468"/>
                  </a:lnTo>
                  <a:lnTo>
                    <a:pt x="352" y="456"/>
                  </a:lnTo>
                  <a:lnTo>
                    <a:pt x="354" y="453"/>
                  </a:lnTo>
                  <a:lnTo>
                    <a:pt x="357" y="453"/>
                  </a:lnTo>
                  <a:lnTo>
                    <a:pt x="365" y="454"/>
                  </a:lnTo>
                  <a:lnTo>
                    <a:pt x="372" y="454"/>
                  </a:lnTo>
                  <a:lnTo>
                    <a:pt x="376" y="453"/>
                  </a:lnTo>
                  <a:lnTo>
                    <a:pt x="377" y="449"/>
                  </a:lnTo>
                  <a:lnTo>
                    <a:pt x="377" y="439"/>
                  </a:lnTo>
                  <a:lnTo>
                    <a:pt x="377" y="428"/>
                  </a:lnTo>
                  <a:lnTo>
                    <a:pt x="377" y="414"/>
                  </a:lnTo>
                  <a:lnTo>
                    <a:pt x="377" y="399"/>
                  </a:lnTo>
                  <a:lnTo>
                    <a:pt x="377" y="386"/>
                  </a:lnTo>
                  <a:lnTo>
                    <a:pt x="377" y="377"/>
                  </a:lnTo>
                  <a:lnTo>
                    <a:pt x="376" y="372"/>
                  </a:lnTo>
                  <a:lnTo>
                    <a:pt x="376" y="372"/>
                  </a:lnTo>
                  <a:lnTo>
                    <a:pt x="376" y="372"/>
                  </a:lnTo>
                  <a:lnTo>
                    <a:pt x="376" y="372"/>
                  </a:lnTo>
                  <a:lnTo>
                    <a:pt x="377" y="372"/>
                  </a:lnTo>
                  <a:lnTo>
                    <a:pt x="381" y="372"/>
                  </a:lnTo>
                  <a:lnTo>
                    <a:pt x="381" y="372"/>
                  </a:lnTo>
                  <a:lnTo>
                    <a:pt x="379" y="364"/>
                  </a:lnTo>
                  <a:lnTo>
                    <a:pt x="376" y="340"/>
                  </a:lnTo>
                  <a:lnTo>
                    <a:pt x="370" y="317"/>
                  </a:lnTo>
                  <a:lnTo>
                    <a:pt x="369" y="303"/>
                  </a:lnTo>
                  <a:lnTo>
                    <a:pt x="369" y="293"/>
                  </a:lnTo>
                  <a:lnTo>
                    <a:pt x="369" y="277"/>
                  </a:lnTo>
                  <a:lnTo>
                    <a:pt x="370" y="268"/>
                  </a:lnTo>
                  <a:lnTo>
                    <a:pt x="372" y="260"/>
                  </a:lnTo>
                  <a:lnTo>
                    <a:pt x="372" y="253"/>
                  </a:lnTo>
                  <a:lnTo>
                    <a:pt x="374" y="251"/>
                  </a:lnTo>
                  <a:lnTo>
                    <a:pt x="376" y="251"/>
                  </a:lnTo>
                  <a:lnTo>
                    <a:pt x="376" y="251"/>
                  </a:lnTo>
                  <a:lnTo>
                    <a:pt x="376" y="253"/>
                  </a:lnTo>
                  <a:lnTo>
                    <a:pt x="376" y="256"/>
                  </a:lnTo>
                  <a:lnTo>
                    <a:pt x="376" y="265"/>
                  </a:lnTo>
                  <a:lnTo>
                    <a:pt x="377" y="275"/>
                  </a:lnTo>
                  <a:lnTo>
                    <a:pt x="377" y="295"/>
                  </a:lnTo>
                  <a:lnTo>
                    <a:pt x="377" y="308"/>
                  </a:lnTo>
                  <a:lnTo>
                    <a:pt x="381" y="319"/>
                  </a:lnTo>
                  <a:lnTo>
                    <a:pt x="384" y="334"/>
                  </a:lnTo>
                  <a:lnTo>
                    <a:pt x="387" y="349"/>
                  </a:lnTo>
                  <a:lnTo>
                    <a:pt x="389" y="357"/>
                  </a:lnTo>
                  <a:lnTo>
                    <a:pt x="391" y="364"/>
                  </a:lnTo>
                  <a:lnTo>
                    <a:pt x="391" y="372"/>
                  </a:lnTo>
                  <a:lnTo>
                    <a:pt x="392" y="379"/>
                  </a:lnTo>
                  <a:lnTo>
                    <a:pt x="394" y="384"/>
                  </a:lnTo>
                  <a:lnTo>
                    <a:pt x="396" y="386"/>
                  </a:lnTo>
                  <a:lnTo>
                    <a:pt x="399" y="392"/>
                  </a:lnTo>
                  <a:lnTo>
                    <a:pt x="401" y="399"/>
                  </a:lnTo>
                  <a:lnTo>
                    <a:pt x="402" y="402"/>
                  </a:lnTo>
                  <a:lnTo>
                    <a:pt x="401" y="404"/>
                  </a:lnTo>
                  <a:lnTo>
                    <a:pt x="399" y="406"/>
                  </a:lnTo>
                  <a:lnTo>
                    <a:pt x="397" y="407"/>
                  </a:lnTo>
                  <a:lnTo>
                    <a:pt x="397" y="407"/>
                  </a:lnTo>
                  <a:lnTo>
                    <a:pt x="397" y="409"/>
                  </a:lnTo>
                  <a:lnTo>
                    <a:pt x="397" y="411"/>
                  </a:lnTo>
                  <a:lnTo>
                    <a:pt x="399" y="418"/>
                  </a:lnTo>
                  <a:lnTo>
                    <a:pt x="401" y="426"/>
                  </a:lnTo>
                  <a:lnTo>
                    <a:pt x="401" y="429"/>
                  </a:lnTo>
                  <a:lnTo>
                    <a:pt x="402" y="433"/>
                  </a:lnTo>
                  <a:lnTo>
                    <a:pt x="402" y="434"/>
                  </a:lnTo>
                  <a:lnTo>
                    <a:pt x="404" y="436"/>
                  </a:lnTo>
                  <a:lnTo>
                    <a:pt x="404" y="438"/>
                  </a:lnTo>
                  <a:lnTo>
                    <a:pt x="404" y="439"/>
                  </a:lnTo>
                  <a:lnTo>
                    <a:pt x="402" y="443"/>
                  </a:lnTo>
                  <a:lnTo>
                    <a:pt x="402" y="446"/>
                  </a:lnTo>
                  <a:lnTo>
                    <a:pt x="399" y="453"/>
                  </a:lnTo>
                  <a:lnTo>
                    <a:pt x="397" y="458"/>
                  </a:lnTo>
                  <a:lnTo>
                    <a:pt x="397" y="463"/>
                  </a:lnTo>
                  <a:lnTo>
                    <a:pt x="399" y="475"/>
                  </a:lnTo>
                  <a:lnTo>
                    <a:pt x="401" y="490"/>
                  </a:lnTo>
                  <a:lnTo>
                    <a:pt x="402" y="508"/>
                  </a:lnTo>
                  <a:lnTo>
                    <a:pt x="404" y="525"/>
                  </a:lnTo>
                  <a:lnTo>
                    <a:pt x="406" y="540"/>
                  </a:lnTo>
                  <a:lnTo>
                    <a:pt x="407" y="550"/>
                  </a:lnTo>
                  <a:lnTo>
                    <a:pt x="407" y="553"/>
                  </a:lnTo>
                  <a:lnTo>
                    <a:pt x="412" y="552"/>
                  </a:lnTo>
                  <a:lnTo>
                    <a:pt x="417" y="547"/>
                  </a:lnTo>
                  <a:lnTo>
                    <a:pt x="419" y="547"/>
                  </a:lnTo>
                  <a:lnTo>
                    <a:pt x="423" y="545"/>
                  </a:lnTo>
                  <a:lnTo>
                    <a:pt x="424" y="545"/>
                  </a:lnTo>
                  <a:lnTo>
                    <a:pt x="426" y="545"/>
                  </a:lnTo>
                  <a:lnTo>
                    <a:pt x="428" y="537"/>
                  </a:lnTo>
                  <a:lnTo>
                    <a:pt x="433" y="517"/>
                  </a:lnTo>
                  <a:lnTo>
                    <a:pt x="434" y="506"/>
                  </a:lnTo>
                  <a:lnTo>
                    <a:pt x="436" y="496"/>
                  </a:lnTo>
                  <a:lnTo>
                    <a:pt x="438" y="491"/>
                  </a:lnTo>
                  <a:lnTo>
                    <a:pt x="438" y="488"/>
                  </a:lnTo>
                  <a:lnTo>
                    <a:pt x="438" y="485"/>
                  </a:lnTo>
                  <a:lnTo>
                    <a:pt x="438" y="481"/>
                  </a:lnTo>
                  <a:lnTo>
                    <a:pt x="438" y="478"/>
                  </a:lnTo>
                  <a:lnTo>
                    <a:pt x="438" y="473"/>
                  </a:lnTo>
                  <a:lnTo>
                    <a:pt x="438" y="471"/>
                  </a:lnTo>
                  <a:lnTo>
                    <a:pt x="439" y="470"/>
                  </a:lnTo>
                  <a:lnTo>
                    <a:pt x="441" y="468"/>
                  </a:lnTo>
                  <a:lnTo>
                    <a:pt x="443" y="466"/>
                  </a:lnTo>
                  <a:lnTo>
                    <a:pt x="443" y="465"/>
                  </a:lnTo>
                  <a:lnTo>
                    <a:pt x="443" y="463"/>
                  </a:lnTo>
                  <a:lnTo>
                    <a:pt x="439" y="449"/>
                  </a:lnTo>
                  <a:lnTo>
                    <a:pt x="434" y="426"/>
                  </a:lnTo>
                  <a:lnTo>
                    <a:pt x="428" y="404"/>
                  </a:lnTo>
                  <a:lnTo>
                    <a:pt x="426" y="394"/>
                  </a:lnTo>
                  <a:lnTo>
                    <a:pt x="421" y="394"/>
                  </a:lnTo>
                  <a:lnTo>
                    <a:pt x="421" y="392"/>
                  </a:lnTo>
                  <a:lnTo>
                    <a:pt x="421" y="389"/>
                  </a:lnTo>
                  <a:lnTo>
                    <a:pt x="421" y="387"/>
                  </a:lnTo>
                  <a:lnTo>
                    <a:pt x="421" y="386"/>
                  </a:lnTo>
                  <a:lnTo>
                    <a:pt x="421" y="384"/>
                  </a:lnTo>
                  <a:lnTo>
                    <a:pt x="419" y="382"/>
                  </a:lnTo>
                  <a:lnTo>
                    <a:pt x="419" y="381"/>
                  </a:lnTo>
                  <a:lnTo>
                    <a:pt x="417" y="377"/>
                  </a:lnTo>
                  <a:lnTo>
                    <a:pt x="417" y="374"/>
                  </a:lnTo>
                  <a:lnTo>
                    <a:pt x="417" y="369"/>
                  </a:lnTo>
                  <a:lnTo>
                    <a:pt x="417" y="359"/>
                  </a:lnTo>
                  <a:lnTo>
                    <a:pt x="417" y="350"/>
                  </a:lnTo>
                  <a:lnTo>
                    <a:pt x="417" y="339"/>
                  </a:lnTo>
                  <a:lnTo>
                    <a:pt x="417" y="320"/>
                  </a:lnTo>
                  <a:lnTo>
                    <a:pt x="417" y="303"/>
                  </a:lnTo>
                  <a:lnTo>
                    <a:pt x="417" y="293"/>
                  </a:lnTo>
                  <a:lnTo>
                    <a:pt x="416" y="287"/>
                  </a:lnTo>
                  <a:lnTo>
                    <a:pt x="412" y="275"/>
                  </a:lnTo>
                  <a:lnTo>
                    <a:pt x="409" y="263"/>
                  </a:lnTo>
                  <a:lnTo>
                    <a:pt x="407" y="255"/>
                  </a:lnTo>
                  <a:lnTo>
                    <a:pt x="406" y="245"/>
                  </a:lnTo>
                  <a:lnTo>
                    <a:pt x="404" y="226"/>
                  </a:lnTo>
                  <a:lnTo>
                    <a:pt x="402" y="208"/>
                  </a:lnTo>
                  <a:lnTo>
                    <a:pt x="401" y="196"/>
                  </a:lnTo>
                  <a:lnTo>
                    <a:pt x="401" y="193"/>
                  </a:lnTo>
                  <a:lnTo>
                    <a:pt x="401" y="189"/>
                  </a:lnTo>
                  <a:lnTo>
                    <a:pt x="399" y="184"/>
                  </a:lnTo>
                  <a:lnTo>
                    <a:pt x="397" y="179"/>
                  </a:lnTo>
                  <a:lnTo>
                    <a:pt x="396" y="174"/>
                  </a:lnTo>
                  <a:lnTo>
                    <a:pt x="392" y="169"/>
                  </a:lnTo>
                  <a:lnTo>
                    <a:pt x="391" y="167"/>
                  </a:lnTo>
                  <a:lnTo>
                    <a:pt x="387" y="166"/>
                  </a:lnTo>
                  <a:lnTo>
                    <a:pt x="386" y="164"/>
                  </a:lnTo>
                  <a:lnTo>
                    <a:pt x="384" y="162"/>
                  </a:lnTo>
                  <a:lnTo>
                    <a:pt x="374" y="159"/>
                  </a:lnTo>
                  <a:lnTo>
                    <a:pt x="364" y="156"/>
                  </a:lnTo>
                  <a:lnTo>
                    <a:pt x="357" y="152"/>
                  </a:lnTo>
                  <a:lnTo>
                    <a:pt x="354" y="151"/>
                  </a:lnTo>
                  <a:lnTo>
                    <a:pt x="350" y="147"/>
                  </a:lnTo>
                  <a:lnTo>
                    <a:pt x="345" y="142"/>
                  </a:lnTo>
                  <a:lnTo>
                    <a:pt x="339" y="136"/>
                  </a:lnTo>
                  <a:lnTo>
                    <a:pt x="335" y="134"/>
                  </a:lnTo>
                  <a:lnTo>
                    <a:pt x="334" y="132"/>
                  </a:lnTo>
                  <a:lnTo>
                    <a:pt x="334" y="131"/>
                  </a:lnTo>
                  <a:lnTo>
                    <a:pt x="332" y="129"/>
                  </a:lnTo>
                  <a:lnTo>
                    <a:pt x="332" y="126"/>
                  </a:lnTo>
                  <a:lnTo>
                    <a:pt x="330" y="121"/>
                  </a:lnTo>
                  <a:lnTo>
                    <a:pt x="330" y="119"/>
                  </a:lnTo>
                  <a:lnTo>
                    <a:pt x="332" y="117"/>
                  </a:lnTo>
                  <a:lnTo>
                    <a:pt x="332" y="110"/>
                  </a:lnTo>
                  <a:lnTo>
                    <a:pt x="334" y="105"/>
                  </a:lnTo>
                  <a:lnTo>
                    <a:pt x="334" y="100"/>
                  </a:lnTo>
                  <a:lnTo>
                    <a:pt x="334" y="95"/>
                  </a:lnTo>
                  <a:lnTo>
                    <a:pt x="334" y="90"/>
                  </a:lnTo>
                  <a:lnTo>
                    <a:pt x="332" y="85"/>
                  </a:lnTo>
                  <a:lnTo>
                    <a:pt x="330" y="80"/>
                  </a:lnTo>
                  <a:lnTo>
                    <a:pt x="330" y="79"/>
                  </a:lnTo>
                  <a:lnTo>
                    <a:pt x="329" y="75"/>
                  </a:lnTo>
                  <a:lnTo>
                    <a:pt x="327" y="74"/>
                  </a:lnTo>
                  <a:lnTo>
                    <a:pt x="325" y="72"/>
                  </a:lnTo>
                  <a:lnTo>
                    <a:pt x="324" y="70"/>
                  </a:lnTo>
                  <a:lnTo>
                    <a:pt x="320" y="68"/>
                  </a:lnTo>
                  <a:lnTo>
                    <a:pt x="318" y="67"/>
                  </a:lnTo>
                  <a:lnTo>
                    <a:pt x="315" y="65"/>
                  </a:lnTo>
                  <a:lnTo>
                    <a:pt x="312" y="65"/>
                  </a:lnTo>
                  <a:lnTo>
                    <a:pt x="308" y="65"/>
                  </a:lnTo>
                  <a:lnTo>
                    <a:pt x="303" y="65"/>
                  </a:lnTo>
                  <a:lnTo>
                    <a:pt x="300" y="65"/>
                  </a:lnTo>
                  <a:lnTo>
                    <a:pt x="295" y="65"/>
                  </a:lnTo>
                  <a:lnTo>
                    <a:pt x="292" y="65"/>
                  </a:lnTo>
                  <a:lnTo>
                    <a:pt x="288" y="67"/>
                  </a:lnTo>
                  <a:lnTo>
                    <a:pt x="285" y="68"/>
                  </a:lnTo>
                  <a:lnTo>
                    <a:pt x="283" y="70"/>
                  </a:lnTo>
                  <a:lnTo>
                    <a:pt x="280" y="74"/>
                  </a:lnTo>
                  <a:lnTo>
                    <a:pt x="280" y="75"/>
                  </a:lnTo>
                  <a:lnTo>
                    <a:pt x="278" y="79"/>
                  </a:lnTo>
                  <a:lnTo>
                    <a:pt x="277" y="80"/>
                  </a:lnTo>
                  <a:lnTo>
                    <a:pt x="277" y="85"/>
                  </a:lnTo>
                  <a:lnTo>
                    <a:pt x="275" y="87"/>
                  </a:lnTo>
                  <a:lnTo>
                    <a:pt x="275" y="90"/>
                  </a:lnTo>
                  <a:lnTo>
                    <a:pt x="275" y="97"/>
                  </a:lnTo>
                  <a:lnTo>
                    <a:pt x="277" y="105"/>
                  </a:lnTo>
                  <a:lnTo>
                    <a:pt x="278" y="112"/>
                  </a:lnTo>
                  <a:lnTo>
                    <a:pt x="280" y="119"/>
                  </a:lnTo>
                  <a:lnTo>
                    <a:pt x="283" y="126"/>
                  </a:lnTo>
                  <a:lnTo>
                    <a:pt x="285" y="131"/>
                  </a:lnTo>
                  <a:lnTo>
                    <a:pt x="288" y="139"/>
                  </a:lnTo>
                  <a:lnTo>
                    <a:pt x="290" y="142"/>
                  </a:lnTo>
                  <a:lnTo>
                    <a:pt x="287" y="147"/>
                  </a:lnTo>
                  <a:lnTo>
                    <a:pt x="277" y="156"/>
                  </a:lnTo>
                  <a:lnTo>
                    <a:pt x="270" y="161"/>
                  </a:lnTo>
                  <a:lnTo>
                    <a:pt x="265" y="166"/>
                  </a:lnTo>
                  <a:lnTo>
                    <a:pt x="261" y="167"/>
                  </a:lnTo>
                  <a:lnTo>
                    <a:pt x="258" y="169"/>
                  </a:lnTo>
                  <a:lnTo>
                    <a:pt x="255" y="171"/>
                  </a:lnTo>
                  <a:lnTo>
                    <a:pt x="251" y="171"/>
                  </a:lnTo>
                  <a:lnTo>
                    <a:pt x="250" y="156"/>
                  </a:lnTo>
                  <a:lnTo>
                    <a:pt x="246" y="146"/>
                  </a:lnTo>
                  <a:lnTo>
                    <a:pt x="245" y="136"/>
                  </a:lnTo>
                  <a:lnTo>
                    <a:pt x="241" y="131"/>
                  </a:lnTo>
                  <a:lnTo>
                    <a:pt x="236" y="124"/>
                  </a:lnTo>
                  <a:lnTo>
                    <a:pt x="235" y="122"/>
                  </a:lnTo>
                  <a:lnTo>
                    <a:pt x="228" y="121"/>
                  </a:lnTo>
                  <a:lnTo>
                    <a:pt x="211" y="117"/>
                  </a:lnTo>
                  <a:lnTo>
                    <a:pt x="203" y="114"/>
                  </a:lnTo>
                  <a:lnTo>
                    <a:pt x="194" y="110"/>
                  </a:lnTo>
                  <a:lnTo>
                    <a:pt x="188" y="109"/>
                  </a:lnTo>
                  <a:lnTo>
                    <a:pt x="184" y="107"/>
                  </a:lnTo>
                  <a:lnTo>
                    <a:pt x="179" y="104"/>
                  </a:lnTo>
                  <a:lnTo>
                    <a:pt x="171" y="95"/>
                  </a:lnTo>
                  <a:lnTo>
                    <a:pt x="167" y="90"/>
                  </a:lnTo>
                  <a:lnTo>
                    <a:pt x="164" y="85"/>
                  </a:lnTo>
                  <a:lnTo>
                    <a:pt x="164" y="82"/>
                  </a:lnTo>
                  <a:lnTo>
                    <a:pt x="162" y="79"/>
                  </a:lnTo>
                  <a:lnTo>
                    <a:pt x="162" y="75"/>
                  </a:lnTo>
                  <a:lnTo>
                    <a:pt x="162" y="70"/>
                  </a:lnTo>
                  <a:lnTo>
                    <a:pt x="164" y="67"/>
                  </a:lnTo>
                  <a:lnTo>
                    <a:pt x="167" y="60"/>
                  </a:lnTo>
                  <a:lnTo>
                    <a:pt x="169" y="57"/>
                  </a:lnTo>
                  <a:lnTo>
                    <a:pt x="169" y="53"/>
                  </a:lnTo>
                  <a:lnTo>
                    <a:pt x="169" y="50"/>
                  </a:lnTo>
                  <a:lnTo>
                    <a:pt x="169" y="48"/>
                  </a:lnTo>
                  <a:lnTo>
                    <a:pt x="167" y="47"/>
                  </a:lnTo>
                  <a:lnTo>
                    <a:pt x="166" y="45"/>
                  </a:lnTo>
                  <a:lnTo>
                    <a:pt x="166" y="40"/>
                  </a:lnTo>
                  <a:lnTo>
                    <a:pt x="166" y="35"/>
                  </a:lnTo>
                  <a:lnTo>
                    <a:pt x="166" y="32"/>
                  </a:lnTo>
                  <a:lnTo>
                    <a:pt x="166" y="28"/>
                  </a:lnTo>
                  <a:lnTo>
                    <a:pt x="164" y="23"/>
                  </a:lnTo>
                  <a:lnTo>
                    <a:pt x="164" y="21"/>
                  </a:lnTo>
                  <a:lnTo>
                    <a:pt x="162" y="18"/>
                  </a:lnTo>
                  <a:lnTo>
                    <a:pt x="161" y="15"/>
                  </a:lnTo>
                  <a:lnTo>
                    <a:pt x="159" y="11"/>
                  </a:lnTo>
                  <a:lnTo>
                    <a:pt x="154" y="8"/>
                  </a:lnTo>
                  <a:lnTo>
                    <a:pt x="151" y="5"/>
                  </a:lnTo>
                  <a:lnTo>
                    <a:pt x="147" y="3"/>
                  </a:lnTo>
                  <a:lnTo>
                    <a:pt x="142" y="1"/>
                  </a:lnTo>
                  <a:lnTo>
                    <a:pt x="139" y="0"/>
                  </a:lnTo>
                  <a:lnTo>
                    <a:pt x="136" y="0"/>
                  </a:lnTo>
                  <a:lnTo>
                    <a:pt x="132" y="0"/>
                  </a:lnTo>
                  <a:lnTo>
                    <a:pt x="127" y="0"/>
                  </a:lnTo>
                  <a:lnTo>
                    <a:pt x="124" y="0"/>
                  </a:lnTo>
                  <a:lnTo>
                    <a:pt x="122" y="0"/>
                  </a:lnTo>
                  <a:lnTo>
                    <a:pt x="117" y="1"/>
                  </a:lnTo>
                  <a:lnTo>
                    <a:pt x="114" y="3"/>
                  </a:lnTo>
                  <a:lnTo>
                    <a:pt x="110" y="5"/>
                  </a:lnTo>
                  <a:lnTo>
                    <a:pt x="107" y="6"/>
                  </a:lnTo>
                  <a:lnTo>
                    <a:pt x="104" y="8"/>
                  </a:lnTo>
                  <a:lnTo>
                    <a:pt x="100" y="11"/>
                  </a:lnTo>
                  <a:lnTo>
                    <a:pt x="99" y="15"/>
                  </a:lnTo>
                  <a:lnTo>
                    <a:pt x="95" y="20"/>
                  </a:lnTo>
                  <a:lnTo>
                    <a:pt x="95" y="27"/>
                  </a:lnTo>
                  <a:lnTo>
                    <a:pt x="94" y="28"/>
                  </a:lnTo>
                  <a:lnTo>
                    <a:pt x="94" y="32"/>
                  </a:lnTo>
                  <a:lnTo>
                    <a:pt x="94" y="35"/>
                  </a:lnTo>
                  <a:lnTo>
                    <a:pt x="95" y="38"/>
                  </a:lnTo>
                  <a:lnTo>
                    <a:pt x="97" y="47"/>
                  </a:lnTo>
                  <a:lnTo>
                    <a:pt x="100" y="55"/>
                  </a:lnTo>
                  <a:lnTo>
                    <a:pt x="104" y="68"/>
                  </a:lnTo>
                  <a:lnTo>
                    <a:pt x="107" y="79"/>
                  </a:lnTo>
                  <a:lnTo>
                    <a:pt x="110" y="87"/>
                  </a:lnTo>
                  <a:lnTo>
                    <a:pt x="112" y="90"/>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69" name="Freeform 6"/>
            <p:cNvSpPr/>
            <p:nvPr/>
          </p:nvSpPr>
          <p:spPr bwMode="auto">
            <a:xfrm>
              <a:off x="2716213" y="1017588"/>
              <a:ext cx="28575" cy="247650"/>
            </a:xfrm>
            <a:custGeom>
              <a:avLst/>
              <a:gdLst>
                <a:gd name="T0" fmla="*/ 10 w 18"/>
                <a:gd name="T1" fmla="*/ 156 h 156"/>
                <a:gd name="T2" fmla="*/ 10 w 18"/>
                <a:gd name="T3" fmla="*/ 151 h 156"/>
                <a:gd name="T4" fmla="*/ 10 w 18"/>
                <a:gd name="T5" fmla="*/ 141 h 156"/>
                <a:gd name="T6" fmla="*/ 8 w 18"/>
                <a:gd name="T7" fmla="*/ 131 h 156"/>
                <a:gd name="T8" fmla="*/ 8 w 18"/>
                <a:gd name="T9" fmla="*/ 124 h 156"/>
                <a:gd name="T10" fmla="*/ 7 w 18"/>
                <a:gd name="T11" fmla="*/ 118 h 156"/>
                <a:gd name="T12" fmla="*/ 3 w 18"/>
                <a:gd name="T13" fmla="*/ 107 h 156"/>
                <a:gd name="T14" fmla="*/ 0 w 18"/>
                <a:gd name="T15" fmla="*/ 99 h 156"/>
                <a:gd name="T16" fmla="*/ 0 w 18"/>
                <a:gd name="T17" fmla="*/ 91 h 156"/>
                <a:gd name="T18" fmla="*/ 0 w 18"/>
                <a:gd name="T19" fmla="*/ 79 h 156"/>
                <a:gd name="T20" fmla="*/ 0 w 18"/>
                <a:gd name="T21" fmla="*/ 59 h 156"/>
                <a:gd name="T22" fmla="*/ 0 w 18"/>
                <a:gd name="T23" fmla="*/ 39 h 156"/>
                <a:gd name="T24" fmla="*/ 0 w 18"/>
                <a:gd name="T25" fmla="*/ 27 h 156"/>
                <a:gd name="T26" fmla="*/ 2 w 18"/>
                <a:gd name="T27" fmla="*/ 19 h 156"/>
                <a:gd name="T28" fmla="*/ 3 w 18"/>
                <a:gd name="T29" fmla="*/ 10 h 156"/>
                <a:gd name="T30" fmla="*/ 3 w 18"/>
                <a:gd name="T31" fmla="*/ 3 h 156"/>
                <a:gd name="T32" fmla="*/ 5 w 18"/>
                <a:gd name="T33" fmla="*/ 0 h 156"/>
                <a:gd name="T34" fmla="*/ 5 w 18"/>
                <a:gd name="T35" fmla="*/ 3 h 156"/>
                <a:gd name="T36" fmla="*/ 7 w 18"/>
                <a:gd name="T37" fmla="*/ 12 h 156"/>
                <a:gd name="T38" fmla="*/ 10 w 18"/>
                <a:gd name="T39" fmla="*/ 20 h 156"/>
                <a:gd name="T40" fmla="*/ 12 w 18"/>
                <a:gd name="T41" fmla="*/ 27 h 156"/>
                <a:gd name="T42" fmla="*/ 15 w 18"/>
                <a:gd name="T43" fmla="*/ 34 h 156"/>
                <a:gd name="T44" fmla="*/ 15 w 18"/>
                <a:gd name="T45" fmla="*/ 44 h 156"/>
                <a:gd name="T46" fmla="*/ 17 w 18"/>
                <a:gd name="T47" fmla="*/ 54 h 156"/>
                <a:gd name="T48" fmla="*/ 18 w 18"/>
                <a:gd name="T49" fmla="*/ 62 h 156"/>
                <a:gd name="T50" fmla="*/ 18 w 18"/>
                <a:gd name="T51" fmla="*/ 66 h 156"/>
                <a:gd name="T52" fmla="*/ 17 w 18"/>
                <a:gd name="T53" fmla="*/ 67 h 156"/>
                <a:gd name="T54" fmla="*/ 15 w 18"/>
                <a:gd name="T55" fmla="*/ 71 h 156"/>
                <a:gd name="T56" fmla="*/ 13 w 18"/>
                <a:gd name="T57" fmla="*/ 74 h 156"/>
                <a:gd name="T58" fmla="*/ 12 w 18"/>
                <a:gd name="T59" fmla="*/ 76 h 156"/>
                <a:gd name="T60" fmla="*/ 10 w 18"/>
                <a:gd name="T61" fmla="*/ 79 h 156"/>
                <a:gd name="T62" fmla="*/ 10 w 18"/>
                <a:gd name="T63" fmla="*/ 81 h 156"/>
                <a:gd name="T64" fmla="*/ 10 w 18"/>
                <a:gd name="T65" fmla="*/ 81 h 156"/>
                <a:gd name="T66" fmla="*/ 10 w 18"/>
                <a:gd name="T67" fmla="*/ 82 h 156"/>
                <a:gd name="T68" fmla="*/ 12 w 18"/>
                <a:gd name="T69" fmla="*/ 84 h 156"/>
                <a:gd name="T70" fmla="*/ 13 w 18"/>
                <a:gd name="T71" fmla="*/ 86 h 156"/>
                <a:gd name="T72" fmla="*/ 13 w 18"/>
                <a:gd name="T73" fmla="*/ 89 h 156"/>
                <a:gd name="T74" fmla="*/ 15 w 18"/>
                <a:gd name="T75" fmla="*/ 92 h 156"/>
                <a:gd name="T76" fmla="*/ 15 w 18"/>
                <a:gd name="T77" fmla="*/ 96 h 156"/>
                <a:gd name="T78" fmla="*/ 13 w 18"/>
                <a:gd name="T79" fmla="*/ 101 h 156"/>
                <a:gd name="T80" fmla="*/ 13 w 18"/>
                <a:gd name="T81" fmla="*/ 106 h 156"/>
                <a:gd name="T82" fmla="*/ 15 w 18"/>
                <a:gd name="T83" fmla="*/ 111 h 156"/>
                <a:gd name="T84" fmla="*/ 17 w 18"/>
                <a:gd name="T85" fmla="*/ 121 h 156"/>
                <a:gd name="T86" fmla="*/ 18 w 18"/>
                <a:gd name="T87" fmla="*/ 126 h 156"/>
                <a:gd name="T88" fmla="*/ 18 w 18"/>
                <a:gd name="T89" fmla="*/ 131 h 156"/>
                <a:gd name="T90" fmla="*/ 18 w 18"/>
                <a:gd name="T91" fmla="*/ 134 h 156"/>
                <a:gd name="T92" fmla="*/ 18 w 18"/>
                <a:gd name="T93" fmla="*/ 138 h 156"/>
                <a:gd name="T94" fmla="*/ 15 w 18"/>
                <a:gd name="T95" fmla="*/ 143 h 156"/>
                <a:gd name="T96" fmla="*/ 13 w 18"/>
                <a:gd name="T97" fmla="*/ 148 h 156"/>
                <a:gd name="T98" fmla="*/ 10 w 18"/>
                <a:gd name="T99" fmla="*/ 153 h 156"/>
                <a:gd name="T100" fmla="*/ 10 w 18"/>
                <a:gd name="T101"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 h="156">
                  <a:moveTo>
                    <a:pt x="10" y="156"/>
                  </a:moveTo>
                  <a:lnTo>
                    <a:pt x="10" y="151"/>
                  </a:lnTo>
                  <a:lnTo>
                    <a:pt x="10" y="141"/>
                  </a:lnTo>
                  <a:lnTo>
                    <a:pt x="8" y="131"/>
                  </a:lnTo>
                  <a:lnTo>
                    <a:pt x="8" y="124"/>
                  </a:lnTo>
                  <a:lnTo>
                    <a:pt x="7" y="118"/>
                  </a:lnTo>
                  <a:lnTo>
                    <a:pt x="3" y="107"/>
                  </a:lnTo>
                  <a:lnTo>
                    <a:pt x="0" y="99"/>
                  </a:lnTo>
                  <a:lnTo>
                    <a:pt x="0" y="91"/>
                  </a:lnTo>
                  <a:lnTo>
                    <a:pt x="0" y="79"/>
                  </a:lnTo>
                  <a:lnTo>
                    <a:pt x="0" y="59"/>
                  </a:lnTo>
                  <a:lnTo>
                    <a:pt x="0" y="39"/>
                  </a:lnTo>
                  <a:lnTo>
                    <a:pt x="0" y="27"/>
                  </a:lnTo>
                  <a:lnTo>
                    <a:pt x="2" y="19"/>
                  </a:lnTo>
                  <a:lnTo>
                    <a:pt x="3" y="10"/>
                  </a:lnTo>
                  <a:lnTo>
                    <a:pt x="3" y="3"/>
                  </a:lnTo>
                  <a:lnTo>
                    <a:pt x="5" y="0"/>
                  </a:lnTo>
                  <a:lnTo>
                    <a:pt x="5" y="3"/>
                  </a:lnTo>
                  <a:lnTo>
                    <a:pt x="7" y="12"/>
                  </a:lnTo>
                  <a:lnTo>
                    <a:pt x="10" y="20"/>
                  </a:lnTo>
                  <a:lnTo>
                    <a:pt x="12" y="27"/>
                  </a:lnTo>
                  <a:lnTo>
                    <a:pt x="15" y="34"/>
                  </a:lnTo>
                  <a:lnTo>
                    <a:pt x="15" y="44"/>
                  </a:lnTo>
                  <a:lnTo>
                    <a:pt x="17" y="54"/>
                  </a:lnTo>
                  <a:lnTo>
                    <a:pt x="18" y="62"/>
                  </a:lnTo>
                  <a:lnTo>
                    <a:pt x="18" y="66"/>
                  </a:lnTo>
                  <a:lnTo>
                    <a:pt x="17" y="67"/>
                  </a:lnTo>
                  <a:lnTo>
                    <a:pt x="15" y="71"/>
                  </a:lnTo>
                  <a:lnTo>
                    <a:pt x="13" y="74"/>
                  </a:lnTo>
                  <a:lnTo>
                    <a:pt x="12" y="76"/>
                  </a:lnTo>
                  <a:lnTo>
                    <a:pt x="10" y="79"/>
                  </a:lnTo>
                  <a:lnTo>
                    <a:pt x="10" y="81"/>
                  </a:lnTo>
                  <a:lnTo>
                    <a:pt x="10" y="81"/>
                  </a:lnTo>
                  <a:lnTo>
                    <a:pt x="10" y="82"/>
                  </a:lnTo>
                  <a:lnTo>
                    <a:pt x="12" y="84"/>
                  </a:lnTo>
                  <a:lnTo>
                    <a:pt x="13" y="86"/>
                  </a:lnTo>
                  <a:lnTo>
                    <a:pt x="13" y="89"/>
                  </a:lnTo>
                  <a:lnTo>
                    <a:pt x="15" y="92"/>
                  </a:lnTo>
                  <a:lnTo>
                    <a:pt x="15" y="96"/>
                  </a:lnTo>
                  <a:lnTo>
                    <a:pt x="13" y="101"/>
                  </a:lnTo>
                  <a:lnTo>
                    <a:pt x="13" y="106"/>
                  </a:lnTo>
                  <a:lnTo>
                    <a:pt x="15" y="111"/>
                  </a:lnTo>
                  <a:lnTo>
                    <a:pt x="17" y="121"/>
                  </a:lnTo>
                  <a:lnTo>
                    <a:pt x="18" y="126"/>
                  </a:lnTo>
                  <a:lnTo>
                    <a:pt x="18" y="131"/>
                  </a:lnTo>
                  <a:lnTo>
                    <a:pt x="18" y="134"/>
                  </a:lnTo>
                  <a:lnTo>
                    <a:pt x="18" y="138"/>
                  </a:lnTo>
                  <a:lnTo>
                    <a:pt x="15" y="143"/>
                  </a:lnTo>
                  <a:lnTo>
                    <a:pt x="13" y="148"/>
                  </a:lnTo>
                  <a:lnTo>
                    <a:pt x="10" y="153"/>
                  </a:lnTo>
                  <a:lnTo>
                    <a:pt x="10" y="156"/>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7"/>
            <p:cNvSpPr/>
            <p:nvPr/>
          </p:nvSpPr>
          <p:spPr bwMode="auto">
            <a:xfrm>
              <a:off x="2513013" y="895351"/>
              <a:ext cx="57150" cy="12700"/>
            </a:xfrm>
            <a:custGeom>
              <a:avLst/>
              <a:gdLst>
                <a:gd name="T0" fmla="*/ 0 w 36"/>
                <a:gd name="T1" fmla="*/ 3 h 8"/>
                <a:gd name="T2" fmla="*/ 4 w 36"/>
                <a:gd name="T3" fmla="*/ 2 h 8"/>
                <a:gd name="T4" fmla="*/ 12 w 36"/>
                <a:gd name="T5" fmla="*/ 0 h 8"/>
                <a:gd name="T6" fmla="*/ 16 w 36"/>
                <a:gd name="T7" fmla="*/ 0 h 8"/>
                <a:gd name="T8" fmla="*/ 17 w 36"/>
                <a:gd name="T9" fmla="*/ 0 h 8"/>
                <a:gd name="T10" fmla="*/ 21 w 36"/>
                <a:gd name="T11" fmla="*/ 0 h 8"/>
                <a:gd name="T12" fmla="*/ 24 w 36"/>
                <a:gd name="T13" fmla="*/ 0 h 8"/>
                <a:gd name="T14" fmla="*/ 27 w 36"/>
                <a:gd name="T15" fmla="*/ 0 h 8"/>
                <a:gd name="T16" fmla="*/ 31 w 36"/>
                <a:gd name="T17" fmla="*/ 2 h 8"/>
                <a:gd name="T18" fmla="*/ 32 w 36"/>
                <a:gd name="T19" fmla="*/ 3 h 8"/>
                <a:gd name="T20" fmla="*/ 36 w 36"/>
                <a:gd name="T21" fmla="*/ 5 h 8"/>
                <a:gd name="T22" fmla="*/ 36 w 36"/>
                <a:gd name="T23" fmla="*/ 7 h 8"/>
                <a:gd name="T24" fmla="*/ 34 w 36"/>
                <a:gd name="T25" fmla="*/ 7 h 8"/>
                <a:gd name="T26" fmla="*/ 34 w 36"/>
                <a:gd name="T27" fmla="*/ 7 h 8"/>
                <a:gd name="T28" fmla="*/ 34 w 36"/>
                <a:gd name="T29" fmla="*/ 8 h 8"/>
                <a:gd name="T30" fmla="*/ 32 w 36"/>
                <a:gd name="T31" fmla="*/ 7 h 8"/>
                <a:gd name="T32" fmla="*/ 27 w 36"/>
                <a:gd name="T33" fmla="*/ 5 h 8"/>
                <a:gd name="T34" fmla="*/ 22 w 36"/>
                <a:gd name="T35" fmla="*/ 5 h 8"/>
                <a:gd name="T36" fmla="*/ 17 w 36"/>
                <a:gd name="T37" fmla="*/ 5 h 8"/>
                <a:gd name="T38" fmla="*/ 11 w 36"/>
                <a:gd name="T39" fmla="*/ 5 h 8"/>
                <a:gd name="T40" fmla="*/ 2 w 36"/>
                <a:gd name="T41" fmla="*/ 5 h 8"/>
                <a:gd name="T42" fmla="*/ 0 w 36"/>
                <a:gd name="T4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8">
                  <a:moveTo>
                    <a:pt x="0" y="3"/>
                  </a:moveTo>
                  <a:lnTo>
                    <a:pt x="4" y="2"/>
                  </a:lnTo>
                  <a:lnTo>
                    <a:pt x="12" y="0"/>
                  </a:lnTo>
                  <a:lnTo>
                    <a:pt x="16" y="0"/>
                  </a:lnTo>
                  <a:lnTo>
                    <a:pt x="17" y="0"/>
                  </a:lnTo>
                  <a:lnTo>
                    <a:pt x="21" y="0"/>
                  </a:lnTo>
                  <a:lnTo>
                    <a:pt x="24" y="0"/>
                  </a:lnTo>
                  <a:lnTo>
                    <a:pt x="27" y="0"/>
                  </a:lnTo>
                  <a:lnTo>
                    <a:pt x="31" y="2"/>
                  </a:lnTo>
                  <a:lnTo>
                    <a:pt x="32" y="3"/>
                  </a:lnTo>
                  <a:lnTo>
                    <a:pt x="36" y="5"/>
                  </a:lnTo>
                  <a:lnTo>
                    <a:pt x="36" y="7"/>
                  </a:lnTo>
                  <a:lnTo>
                    <a:pt x="34" y="7"/>
                  </a:lnTo>
                  <a:lnTo>
                    <a:pt x="34" y="7"/>
                  </a:lnTo>
                  <a:lnTo>
                    <a:pt x="34" y="8"/>
                  </a:lnTo>
                  <a:lnTo>
                    <a:pt x="32" y="7"/>
                  </a:lnTo>
                  <a:lnTo>
                    <a:pt x="27" y="5"/>
                  </a:lnTo>
                  <a:lnTo>
                    <a:pt x="22" y="5"/>
                  </a:lnTo>
                  <a:lnTo>
                    <a:pt x="17" y="5"/>
                  </a:lnTo>
                  <a:lnTo>
                    <a:pt x="11" y="5"/>
                  </a:lnTo>
                  <a:lnTo>
                    <a:pt x="2" y="5"/>
                  </a:lnTo>
                  <a:lnTo>
                    <a:pt x="0" y="3"/>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8"/>
            <p:cNvSpPr/>
            <p:nvPr/>
          </p:nvSpPr>
          <p:spPr bwMode="auto">
            <a:xfrm>
              <a:off x="2570163" y="844551"/>
              <a:ext cx="15875" cy="71438"/>
            </a:xfrm>
            <a:custGeom>
              <a:avLst/>
              <a:gdLst>
                <a:gd name="T0" fmla="*/ 10 w 10"/>
                <a:gd name="T1" fmla="*/ 0 h 45"/>
                <a:gd name="T2" fmla="*/ 8 w 10"/>
                <a:gd name="T3" fmla="*/ 7 h 45"/>
                <a:gd name="T4" fmla="*/ 8 w 10"/>
                <a:gd name="T5" fmla="*/ 22 h 45"/>
                <a:gd name="T6" fmla="*/ 6 w 10"/>
                <a:gd name="T7" fmla="*/ 30 h 45"/>
                <a:gd name="T8" fmla="*/ 5 w 10"/>
                <a:gd name="T9" fmla="*/ 39 h 45"/>
                <a:gd name="T10" fmla="*/ 5 w 10"/>
                <a:gd name="T11" fmla="*/ 40 h 45"/>
                <a:gd name="T12" fmla="*/ 3 w 10"/>
                <a:gd name="T13" fmla="*/ 44 h 45"/>
                <a:gd name="T14" fmla="*/ 1 w 10"/>
                <a:gd name="T15" fmla="*/ 45 h 45"/>
                <a:gd name="T16" fmla="*/ 0 w 10"/>
                <a:gd name="T17" fmla="*/ 45 h 45"/>
                <a:gd name="T18" fmla="*/ 0 w 10"/>
                <a:gd name="T19" fmla="*/ 37 h 45"/>
                <a:gd name="T20" fmla="*/ 1 w 10"/>
                <a:gd name="T21" fmla="*/ 30 h 45"/>
                <a:gd name="T22" fmla="*/ 3 w 10"/>
                <a:gd name="T23" fmla="*/ 22 h 45"/>
                <a:gd name="T24" fmla="*/ 5 w 10"/>
                <a:gd name="T25" fmla="*/ 15 h 45"/>
                <a:gd name="T26" fmla="*/ 8 w 10"/>
                <a:gd name="T27" fmla="*/ 3 h 45"/>
                <a:gd name="T28" fmla="*/ 10 w 10"/>
                <a:gd name="T2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45">
                  <a:moveTo>
                    <a:pt x="10" y="0"/>
                  </a:moveTo>
                  <a:lnTo>
                    <a:pt x="8" y="7"/>
                  </a:lnTo>
                  <a:lnTo>
                    <a:pt x="8" y="22"/>
                  </a:lnTo>
                  <a:lnTo>
                    <a:pt x="6" y="30"/>
                  </a:lnTo>
                  <a:lnTo>
                    <a:pt x="5" y="39"/>
                  </a:lnTo>
                  <a:lnTo>
                    <a:pt x="5" y="40"/>
                  </a:lnTo>
                  <a:lnTo>
                    <a:pt x="3" y="44"/>
                  </a:lnTo>
                  <a:lnTo>
                    <a:pt x="1" y="45"/>
                  </a:lnTo>
                  <a:lnTo>
                    <a:pt x="0" y="45"/>
                  </a:lnTo>
                  <a:lnTo>
                    <a:pt x="0" y="37"/>
                  </a:lnTo>
                  <a:lnTo>
                    <a:pt x="1" y="30"/>
                  </a:lnTo>
                  <a:lnTo>
                    <a:pt x="3" y="22"/>
                  </a:lnTo>
                  <a:lnTo>
                    <a:pt x="5" y="15"/>
                  </a:lnTo>
                  <a:lnTo>
                    <a:pt x="8" y="3"/>
                  </a:lnTo>
                  <a:lnTo>
                    <a:pt x="10" y="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9"/>
            <p:cNvSpPr/>
            <p:nvPr/>
          </p:nvSpPr>
          <p:spPr bwMode="auto">
            <a:xfrm>
              <a:off x="2652713" y="455613"/>
              <a:ext cx="95250" cy="136525"/>
            </a:xfrm>
            <a:custGeom>
              <a:avLst/>
              <a:gdLst>
                <a:gd name="T0" fmla="*/ 6 w 60"/>
                <a:gd name="T1" fmla="*/ 12 h 86"/>
                <a:gd name="T2" fmla="*/ 18 w 60"/>
                <a:gd name="T3" fmla="*/ 18 h 86"/>
                <a:gd name="T4" fmla="*/ 27 w 60"/>
                <a:gd name="T5" fmla="*/ 20 h 86"/>
                <a:gd name="T6" fmla="*/ 35 w 60"/>
                <a:gd name="T7" fmla="*/ 17 h 86"/>
                <a:gd name="T8" fmla="*/ 47 w 60"/>
                <a:gd name="T9" fmla="*/ 8 h 86"/>
                <a:gd name="T10" fmla="*/ 55 w 60"/>
                <a:gd name="T11" fmla="*/ 2 h 86"/>
                <a:gd name="T12" fmla="*/ 58 w 60"/>
                <a:gd name="T13" fmla="*/ 5 h 86"/>
                <a:gd name="T14" fmla="*/ 58 w 60"/>
                <a:gd name="T15" fmla="*/ 18 h 86"/>
                <a:gd name="T16" fmla="*/ 48 w 60"/>
                <a:gd name="T17" fmla="*/ 55 h 86"/>
                <a:gd name="T18" fmla="*/ 42 w 60"/>
                <a:gd name="T19" fmla="*/ 75 h 86"/>
                <a:gd name="T20" fmla="*/ 38 w 60"/>
                <a:gd name="T21" fmla="*/ 79 h 86"/>
                <a:gd name="T22" fmla="*/ 37 w 60"/>
                <a:gd name="T23" fmla="*/ 77 h 86"/>
                <a:gd name="T24" fmla="*/ 37 w 60"/>
                <a:gd name="T25" fmla="*/ 69 h 86"/>
                <a:gd name="T26" fmla="*/ 35 w 60"/>
                <a:gd name="T27" fmla="*/ 49 h 86"/>
                <a:gd name="T28" fmla="*/ 35 w 60"/>
                <a:gd name="T29" fmla="*/ 42 h 86"/>
                <a:gd name="T30" fmla="*/ 37 w 60"/>
                <a:gd name="T31" fmla="*/ 42 h 86"/>
                <a:gd name="T32" fmla="*/ 38 w 60"/>
                <a:gd name="T33" fmla="*/ 40 h 86"/>
                <a:gd name="T34" fmla="*/ 38 w 60"/>
                <a:gd name="T35" fmla="*/ 35 h 86"/>
                <a:gd name="T36" fmla="*/ 35 w 60"/>
                <a:gd name="T37" fmla="*/ 29 h 86"/>
                <a:gd name="T38" fmla="*/ 32 w 60"/>
                <a:gd name="T39" fmla="*/ 25 h 86"/>
                <a:gd name="T40" fmla="*/ 27 w 60"/>
                <a:gd name="T41" fmla="*/ 25 h 86"/>
                <a:gd name="T42" fmla="*/ 22 w 60"/>
                <a:gd name="T43" fmla="*/ 29 h 86"/>
                <a:gd name="T44" fmla="*/ 20 w 60"/>
                <a:gd name="T45" fmla="*/ 34 h 86"/>
                <a:gd name="T46" fmla="*/ 20 w 60"/>
                <a:gd name="T47" fmla="*/ 37 h 86"/>
                <a:gd name="T48" fmla="*/ 20 w 60"/>
                <a:gd name="T49" fmla="*/ 39 h 86"/>
                <a:gd name="T50" fmla="*/ 22 w 60"/>
                <a:gd name="T51" fmla="*/ 39 h 86"/>
                <a:gd name="T52" fmla="*/ 23 w 60"/>
                <a:gd name="T53" fmla="*/ 42 h 86"/>
                <a:gd name="T54" fmla="*/ 23 w 60"/>
                <a:gd name="T55" fmla="*/ 54 h 86"/>
                <a:gd name="T56" fmla="*/ 20 w 60"/>
                <a:gd name="T57" fmla="*/ 70 h 86"/>
                <a:gd name="T58" fmla="*/ 17 w 60"/>
                <a:gd name="T59" fmla="*/ 84 h 86"/>
                <a:gd name="T60" fmla="*/ 17 w 60"/>
                <a:gd name="T61" fmla="*/ 86 h 86"/>
                <a:gd name="T62" fmla="*/ 13 w 60"/>
                <a:gd name="T63" fmla="*/ 81 h 86"/>
                <a:gd name="T64" fmla="*/ 8 w 60"/>
                <a:gd name="T65" fmla="*/ 69 h 86"/>
                <a:gd name="T66" fmla="*/ 1 w 60"/>
                <a:gd name="T67" fmla="*/ 45 h 86"/>
                <a:gd name="T68" fmla="*/ 0 w 60"/>
                <a:gd name="T69" fmla="*/ 30 h 86"/>
                <a:gd name="T70" fmla="*/ 0 w 60"/>
                <a:gd name="T71" fmla="*/ 22 h 86"/>
                <a:gd name="T72" fmla="*/ 3 w 60"/>
                <a:gd name="T73"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86">
                  <a:moveTo>
                    <a:pt x="3" y="10"/>
                  </a:moveTo>
                  <a:lnTo>
                    <a:pt x="6" y="12"/>
                  </a:lnTo>
                  <a:lnTo>
                    <a:pt x="15" y="17"/>
                  </a:lnTo>
                  <a:lnTo>
                    <a:pt x="18" y="18"/>
                  </a:lnTo>
                  <a:lnTo>
                    <a:pt x="23" y="20"/>
                  </a:lnTo>
                  <a:lnTo>
                    <a:pt x="27" y="20"/>
                  </a:lnTo>
                  <a:lnTo>
                    <a:pt x="28" y="20"/>
                  </a:lnTo>
                  <a:lnTo>
                    <a:pt x="35" y="17"/>
                  </a:lnTo>
                  <a:lnTo>
                    <a:pt x="43" y="10"/>
                  </a:lnTo>
                  <a:lnTo>
                    <a:pt x="47" y="8"/>
                  </a:lnTo>
                  <a:lnTo>
                    <a:pt x="52" y="5"/>
                  </a:lnTo>
                  <a:lnTo>
                    <a:pt x="55" y="2"/>
                  </a:lnTo>
                  <a:lnTo>
                    <a:pt x="57" y="0"/>
                  </a:lnTo>
                  <a:lnTo>
                    <a:pt x="58" y="5"/>
                  </a:lnTo>
                  <a:lnTo>
                    <a:pt x="60" y="8"/>
                  </a:lnTo>
                  <a:lnTo>
                    <a:pt x="58" y="18"/>
                  </a:lnTo>
                  <a:lnTo>
                    <a:pt x="52" y="42"/>
                  </a:lnTo>
                  <a:lnTo>
                    <a:pt x="48" y="55"/>
                  </a:lnTo>
                  <a:lnTo>
                    <a:pt x="45" y="65"/>
                  </a:lnTo>
                  <a:lnTo>
                    <a:pt x="42" y="75"/>
                  </a:lnTo>
                  <a:lnTo>
                    <a:pt x="40" y="79"/>
                  </a:lnTo>
                  <a:lnTo>
                    <a:pt x="38" y="79"/>
                  </a:lnTo>
                  <a:lnTo>
                    <a:pt x="38" y="79"/>
                  </a:lnTo>
                  <a:lnTo>
                    <a:pt x="37" y="77"/>
                  </a:lnTo>
                  <a:lnTo>
                    <a:pt x="37" y="75"/>
                  </a:lnTo>
                  <a:lnTo>
                    <a:pt x="37" y="69"/>
                  </a:lnTo>
                  <a:lnTo>
                    <a:pt x="37" y="62"/>
                  </a:lnTo>
                  <a:lnTo>
                    <a:pt x="35" y="49"/>
                  </a:lnTo>
                  <a:lnTo>
                    <a:pt x="35" y="42"/>
                  </a:lnTo>
                  <a:lnTo>
                    <a:pt x="35" y="42"/>
                  </a:lnTo>
                  <a:lnTo>
                    <a:pt x="37" y="42"/>
                  </a:lnTo>
                  <a:lnTo>
                    <a:pt x="37" y="42"/>
                  </a:lnTo>
                  <a:lnTo>
                    <a:pt x="38" y="42"/>
                  </a:lnTo>
                  <a:lnTo>
                    <a:pt x="38" y="40"/>
                  </a:lnTo>
                  <a:lnTo>
                    <a:pt x="38" y="40"/>
                  </a:lnTo>
                  <a:lnTo>
                    <a:pt x="38" y="35"/>
                  </a:lnTo>
                  <a:lnTo>
                    <a:pt x="37" y="30"/>
                  </a:lnTo>
                  <a:lnTo>
                    <a:pt x="35" y="29"/>
                  </a:lnTo>
                  <a:lnTo>
                    <a:pt x="33" y="25"/>
                  </a:lnTo>
                  <a:lnTo>
                    <a:pt x="32" y="25"/>
                  </a:lnTo>
                  <a:lnTo>
                    <a:pt x="28" y="23"/>
                  </a:lnTo>
                  <a:lnTo>
                    <a:pt x="27" y="25"/>
                  </a:lnTo>
                  <a:lnTo>
                    <a:pt x="23" y="25"/>
                  </a:lnTo>
                  <a:lnTo>
                    <a:pt x="22" y="29"/>
                  </a:lnTo>
                  <a:lnTo>
                    <a:pt x="20" y="32"/>
                  </a:lnTo>
                  <a:lnTo>
                    <a:pt x="20" y="34"/>
                  </a:lnTo>
                  <a:lnTo>
                    <a:pt x="20" y="35"/>
                  </a:lnTo>
                  <a:lnTo>
                    <a:pt x="20" y="37"/>
                  </a:lnTo>
                  <a:lnTo>
                    <a:pt x="20" y="37"/>
                  </a:lnTo>
                  <a:lnTo>
                    <a:pt x="20" y="39"/>
                  </a:lnTo>
                  <a:lnTo>
                    <a:pt x="22" y="39"/>
                  </a:lnTo>
                  <a:lnTo>
                    <a:pt x="22" y="39"/>
                  </a:lnTo>
                  <a:lnTo>
                    <a:pt x="23" y="40"/>
                  </a:lnTo>
                  <a:lnTo>
                    <a:pt x="23" y="42"/>
                  </a:lnTo>
                  <a:lnTo>
                    <a:pt x="23" y="45"/>
                  </a:lnTo>
                  <a:lnTo>
                    <a:pt x="23" y="54"/>
                  </a:lnTo>
                  <a:lnTo>
                    <a:pt x="22" y="62"/>
                  </a:lnTo>
                  <a:lnTo>
                    <a:pt x="20" y="70"/>
                  </a:lnTo>
                  <a:lnTo>
                    <a:pt x="18" y="79"/>
                  </a:lnTo>
                  <a:lnTo>
                    <a:pt x="17" y="84"/>
                  </a:lnTo>
                  <a:lnTo>
                    <a:pt x="17" y="86"/>
                  </a:lnTo>
                  <a:lnTo>
                    <a:pt x="17" y="86"/>
                  </a:lnTo>
                  <a:lnTo>
                    <a:pt x="15" y="84"/>
                  </a:lnTo>
                  <a:lnTo>
                    <a:pt x="13" y="81"/>
                  </a:lnTo>
                  <a:lnTo>
                    <a:pt x="11" y="77"/>
                  </a:lnTo>
                  <a:lnTo>
                    <a:pt x="8" y="69"/>
                  </a:lnTo>
                  <a:lnTo>
                    <a:pt x="5" y="57"/>
                  </a:lnTo>
                  <a:lnTo>
                    <a:pt x="1" y="45"/>
                  </a:lnTo>
                  <a:lnTo>
                    <a:pt x="0" y="34"/>
                  </a:lnTo>
                  <a:lnTo>
                    <a:pt x="0" y="30"/>
                  </a:lnTo>
                  <a:lnTo>
                    <a:pt x="0" y="25"/>
                  </a:lnTo>
                  <a:lnTo>
                    <a:pt x="0" y="22"/>
                  </a:lnTo>
                  <a:lnTo>
                    <a:pt x="0" y="20"/>
                  </a:lnTo>
                  <a:lnTo>
                    <a:pt x="3" y="12"/>
                  </a:lnTo>
                  <a:lnTo>
                    <a:pt x="3" y="1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0"/>
            <p:cNvSpPr/>
            <p:nvPr/>
          </p:nvSpPr>
          <p:spPr bwMode="auto">
            <a:xfrm>
              <a:off x="2897188" y="522288"/>
              <a:ext cx="165100" cy="193675"/>
            </a:xfrm>
            <a:custGeom>
              <a:avLst/>
              <a:gdLst>
                <a:gd name="T0" fmla="*/ 29 w 104"/>
                <a:gd name="T1" fmla="*/ 15 h 122"/>
                <a:gd name="T2" fmla="*/ 29 w 104"/>
                <a:gd name="T3" fmla="*/ 30 h 122"/>
                <a:gd name="T4" fmla="*/ 32 w 104"/>
                <a:gd name="T5" fmla="*/ 37 h 122"/>
                <a:gd name="T6" fmla="*/ 34 w 104"/>
                <a:gd name="T7" fmla="*/ 40 h 122"/>
                <a:gd name="T8" fmla="*/ 39 w 104"/>
                <a:gd name="T9" fmla="*/ 42 h 122"/>
                <a:gd name="T10" fmla="*/ 44 w 104"/>
                <a:gd name="T11" fmla="*/ 44 h 122"/>
                <a:gd name="T12" fmla="*/ 49 w 104"/>
                <a:gd name="T13" fmla="*/ 44 h 122"/>
                <a:gd name="T14" fmla="*/ 50 w 104"/>
                <a:gd name="T15" fmla="*/ 40 h 122"/>
                <a:gd name="T16" fmla="*/ 57 w 104"/>
                <a:gd name="T17" fmla="*/ 35 h 122"/>
                <a:gd name="T18" fmla="*/ 62 w 104"/>
                <a:gd name="T19" fmla="*/ 32 h 122"/>
                <a:gd name="T20" fmla="*/ 66 w 104"/>
                <a:gd name="T21" fmla="*/ 32 h 122"/>
                <a:gd name="T22" fmla="*/ 69 w 104"/>
                <a:gd name="T23" fmla="*/ 30 h 122"/>
                <a:gd name="T24" fmla="*/ 71 w 104"/>
                <a:gd name="T25" fmla="*/ 27 h 122"/>
                <a:gd name="T26" fmla="*/ 72 w 104"/>
                <a:gd name="T27" fmla="*/ 25 h 122"/>
                <a:gd name="T28" fmla="*/ 72 w 104"/>
                <a:gd name="T29" fmla="*/ 17 h 122"/>
                <a:gd name="T30" fmla="*/ 72 w 104"/>
                <a:gd name="T31" fmla="*/ 2 h 122"/>
                <a:gd name="T32" fmla="*/ 74 w 104"/>
                <a:gd name="T33" fmla="*/ 2 h 122"/>
                <a:gd name="T34" fmla="*/ 89 w 104"/>
                <a:gd name="T35" fmla="*/ 15 h 122"/>
                <a:gd name="T36" fmla="*/ 96 w 104"/>
                <a:gd name="T37" fmla="*/ 18 h 122"/>
                <a:gd name="T38" fmla="*/ 99 w 104"/>
                <a:gd name="T39" fmla="*/ 23 h 122"/>
                <a:gd name="T40" fmla="*/ 104 w 104"/>
                <a:gd name="T41" fmla="*/ 33 h 122"/>
                <a:gd name="T42" fmla="*/ 101 w 104"/>
                <a:gd name="T43" fmla="*/ 35 h 122"/>
                <a:gd name="T44" fmla="*/ 81 w 104"/>
                <a:gd name="T45" fmla="*/ 30 h 122"/>
                <a:gd name="T46" fmla="*/ 74 w 104"/>
                <a:gd name="T47" fmla="*/ 28 h 122"/>
                <a:gd name="T48" fmla="*/ 74 w 104"/>
                <a:gd name="T49" fmla="*/ 30 h 122"/>
                <a:gd name="T50" fmla="*/ 71 w 104"/>
                <a:gd name="T51" fmla="*/ 32 h 122"/>
                <a:gd name="T52" fmla="*/ 67 w 104"/>
                <a:gd name="T53" fmla="*/ 40 h 122"/>
                <a:gd name="T54" fmla="*/ 64 w 104"/>
                <a:gd name="T55" fmla="*/ 52 h 122"/>
                <a:gd name="T56" fmla="*/ 55 w 104"/>
                <a:gd name="T57" fmla="*/ 74 h 122"/>
                <a:gd name="T58" fmla="*/ 50 w 104"/>
                <a:gd name="T59" fmla="*/ 87 h 122"/>
                <a:gd name="T60" fmla="*/ 50 w 104"/>
                <a:gd name="T61" fmla="*/ 97 h 122"/>
                <a:gd name="T62" fmla="*/ 49 w 104"/>
                <a:gd name="T63" fmla="*/ 116 h 122"/>
                <a:gd name="T64" fmla="*/ 47 w 104"/>
                <a:gd name="T65" fmla="*/ 121 h 122"/>
                <a:gd name="T66" fmla="*/ 44 w 104"/>
                <a:gd name="T67" fmla="*/ 112 h 122"/>
                <a:gd name="T68" fmla="*/ 40 w 104"/>
                <a:gd name="T69" fmla="*/ 97 h 122"/>
                <a:gd name="T70" fmla="*/ 37 w 104"/>
                <a:gd name="T71" fmla="*/ 87 h 122"/>
                <a:gd name="T72" fmla="*/ 35 w 104"/>
                <a:gd name="T73" fmla="*/ 84 h 122"/>
                <a:gd name="T74" fmla="*/ 34 w 104"/>
                <a:gd name="T75" fmla="*/ 72 h 122"/>
                <a:gd name="T76" fmla="*/ 29 w 104"/>
                <a:gd name="T77" fmla="*/ 49 h 122"/>
                <a:gd name="T78" fmla="*/ 25 w 104"/>
                <a:gd name="T79" fmla="*/ 39 h 122"/>
                <a:gd name="T80" fmla="*/ 22 w 104"/>
                <a:gd name="T81" fmla="*/ 35 h 122"/>
                <a:gd name="T82" fmla="*/ 19 w 104"/>
                <a:gd name="T83" fmla="*/ 35 h 122"/>
                <a:gd name="T84" fmla="*/ 15 w 104"/>
                <a:gd name="T85" fmla="*/ 39 h 122"/>
                <a:gd name="T86" fmla="*/ 3 w 104"/>
                <a:gd name="T87" fmla="*/ 45 h 122"/>
                <a:gd name="T88" fmla="*/ 2 w 104"/>
                <a:gd name="T89" fmla="*/ 44 h 122"/>
                <a:gd name="T90" fmla="*/ 3 w 104"/>
                <a:gd name="T91" fmla="*/ 33 h 122"/>
                <a:gd name="T92" fmla="*/ 10 w 104"/>
                <a:gd name="T93" fmla="*/ 27 h 122"/>
                <a:gd name="T94" fmla="*/ 24 w 104"/>
                <a:gd name="T95" fmla="*/ 1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122">
                  <a:moveTo>
                    <a:pt x="29" y="10"/>
                  </a:moveTo>
                  <a:lnTo>
                    <a:pt x="29" y="15"/>
                  </a:lnTo>
                  <a:lnTo>
                    <a:pt x="29" y="25"/>
                  </a:lnTo>
                  <a:lnTo>
                    <a:pt x="29" y="30"/>
                  </a:lnTo>
                  <a:lnTo>
                    <a:pt x="30" y="35"/>
                  </a:lnTo>
                  <a:lnTo>
                    <a:pt x="32" y="37"/>
                  </a:lnTo>
                  <a:lnTo>
                    <a:pt x="34" y="39"/>
                  </a:lnTo>
                  <a:lnTo>
                    <a:pt x="34" y="40"/>
                  </a:lnTo>
                  <a:lnTo>
                    <a:pt x="37" y="40"/>
                  </a:lnTo>
                  <a:lnTo>
                    <a:pt x="39" y="42"/>
                  </a:lnTo>
                  <a:lnTo>
                    <a:pt x="42" y="42"/>
                  </a:lnTo>
                  <a:lnTo>
                    <a:pt x="44" y="44"/>
                  </a:lnTo>
                  <a:lnTo>
                    <a:pt x="45" y="44"/>
                  </a:lnTo>
                  <a:lnTo>
                    <a:pt x="49" y="44"/>
                  </a:lnTo>
                  <a:lnTo>
                    <a:pt x="49" y="42"/>
                  </a:lnTo>
                  <a:lnTo>
                    <a:pt x="50" y="40"/>
                  </a:lnTo>
                  <a:lnTo>
                    <a:pt x="54" y="37"/>
                  </a:lnTo>
                  <a:lnTo>
                    <a:pt x="57" y="35"/>
                  </a:lnTo>
                  <a:lnTo>
                    <a:pt x="59" y="33"/>
                  </a:lnTo>
                  <a:lnTo>
                    <a:pt x="62" y="32"/>
                  </a:lnTo>
                  <a:lnTo>
                    <a:pt x="64" y="32"/>
                  </a:lnTo>
                  <a:lnTo>
                    <a:pt x="66" y="32"/>
                  </a:lnTo>
                  <a:lnTo>
                    <a:pt x="67" y="32"/>
                  </a:lnTo>
                  <a:lnTo>
                    <a:pt x="69" y="30"/>
                  </a:lnTo>
                  <a:lnTo>
                    <a:pt x="71" y="30"/>
                  </a:lnTo>
                  <a:lnTo>
                    <a:pt x="71" y="27"/>
                  </a:lnTo>
                  <a:lnTo>
                    <a:pt x="72" y="27"/>
                  </a:lnTo>
                  <a:lnTo>
                    <a:pt x="72" y="25"/>
                  </a:lnTo>
                  <a:lnTo>
                    <a:pt x="72" y="22"/>
                  </a:lnTo>
                  <a:lnTo>
                    <a:pt x="72" y="17"/>
                  </a:lnTo>
                  <a:lnTo>
                    <a:pt x="72" y="10"/>
                  </a:lnTo>
                  <a:lnTo>
                    <a:pt x="72" y="2"/>
                  </a:lnTo>
                  <a:lnTo>
                    <a:pt x="72" y="0"/>
                  </a:lnTo>
                  <a:lnTo>
                    <a:pt x="74" y="2"/>
                  </a:lnTo>
                  <a:lnTo>
                    <a:pt x="82" y="8"/>
                  </a:lnTo>
                  <a:lnTo>
                    <a:pt x="89" y="15"/>
                  </a:lnTo>
                  <a:lnTo>
                    <a:pt x="94" y="17"/>
                  </a:lnTo>
                  <a:lnTo>
                    <a:pt x="96" y="18"/>
                  </a:lnTo>
                  <a:lnTo>
                    <a:pt x="97" y="20"/>
                  </a:lnTo>
                  <a:lnTo>
                    <a:pt x="99" y="23"/>
                  </a:lnTo>
                  <a:lnTo>
                    <a:pt x="101" y="27"/>
                  </a:lnTo>
                  <a:lnTo>
                    <a:pt x="104" y="33"/>
                  </a:lnTo>
                  <a:lnTo>
                    <a:pt x="104" y="37"/>
                  </a:lnTo>
                  <a:lnTo>
                    <a:pt x="101" y="35"/>
                  </a:lnTo>
                  <a:lnTo>
                    <a:pt x="92" y="33"/>
                  </a:lnTo>
                  <a:lnTo>
                    <a:pt x="81" y="30"/>
                  </a:lnTo>
                  <a:lnTo>
                    <a:pt x="76" y="30"/>
                  </a:lnTo>
                  <a:lnTo>
                    <a:pt x="74" y="28"/>
                  </a:lnTo>
                  <a:lnTo>
                    <a:pt x="74" y="30"/>
                  </a:lnTo>
                  <a:lnTo>
                    <a:pt x="74" y="30"/>
                  </a:lnTo>
                  <a:lnTo>
                    <a:pt x="72" y="30"/>
                  </a:lnTo>
                  <a:lnTo>
                    <a:pt x="71" y="32"/>
                  </a:lnTo>
                  <a:lnTo>
                    <a:pt x="71" y="35"/>
                  </a:lnTo>
                  <a:lnTo>
                    <a:pt x="67" y="40"/>
                  </a:lnTo>
                  <a:lnTo>
                    <a:pt x="67" y="44"/>
                  </a:lnTo>
                  <a:lnTo>
                    <a:pt x="64" y="52"/>
                  </a:lnTo>
                  <a:lnTo>
                    <a:pt x="59" y="65"/>
                  </a:lnTo>
                  <a:lnTo>
                    <a:pt x="55" y="74"/>
                  </a:lnTo>
                  <a:lnTo>
                    <a:pt x="54" y="80"/>
                  </a:lnTo>
                  <a:lnTo>
                    <a:pt x="50" y="87"/>
                  </a:lnTo>
                  <a:lnTo>
                    <a:pt x="50" y="91"/>
                  </a:lnTo>
                  <a:lnTo>
                    <a:pt x="50" y="97"/>
                  </a:lnTo>
                  <a:lnTo>
                    <a:pt x="50" y="107"/>
                  </a:lnTo>
                  <a:lnTo>
                    <a:pt x="49" y="116"/>
                  </a:lnTo>
                  <a:lnTo>
                    <a:pt x="49" y="122"/>
                  </a:lnTo>
                  <a:lnTo>
                    <a:pt x="47" y="121"/>
                  </a:lnTo>
                  <a:lnTo>
                    <a:pt x="47" y="117"/>
                  </a:lnTo>
                  <a:lnTo>
                    <a:pt x="44" y="112"/>
                  </a:lnTo>
                  <a:lnTo>
                    <a:pt x="42" y="106"/>
                  </a:lnTo>
                  <a:lnTo>
                    <a:pt x="40" y="97"/>
                  </a:lnTo>
                  <a:lnTo>
                    <a:pt x="39" y="92"/>
                  </a:lnTo>
                  <a:lnTo>
                    <a:pt x="37" y="87"/>
                  </a:lnTo>
                  <a:lnTo>
                    <a:pt x="35" y="86"/>
                  </a:lnTo>
                  <a:lnTo>
                    <a:pt x="35" y="84"/>
                  </a:lnTo>
                  <a:lnTo>
                    <a:pt x="34" y="79"/>
                  </a:lnTo>
                  <a:lnTo>
                    <a:pt x="34" y="72"/>
                  </a:lnTo>
                  <a:lnTo>
                    <a:pt x="32" y="64"/>
                  </a:lnTo>
                  <a:lnTo>
                    <a:pt x="29" y="49"/>
                  </a:lnTo>
                  <a:lnTo>
                    <a:pt x="27" y="40"/>
                  </a:lnTo>
                  <a:lnTo>
                    <a:pt x="25" y="39"/>
                  </a:lnTo>
                  <a:lnTo>
                    <a:pt x="24" y="37"/>
                  </a:lnTo>
                  <a:lnTo>
                    <a:pt x="22" y="35"/>
                  </a:lnTo>
                  <a:lnTo>
                    <a:pt x="20" y="35"/>
                  </a:lnTo>
                  <a:lnTo>
                    <a:pt x="19" y="35"/>
                  </a:lnTo>
                  <a:lnTo>
                    <a:pt x="19" y="37"/>
                  </a:lnTo>
                  <a:lnTo>
                    <a:pt x="15" y="39"/>
                  </a:lnTo>
                  <a:lnTo>
                    <a:pt x="8" y="42"/>
                  </a:lnTo>
                  <a:lnTo>
                    <a:pt x="3" y="45"/>
                  </a:lnTo>
                  <a:lnTo>
                    <a:pt x="0" y="45"/>
                  </a:lnTo>
                  <a:lnTo>
                    <a:pt x="2" y="44"/>
                  </a:lnTo>
                  <a:lnTo>
                    <a:pt x="3" y="39"/>
                  </a:lnTo>
                  <a:lnTo>
                    <a:pt x="3" y="33"/>
                  </a:lnTo>
                  <a:lnTo>
                    <a:pt x="7" y="30"/>
                  </a:lnTo>
                  <a:lnTo>
                    <a:pt x="10" y="27"/>
                  </a:lnTo>
                  <a:lnTo>
                    <a:pt x="17" y="20"/>
                  </a:lnTo>
                  <a:lnTo>
                    <a:pt x="24" y="13"/>
                  </a:lnTo>
                  <a:lnTo>
                    <a:pt x="29" y="1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
            <p:cNvSpPr/>
            <p:nvPr/>
          </p:nvSpPr>
          <p:spPr bwMode="auto">
            <a:xfrm>
              <a:off x="2865438" y="369888"/>
              <a:ext cx="196850" cy="293688"/>
            </a:xfrm>
            <a:custGeom>
              <a:avLst/>
              <a:gdLst>
                <a:gd name="T0" fmla="*/ 81 w 124"/>
                <a:gd name="T1" fmla="*/ 5 h 185"/>
                <a:gd name="T2" fmla="*/ 99 w 124"/>
                <a:gd name="T3" fmla="*/ 24 h 185"/>
                <a:gd name="T4" fmla="*/ 109 w 124"/>
                <a:gd name="T5" fmla="*/ 59 h 185"/>
                <a:gd name="T6" fmla="*/ 114 w 124"/>
                <a:gd name="T7" fmla="*/ 74 h 185"/>
                <a:gd name="T8" fmla="*/ 117 w 124"/>
                <a:gd name="T9" fmla="*/ 77 h 185"/>
                <a:gd name="T10" fmla="*/ 122 w 124"/>
                <a:gd name="T11" fmla="*/ 77 h 185"/>
                <a:gd name="T12" fmla="*/ 121 w 124"/>
                <a:gd name="T13" fmla="*/ 81 h 185"/>
                <a:gd name="T14" fmla="*/ 119 w 124"/>
                <a:gd name="T15" fmla="*/ 88 h 185"/>
                <a:gd name="T16" fmla="*/ 121 w 124"/>
                <a:gd name="T17" fmla="*/ 103 h 185"/>
                <a:gd name="T18" fmla="*/ 124 w 124"/>
                <a:gd name="T19" fmla="*/ 128 h 185"/>
                <a:gd name="T20" fmla="*/ 124 w 124"/>
                <a:gd name="T21" fmla="*/ 136 h 185"/>
                <a:gd name="T22" fmla="*/ 121 w 124"/>
                <a:gd name="T23" fmla="*/ 128 h 185"/>
                <a:gd name="T24" fmla="*/ 119 w 124"/>
                <a:gd name="T25" fmla="*/ 140 h 185"/>
                <a:gd name="T26" fmla="*/ 119 w 124"/>
                <a:gd name="T27" fmla="*/ 166 h 185"/>
                <a:gd name="T28" fmla="*/ 107 w 124"/>
                <a:gd name="T29" fmla="*/ 185 h 185"/>
                <a:gd name="T30" fmla="*/ 101 w 124"/>
                <a:gd name="T31" fmla="*/ 182 h 185"/>
                <a:gd name="T32" fmla="*/ 97 w 124"/>
                <a:gd name="T33" fmla="*/ 160 h 185"/>
                <a:gd name="T34" fmla="*/ 84 w 124"/>
                <a:gd name="T35" fmla="*/ 138 h 185"/>
                <a:gd name="T36" fmla="*/ 79 w 124"/>
                <a:gd name="T37" fmla="*/ 128 h 185"/>
                <a:gd name="T38" fmla="*/ 75 w 124"/>
                <a:gd name="T39" fmla="*/ 116 h 185"/>
                <a:gd name="T40" fmla="*/ 84 w 124"/>
                <a:gd name="T41" fmla="*/ 91 h 185"/>
                <a:gd name="T42" fmla="*/ 84 w 124"/>
                <a:gd name="T43" fmla="*/ 77 h 185"/>
                <a:gd name="T44" fmla="*/ 86 w 124"/>
                <a:gd name="T45" fmla="*/ 42 h 185"/>
                <a:gd name="T46" fmla="*/ 79 w 124"/>
                <a:gd name="T47" fmla="*/ 44 h 185"/>
                <a:gd name="T48" fmla="*/ 64 w 124"/>
                <a:gd name="T49" fmla="*/ 54 h 185"/>
                <a:gd name="T50" fmla="*/ 75 w 124"/>
                <a:gd name="T51" fmla="*/ 44 h 185"/>
                <a:gd name="T52" fmla="*/ 55 w 124"/>
                <a:gd name="T53" fmla="*/ 52 h 185"/>
                <a:gd name="T54" fmla="*/ 44 w 124"/>
                <a:gd name="T55" fmla="*/ 57 h 185"/>
                <a:gd name="T56" fmla="*/ 47 w 124"/>
                <a:gd name="T57" fmla="*/ 81 h 185"/>
                <a:gd name="T58" fmla="*/ 59 w 124"/>
                <a:gd name="T59" fmla="*/ 91 h 185"/>
                <a:gd name="T60" fmla="*/ 47 w 124"/>
                <a:gd name="T61" fmla="*/ 84 h 185"/>
                <a:gd name="T62" fmla="*/ 54 w 124"/>
                <a:gd name="T63" fmla="*/ 93 h 185"/>
                <a:gd name="T64" fmla="*/ 45 w 124"/>
                <a:gd name="T65" fmla="*/ 88 h 185"/>
                <a:gd name="T66" fmla="*/ 49 w 124"/>
                <a:gd name="T67" fmla="*/ 103 h 185"/>
                <a:gd name="T68" fmla="*/ 47 w 124"/>
                <a:gd name="T69" fmla="*/ 123 h 185"/>
                <a:gd name="T70" fmla="*/ 47 w 124"/>
                <a:gd name="T71" fmla="*/ 160 h 185"/>
                <a:gd name="T72" fmla="*/ 40 w 124"/>
                <a:gd name="T73" fmla="*/ 178 h 185"/>
                <a:gd name="T74" fmla="*/ 22 w 124"/>
                <a:gd name="T75" fmla="*/ 180 h 185"/>
                <a:gd name="T76" fmla="*/ 20 w 124"/>
                <a:gd name="T77" fmla="*/ 168 h 185"/>
                <a:gd name="T78" fmla="*/ 18 w 124"/>
                <a:gd name="T79" fmla="*/ 155 h 185"/>
                <a:gd name="T80" fmla="*/ 12 w 124"/>
                <a:gd name="T81" fmla="*/ 148 h 185"/>
                <a:gd name="T82" fmla="*/ 17 w 124"/>
                <a:gd name="T83" fmla="*/ 146 h 185"/>
                <a:gd name="T84" fmla="*/ 10 w 124"/>
                <a:gd name="T85" fmla="*/ 138 h 185"/>
                <a:gd name="T86" fmla="*/ 15 w 124"/>
                <a:gd name="T87" fmla="*/ 133 h 185"/>
                <a:gd name="T88" fmla="*/ 7 w 124"/>
                <a:gd name="T89" fmla="*/ 124 h 185"/>
                <a:gd name="T90" fmla="*/ 2 w 124"/>
                <a:gd name="T91" fmla="*/ 119 h 185"/>
                <a:gd name="T92" fmla="*/ 12 w 124"/>
                <a:gd name="T93" fmla="*/ 118 h 185"/>
                <a:gd name="T94" fmla="*/ 2 w 124"/>
                <a:gd name="T95" fmla="*/ 109 h 185"/>
                <a:gd name="T96" fmla="*/ 5 w 124"/>
                <a:gd name="T97" fmla="*/ 103 h 185"/>
                <a:gd name="T98" fmla="*/ 10 w 124"/>
                <a:gd name="T99" fmla="*/ 91 h 185"/>
                <a:gd name="T100" fmla="*/ 7 w 124"/>
                <a:gd name="T101" fmla="*/ 81 h 185"/>
                <a:gd name="T102" fmla="*/ 5 w 124"/>
                <a:gd name="T103" fmla="*/ 71 h 185"/>
                <a:gd name="T104" fmla="*/ 7 w 124"/>
                <a:gd name="T105" fmla="*/ 77 h 185"/>
                <a:gd name="T106" fmla="*/ 17 w 124"/>
                <a:gd name="T107" fmla="*/ 72 h 185"/>
                <a:gd name="T108" fmla="*/ 25 w 124"/>
                <a:gd name="T109" fmla="*/ 41 h 185"/>
                <a:gd name="T110" fmla="*/ 44 w 124"/>
                <a:gd name="T111" fmla="*/ 9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4" h="185">
                  <a:moveTo>
                    <a:pt x="64" y="0"/>
                  </a:moveTo>
                  <a:lnTo>
                    <a:pt x="65" y="0"/>
                  </a:lnTo>
                  <a:lnTo>
                    <a:pt x="69" y="0"/>
                  </a:lnTo>
                  <a:lnTo>
                    <a:pt x="72" y="2"/>
                  </a:lnTo>
                  <a:lnTo>
                    <a:pt x="77" y="4"/>
                  </a:lnTo>
                  <a:lnTo>
                    <a:pt x="81" y="5"/>
                  </a:lnTo>
                  <a:lnTo>
                    <a:pt x="84" y="7"/>
                  </a:lnTo>
                  <a:lnTo>
                    <a:pt x="87" y="9"/>
                  </a:lnTo>
                  <a:lnTo>
                    <a:pt x="91" y="12"/>
                  </a:lnTo>
                  <a:lnTo>
                    <a:pt x="94" y="15"/>
                  </a:lnTo>
                  <a:lnTo>
                    <a:pt x="96" y="19"/>
                  </a:lnTo>
                  <a:lnTo>
                    <a:pt x="99" y="24"/>
                  </a:lnTo>
                  <a:lnTo>
                    <a:pt x="102" y="30"/>
                  </a:lnTo>
                  <a:lnTo>
                    <a:pt x="104" y="41"/>
                  </a:lnTo>
                  <a:lnTo>
                    <a:pt x="107" y="49"/>
                  </a:lnTo>
                  <a:lnTo>
                    <a:pt x="107" y="54"/>
                  </a:lnTo>
                  <a:lnTo>
                    <a:pt x="109" y="56"/>
                  </a:lnTo>
                  <a:lnTo>
                    <a:pt x="109" y="59"/>
                  </a:lnTo>
                  <a:lnTo>
                    <a:pt x="109" y="64"/>
                  </a:lnTo>
                  <a:lnTo>
                    <a:pt x="109" y="66"/>
                  </a:lnTo>
                  <a:lnTo>
                    <a:pt x="111" y="69"/>
                  </a:lnTo>
                  <a:lnTo>
                    <a:pt x="112" y="71"/>
                  </a:lnTo>
                  <a:lnTo>
                    <a:pt x="112" y="72"/>
                  </a:lnTo>
                  <a:lnTo>
                    <a:pt x="114" y="74"/>
                  </a:lnTo>
                  <a:lnTo>
                    <a:pt x="116" y="74"/>
                  </a:lnTo>
                  <a:lnTo>
                    <a:pt x="119" y="76"/>
                  </a:lnTo>
                  <a:lnTo>
                    <a:pt x="119" y="74"/>
                  </a:lnTo>
                  <a:lnTo>
                    <a:pt x="119" y="76"/>
                  </a:lnTo>
                  <a:lnTo>
                    <a:pt x="119" y="77"/>
                  </a:lnTo>
                  <a:lnTo>
                    <a:pt x="117" y="77"/>
                  </a:lnTo>
                  <a:lnTo>
                    <a:pt x="117" y="77"/>
                  </a:lnTo>
                  <a:lnTo>
                    <a:pt x="117" y="77"/>
                  </a:lnTo>
                  <a:lnTo>
                    <a:pt x="119" y="77"/>
                  </a:lnTo>
                  <a:lnTo>
                    <a:pt x="121" y="77"/>
                  </a:lnTo>
                  <a:lnTo>
                    <a:pt x="122" y="77"/>
                  </a:lnTo>
                  <a:lnTo>
                    <a:pt x="122" y="77"/>
                  </a:lnTo>
                  <a:lnTo>
                    <a:pt x="124" y="79"/>
                  </a:lnTo>
                  <a:lnTo>
                    <a:pt x="122" y="79"/>
                  </a:lnTo>
                  <a:lnTo>
                    <a:pt x="122" y="81"/>
                  </a:lnTo>
                  <a:lnTo>
                    <a:pt x="122" y="81"/>
                  </a:lnTo>
                  <a:lnTo>
                    <a:pt x="121" y="81"/>
                  </a:lnTo>
                  <a:lnTo>
                    <a:pt x="121" y="81"/>
                  </a:lnTo>
                  <a:lnTo>
                    <a:pt x="122" y="84"/>
                  </a:lnTo>
                  <a:lnTo>
                    <a:pt x="122" y="84"/>
                  </a:lnTo>
                  <a:lnTo>
                    <a:pt x="122" y="86"/>
                  </a:lnTo>
                  <a:lnTo>
                    <a:pt x="122" y="86"/>
                  </a:lnTo>
                  <a:lnTo>
                    <a:pt x="121" y="88"/>
                  </a:lnTo>
                  <a:lnTo>
                    <a:pt x="119" y="88"/>
                  </a:lnTo>
                  <a:lnTo>
                    <a:pt x="119" y="89"/>
                  </a:lnTo>
                  <a:lnTo>
                    <a:pt x="117" y="91"/>
                  </a:lnTo>
                  <a:lnTo>
                    <a:pt x="119" y="93"/>
                  </a:lnTo>
                  <a:lnTo>
                    <a:pt x="119" y="96"/>
                  </a:lnTo>
                  <a:lnTo>
                    <a:pt x="119" y="99"/>
                  </a:lnTo>
                  <a:lnTo>
                    <a:pt x="121" y="103"/>
                  </a:lnTo>
                  <a:lnTo>
                    <a:pt x="122" y="108"/>
                  </a:lnTo>
                  <a:lnTo>
                    <a:pt x="124" y="113"/>
                  </a:lnTo>
                  <a:lnTo>
                    <a:pt x="124" y="116"/>
                  </a:lnTo>
                  <a:lnTo>
                    <a:pt x="124" y="121"/>
                  </a:lnTo>
                  <a:lnTo>
                    <a:pt x="124" y="124"/>
                  </a:lnTo>
                  <a:lnTo>
                    <a:pt x="124" y="128"/>
                  </a:lnTo>
                  <a:lnTo>
                    <a:pt x="124" y="129"/>
                  </a:lnTo>
                  <a:lnTo>
                    <a:pt x="124" y="131"/>
                  </a:lnTo>
                  <a:lnTo>
                    <a:pt x="124" y="133"/>
                  </a:lnTo>
                  <a:lnTo>
                    <a:pt x="124" y="136"/>
                  </a:lnTo>
                  <a:lnTo>
                    <a:pt x="124" y="138"/>
                  </a:lnTo>
                  <a:lnTo>
                    <a:pt x="124" y="136"/>
                  </a:lnTo>
                  <a:lnTo>
                    <a:pt x="124" y="133"/>
                  </a:lnTo>
                  <a:lnTo>
                    <a:pt x="122" y="129"/>
                  </a:lnTo>
                  <a:lnTo>
                    <a:pt x="122" y="128"/>
                  </a:lnTo>
                  <a:lnTo>
                    <a:pt x="122" y="128"/>
                  </a:lnTo>
                  <a:lnTo>
                    <a:pt x="122" y="126"/>
                  </a:lnTo>
                  <a:lnTo>
                    <a:pt x="121" y="128"/>
                  </a:lnTo>
                  <a:lnTo>
                    <a:pt x="121" y="128"/>
                  </a:lnTo>
                  <a:lnTo>
                    <a:pt x="121" y="129"/>
                  </a:lnTo>
                  <a:lnTo>
                    <a:pt x="119" y="129"/>
                  </a:lnTo>
                  <a:lnTo>
                    <a:pt x="119" y="133"/>
                  </a:lnTo>
                  <a:lnTo>
                    <a:pt x="119" y="135"/>
                  </a:lnTo>
                  <a:lnTo>
                    <a:pt x="119" y="140"/>
                  </a:lnTo>
                  <a:lnTo>
                    <a:pt x="121" y="146"/>
                  </a:lnTo>
                  <a:lnTo>
                    <a:pt x="122" y="151"/>
                  </a:lnTo>
                  <a:lnTo>
                    <a:pt x="121" y="158"/>
                  </a:lnTo>
                  <a:lnTo>
                    <a:pt x="121" y="161"/>
                  </a:lnTo>
                  <a:lnTo>
                    <a:pt x="121" y="165"/>
                  </a:lnTo>
                  <a:lnTo>
                    <a:pt x="119" y="166"/>
                  </a:lnTo>
                  <a:lnTo>
                    <a:pt x="119" y="168"/>
                  </a:lnTo>
                  <a:lnTo>
                    <a:pt x="114" y="171"/>
                  </a:lnTo>
                  <a:lnTo>
                    <a:pt x="112" y="178"/>
                  </a:lnTo>
                  <a:lnTo>
                    <a:pt x="111" y="180"/>
                  </a:lnTo>
                  <a:lnTo>
                    <a:pt x="109" y="183"/>
                  </a:lnTo>
                  <a:lnTo>
                    <a:pt x="107" y="185"/>
                  </a:lnTo>
                  <a:lnTo>
                    <a:pt x="106" y="185"/>
                  </a:lnTo>
                  <a:lnTo>
                    <a:pt x="104" y="185"/>
                  </a:lnTo>
                  <a:lnTo>
                    <a:pt x="102" y="185"/>
                  </a:lnTo>
                  <a:lnTo>
                    <a:pt x="102" y="185"/>
                  </a:lnTo>
                  <a:lnTo>
                    <a:pt x="101" y="183"/>
                  </a:lnTo>
                  <a:lnTo>
                    <a:pt x="101" y="182"/>
                  </a:lnTo>
                  <a:lnTo>
                    <a:pt x="101" y="180"/>
                  </a:lnTo>
                  <a:lnTo>
                    <a:pt x="102" y="175"/>
                  </a:lnTo>
                  <a:lnTo>
                    <a:pt x="101" y="170"/>
                  </a:lnTo>
                  <a:lnTo>
                    <a:pt x="101" y="165"/>
                  </a:lnTo>
                  <a:lnTo>
                    <a:pt x="99" y="163"/>
                  </a:lnTo>
                  <a:lnTo>
                    <a:pt x="97" y="160"/>
                  </a:lnTo>
                  <a:lnTo>
                    <a:pt x="94" y="153"/>
                  </a:lnTo>
                  <a:lnTo>
                    <a:pt x="92" y="150"/>
                  </a:lnTo>
                  <a:lnTo>
                    <a:pt x="91" y="146"/>
                  </a:lnTo>
                  <a:lnTo>
                    <a:pt x="89" y="143"/>
                  </a:lnTo>
                  <a:lnTo>
                    <a:pt x="86" y="140"/>
                  </a:lnTo>
                  <a:lnTo>
                    <a:pt x="84" y="138"/>
                  </a:lnTo>
                  <a:lnTo>
                    <a:pt x="84" y="136"/>
                  </a:lnTo>
                  <a:lnTo>
                    <a:pt x="82" y="133"/>
                  </a:lnTo>
                  <a:lnTo>
                    <a:pt x="82" y="131"/>
                  </a:lnTo>
                  <a:lnTo>
                    <a:pt x="81" y="128"/>
                  </a:lnTo>
                  <a:lnTo>
                    <a:pt x="81" y="128"/>
                  </a:lnTo>
                  <a:lnTo>
                    <a:pt x="79" y="128"/>
                  </a:lnTo>
                  <a:lnTo>
                    <a:pt x="77" y="126"/>
                  </a:lnTo>
                  <a:lnTo>
                    <a:pt x="75" y="124"/>
                  </a:lnTo>
                  <a:lnTo>
                    <a:pt x="75" y="123"/>
                  </a:lnTo>
                  <a:lnTo>
                    <a:pt x="74" y="123"/>
                  </a:lnTo>
                  <a:lnTo>
                    <a:pt x="75" y="119"/>
                  </a:lnTo>
                  <a:lnTo>
                    <a:pt x="75" y="116"/>
                  </a:lnTo>
                  <a:lnTo>
                    <a:pt x="77" y="111"/>
                  </a:lnTo>
                  <a:lnTo>
                    <a:pt x="77" y="108"/>
                  </a:lnTo>
                  <a:lnTo>
                    <a:pt x="79" y="104"/>
                  </a:lnTo>
                  <a:lnTo>
                    <a:pt x="81" y="99"/>
                  </a:lnTo>
                  <a:lnTo>
                    <a:pt x="84" y="94"/>
                  </a:lnTo>
                  <a:lnTo>
                    <a:pt x="84" y="91"/>
                  </a:lnTo>
                  <a:lnTo>
                    <a:pt x="86" y="88"/>
                  </a:lnTo>
                  <a:lnTo>
                    <a:pt x="84" y="86"/>
                  </a:lnTo>
                  <a:lnTo>
                    <a:pt x="84" y="84"/>
                  </a:lnTo>
                  <a:lnTo>
                    <a:pt x="84" y="81"/>
                  </a:lnTo>
                  <a:lnTo>
                    <a:pt x="84" y="81"/>
                  </a:lnTo>
                  <a:lnTo>
                    <a:pt x="84" y="77"/>
                  </a:lnTo>
                  <a:lnTo>
                    <a:pt x="87" y="69"/>
                  </a:lnTo>
                  <a:lnTo>
                    <a:pt x="89" y="61"/>
                  </a:lnTo>
                  <a:lnTo>
                    <a:pt x="89" y="56"/>
                  </a:lnTo>
                  <a:lnTo>
                    <a:pt x="89" y="51"/>
                  </a:lnTo>
                  <a:lnTo>
                    <a:pt x="87" y="46"/>
                  </a:lnTo>
                  <a:lnTo>
                    <a:pt x="86" y="42"/>
                  </a:lnTo>
                  <a:lnTo>
                    <a:pt x="84" y="41"/>
                  </a:lnTo>
                  <a:lnTo>
                    <a:pt x="84" y="37"/>
                  </a:lnTo>
                  <a:lnTo>
                    <a:pt x="84" y="36"/>
                  </a:lnTo>
                  <a:lnTo>
                    <a:pt x="82" y="39"/>
                  </a:lnTo>
                  <a:lnTo>
                    <a:pt x="81" y="41"/>
                  </a:lnTo>
                  <a:lnTo>
                    <a:pt x="79" y="44"/>
                  </a:lnTo>
                  <a:lnTo>
                    <a:pt x="77" y="46"/>
                  </a:lnTo>
                  <a:lnTo>
                    <a:pt x="74" y="51"/>
                  </a:lnTo>
                  <a:lnTo>
                    <a:pt x="70" y="52"/>
                  </a:lnTo>
                  <a:lnTo>
                    <a:pt x="64" y="56"/>
                  </a:lnTo>
                  <a:lnTo>
                    <a:pt x="62" y="56"/>
                  </a:lnTo>
                  <a:lnTo>
                    <a:pt x="64" y="54"/>
                  </a:lnTo>
                  <a:lnTo>
                    <a:pt x="69" y="51"/>
                  </a:lnTo>
                  <a:lnTo>
                    <a:pt x="72" y="49"/>
                  </a:lnTo>
                  <a:lnTo>
                    <a:pt x="75" y="46"/>
                  </a:lnTo>
                  <a:lnTo>
                    <a:pt x="77" y="44"/>
                  </a:lnTo>
                  <a:lnTo>
                    <a:pt x="77" y="41"/>
                  </a:lnTo>
                  <a:lnTo>
                    <a:pt x="75" y="44"/>
                  </a:lnTo>
                  <a:lnTo>
                    <a:pt x="74" y="46"/>
                  </a:lnTo>
                  <a:lnTo>
                    <a:pt x="69" y="49"/>
                  </a:lnTo>
                  <a:lnTo>
                    <a:pt x="65" y="49"/>
                  </a:lnTo>
                  <a:lnTo>
                    <a:pt x="60" y="51"/>
                  </a:lnTo>
                  <a:lnTo>
                    <a:pt x="57" y="52"/>
                  </a:lnTo>
                  <a:lnTo>
                    <a:pt x="55" y="52"/>
                  </a:lnTo>
                  <a:lnTo>
                    <a:pt x="52" y="52"/>
                  </a:lnTo>
                  <a:lnTo>
                    <a:pt x="49" y="54"/>
                  </a:lnTo>
                  <a:lnTo>
                    <a:pt x="47" y="54"/>
                  </a:lnTo>
                  <a:lnTo>
                    <a:pt x="47" y="54"/>
                  </a:lnTo>
                  <a:lnTo>
                    <a:pt x="45" y="56"/>
                  </a:lnTo>
                  <a:lnTo>
                    <a:pt x="44" y="57"/>
                  </a:lnTo>
                  <a:lnTo>
                    <a:pt x="44" y="59"/>
                  </a:lnTo>
                  <a:lnTo>
                    <a:pt x="44" y="62"/>
                  </a:lnTo>
                  <a:lnTo>
                    <a:pt x="44" y="66"/>
                  </a:lnTo>
                  <a:lnTo>
                    <a:pt x="44" y="72"/>
                  </a:lnTo>
                  <a:lnTo>
                    <a:pt x="45" y="79"/>
                  </a:lnTo>
                  <a:lnTo>
                    <a:pt x="47" y="81"/>
                  </a:lnTo>
                  <a:lnTo>
                    <a:pt x="47" y="84"/>
                  </a:lnTo>
                  <a:lnTo>
                    <a:pt x="49" y="86"/>
                  </a:lnTo>
                  <a:lnTo>
                    <a:pt x="50" y="88"/>
                  </a:lnTo>
                  <a:lnTo>
                    <a:pt x="54" y="88"/>
                  </a:lnTo>
                  <a:lnTo>
                    <a:pt x="57" y="91"/>
                  </a:lnTo>
                  <a:lnTo>
                    <a:pt x="59" y="91"/>
                  </a:lnTo>
                  <a:lnTo>
                    <a:pt x="64" y="93"/>
                  </a:lnTo>
                  <a:lnTo>
                    <a:pt x="59" y="93"/>
                  </a:lnTo>
                  <a:lnTo>
                    <a:pt x="55" y="91"/>
                  </a:lnTo>
                  <a:lnTo>
                    <a:pt x="52" y="89"/>
                  </a:lnTo>
                  <a:lnTo>
                    <a:pt x="49" y="88"/>
                  </a:lnTo>
                  <a:lnTo>
                    <a:pt x="47" y="84"/>
                  </a:lnTo>
                  <a:lnTo>
                    <a:pt x="45" y="84"/>
                  </a:lnTo>
                  <a:lnTo>
                    <a:pt x="45" y="84"/>
                  </a:lnTo>
                  <a:lnTo>
                    <a:pt x="47" y="88"/>
                  </a:lnTo>
                  <a:lnTo>
                    <a:pt x="49" y="89"/>
                  </a:lnTo>
                  <a:lnTo>
                    <a:pt x="50" y="93"/>
                  </a:lnTo>
                  <a:lnTo>
                    <a:pt x="54" y="93"/>
                  </a:lnTo>
                  <a:lnTo>
                    <a:pt x="59" y="94"/>
                  </a:lnTo>
                  <a:lnTo>
                    <a:pt x="55" y="94"/>
                  </a:lnTo>
                  <a:lnTo>
                    <a:pt x="52" y="93"/>
                  </a:lnTo>
                  <a:lnTo>
                    <a:pt x="49" y="91"/>
                  </a:lnTo>
                  <a:lnTo>
                    <a:pt x="47" y="91"/>
                  </a:lnTo>
                  <a:lnTo>
                    <a:pt x="45" y="88"/>
                  </a:lnTo>
                  <a:lnTo>
                    <a:pt x="44" y="88"/>
                  </a:lnTo>
                  <a:lnTo>
                    <a:pt x="45" y="89"/>
                  </a:lnTo>
                  <a:lnTo>
                    <a:pt x="47" y="94"/>
                  </a:lnTo>
                  <a:lnTo>
                    <a:pt x="49" y="96"/>
                  </a:lnTo>
                  <a:lnTo>
                    <a:pt x="49" y="99"/>
                  </a:lnTo>
                  <a:lnTo>
                    <a:pt x="49" y="103"/>
                  </a:lnTo>
                  <a:lnTo>
                    <a:pt x="47" y="104"/>
                  </a:lnTo>
                  <a:lnTo>
                    <a:pt x="47" y="109"/>
                  </a:lnTo>
                  <a:lnTo>
                    <a:pt x="47" y="113"/>
                  </a:lnTo>
                  <a:lnTo>
                    <a:pt x="47" y="114"/>
                  </a:lnTo>
                  <a:lnTo>
                    <a:pt x="47" y="118"/>
                  </a:lnTo>
                  <a:lnTo>
                    <a:pt x="47" y="123"/>
                  </a:lnTo>
                  <a:lnTo>
                    <a:pt x="47" y="131"/>
                  </a:lnTo>
                  <a:lnTo>
                    <a:pt x="47" y="140"/>
                  </a:lnTo>
                  <a:lnTo>
                    <a:pt x="47" y="143"/>
                  </a:lnTo>
                  <a:lnTo>
                    <a:pt x="47" y="148"/>
                  </a:lnTo>
                  <a:lnTo>
                    <a:pt x="47" y="156"/>
                  </a:lnTo>
                  <a:lnTo>
                    <a:pt x="47" y="160"/>
                  </a:lnTo>
                  <a:lnTo>
                    <a:pt x="47" y="163"/>
                  </a:lnTo>
                  <a:lnTo>
                    <a:pt x="47" y="166"/>
                  </a:lnTo>
                  <a:lnTo>
                    <a:pt x="47" y="170"/>
                  </a:lnTo>
                  <a:lnTo>
                    <a:pt x="44" y="173"/>
                  </a:lnTo>
                  <a:lnTo>
                    <a:pt x="42" y="175"/>
                  </a:lnTo>
                  <a:lnTo>
                    <a:pt x="40" y="178"/>
                  </a:lnTo>
                  <a:lnTo>
                    <a:pt x="37" y="180"/>
                  </a:lnTo>
                  <a:lnTo>
                    <a:pt x="34" y="180"/>
                  </a:lnTo>
                  <a:lnTo>
                    <a:pt x="30" y="182"/>
                  </a:lnTo>
                  <a:lnTo>
                    <a:pt x="27" y="182"/>
                  </a:lnTo>
                  <a:lnTo>
                    <a:pt x="23" y="182"/>
                  </a:lnTo>
                  <a:lnTo>
                    <a:pt x="22" y="180"/>
                  </a:lnTo>
                  <a:lnTo>
                    <a:pt x="22" y="180"/>
                  </a:lnTo>
                  <a:lnTo>
                    <a:pt x="22" y="178"/>
                  </a:lnTo>
                  <a:lnTo>
                    <a:pt x="22" y="175"/>
                  </a:lnTo>
                  <a:lnTo>
                    <a:pt x="22" y="170"/>
                  </a:lnTo>
                  <a:lnTo>
                    <a:pt x="22" y="170"/>
                  </a:lnTo>
                  <a:lnTo>
                    <a:pt x="20" y="168"/>
                  </a:lnTo>
                  <a:lnTo>
                    <a:pt x="18" y="165"/>
                  </a:lnTo>
                  <a:lnTo>
                    <a:pt x="17" y="163"/>
                  </a:lnTo>
                  <a:lnTo>
                    <a:pt x="17" y="161"/>
                  </a:lnTo>
                  <a:lnTo>
                    <a:pt x="17" y="160"/>
                  </a:lnTo>
                  <a:lnTo>
                    <a:pt x="17" y="158"/>
                  </a:lnTo>
                  <a:lnTo>
                    <a:pt x="18" y="155"/>
                  </a:lnTo>
                  <a:lnTo>
                    <a:pt x="18" y="153"/>
                  </a:lnTo>
                  <a:lnTo>
                    <a:pt x="17" y="150"/>
                  </a:lnTo>
                  <a:lnTo>
                    <a:pt x="17" y="150"/>
                  </a:lnTo>
                  <a:lnTo>
                    <a:pt x="17" y="148"/>
                  </a:lnTo>
                  <a:lnTo>
                    <a:pt x="15" y="148"/>
                  </a:lnTo>
                  <a:lnTo>
                    <a:pt x="12" y="148"/>
                  </a:lnTo>
                  <a:lnTo>
                    <a:pt x="10" y="145"/>
                  </a:lnTo>
                  <a:lnTo>
                    <a:pt x="12" y="146"/>
                  </a:lnTo>
                  <a:lnTo>
                    <a:pt x="13" y="146"/>
                  </a:lnTo>
                  <a:lnTo>
                    <a:pt x="15" y="148"/>
                  </a:lnTo>
                  <a:lnTo>
                    <a:pt x="15" y="146"/>
                  </a:lnTo>
                  <a:lnTo>
                    <a:pt x="17" y="146"/>
                  </a:lnTo>
                  <a:lnTo>
                    <a:pt x="18" y="145"/>
                  </a:lnTo>
                  <a:lnTo>
                    <a:pt x="15" y="145"/>
                  </a:lnTo>
                  <a:lnTo>
                    <a:pt x="12" y="143"/>
                  </a:lnTo>
                  <a:lnTo>
                    <a:pt x="12" y="141"/>
                  </a:lnTo>
                  <a:lnTo>
                    <a:pt x="10" y="138"/>
                  </a:lnTo>
                  <a:lnTo>
                    <a:pt x="10" y="138"/>
                  </a:lnTo>
                  <a:lnTo>
                    <a:pt x="10" y="138"/>
                  </a:lnTo>
                  <a:lnTo>
                    <a:pt x="12" y="136"/>
                  </a:lnTo>
                  <a:lnTo>
                    <a:pt x="12" y="135"/>
                  </a:lnTo>
                  <a:lnTo>
                    <a:pt x="13" y="135"/>
                  </a:lnTo>
                  <a:lnTo>
                    <a:pt x="13" y="133"/>
                  </a:lnTo>
                  <a:lnTo>
                    <a:pt x="15" y="133"/>
                  </a:lnTo>
                  <a:lnTo>
                    <a:pt x="15" y="131"/>
                  </a:lnTo>
                  <a:lnTo>
                    <a:pt x="17" y="128"/>
                  </a:lnTo>
                  <a:lnTo>
                    <a:pt x="17" y="128"/>
                  </a:lnTo>
                  <a:lnTo>
                    <a:pt x="13" y="128"/>
                  </a:lnTo>
                  <a:lnTo>
                    <a:pt x="8" y="126"/>
                  </a:lnTo>
                  <a:lnTo>
                    <a:pt x="7" y="124"/>
                  </a:lnTo>
                  <a:lnTo>
                    <a:pt x="3" y="124"/>
                  </a:lnTo>
                  <a:lnTo>
                    <a:pt x="2" y="123"/>
                  </a:lnTo>
                  <a:lnTo>
                    <a:pt x="0" y="123"/>
                  </a:lnTo>
                  <a:lnTo>
                    <a:pt x="2" y="121"/>
                  </a:lnTo>
                  <a:lnTo>
                    <a:pt x="2" y="121"/>
                  </a:lnTo>
                  <a:lnTo>
                    <a:pt x="2" y="119"/>
                  </a:lnTo>
                  <a:lnTo>
                    <a:pt x="3" y="119"/>
                  </a:lnTo>
                  <a:lnTo>
                    <a:pt x="2" y="114"/>
                  </a:lnTo>
                  <a:lnTo>
                    <a:pt x="3" y="116"/>
                  </a:lnTo>
                  <a:lnTo>
                    <a:pt x="7" y="118"/>
                  </a:lnTo>
                  <a:lnTo>
                    <a:pt x="8" y="118"/>
                  </a:lnTo>
                  <a:lnTo>
                    <a:pt x="12" y="118"/>
                  </a:lnTo>
                  <a:lnTo>
                    <a:pt x="13" y="118"/>
                  </a:lnTo>
                  <a:lnTo>
                    <a:pt x="18" y="118"/>
                  </a:lnTo>
                  <a:lnTo>
                    <a:pt x="17" y="116"/>
                  </a:lnTo>
                  <a:lnTo>
                    <a:pt x="12" y="113"/>
                  </a:lnTo>
                  <a:lnTo>
                    <a:pt x="7" y="111"/>
                  </a:lnTo>
                  <a:lnTo>
                    <a:pt x="2" y="109"/>
                  </a:lnTo>
                  <a:lnTo>
                    <a:pt x="2" y="109"/>
                  </a:lnTo>
                  <a:lnTo>
                    <a:pt x="2" y="109"/>
                  </a:lnTo>
                  <a:lnTo>
                    <a:pt x="2" y="109"/>
                  </a:lnTo>
                  <a:lnTo>
                    <a:pt x="2" y="108"/>
                  </a:lnTo>
                  <a:lnTo>
                    <a:pt x="3" y="106"/>
                  </a:lnTo>
                  <a:lnTo>
                    <a:pt x="5" y="103"/>
                  </a:lnTo>
                  <a:lnTo>
                    <a:pt x="7" y="101"/>
                  </a:lnTo>
                  <a:lnTo>
                    <a:pt x="10" y="98"/>
                  </a:lnTo>
                  <a:lnTo>
                    <a:pt x="12" y="96"/>
                  </a:lnTo>
                  <a:lnTo>
                    <a:pt x="12" y="94"/>
                  </a:lnTo>
                  <a:lnTo>
                    <a:pt x="12" y="93"/>
                  </a:lnTo>
                  <a:lnTo>
                    <a:pt x="10" y="91"/>
                  </a:lnTo>
                  <a:lnTo>
                    <a:pt x="8" y="91"/>
                  </a:lnTo>
                  <a:lnTo>
                    <a:pt x="7" y="89"/>
                  </a:lnTo>
                  <a:lnTo>
                    <a:pt x="3" y="89"/>
                  </a:lnTo>
                  <a:lnTo>
                    <a:pt x="2" y="88"/>
                  </a:lnTo>
                  <a:lnTo>
                    <a:pt x="3" y="84"/>
                  </a:lnTo>
                  <a:lnTo>
                    <a:pt x="7" y="81"/>
                  </a:lnTo>
                  <a:lnTo>
                    <a:pt x="5" y="81"/>
                  </a:lnTo>
                  <a:lnTo>
                    <a:pt x="5" y="77"/>
                  </a:lnTo>
                  <a:lnTo>
                    <a:pt x="3" y="76"/>
                  </a:lnTo>
                  <a:lnTo>
                    <a:pt x="3" y="74"/>
                  </a:lnTo>
                  <a:lnTo>
                    <a:pt x="3" y="72"/>
                  </a:lnTo>
                  <a:lnTo>
                    <a:pt x="5" y="71"/>
                  </a:lnTo>
                  <a:lnTo>
                    <a:pt x="5" y="71"/>
                  </a:lnTo>
                  <a:lnTo>
                    <a:pt x="5" y="72"/>
                  </a:lnTo>
                  <a:lnTo>
                    <a:pt x="3" y="74"/>
                  </a:lnTo>
                  <a:lnTo>
                    <a:pt x="5" y="76"/>
                  </a:lnTo>
                  <a:lnTo>
                    <a:pt x="5" y="77"/>
                  </a:lnTo>
                  <a:lnTo>
                    <a:pt x="7" y="77"/>
                  </a:lnTo>
                  <a:lnTo>
                    <a:pt x="8" y="77"/>
                  </a:lnTo>
                  <a:lnTo>
                    <a:pt x="10" y="77"/>
                  </a:lnTo>
                  <a:lnTo>
                    <a:pt x="12" y="77"/>
                  </a:lnTo>
                  <a:lnTo>
                    <a:pt x="13" y="76"/>
                  </a:lnTo>
                  <a:lnTo>
                    <a:pt x="15" y="74"/>
                  </a:lnTo>
                  <a:lnTo>
                    <a:pt x="17" y="72"/>
                  </a:lnTo>
                  <a:lnTo>
                    <a:pt x="20" y="69"/>
                  </a:lnTo>
                  <a:lnTo>
                    <a:pt x="22" y="64"/>
                  </a:lnTo>
                  <a:lnTo>
                    <a:pt x="23" y="54"/>
                  </a:lnTo>
                  <a:lnTo>
                    <a:pt x="23" y="49"/>
                  </a:lnTo>
                  <a:lnTo>
                    <a:pt x="25" y="46"/>
                  </a:lnTo>
                  <a:lnTo>
                    <a:pt x="25" y="41"/>
                  </a:lnTo>
                  <a:lnTo>
                    <a:pt x="28" y="32"/>
                  </a:lnTo>
                  <a:lnTo>
                    <a:pt x="32" y="24"/>
                  </a:lnTo>
                  <a:lnTo>
                    <a:pt x="34" y="19"/>
                  </a:lnTo>
                  <a:lnTo>
                    <a:pt x="37" y="15"/>
                  </a:lnTo>
                  <a:lnTo>
                    <a:pt x="40" y="10"/>
                  </a:lnTo>
                  <a:lnTo>
                    <a:pt x="44" y="9"/>
                  </a:lnTo>
                  <a:lnTo>
                    <a:pt x="47" y="5"/>
                  </a:lnTo>
                  <a:lnTo>
                    <a:pt x="52" y="2"/>
                  </a:lnTo>
                  <a:lnTo>
                    <a:pt x="59" y="0"/>
                  </a:lnTo>
                  <a:lnTo>
                    <a:pt x="64" y="0"/>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75" name="Freeform 12"/>
            <p:cNvSpPr/>
            <p:nvPr/>
          </p:nvSpPr>
          <p:spPr bwMode="auto">
            <a:xfrm>
              <a:off x="2987675" y="527051"/>
              <a:ext cx="14288" cy="42863"/>
            </a:xfrm>
            <a:custGeom>
              <a:avLst/>
              <a:gdLst>
                <a:gd name="T0" fmla="*/ 9 w 9"/>
                <a:gd name="T1" fmla="*/ 0 h 27"/>
                <a:gd name="T2" fmla="*/ 9 w 9"/>
                <a:gd name="T3" fmla="*/ 4 h 27"/>
                <a:gd name="T4" fmla="*/ 7 w 9"/>
                <a:gd name="T5" fmla="*/ 12 h 27"/>
                <a:gd name="T6" fmla="*/ 5 w 9"/>
                <a:gd name="T7" fmla="*/ 20 h 27"/>
                <a:gd name="T8" fmla="*/ 5 w 9"/>
                <a:gd name="T9" fmla="*/ 25 h 27"/>
                <a:gd name="T10" fmla="*/ 5 w 9"/>
                <a:gd name="T11" fmla="*/ 27 h 27"/>
                <a:gd name="T12" fmla="*/ 4 w 9"/>
                <a:gd name="T13" fmla="*/ 27 h 27"/>
                <a:gd name="T14" fmla="*/ 2 w 9"/>
                <a:gd name="T15" fmla="*/ 25 h 27"/>
                <a:gd name="T16" fmla="*/ 2 w 9"/>
                <a:gd name="T17" fmla="*/ 24 h 27"/>
                <a:gd name="T18" fmla="*/ 0 w 9"/>
                <a:gd name="T19" fmla="*/ 24 h 27"/>
                <a:gd name="T20" fmla="*/ 0 w 9"/>
                <a:gd name="T21" fmla="*/ 20 h 27"/>
                <a:gd name="T22" fmla="*/ 0 w 9"/>
                <a:gd name="T23" fmla="*/ 19 h 27"/>
                <a:gd name="T24" fmla="*/ 0 w 9"/>
                <a:gd name="T25" fmla="*/ 15 h 27"/>
                <a:gd name="T26" fmla="*/ 4 w 9"/>
                <a:gd name="T27" fmla="*/ 10 h 27"/>
                <a:gd name="T28" fmla="*/ 7 w 9"/>
                <a:gd name="T29" fmla="*/ 5 h 27"/>
                <a:gd name="T30" fmla="*/ 9 w 9"/>
                <a:gd name="T31" fmla="*/ 2 h 27"/>
                <a:gd name="T32" fmla="*/ 9 w 9"/>
                <a:gd name="T3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7">
                  <a:moveTo>
                    <a:pt x="9" y="0"/>
                  </a:moveTo>
                  <a:lnTo>
                    <a:pt x="9" y="4"/>
                  </a:lnTo>
                  <a:lnTo>
                    <a:pt x="7" y="12"/>
                  </a:lnTo>
                  <a:lnTo>
                    <a:pt x="5" y="20"/>
                  </a:lnTo>
                  <a:lnTo>
                    <a:pt x="5" y="25"/>
                  </a:lnTo>
                  <a:lnTo>
                    <a:pt x="5" y="27"/>
                  </a:lnTo>
                  <a:lnTo>
                    <a:pt x="4" y="27"/>
                  </a:lnTo>
                  <a:lnTo>
                    <a:pt x="2" y="25"/>
                  </a:lnTo>
                  <a:lnTo>
                    <a:pt x="2" y="24"/>
                  </a:lnTo>
                  <a:lnTo>
                    <a:pt x="0" y="24"/>
                  </a:lnTo>
                  <a:lnTo>
                    <a:pt x="0" y="20"/>
                  </a:lnTo>
                  <a:lnTo>
                    <a:pt x="0" y="19"/>
                  </a:lnTo>
                  <a:lnTo>
                    <a:pt x="0" y="15"/>
                  </a:lnTo>
                  <a:lnTo>
                    <a:pt x="4" y="10"/>
                  </a:lnTo>
                  <a:lnTo>
                    <a:pt x="7" y="5"/>
                  </a:lnTo>
                  <a:lnTo>
                    <a:pt x="9" y="2"/>
                  </a:lnTo>
                  <a:lnTo>
                    <a:pt x="9" y="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6" name="组合 75"/>
          <p:cNvGrpSpPr/>
          <p:nvPr/>
        </p:nvGrpSpPr>
        <p:grpSpPr>
          <a:xfrm>
            <a:off x="4239747" y="2415371"/>
            <a:ext cx="642265" cy="1046548"/>
            <a:chOff x="2476500" y="306388"/>
            <a:chExt cx="711200" cy="1158875"/>
          </a:xfrm>
        </p:grpSpPr>
        <p:sp>
          <p:nvSpPr>
            <p:cNvPr id="77" name="AutoShape 3"/>
            <p:cNvSpPr>
              <a:spLocks noChangeAspect="1" noChangeArrowheads="1" noTextEdit="1"/>
            </p:cNvSpPr>
            <p:nvPr/>
          </p:nvSpPr>
          <p:spPr bwMode="auto">
            <a:xfrm>
              <a:off x="2476500" y="306388"/>
              <a:ext cx="7112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8" name="Freeform 5"/>
            <p:cNvSpPr/>
            <p:nvPr/>
          </p:nvSpPr>
          <p:spPr bwMode="auto">
            <a:xfrm>
              <a:off x="2479675" y="309563"/>
              <a:ext cx="703263" cy="1147763"/>
            </a:xfrm>
            <a:custGeom>
              <a:avLst/>
              <a:gdLst>
                <a:gd name="T0" fmla="*/ 102 w 443"/>
                <a:gd name="T1" fmla="*/ 115 h 723"/>
                <a:gd name="T2" fmla="*/ 53 w 443"/>
                <a:gd name="T3" fmla="*/ 137 h 723"/>
                <a:gd name="T4" fmla="*/ 38 w 443"/>
                <a:gd name="T5" fmla="*/ 193 h 723"/>
                <a:gd name="T6" fmla="*/ 30 w 443"/>
                <a:gd name="T7" fmla="*/ 272 h 723"/>
                <a:gd name="T8" fmla="*/ 21 w 443"/>
                <a:gd name="T9" fmla="*/ 374 h 723"/>
                <a:gd name="T10" fmla="*/ 27 w 443"/>
                <a:gd name="T11" fmla="*/ 399 h 723"/>
                <a:gd name="T12" fmla="*/ 0 w 443"/>
                <a:gd name="T13" fmla="*/ 424 h 723"/>
                <a:gd name="T14" fmla="*/ 15 w 443"/>
                <a:gd name="T15" fmla="*/ 508 h 723"/>
                <a:gd name="T16" fmla="*/ 45 w 443"/>
                <a:gd name="T17" fmla="*/ 496 h 723"/>
                <a:gd name="T18" fmla="*/ 74 w 443"/>
                <a:gd name="T19" fmla="*/ 409 h 723"/>
                <a:gd name="T20" fmla="*/ 89 w 443"/>
                <a:gd name="T21" fmla="*/ 503 h 723"/>
                <a:gd name="T22" fmla="*/ 100 w 443"/>
                <a:gd name="T23" fmla="*/ 599 h 723"/>
                <a:gd name="T24" fmla="*/ 104 w 443"/>
                <a:gd name="T25" fmla="*/ 644 h 723"/>
                <a:gd name="T26" fmla="*/ 107 w 443"/>
                <a:gd name="T27" fmla="*/ 678 h 723"/>
                <a:gd name="T28" fmla="*/ 100 w 443"/>
                <a:gd name="T29" fmla="*/ 713 h 723"/>
                <a:gd name="T30" fmla="*/ 136 w 443"/>
                <a:gd name="T31" fmla="*/ 713 h 723"/>
                <a:gd name="T32" fmla="*/ 156 w 443"/>
                <a:gd name="T33" fmla="*/ 673 h 723"/>
                <a:gd name="T34" fmla="*/ 161 w 443"/>
                <a:gd name="T35" fmla="*/ 602 h 723"/>
                <a:gd name="T36" fmla="*/ 178 w 443"/>
                <a:gd name="T37" fmla="*/ 663 h 723"/>
                <a:gd name="T38" fmla="*/ 196 w 443"/>
                <a:gd name="T39" fmla="*/ 701 h 723"/>
                <a:gd name="T40" fmla="*/ 211 w 443"/>
                <a:gd name="T41" fmla="*/ 691 h 723"/>
                <a:gd name="T42" fmla="*/ 206 w 443"/>
                <a:gd name="T43" fmla="*/ 631 h 723"/>
                <a:gd name="T44" fmla="*/ 230 w 443"/>
                <a:gd name="T45" fmla="*/ 559 h 723"/>
                <a:gd name="T46" fmla="*/ 235 w 443"/>
                <a:gd name="T47" fmla="*/ 501 h 723"/>
                <a:gd name="T48" fmla="*/ 235 w 443"/>
                <a:gd name="T49" fmla="*/ 414 h 723"/>
                <a:gd name="T50" fmla="*/ 255 w 443"/>
                <a:gd name="T51" fmla="*/ 443 h 723"/>
                <a:gd name="T52" fmla="*/ 270 w 443"/>
                <a:gd name="T53" fmla="*/ 485 h 723"/>
                <a:gd name="T54" fmla="*/ 280 w 443"/>
                <a:gd name="T55" fmla="*/ 585 h 723"/>
                <a:gd name="T56" fmla="*/ 297 w 443"/>
                <a:gd name="T57" fmla="*/ 659 h 723"/>
                <a:gd name="T58" fmla="*/ 295 w 443"/>
                <a:gd name="T59" fmla="*/ 715 h 723"/>
                <a:gd name="T60" fmla="*/ 320 w 443"/>
                <a:gd name="T61" fmla="*/ 723 h 723"/>
                <a:gd name="T62" fmla="*/ 332 w 443"/>
                <a:gd name="T63" fmla="*/ 669 h 723"/>
                <a:gd name="T64" fmla="*/ 340 w 443"/>
                <a:gd name="T65" fmla="*/ 580 h 723"/>
                <a:gd name="T66" fmla="*/ 345 w 443"/>
                <a:gd name="T67" fmla="*/ 496 h 723"/>
                <a:gd name="T68" fmla="*/ 376 w 443"/>
                <a:gd name="T69" fmla="*/ 453 h 723"/>
                <a:gd name="T70" fmla="*/ 376 w 443"/>
                <a:gd name="T71" fmla="*/ 372 h 723"/>
                <a:gd name="T72" fmla="*/ 369 w 443"/>
                <a:gd name="T73" fmla="*/ 303 h 723"/>
                <a:gd name="T74" fmla="*/ 376 w 443"/>
                <a:gd name="T75" fmla="*/ 253 h 723"/>
                <a:gd name="T76" fmla="*/ 389 w 443"/>
                <a:gd name="T77" fmla="*/ 357 h 723"/>
                <a:gd name="T78" fmla="*/ 401 w 443"/>
                <a:gd name="T79" fmla="*/ 404 h 723"/>
                <a:gd name="T80" fmla="*/ 402 w 443"/>
                <a:gd name="T81" fmla="*/ 433 h 723"/>
                <a:gd name="T82" fmla="*/ 397 w 443"/>
                <a:gd name="T83" fmla="*/ 463 h 723"/>
                <a:gd name="T84" fmla="*/ 417 w 443"/>
                <a:gd name="T85" fmla="*/ 547 h 723"/>
                <a:gd name="T86" fmla="*/ 438 w 443"/>
                <a:gd name="T87" fmla="*/ 491 h 723"/>
                <a:gd name="T88" fmla="*/ 443 w 443"/>
                <a:gd name="T89" fmla="*/ 466 h 723"/>
                <a:gd name="T90" fmla="*/ 421 w 443"/>
                <a:gd name="T91" fmla="*/ 389 h 723"/>
                <a:gd name="T92" fmla="*/ 417 w 443"/>
                <a:gd name="T93" fmla="*/ 359 h 723"/>
                <a:gd name="T94" fmla="*/ 407 w 443"/>
                <a:gd name="T95" fmla="*/ 255 h 723"/>
                <a:gd name="T96" fmla="*/ 396 w 443"/>
                <a:gd name="T97" fmla="*/ 174 h 723"/>
                <a:gd name="T98" fmla="*/ 354 w 443"/>
                <a:gd name="T99" fmla="*/ 151 h 723"/>
                <a:gd name="T100" fmla="*/ 330 w 443"/>
                <a:gd name="T101" fmla="*/ 121 h 723"/>
                <a:gd name="T102" fmla="*/ 330 w 443"/>
                <a:gd name="T103" fmla="*/ 80 h 723"/>
                <a:gd name="T104" fmla="*/ 312 w 443"/>
                <a:gd name="T105" fmla="*/ 65 h 723"/>
                <a:gd name="T106" fmla="*/ 280 w 443"/>
                <a:gd name="T107" fmla="*/ 74 h 723"/>
                <a:gd name="T108" fmla="*/ 278 w 443"/>
                <a:gd name="T109" fmla="*/ 112 h 723"/>
                <a:gd name="T110" fmla="*/ 265 w 443"/>
                <a:gd name="T111" fmla="*/ 166 h 723"/>
                <a:gd name="T112" fmla="*/ 236 w 443"/>
                <a:gd name="T113" fmla="*/ 124 h 723"/>
                <a:gd name="T114" fmla="*/ 171 w 443"/>
                <a:gd name="T115" fmla="*/ 95 h 723"/>
                <a:gd name="T116" fmla="*/ 169 w 443"/>
                <a:gd name="T117" fmla="*/ 57 h 723"/>
                <a:gd name="T118" fmla="*/ 166 w 443"/>
                <a:gd name="T119" fmla="*/ 28 h 723"/>
                <a:gd name="T120" fmla="*/ 142 w 443"/>
                <a:gd name="T121" fmla="*/ 1 h 723"/>
                <a:gd name="T122" fmla="*/ 110 w 443"/>
                <a:gd name="T123" fmla="*/ 5 h 723"/>
                <a:gd name="T124" fmla="*/ 94 w 443"/>
                <a:gd name="T125" fmla="*/ 35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3" h="723">
                  <a:moveTo>
                    <a:pt x="112" y="90"/>
                  </a:moveTo>
                  <a:lnTo>
                    <a:pt x="112" y="92"/>
                  </a:lnTo>
                  <a:lnTo>
                    <a:pt x="112" y="99"/>
                  </a:lnTo>
                  <a:lnTo>
                    <a:pt x="112" y="102"/>
                  </a:lnTo>
                  <a:lnTo>
                    <a:pt x="112" y="105"/>
                  </a:lnTo>
                  <a:lnTo>
                    <a:pt x="110" y="109"/>
                  </a:lnTo>
                  <a:lnTo>
                    <a:pt x="110" y="110"/>
                  </a:lnTo>
                  <a:lnTo>
                    <a:pt x="107" y="112"/>
                  </a:lnTo>
                  <a:lnTo>
                    <a:pt x="102" y="115"/>
                  </a:lnTo>
                  <a:lnTo>
                    <a:pt x="95" y="119"/>
                  </a:lnTo>
                  <a:lnTo>
                    <a:pt x="89" y="122"/>
                  </a:lnTo>
                  <a:lnTo>
                    <a:pt x="74" y="129"/>
                  </a:lnTo>
                  <a:lnTo>
                    <a:pt x="67" y="131"/>
                  </a:lnTo>
                  <a:lnTo>
                    <a:pt x="65" y="131"/>
                  </a:lnTo>
                  <a:lnTo>
                    <a:pt x="62" y="132"/>
                  </a:lnTo>
                  <a:lnTo>
                    <a:pt x="58" y="134"/>
                  </a:lnTo>
                  <a:lnTo>
                    <a:pt x="57" y="136"/>
                  </a:lnTo>
                  <a:lnTo>
                    <a:pt x="53" y="137"/>
                  </a:lnTo>
                  <a:lnTo>
                    <a:pt x="50" y="139"/>
                  </a:lnTo>
                  <a:lnTo>
                    <a:pt x="50" y="142"/>
                  </a:lnTo>
                  <a:lnTo>
                    <a:pt x="48" y="144"/>
                  </a:lnTo>
                  <a:lnTo>
                    <a:pt x="48" y="146"/>
                  </a:lnTo>
                  <a:lnTo>
                    <a:pt x="47" y="149"/>
                  </a:lnTo>
                  <a:lnTo>
                    <a:pt x="45" y="162"/>
                  </a:lnTo>
                  <a:lnTo>
                    <a:pt x="42" y="179"/>
                  </a:lnTo>
                  <a:lnTo>
                    <a:pt x="40" y="186"/>
                  </a:lnTo>
                  <a:lnTo>
                    <a:pt x="38" y="193"/>
                  </a:lnTo>
                  <a:lnTo>
                    <a:pt x="37" y="199"/>
                  </a:lnTo>
                  <a:lnTo>
                    <a:pt x="37" y="204"/>
                  </a:lnTo>
                  <a:lnTo>
                    <a:pt x="38" y="211"/>
                  </a:lnTo>
                  <a:lnTo>
                    <a:pt x="38" y="220"/>
                  </a:lnTo>
                  <a:lnTo>
                    <a:pt x="37" y="228"/>
                  </a:lnTo>
                  <a:lnTo>
                    <a:pt x="37" y="235"/>
                  </a:lnTo>
                  <a:lnTo>
                    <a:pt x="35" y="243"/>
                  </a:lnTo>
                  <a:lnTo>
                    <a:pt x="32" y="256"/>
                  </a:lnTo>
                  <a:lnTo>
                    <a:pt x="30" y="272"/>
                  </a:lnTo>
                  <a:lnTo>
                    <a:pt x="30" y="283"/>
                  </a:lnTo>
                  <a:lnTo>
                    <a:pt x="28" y="292"/>
                  </a:lnTo>
                  <a:lnTo>
                    <a:pt x="27" y="303"/>
                  </a:lnTo>
                  <a:lnTo>
                    <a:pt x="27" y="319"/>
                  </a:lnTo>
                  <a:lnTo>
                    <a:pt x="25" y="334"/>
                  </a:lnTo>
                  <a:lnTo>
                    <a:pt x="23" y="349"/>
                  </a:lnTo>
                  <a:lnTo>
                    <a:pt x="21" y="360"/>
                  </a:lnTo>
                  <a:lnTo>
                    <a:pt x="21" y="371"/>
                  </a:lnTo>
                  <a:lnTo>
                    <a:pt x="21" y="374"/>
                  </a:lnTo>
                  <a:lnTo>
                    <a:pt x="21" y="376"/>
                  </a:lnTo>
                  <a:lnTo>
                    <a:pt x="21" y="379"/>
                  </a:lnTo>
                  <a:lnTo>
                    <a:pt x="21" y="382"/>
                  </a:lnTo>
                  <a:lnTo>
                    <a:pt x="21" y="386"/>
                  </a:lnTo>
                  <a:lnTo>
                    <a:pt x="21" y="389"/>
                  </a:lnTo>
                  <a:lnTo>
                    <a:pt x="23" y="392"/>
                  </a:lnTo>
                  <a:lnTo>
                    <a:pt x="25" y="396"/>
                  </a:lnTo>
                  <a:lnTo>
                    <a:pt x="25" y="397"/>
                  </a:lnTo>
                  <a:lnTo>
                    <a:pt x="27" y="399"/>
                  </a:lnTo>
                  <a:lnTo>
                    <a:pt x="27" y="399"/>
                  </a:lnTo>
                  <a:lnTo>
                    <a:pt x="30" y="404"/>
                  </a:lnTo>
                  <a:lnTo>
                    <a:pt x="33" y="407"/>
                  </a:lnTo>
                  <a:lnTo>
                    <a:pt x="28" y="409"/>
                  </a:lnTo>
                  <a:lnTo>
                    <a:pt x="16" y="414"/>
                  </a:lnTo>
                  <a:lnTo>
                    <a:pt x="10" y="418"/>
                  </a:lnTo>
                  <a:lnTo>
                    <a:pt x="5" y="421"/>
                  </a:lnTo>
                  <a:lnTo>
                    <a:pt x="1" y="423"/>
                  </a:lnTo>
                  <a:lnTo>
                    <a:pt x="0" y="424"/>
                  </a:lnTo>
                  <a:lnTo>
                    <a:pt x="0" y="426"/>
                  </a:lnTo>
                  <a:lnTo>
                    <a:pt x="0" y="428"/>
                  </a:lnTo>
                  <a:lnTo>
                    <a:pt x="0" y="431"/>
                  </a:lnTo>
                  <a:lnTo>
                    <a:pt x="1" y="441"/>
                  </a:lnTo>
                  <a:lnTo>
                    <a:pt x="5" y="453"/>
                  </a:lnTo>
                  <a:lnTo>
                    <a:pt x="6" y="466"/>
                  </a:lnTo>
                  <a:lnTo>
                    <a:pt x="10" y="481"/>
                  </a:lnTo>
                  <a:lnTo>
                    <a:pt x="13" y="495"/>
                  </a:lnTo>
                  <a:lnTo>
                    <a:pt x="15" y="508"/>
                  </a:lnTo>
                  <a:lnTo>
                    <a:pt x="15" y="517"/>
                  </a:lnTo>
                  <a:lnTo>
                    <a:pt x="15" y="518"/>
                  </a:lnTo>
                  <a:lnTo>
                    <a:pt x="16" y="520"/>
                  </a:lnTo>
                  <a:lnTo>
                    <a:pt x="18" y="520"/>
                  </a:lnTo>
                  <a:lnTo>
                    <a:pt x="18" y="520"/>
                  </a:lnTo>
                  <a:lnTo>
                    <a:pt x="20" y="518"/>
                  </a:lnTo>
                  <a:lnTo>
                    <a:pt x="21" y="518"/>
                  </a:lnTo>
                  <a:lnTo>
                    <a:pt x="28" y="512"/>
                  </a:lnTo>
                  <a:lnTo>
                    <a:pt x="45" y="496"/>
                  </a:lnTo>
                  <a:lnTo>
                    <a:pt x="53" y="488"/>
                  </a:lnTo>
                  <a:lnTo>
                    <a:pt x="62" y="480"/>
                  </a:lnTo>
                  <a:lnTo>
                    <a:pt x="68" y="471"/>
                  </a:lnTo>
                  <a:lnTo>
                    <a:pt x="74" y="465"/>
                  </a:lnTo>
                  <a:lnTo>
                    <a:pt x="74" y="448"/>
                  </a:lnTo>
                  <a:lnTo>
                    <a:pt x="74" y="429"/>
                  </a:lnTo>
                  <a:lnTo>
                    <a:pt x="72" y="413"/>
                  </a:lnTo>
                  <a:lnTo>
                    <a:pt x="72" y="407"/>
                  </a:lnTo>
                  <a:lnTo>
                    <a:pt x="74" y="409"/>
                  </a:lnTo>
                  <a:lnTo>
                    <a:pt x="77" y="419"/>
                  </a:lnTo>
                  <a:lnTo>
                    <a:pt x="82" y="428"/>
                  </a:lnTo>
                  <a:lnTo>
                    <a:pt x="82" y="434"/>
                  </a:lnTo>
                  <a:lnTo>
                    <a:pt x="82" y="441"/>
                  </a:lnTo>
                  <a:lnTo>
                    <a:pt x="84" y="453"/>
                  </a:lnTo>
                  <a:lnTo>
                    <a:pt x="85" y="465"/>
                  </a:lnTo>
                  <a:lnTo>
                    <a:pt x="85" y="471"/>
                  </a:lnTo>
                  <a:lnTo>
                    <a:pt x="87" y="483"/>
                  </a:lnTo>
                  <a:lnTo>
                    <a:pt x="89" y="503"/>
                  </a:lnTo>
                  <a:lnTo>
                    <a:pt x="90" y="513"/>
                  </a:lnTo>
                  <a:lnTo>
                    <a:pt x="92" y="523"/>
                  </a:lnTo>
                  <a:lnTo>
                    <a:pt x="92" y="532"/>
                  </a:lnTo>
                  <a:lnTo>
                    <a:pt x="92" y="537"/>
                  </a:lnTo>
                  <a:lnTo>
                    <a:pt x="92" y="545"/>
                  </a:lnTo>
                  <a:lnTo>
                    <a:pt x="92" y="552"/>
                  </a:lnTo>
                  <a:lnTo>
                    <a:pt x="94" y="562"/>
                  </a:lnTo>
                  <a:lnTo>
                    <a:pt x="97" y="580"/>
                  </a:lnTo>
                  <a:lnTo>
                    <a:pt x="100" y="599"/>
                  </a:lnTo>
                  <a:lnTo>
                    <a:pt x="102" y="611"/>
                  </a:lnTo>
                  <a:lnTo>
                    <a:pt x="102" y="616"/>
                  </a:lnTo>
                  <a:lnTo>
                    <a:pt x="102" y="621"/>
                  </a:lnTo>
                  <a:lnTo>
                    <a:pt x="102" y="627"/>
                  </a:lnTo>
                  <a:lnTo>
                    <a:pt x="100" y="634"/>
                  </a:lnTo>
                  <a:lnTo>
                    <a:pt x="100" y="636"/>
                  </a:lnTo>
                  <a:lnTo>
                    <a:pt x="102" y="639"/>
                  </a:lnTo>
                  <a:lnTo>
                    <a:pt x="102" y="641"/>
                  </a:lnTo>
                  <a:lnTo>
                    <a:pt x="104" y="644"/>
                  </a:lnTo>
                  <a:lnTo>
                    <a:pt x="104" y="646"/>
                  </a:lnTo>
                  <a:lnTo>
                    <a:pt x="105" y="647"/>
                  </a:lnTo>
                  <a:lnTo>
                    <a:pt x="107" y="651"/>
                  </a:lnTo>
                  <a:lnTo>
                    <a:pt x="107" y="654"/>
                  </a:lnTo>
                  <a:lnTo>
                    <a:pt x="107" y="661"/>
                  </a:lnTo>
                  <a:lnTo>
                    <a:pt x="107" y="666"/>
                  </a:lnTo>
                  <a:lnTo>
                    <a:pt x="107" y="671"/>
                  </a:lnTo>
                  <a:lnTo>
                    <a:pt x="107" y="673"/>
                  </a:lnTo>
                  <a:lnTo>
                    <a:pt x="107" y="678"/>
                  </a:lnTo>
                  <a:lnTo>
                    <a:pt x="107" y="684"/>
                  </a:lnTo>
                  <a:lnTo>
                    <a:pt x="107" y="689"/>
                  </a:lnTo>
                  <a:lnTo>
                    <a:pt x="107" y="694"/>
                  </a:lnTo>
                  <a:lnTo>
                    <a:pt x="105" y="698"/>
                  </a:lnTo>
                  <a:lnTo>
                    <a:pt x="102" y="703"/>
                  </a:lnTo>
                  <a:lnTo>
                    <a:pt x="102" y="705"/>
                  </a:lnTo>
                  <a:lnTo>
                    <a:pt x="100" y="708"/>
                  </a:lnTo>
                  <a:lnTo>
                    <a:pt x="100" y="711"/>
                  </a:lnTo>
                  <a:lnTo>
                    <a:pt x="100" y="713"/>
                  </a:lnTo>
                  <a:lnTo>
                    <a:pt x="102" y="715"/>
                  </a:lnTo>
                  <a:lnTo>
                    <a:pt x="102" y="716"/>
                  </a:lnTo>
                  <a:lnTo>
                    <a:pt x="104" y="716"/>
                  </a:lnTo>
                  <a:lnTo>
                    <a:pt x="107" y="716"/>
                  </a:lnTo>
                  <a:lnTo>
                    <a:pt x="112" y="718"/>
                  </a:lnTo>
                  <a:lnTo>
                    <a:pt x="117" y="716"/>
                  </a:lnTo>
                  <a:lnTo>
                    <a:pt x="124" y="716"/>
                  </a:lnTo>
                  <a:lnTo>
                    <a:pt x="131" y="715"/>
                  </a:lnTo>
                  <a:lnTo>
                    <a:pt x="136" y="713"/>
                  </a:lnTo>
                  <a:lnTo>
                    <a:pt x="141" y="711"/>
                  </a:lnTo>
                  <a:lnTo>
                    <a:pt x="146" y="708"/>
                  </a:lnTo>
                  <a:lnTo>
                    <a:pt x="147" y="705"/>
                  </a:lnTo>
                  <a:lnTo>
                    <a:pt x="149" y="703"/>
                  </a:lnTo>
                  <a:lnTo>
                    <a:pt x="149" y="703"/>
                  </a:lnTo>
                  <a:lnTo>
                    <a:pt x="151" y="698"/>
                  </a:lnTo>
                  <a:lnTo>
                    <a:pt x="152" y="689"/>
                  </a:lnTo>
                  <a:lnTo>
                    <a:pt x="154" y="679"/>
                  </a:lnTo>
                  <a:lnTo>
                    <a:pt x="156" y="673"/>
                  </a:lnTo>
                  <a:lnTo>
                    <a:pt x="157" y="668"/>
                  </a:lnTo>
                  <a:lnTo>
                    <a:pt x="157" y="659"/>
                  </a:lnTo>
                  <a:lnTo>
                    <a:pt x="157" y="652"/>
                  </a:lnTo>
                  <a:lnTo>
                    <a:pt x="159" y="646"/>
                  </a:lnTo>
                  <a:lnTo>
                    <a:pt x="159" y="637"/>
                  </a:lnTo>
                  <a:lnTo>
                    <a:pt x="161" y="622"/>
                  </a:lnTo>
                  <a:lnTo>
                    <a:pt x="161" y="607"/>
                  </a:lnTo>
                  <a:lnTo>
                    <a:pt x="161" y="599"/>
                  </a:lnTo>
                  <a:lnTo>
                    <a:pt x="161" y="602"/>
                  </a:lnTo>
                  <a:lnTo>
                    <a:pt x="162" y="614"/>
                  </a:lnTo>
                  <a:lnTo>
                    <a:pt x="164" y="627"/>
                  </a:lnTo>
                  <a:lnTo>
                    <a:pt x="167" y="636"/>
                  </a:lnTo>
                  <a:lnTo>
                    <a:pt x="169" y="641"/>
                  </a:lnTo>
                  <a:lnTo>
                    <a:pt x="173" y="647"/>
                  </a:lnTo>
                  <a:lnTo>
                    <a:pt x="174" y="651"/>
                  </a:lnTo>
                  <a:lnTo>
                    <a:pt x="176" y="656"/>
                  </a:lnTo>
                  <a:lnTo>
                    <a:pt x="178" y="659"/>
                  </a:lnTo>
                  <a:lnTo>
                    <a:pt x="178" y="663"/>
                  </a:lnTo>
                  <a:lnTo>
                    <a:pt x="178" y="669"/>
                  </a:lnTo>
                  <a:lnTo>
                    <a:pt x="178" y="678"/>
                  </a:lnTo>
                  <a:lnTo>
                    <a:pt x="178" y="681"/>
                  </a:lnTo>
                  <a:lnTo>
                    <a:pt x="179" y="684"/>
                  </a:lnTo>
                  <a:lnTo>
                    <a:pt x="179" y="688"/>
                  </a:lnTo>
                  <a:lnTo>
                    <a:pt x="183" y="689"/>
                  </a:lnTo>
                  <a:lnTo>
                    <a:pt x="188" y="694"/>
                  </a:lnTo>
                  <a:lnTo>
                    <a:pt x="193" y="699"/>
                  </a:lnTo>
                  <a:lnTo>
                    <a:pt x="196" y="701"/>
                  </a:lnTo>
                  <a:lnTo>
                    <a:pt x="198" y="703"/>
                  </a:lnTo>
                  <a:lnTo>
                    <a:pt x="199" y="705"/>
                  </a:lnTo>
                  <a:lnTo>
                    <a:pt x="201" y="705"/>
                  </a:lnTo>
                  <a:lnTo>
                    <a:pt x="204" y="703"/>
                  </a:lnTo>
                  <a:lnTo>
                    <a:pt x="208" y="699"/>
                  </a:lnTo>
                  <a:lnTo>
                    <a:pt x="209" y="698"/>
                  </a:lnTo>
                  <a:lnTo>
                    <a:pt x="209" y="696"/>
                  </a:lnTo>
                  <a:lnTo>
                    <a:pt x="211" y="694"/>
                  </a:lnTo>
                  <a:lnTo>
                    <a:pt x="211" y="691"/>
                  </a:lnTo>
                  <a:lnTo>
                    <a:pt x="209" y="684"/>
                  </a:lnTo>
                  <a:lnTo>
                    <a:pt x="209" y="678"/>
                  </a:lnTo>
                  <a:lnTo>
                    <a:pt x="211" y="671"/>
                  </a:lnTo>
                  <a:lnTo>
                    <a:pt x="211" y="666"/>
                  </a:lnTo>
                  <a:lnTo>
                    <a:pt x="209" y="661"/>
                  </a:lnTo>
                  <a:lnTo>
                    <a:pt x="208" y="652"/>
                  </a:lnTo>
                  <a:lnTo>
                    <a:pt x="204" y="644"/>
                  </a:lnTo>
                  <a:lnTo>
                    <a:pt x="203" y="639"/>
                  </a:lnTo>
                  <a:lnTo>
                    <a:pt x="206" y="631"/>
                  </a:lnTo>
                  <a:lnTo>
                    <a:pt x="214" y="617"/>
                  </a:lnTo>
                  <a:lnTo>
                    <a:pt x="218" y="609"/>
                  </a:lnTo>
                  <a:lnTo>
                    <a:pt x="221" y="600"/>
                  </a:lnTo>
                  <a:lnTo>
                    <a:pt x="223" y="595"/>
                  </a:lnTo>
                  <a:lnTo>
                    <a:pt x="225" y="592"/>
                  </a:lnTo>
                  <a:lnTo>
                    <a:pt x="225" y="587"/>
                  </a:lnTo>
                  <a:lnTo>
                    <a:pt x="226" y="584"/>
                  </a:lnTo>
                  <a:lnTo>
                    <a:pt x="226" y="570"/>
                  </a:lnTo>
                  <a:lnTo>
                    <a:pt x="230" y="559"/>
                  </a:lnTo>
                  <a:lnTo>
                    <a:pt x="231" y="550"/>
                  </a:lnTo>
                  <a:lnTo>
                    <a:pt x="231" y="545"/>
                  </a:lnTo>
                  <a:lnTo>
                    <a:pt x="231" y="542"/>
                  </a:lnTo>
                  <a:lnTo>
                    <a:pt x="233" y="533"/>
                  </a:lnTo>
                  <a:lnTo>
                    <a:pt x="235" y="525"/>
                  </a:lnTo>
                  <a:lnTo>
                    <a:pt x="235" y="518"/>
                  </a:lnTo>
                  <a:lnTo>
                    <a:pt x="235" y="513"/>
                  </a:lnTo>
                  <a:lnTo>
                    <a:pt x="235" y="506"/>
                  </a:lnTo>
                  <a:lnTo>
                    <a:pt x="235" y="501"/>
                  </a:lnTo>
                  <a:lnTo>
                    <a:pt x="235" y="496"/>
                  </a:lnTo>
                  <a:lnTo>
                    <a:pt x="235" y="491"/>
                  </a:lnTo>
                  <a:lnTo>
                    <a:pt x="235" y="483"/>
                  </a:lnTo>
                  <a:lnTo>
                    <a:pt x="235" y="470"/>
                  </a:lnTo>
                  <a:lnTo>
                    <a:pt x="235" y="454"/>
                  </a:lnTo>
                  <a:lnTo>
                    <a:pt x="235" y="441"/>
                  </a:lnTo>
                  <a:lnTo>
                    <a:pt x="235" y="428"/>
                  </a:lnTo>
                  <a:lnTo>
                    <a:pt x="235" y="419"/>
                  </a:lnTo>
                  <a:lnTo>
                    <a:pt x="235" y="414"/>
                  </a:lnTo>
                  <a:lnTo>
                    <a:pt x="240" y="414"/>
                  </a:lnTo>
                  <a:lnTo>
                    <a:pt x="245" y="411"/>
                  </a:lnTo>
                  <a:lnTo>
                    <a:pt x="246" y="401"/>
                  </a:lnTo>
                  <a:lnTo>
                    <a:pt x="245" y="396"/>
                  </a:lnTo>
                  <a:lnTo>
                    <a:pt x="246" y="404"/>
                  </a:lnTo>
                  <a:lnTo>
                    <a:pt x="250" y="423"/>
                  </a:lnTo>
                  <a:lnTo>
                    <a:pt x="251" y="431"/>
                  </a:lnTo>
                  <a:lnTo>
                    <a:pt x="253" y="439"/>
                  </a:lnTo>
                  <a:lnTo>
                    <a:pt x="255" y="443"/>
                  </a:lnTo>
                  <a:lnTo>
                    <a:pt x="255" y="444"/>
                  </a:lnTo>
                  <a:lnTo>
                    <a:pt x="255" y="446"/>
                  </a:lnTo>
                  <a:lnTo>
                    <a:pt x="256" y="448"/>
                  </a:lnTo>
                  <a:lnTo>
                    <a:pt x="258" y="449"/>
                  </a:lnTo>
                  <a:lnTo>
                    <a:pt x="260" y="453"/>
                  </a:lnTo>
                  <a:lnTo>
                    <a:pt x="263" y="458"/>
                  </a:lnTo>
                  <a:lnTo>
                    <a:pt x="265" y="466"/>
                  </a:lnTo>
                  <a:lnTo>
                    <a:pt x="268" y="475"/>
                  </a:lnTo>
                  <a:lnTo>
                    <a:pt x="270" y="485"/>
                  </a:lnTo>
                  <a:lnTo>
                    <a:pt x="271" y="495"/>
                  </a:lnTo>
                  <a:lnTo>
                    <a:pt x="271" y="505"/>
                  </a:lnTo>
                  <a:lnTo>
                    <a:pt x="271" y="517"/>
                  </a:lnTo>
                  <a:lnTo>
                    <a:pt x="271" y="527"/>
                  </a:lnTo>
                  <a:lnTo>
                    <a:pt x="273" y="540"/>
                  </a:lnTo>
                  <a:lnTo>
                    <a:pt x="275" y="552"/>
                  </a:lnTo>
                  <a:lnTo>
                    <a:pt x="275" y="565"/>
                  </a:lnTo>
                  <a:lnTo>
                    <a:pt x="278" y="579"/>
                  </a:lnTo>
                  <a:lnTo>
                    <a:pt x="280" y="585"/>
                  </a:lnTo>
                  <a:lnTo>
                    <a:pt x="282" y="592"/>
                  </a:lnTo>
                  <a:lnTo>
                    <a:pt x="283" y="597"/>
                  </a:lnTo>
                  <a:lnTo>
                    <a:pt x="285" y="604"/>
                  </a:lnTo>
                  <a:lnTo>
                    <a:pt x="288" y="611"/>
                  </a:lnTo>
                  <a:lnTo>
                    <a:pt x="290" y="617"/>
                  </a:lnTo>
                  <a:lnTo>
                    <a:pt x="292" y="624"/>
                  </a:lnTo>
                  <a:lnTo>
                    <a:pt x="293" y="631"/>
                  </a:lnTo>
                  <a:lnTo>
                    <a:pt x="295" y="646"/>
                  </a:lnTo>
                  <a:lnTo>
                    <a:pt x="297" y="659"/>
                  </a:lnTo>
                  <a:lnTo>
                    <a:pt x="298" y="671"/>
                  </a:lnTo>
                  <a:lnTo>
                    <a:pt x="298" y="681"/>
                  </a:lnTo>
                  <a:lnTo>
                    <a:pt x="298" y="688"/>
                  </a:lnTo>
                  <a:lnTo>
                    <a:pt x="298" y="691"/>
                  </a:lnTo>
                  <a:lnTo>
                    <a:pt x="298" y="696"/>
                  </a:lnTo>
                  <a:lnTo>
                    <a:pt x="297" y="701"/>
                  </a:lnTo>
                  <a:lnTo>
                    <a:pt x="297" y="708"/>
                  </a:lnTo>
                  <a:lnTo>
                    <a:pt x="295" y="711"/>
                  </a:lnTo>
                  <a:lnTo>
                    <a:pt x="295" y="715"/>
                  </a:lnTo>
                  <a:lnTo>
                    <a:pt x="297" y="718"/>
                  </a:lnTo>
                  <a:lnTo>
                    <a:pt x="298" y="720"/>
                  </a:lnTo>
                  <a:lnTo>
                    <a:pt x="298" y="721"/>
                  </a:lnTo>
                  <a:lnTo>
                    <a:pt x="300" y="721"/>
                  </a:lnTo>
                  <a:lnTo>
                    <a:pt x="302" y="721"/>
                  </a:lnTo>
                  <a:lnTo>
                    <a:pt x="305" y="723"/>
                  </a:lnTo>
                  <a:lnTo>
                    <a:pt x="312" y="723"/>
                  </a:lnTo>
                  <a:lnTo>
                    <a:pt x="317" y="723"/>
                  </a:lnTo>
                  <a:lnTo>
                    <a:pt x="320" y="723"/>
                  </a:lnTo>
                  <a:lnTo>
                    <a:pt x="322" y="721"/>
                  </a:lnTo>
                  <a:lnTo>
                    <a:pt x="325" y="721"/>
                  </a:lnTo>
                  <a:lnTo>
                    <a:pt x="329" y="715"/>
                  </a:lnTo>
                  <a:lnTo>
                    <a:pt x="334" y="710"/>
                  </a:lnTo>
                  <a:lnTo>
                    <a:pt x="334" y="706"/>
                  </a:lnTo>
                  <a:lnTo>
                    <a:pt x="335" y="701"/>
                  </a:lnTo>
                  <a:lnTo>
                    <a:pt x="334" y="694"/>
                  </a:lnTo>
                  <a:lnTo>
                    <a:pt x="334" y="686"/>
                  </a:lnTo>
                  <a:lnTo>
                    <a:pt x="332" y="669"/>
                  </a:lnTo>
                  <a:lnTo>
                    <a:pt x="330" y="658"/>
                  </a:lnTo>
                  <a:lnTo>
                    <a:pt x="330" y="646"/>
                  </a:lnTo>
                  <a:lnTo>
                    <a:pt x="330" y="629"/>
                  </a:lnTo>
                  <a:lnTo>
                    <a:pt x="332" y="621"/>
                  </a:lnTo>
                  <a:lnTo>
                    <a:pt x="334" y="612"/>
                  </a:lnTo>
                  <a:lnTo>
                    <a:pt x="335" y="604"/>
                  </a:lnTo>
                  <a:lnTo>
                    <a:pt x="337" y="597"/>
                  </a:lnTo>
                  <a:lnTo>
                    <a:pt x="339" y="589"/>
                  </a:lnTo>
                  <a:lnTo>
                    <a:pt x="340" y="580"/>
                  </a:lnTo>
                  <a:lnTo>
                    <a:pt x="344" y="570"/>
                  </a:lnTo>
                  <a:lnTo>
                    <a:pt x="345" y="557"/>
                  </a:lnTo>
                  <a:lnTo>
                    <a:pt x="347" y="545"/>
                  </a:lnTo>
                  <a:lnTo>
                    <a:pt x="347" y="532"/>
                  </a:lnTo>
                  <a:lnTo>
                    <a:pt x="347" y="527"/>
                  </a:lnTo>
                  <a:lnTo>
                    <a:pt x="347" y="520"/>
                  </a:lnTo>
                  <a:lnTo>
                    <a:pt x="347" y="513"/>
                  </a:lnTo>
                  <a:lnTo>
                    <a:pt x="345" y="506"/>
                  </a:lnTo>
                  <a:lnTo>
                    <a:pt x="345" y="496"/>
                  </a:lnTo>
                  <a:lnTo>
                    <a:pt x="347" y="485"/>
                  </a:lnTo>
                  <a:lnTo>
                    <a:pt x="349" y="476"/>
                  </a:lnTo>
                  <a:lnTo>
                    <a:pt x="350" y="468"/>
                  </a:lnTo>
                  <a:lnTo>
                    <a:pt x="352" y="456"/>
                  </a:lnTo>
                  <a:lnTo>
                    <a:pt x="354" y="453"/>
                  </a:lnTo>
                  <a:lnTo>
                    <a:pt x="357" y="453"/>
                  </a:lnTo>
                  <a:lnTo>
                    <a:pt x="365" y="454"/>
                  </a:lnTo>
                  <a:lnTo>
                    <a:pt x="372" y="454"/>
                  </a:lnTo>
                  <a:lnTo>
                    <a:pt x="376" y="453"/>
                  </a:lnTo>
                  <a:lnTo>
                    <a:pt x="377" y="449"/>
                  </a:lnTo>
                  <a:lnTo>
                    <a:pt x="377" y="439"/>
                  </a:lnTo>
                  <a:lnTo>
                    <a:pt x="377" y="428"/>
                  </a:lnTo>
                  <a:lnTo>
                    <a:pt x="377" y="414"/>
                  </a:lnTo>
                  <a:lnTo>
                    <a:pt x="377" y="399"/>
                  </a:lnTo>
                  <a:lnTo>
                    <a:pt x="377" y="386"/>
                  </a:lnTo>
                  <a:lnTo>
                    <a:pt x="377" y="377"/>
                  </a:lnTo>
                  <a:lnTo>
                    <a:pt x="376" y="372"/>
                  </a:lnTo>
                  <a:lnTo>
                    <a:pt x="376" y="372"/>
                  </a:lnTo>
                  <a:lnTo>
                    <a:pt x="376" y="372"/>
                  </a:lnTo>
                  <a:lnTo>
                    <a:pt x="376" y="372"/>
                  </a:lnTo>
                  <a:lnTo>
                    <a:pt x="377" y="372"/>
                  </a:lnTo>
                  <a:lnTo>
                    <a:pt x="381" y="372"/>
                  </a:lnTo>
                  <a:lnTo>
                    <a:pt x="381" y="372"/>
                  </a:lnTo>
                  <a:lnTo>
                    <a:pt x="379" y="364"/>
                  </a:lnTo>
                  <a:lnTo>
                    <a:pt x="376" y="340"/>
                  </a:lnTo>
                  <a:lnTo>
                    <a:pt x="370" y="317"/>
                  </a:lnTo>
                  <a:lnTo>
                    <a:pt x="369" y="303"/>
                  </a:lnTo>
                  <a:lnTo>
                    <a:pt x="369" y="293"/>
                  </a:lnTo>
                  <a:lnTo>
                    <a:pt x="369" y="277"/>
                  </a:lnTo>
                  <a:lnTo>
                    <a:pt x="370" y="268"/>
                  </a:lnTo>
                  <a:lnTo>
                    <a:pt x="372" y="260"/>
                  </a:lnTo>
                  <a:lnTo>
                    <a:pt x="372" y="253"/>
                  </a:lnTo>
                  <a:lnTo>
                    <a:pt x="374" y="251"/>
                  </a:lnTo>
                  <a:lnTo>
                    <a:pt x="376" y="251"/>
                  </a:lnTo>
                  <a:lnTo>
                    <a:pt x="376" y="251"/>
                  </a:lnTo>
                  <a:lnTo>
                    <a:pt x="376" y="253"/>
                  </a:lnTo>
                  <a:lnTo>
                    <a:pt x="376" y="256"/>
                  </a:lnTo>
                  <a:lnTo>
                    <a:pt x="376" y="265"/>
                  </a:lnTo>
                  <a:lnTo>
                    <a:pt x="377" y="275"/>
                  </a:lnTo>
                  <a:lnTo>
                    <a:pt x="377" y="295"/>
                  </a:lnTo>
                  <a:lnTo>
                    <a:pt x="377" y="308"/>
                  </a:lnTo>
                  <a:lnTo>
                    <a:pt x="381" y="319"/>
                  </a:lnTo>
                  <a:lnTo>
                    <a:pt x="384" y="334"/>
                  </a:lnTo>
                  <a:lnTo>
                    <a:pt x="387" y="349"/>
                  </a:lnTo>
                  <a:lnTo>
                    <a:pt x="389" y="357"/>
                  </a:lnTo>
                  <a:lnTo>
                    <a:pt x="391" y="364"/>
                  </a:lnTo>
                  <a:lnTo>
                    <a:pt x="391" y="372"/>
                  </a:lnTo>
                  <a:lnTo>
                    <a:pt x="392" y="379"/>
                  </a:lnTo>
                  <a:lnTo>
                    <a:pt x="394" y="384"/>
                  </a:lnTo>
                  <a:lnTo>
                    <a:pt x="396" y="386"/>
                  </a:lnTo>
                  <a:lnTo>
                    <a:pt x="399" y="392"/>
                  </a:lnTo>
                  <a:lnTo>
                    <a:pt x="401" y="399"/>
                  </a:lnTo>
                  <a:lnTo>
                    <a:pt x="402" y="402"/>
                  </a:lnTo>
                  <a:lnTo>
                    <a:pt x="401" y="404"/>
                  </a:lnTo>
                  <a:lnTo>
                    <a:pt x="399" y="406"/>
                  </a:lnTo>
                  <a:lnTo>
                    <a:pt x="397" y="407"/>
                  </a:lnTo>
                  <a:lnTo>
                    <a:pt x="397" y="407"/>
                  </a:lnTo>
                  <a:lnTo>
                    <a:pt x="397" y="409"/>
                  </a:lnTo>
                  <a:lnTo>
                    <a:pt x="397" y="411"/>
                  </a:lnTo>
                  <a:lnTo>
                    <a:pt x="399" y="418"/>
                  </a:lnTo>
                  <a:lnTo>
                    <a:pt x="401" y="426"/>
                  </a:lnTo>
                  <a:lnTo>
                    <a:pt x="401" y="429"/>
                  </a:lnTo>
                  <a:lnTo>
                    <a:pt x="402" y="433"/>
                  </a:lnTo>
                  <a:lnTo>
                    <a:pt x="402" y="434"/>
                  </a:lnTo>
                  <a:lnTo>
                    <a:pt x="404" y="436"/>
                  </a:lnTo>
                  <a:lnTo>
                    <a:pt x="404" y="438"/>
                  </a:lnTo>
                  <a:lnTo>
                    <a:pt x="404" y="439"/>
                  </a:lnTo>
                  <a:lnTo>
                    <a:pt x="402" y="443"/>
                  </a:lnTo>
                  <a:lnTo>
                    <a:pt x="402" y="446"/>
                  </a:lnTo>
                  <a:lnTo>
                    <a:pt x="399" y="453"/>
                  </a:lnTo>
                  <a:lnTo>
                    <a:pt x="397" y="458"/>
                  </a:lnTo>
                  <a:lnTo>
                    <a:pt x="397" y="463"/>
                  </a:lnTo>
                  <a:lnTo>
                    <a:pt x="399" y="475"/>
                  </a:lnTo>
                  <a:lnTo>
                    <a:pt x="401" y="490"/>
                  </a:lnTo>
                  <a:lnTo>
                    <a:pt x="402" y="508"/>
                  </a:lnTo>
                  <a:lnTo>
                    <a:pt x="404" y="525"/>
                  </a:lnTo>
                  <a:lnTo>
                    <a:pt x="406" y="540"/>
                  </a:lnTo>
                  <a:lnTo>
                    <a:pt x="407" y="550"/>
                  </a:lnTo>
                  <a:lnTo>
                    <a:pt x="407" y="553"/>
                  </a:lnTo>
                  <a:lnTo>
                    <a:pt x="412" y="552"/>
                  </a:lnTo>
                  <a:lnTo>
                    <a:pt x="417" y="547"/>
                  </a:lnTo>
                  <a:lnTo>
                    <a:pt x="419" y="547"/>
                  </a:lnTo>
                  <a:lnTo>
                    <a:pt x="423" y="545"/>
                  </a:lnTo>
                  <a:lnTo>
                    <a:pt x="424" y="545"/>
                  </a:lnTo>
                  <a:lnTo>
                    <a:pt x="426" y="545"/>
                  </a:lnTo>
                  <a:lnTo>
                    <a:pt x="428" y="537"/>
                  </a:lnTo>
                  <a:lnTo>
                    <a:pt x="433" y="517"/>
                  </a:lnTo>
                  <a:lnTo>
                    <a:pt x="434" y="506"/>
                  </a:lnTo>
                  <a:lnTo>
                    <a:pt x="436" y="496"/>
                  </a:lnTo>
                  <a:lnTo>
                    <a:pt x="438" y="491"/>
                  </a:lnTo>
                  <a:lnTo>
                    <a:pt x="438" y="488"/>
                  </a:lnTo>
                  <a:lnTo>
                    <a:pt x="438" y="485"/>
                  </a:lnTo>
                  <a:lnTo>
                    <a:pt x="438" y="481"/>
                  </a:lnTo>
                  <a:lnTo>
                    <a:pt x="438" y="478"/>
                  </a:lnTo>
                  <a:lnTo>
                    <a:pt x="438" y="473"/>
                  </a:lnTo>
                  <a:lnTo>
                    <a:pt x="438" y="471"/>
                  </a:lnTo>
                  <a:lnTo>
                    <a:pt x="439" y="470"/>
                  </a:lnTo>
                  <a:lnTo>
                    <a:pt x="441" y="468"/>
                  </a:lnTo>
                  <a:lnTo>
                    <a:pt x="443" y="466"/>
                  </a:lnTo>
                  <a:lnTo>
                    <a:pt x="443" y="465"/>
                  </a:lnTo>
                  <a:lnTo>
                    <a:pt x="443" y="463"/>
                  </a:lnTo>
                  <a:lnTo>
                    <a:pt x="439" y="449"/>
                  </a:lnTo>
                  <a:lnTo>
                    <a:pt x="434" y="426"/>
                  </a:lnTo>
                  <a:lnTo>
                    <a:pt x="428" y="404"/>
                  </a:lnTo>
                  <a:lnTo>
                    <a:pt x="426" y="394"/>
                  </a:lnTo>
                  <a:lnTo>
                    <a:pt x="421" y="394"/>
                  </a:lnTo>
                  <a:lnTo>
                    <a:pt x="421" y="392"/>
                  </a:lnTo>
                  <a:lnTo>
                    <a:pt x="421" y="389"/>
                  </a:lnTo>
                  <a:lnTo>
                    <a:pt x="421" y="387"/>
                  </a:lnTo>
                  <a:lnTo>
                    <a:pt x="421" y="386"/>
                  </a:lnTo>
                  <a:lnTo>
                    <a:pt x="421" y="384"/>
                  </a:lnTo>
                  <a:lnTo>
                    <a:pt x="419" y="382"/>
                  </a:lnTo>
                  <a:lnTo>
                    <a:pt x="419" y="381"/>
                  </a:lnTo>
                  <a:lnTo>
                    <a:pt x="417" y="377"/>
                  </a:lnTo>
                  <a:lnTo>
                    <a:pt x="417" y="374"/>
                  </a:lnTo>
                  <a:lnTo>
                    <a:pt x="417" y="369"/>
                  </a:lnTo>
                  <a:lnTo>
                    <a:pt x="417" y="359"/>
                  </a:lnTo>
                  <a:lnTo>
                    <a:pt x="417" y="350"/>
                  </a:lnTo>
                  <a:lnTo>
                    <a:pt x="417" y="339"/>
                  </a:lnTo>
                  <a:lnTo>
                    <a:pt x="417" y="320"/>
                  </a:lnTo>
                  <a:lnTo>
                    <a:pt x="417" y="303"/>
                  </a:lnTo>
                  <a:lnTo>
                    <a:pt x="417" y="293"/>
                  </a:lnTo>
                  <a:lnTo>
                    <a:pt x="416" y="287"/>
                  </a:lnTo>
                  <a:lnTo>
                    <a:pt x="412" y="275"/>
                  </a:lnTo>
                  <a:lnTo>
                    <a:pt x="409" y="263"/>
                  </a:lnTo>
                  <a:lnTo>
                    <a:pt x="407" y="255"/>
                  </a:lnTo>
                  <a:lnTo>
                    <a:pt x="406" y="245"/>
                  </a:lnTo>
                  <a:lnTo>
                    <a:pt x="404" y="226"/>
                  </a:lnTo>
                  <a:lnTo>
                    <a:pt x="402" y="208"/>
                  </a:lnTo>
                  <a:lnTo>
                    <a:pt x="401" y="196"/>
                  </a:lnTo>
                  <a:lnTo>
                    <a:pt x="401" y="193"/>
                  </a:lnTo>
                  <a:lnTo>
                    <a:pt x="401" y="189"/>
                  </a:lnTo>
                  <a:lnTo>
                    <a:pt x="399" y="184"/>
                  </a:lnTo>
                  <a:lnTo>
                    <a:pt x="397" y="179"/>
                  </a:lnTo>
                  <a:lnTo>
                    <a:pt x="396" y="174"/>
                  </a:lnTo>
                  <a:lnTo>
                    <a:pt x="392" y="169"/>
                  </a:lnTo>
                  <a:lnTo>
                    <a:pt x="391" y="167"/>
                  </a:lnTo>
                  <a:lnTo>
                    <a:pt x="387" y="166"/>
                  </a:lnTo>
                  <a:lnTo>
                    <a:pt x="386" y="164"/>
                  </a:lnTo>
                  <a:lnTo>
                    <a:pt x="384" y="162"/>
                  </a:lnTo>
                  <a:lnTo>
                    <a:pt x="374" y="159"/>
                  </a:lnTo>
                  <a:lnTo>
                    <a:pt x="364" y="156"/>
                  </a:lnTo>
                  <a:lnTo>
                    <a:pt x="357" y="152"/>
                  </a:lnTo>
                  <a:lnTo>
                    <a:pt x="354" y="151"/>
                  </a:lnTo>
                  <a:lnTo>
                    <a:pt x="350" y="147"/>
                  </a:lnTo>
                  <a:lnTo>
                    <a:pt x="345" y="142"/>
                  </a:lnTo>
                  <a:lnTo>
                    <a:pt x="339" y="136"/>
                  </a:lnTo>
                  <a:lnTo>
                    <a:pt x="335" y="134"/>
                  </a:lnTo>
                  <a:lnTo>
                    <a:pt x="334" y="132"/>
                  </a:lnTo>
                  <a:lnTo>
                    <a:pt x="334" y="131"/>
                  </a:lnTo>
                  <a:lnTo>
                    <a:pt x="332" y="129"/>
                  </a:lnTo>
                  <a:lnTo>
                    <a:pt x="332" y="126"/>
                  </a:lnTo>
                  <a:lnTo>
                    <a:pt x="330" y="121"/>
                  </a:lnTo>
                  <a:lnTo>
                    <a:pt x="330" y="119"/>
                  </a:lnTo>
                  <a:lnTo>
                    <a:pt x="332" y="117"/>
                  </a:lnTo>
                  <a:lnTo>
                    <a:pt x="332" y="110"/>
                  </a:lnTo>
                  <a:lnTo>
                    <a:pt x="334" y="105"/>
                  </a:lnTo>
                  <a:lnTo>
                    <a:pt x="334" y="100"/>
                  </a:lnTo>
                  <a:lnTo>
                    <a:pt x="334" y="95"/>
                  </a:lnTo>
                  <a:lnTo>
                    <a:pt x="334" y="90"/>
                  </a:lnTo>
                  <a:lnTo>
                    <a:pt x="332" y="85"/>
                  </a:lnTo>
                  <a:lnTo>
                    <a:pt x="330" y="80"/>
                  </a:lnTo>
                  <a:lnTo>
                    <a:pt x="330" y="79"/>
                  </a:lnTo>
                  <a:lnTo>
                    <a:pt x="329" y="75"/>
                  </a:lnTo>
                  <a:lnTo>
                    <a:pt x="327" y="74"/>
                  </a:lnTo>
                  <a:lnTo>
                    <a:pt x="325" y="72"/>
                  </a:lnTo>
                  <a:lnTo>
                    <a:pt x="324" y="70"/>
                  </a:lnTo>
                  <a:lnTo>
                    <a:pt x="320" y="68"/>
                  </a:lnTo>
                  <a:lnTo>
                    <a:pt x="318" y="67"/>
                  </a:lnTo>
                  <a:lnTo>
                    <a:pt x="315" y="65"/>
                  </a:lnTo>
                  <a:lnTo>
                    <a:pt x="312" y="65"/>
                  </a:lnTo>
                  <a:lnTo>
                    <a:pt x="308" y="65"/>
                  </a:lnTo>
                  <a:lnTo>
                    <a:pt x="303" y="65"/>
                  </a:lnTo>
                  <a:lnTo>
                    <a:pt x="300" y="65"/>
                  </a:lnTo>
                  <a:lnTo>
                    <a:pt x="295" y="65"/>
                  </a:lnTo>
                  <a:lnTo>
                    <a:pt x="292" y="65"/>
                  </a:lnTo>
                  <a:lnTo>
                    <a:pt x="288" y="67"/>
                  </a:lnTo>
                  <a:lnTo>
                    <a:pt x="285" y="68"/>
                  </a:lnTo>
                  <a:lnTo>
                    <a:pt x="283" y="70"/>
                  </a:lnTo>
                  <a:lnTo>
                    <a:pt x="280" y="74"/>
                  </a:lnTo>
                  <a:lnTo>
                    <a:pt x="280" y="75"/>
                  </a:lnTo>
                  <a:lnTo>
                    <a:pt x="278" y="79"/>
                  </a:lnTo>
                  <a:lnTo>
                    <a:pt x="277" y="80"/>
                  </a:lnTo>
                  <a:lnTo>
                    <a:pt x="277" y="85"/>
                  </a:lnTo>
                  <a:lnTo>
                    <a:pt x="275" y="87"/>
                  </a:lnTo>
                  <a:lnTo>
                    <a:pt x="275" y="90"/>
                  </a:lnTo>
                  <a:lnTo>
                    <a:pt x="275" y="97"/>
                  </a:lnTo>
                  <a:lnTo>
                    <a:pt x="277" y="105"/>
                  </a:lnTo>
                  <a:lnTo>
                    <a:pt x="278" y="112"/>
                  </a:lnTo>
                  <a:lnTo>
                    <a:pt x="280" y="119"/>
                  </a:lnTo>
                  <a:lnTo>
                    <a:pt x="283" y="126"/>
                  </a:lnTo>
                  <a:lnTo>
                    <a:pt x="285" y="131"/>
                  </a:lnTo>
                  <a:lnTo>
                    <a:pt x="288" y="139"/>
                  </a:lnTo>
                  <a:lnTo>
                    <a:pt x="290" y="142"/>
                  </a:lnTo>
                  <a:lnTo>
                    <a:pt x="287" y="147"/>
                  </a:lnTo>
                  <a:lnTo>
                    <a:pt x="277" y="156"/>
                  </a:lnTo>
                  <a:lnTo>
                    <a:pt x="270" y="161"/>
                  </a:lnTo>
                  <a:lnTo>
                    <a:pt x="265" y="166"/>
                  </a:lnTo>
                  <a:lnTo>
                    <a:pt x="261" y="167"/>
                  </a:lnTo>
                  <a:lnTo>
                    <a:pt x="258" y="169"/>
                  </a:lnTo>
                  <a:lnTo>
                    <a:pt x="255" y="171"/>
                  </a:lnTo>
                  <a:lnTo>
                    <a:pt x="251" y="171"/>
                  </a:lnTo>
                  <a:lnTo>
                    <a:pt x="250" y="156"/>
                  </a:lnTo>
                  <a:lnTo>
                    <a:pt x="246" y="146"/>
                  </a:lnTo>
                  <a:lnTo>
                    <a:pt x="245" y="136"/>
                  </a:lnTo>
                  <a:lnTo>
                    <a:pt x="241" y="131"/>
                  </a:lnTo>
                  <a:lnTo>
                    <a:pt x="236" y="124"/>
                  </a:lnTo>
                  <a:lnTo>
                    <a:pt x="235" y="122"/>
                  </a:lnTo>
                  <a:lnTo>
                    <a:pt x="228" y="121"/>
                  </a:lnTo>
                  <a:lnTo>
                    <a:pt x="211" y="117"/>
                  </a:lnTo>
                  <a:lnTo>
                    <a:pt x="203" y="114"/>
                  </a:lnTo>
                  <a:lnTo>
                    <a:pt x="194" y="110"/>
                  </a:lnTo>
                  <a:lnTo>
                    <a:pt x="188" y="109"/>
                  </a:lnTo>
                  <a:lnTo>
                    <a:pt x="184" y="107"/>
                  </a:lnTo>
                  <a:lnTo>
                    <a:pt x="179" y="104"/>
                  </a:lnTo>
                  <a:lnTo>
                    <a:pt x="171" y="95"/>
                  </a:lnTo>
                  <a:lnTo>
                    <a:pt x="167" y="90"/>
                  </a:lnTo>
                  <a:lnTo>
                    <a:pt x="164" y="85"/>
                  </a:lnTo>
                  <a:lnTo>
                    <a:pt x="164" y="82"/>
                  </a:lnTo>
                  <a:lnTo>
                    <a:pt x="162" y="79"/>
                  </a:lnTo>
                  <a:lnTo>
                    <a:pt x="162" y="75"/>
                  </a:lnTo>
                  <a:lnTo>
                    <a:pt x="162" y="70"/>
                  </a:lnTo>
                  <a:lnTo>
                    <a:pt x="164" y="67"/>
                  </a:lnTo>
                  <a:lnTo>
                    <a:pt x="167" y="60"/>
                  </a:lnTo>
                  <a:lnTo>
                    <a:pt x="169" y="57"/>
                  </a:lnTo>
                  <a:lnTo>
                    <a:pt x="169" y="53"/>
                  </a:lnTo>
                  <a:lnTo>
                    <a:pt x="169" y="50"/>
                  </a:lnTo>
                  <a:lnTo>
                    <a:pt x="169" y="48"/>
                  </a:lnTo>
                  <a:lnTo>
                    <a:pt x="167" y="47"/>
                  </a:lnTo>
                  <a:lnTo>
                    <a:pt x="166" y="45"/>
                  </a:lnTo>
                  <a:lnTo>
                    <a:pt x="166" y="40"/>
                  </a:lnTo>
                  <a:lnTo>
                    <a:pt x="166" y="35"/>
                  </a:lnTo>
                  <a:lnTo>
                    <a:pt x="166" y="32"/>
                  </a:lnTo>
                  <a:lnTo>
                    <a:pt x="166" y="28"/>
                  </a:lnTo>
                  <a:lnTo>
                    <a:pt x="164" y="23"/>
                  </a:lnTo>
                  <a:lnTo>
                    <a:pt x="164" y="21"/>
                  </a:lnTo>
                  <a:lnTo>
                    <a:pt x="162" y="18"/>
                  </a:lnTo>
                  <a:lnTo>
                    <a:pt x="161" y="15"/>
                  </a:lnTo>
                  <a:lnTo>
                    <a:pt x="159" y="11"/>
                  </a:lnTo>
                  <a:lnTo>
                    <a:pt x="154" y="8"/>
                  </a:lnTo>
                  <a:lnTo>
                    <a:pt x="151" y="5"/>
                  </a:lnTo>
                  <a:lnTo>
                    <a:pt x="147" y="3"/>
                  </a:lnTo>
                  <a:lnTo>
                    <a:pt x="142" y="1"/>
                  </a:lnTo>
                  <a:lnTo>
                    <a:pt x="139" y="0"/>
                  </a:lnTo>
                  <a:lnTo>
                    <a:pt x="136" y="0"/>
                  </a:lnTo>
                  <a:lnTo>
                    <a:pt x="132" y="0"/>
                  </a:lnTo>
                  <a:lnTo>
                    <a:pt x="127" y="0"/>
                  </a:lnTo>
                  <a:lnTo>
                    <a:pt x="124" y="0"/>
                  </a:lnTo>
                  <a:lnTo>
                    <a:pt x="122" y="0"/>
                  </a:lnTo>
                  <a:lnTo>
                    <a:pt x="117" y="1"/>
                  </a:lnTo>
                  <a:lnTo>
                    <a:pt x="114" y="3"/>
                  </a:lnTo>
                  <a:lnTo>
                    <a:pt x="110" y="5"/>
                  </a:lnTo>
                  <a:lnTo>
                    <a:pt x="107" y="6"/>
                  </a:lnTo>
                  <a:lnTo>
                    <a:pt x="104" y="8"/>
                  </a:lnTo>
                  <a:lnTo>
                    <a:pt x="100" y="11"/>
                  </a:lnTo>
                  <a:lnTo>
                    <a:pt x="99" y="15"/>
                  </a:lnTo>
                  <a:lnTo>
                    <a:pt x="95" y="20"/>
                  </a:lnTo>
                  <a:lnTo>
                    <a:pt x="95" y="27"/>
                  </a:lnTo>
                  <a:lnTo>
                    <a:pt x="94" y="28"/>
                  </a:lnTo>
                  <a:lnTo>
                    <a:pt x="94" y="32"/>
                  </a:lnTo>
                  <a:lnTo>
                    <a:pt x="94" y="35"/>
                  </a:lnTo>
                  <a:lnTo>
                    <a:pt x="95" y="38"/>
                  </a:lnTo>
                  <a:lnTo>
                    <a:pt x="97" y="47"/>
                  </a:lnTo>
                  <a:lnTo>
                    <a:pt x="100" y="55"/>
                  </a:lnTo>
                  <a:lnTo>
                    <a:pt x="104" y="68"/>
                  </a:lnTo>
                  <a:lnTo>
                    <a:pt x="107" y="79"/>
                  </a:lnTo>
                  <a:lnTo>
                    <a:pt x="110" y="87"/>
                  </a:lnTo>
                  <a:lnTo>
                    <a:pt x="112" y="90"/>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79" name="Freeform 6"/>
            <p:cNvSpPr/>
            <p:nvPr/>
          </p:nvSpPr>
          <p:spPr bwMode="auto">
            <a:xfrm>
              <a:off x="2716213" y="1017588"/>
              <a:ext cx="28575" cy="247650"/>
            </a:xfrm>
            <a:custGeom>
              <a:avLst/>
              <a:gdLst>
                <a:gd name="T0" fmla="*/ 10 w 18"/>
                <a:gd name="T1" fmla="*/ 156 h 156"/>
                <a:gd name="T2" fmla="*/ 10 w 18"/>
                <a:gd name="T3" fmla="*/ 151 h 156"/>
                <a:gd name="T4" fmla="*/ 10 w 18"/>
                <a:gd name="T5" fmla="*/ 141 h 156"/>
                <a:gd name="T6" fmla="*/ 8 w 18"/>
                <a:gd name="T7" fmla="*/ 131 h 156"/>
                <a:gd name="T8" fmla="*/ 8 w 18"/>
                <a:gd name="T9" fmla="*/ 124 h 156"/>
                <a:gd name="T10" fmla="*/ 7 w 18"/>
                <a:gd name="T11" fmla="*/ 118 h 156"/>
                <a:gd name="T12" fmla="*/ 3 w 18"/>
                <a:gd name="T13" fmla="*/ 107 h 156"/>
                <a:gd name="T14" fmla="*/ 0 w 18"/>
                <a:gd name="T15" fmla="*/ 99 h 156"/>
                <a:gd name="T16" fmla="*/ 0 w 18"/>
                <a:gd name="T17" fmla="*/ 91 h 156"/>
                <a:gd name="T18" fmla="*/ 0 w 18"/>
                <a:gd name="T19" fmla="*/ 79 h 156"/>
                <a:gd name="T20" fmla="*/ 0 w 18"/>
                <a:gd name="T21" fmla="*/ 59 h 156"/>
                <a:gd name="T22" fmla="*/ 0 w 18"/>
                <a:gd name="T23" fmla="*/ 39 h 156"/>
                <a:gd name="T24" fmla="*/ 0 w 18"/>
                <a:gd name="T25" fmla="*/ 27 h 156"/>
                <a:gd name="T26" fmla="*/ 2 w 18"/>
                <a:gd name="T27" fmla="*/ 19 h 156"/>
                <a:gd name="T28" fmla="*/ 3 w 18"/>
                <a:gd name="T29" fmla="*/ 10 h 156"/>
                <a:gd name="T30" fmla="*/ 3 w 18"/>
                <a:gd name="T31" fmla="*/ 3 h 156"/>
                <a:gd name="T32" fmla="*/ 5 w 18"/>
                <a:gd name="T33" fmla="*/ 0 h 156"/>
                <a:gd name="T34" fmla="*/ 5 w 18"/>
                <a:gd name="T35" fmla="*/ 3 h 156"/>
                <a:gd name="T36" fmla="*/ 7 w 18"/>
                <a:gd name="T37" fmla="*/ 12 h 156"/>
                <a:gd name="T38" fmla="*/ 10 w 18"/>
                <a:gd name="T39" fmla="*/ 20 h 156"/>
                <a:gd name="T40" fmla="*/ 12 w 18"/>
                <a:gd name="T41" fmla="*/ 27 h 156"/>
                <a:gd name="T42" fmla="*/ 15 w 18"/>
                <a:gd name="T43" fmla="*/ 34 h 156"/>
                <a:gd name="T44" fmla="*/ 15 w 18"/>
                <a:gd name="T45" fmla="*/ 44 h 156"/>
                <a:gd name="T46" fmla="*/ 17 w 18"/>
                <a:gd name="T47" fmla="*/ 54 h 156"/>
                <a:gd name="T48" fmla="*/ 18 w 18"/>
                <a:gd name="T49" fmla="*/ 62 h 156"/>
                <a:gd name="T50" fmla="*/ 18 w 18"/>
                <a:gd name="T51" fmla="*/ 66 h 156"/>
                <a:gd name="T52" fmla="*/ 17 w 18"/>
                <a:gd name="T53" fmla="*/ 67 h 156"/>
                <a:gd name="T54" fmla="*/ 15 w 18"/>
                <a:gd name="T55" fmla="*/ 71 h 156"/>
                <a:gd name="T56" fmla="*/ 13 w 18"/>
                <a:gd name="T57" fmla="*/ 74 h 156"/>
                <a:gd name="T58" fmla="*/ 12 w 18"/>
                <a:gd name="T59" fmla="*/ 76 h 156"/>
                <a:gd name="T60" fmla="*/ 10 w 18"/>
                <a:gd name="T61" fmla="*/ 79 h 156"/>
                <a:gd name="T62" fmla="*/ 10 w 18"/>
                <a:gd name="T63" fmla="*/ 81 h 156"/>
                <a:gd name="T64" fmla="*/ 10 w 18"/>
                <a:gd name="T65" fmla="*/ 81 h 156"/>
                <a:gd name="T66" fmla="*/ 10 w 18"/>
                <a:gd name="T67" fmla="*/ 82 h 156"/>
                <a:gd name="T68" fmla="*/ 12 w 18"/>
                <a:gd name="T69" fmla="*/ 84 h 156"/>
                <a:gd name="T70" fmla="*/ 13 w 18"/>
                <a:gd name="T71" fmla="*/ 86 h 156"/>
                <a:gd name="T72" fmla="*/ 13 w 18"/>
                <a:gd name="T73" fmla="*/ 89 h 156"/>
                <a:gd name="T74" fmla="*/ 15 w 18"/>
                <a:gd name="T75" fmla="*/ 92 h 156"/>
                <a:gd name="T76" fmla="*/ 15 w 18"/>
                <a:gd name="T77" fmla="*/ 96 h 156"/>
                <a:gd name="T78" fmla="*/ 13 w 18"/>
                <a:gd name="T79" fmla="*/ 101 h 156"/>
                <a:gd name="T80" fmla="*/ 13 w 18"/>
                <a:gd name="T81" fmla="*/ 106 h 156"/>
                <a:gd name="T82" fmla="*/ 15 w 18"/>
                <a:gd name="T83" fmla="*/ 111 h 156"/>
                <a:gd name="T84" fmla="*/ 17 w 18"/>
                <a:gd name="T85" fmla="*/ 121 h 156"/>
                <a:gd name="T86" fmla="*/ 18 w 18"/>
                <a:gd name="T87" fmla="*/ 126 h 156"/>
                <a:gd name="T88" fmla="*/ 18 w 18"/>
                <a:gd name="T89" fmla="*/ 131 h 156"/>
                <a:gd name="T90" fmla="*/ 18 w 18"/>
                <a:gd name="T91" fmla="*/ 134 h 156"/>
                <a:gd name="T92" fmla="*/ 18 w 18"/>
                <a:gd name="T93" fmla="*/ 138 h 156"/>
                <a:gd name="T94" fmla="*/ 15 w 18"/>
                <a:gd name="T95" fmla="*/ 143 h 156"/>
                <a:gd name="T96" fmla="*/ 13 w 18"/>
                <a:gd name="T97" fmla="*/ 148 h 156"/>
                <a:gd name="T98" fmla="*/ 10 w 18"/>
                <a:gd name="T99" fmla="*/ 153 h 156"/>
                <a:gd name="T100" fmla="*/ 10 w 18"/>
                <a:gd name="T101"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 h="156">
                  <a:moveTo>
                    <a:pt x="10" y="156"/>
                  </a:moveTo>
                  <a:lnTo>
                    <a:pt x="10" y="151"/>
                  </a:lnTo>
                  <a:lnTo>
                    <a:pt x="10" y="141"/>
                  </a:lnTo>
                  <a:lnTo>
                    <a:pt x="8" y="131"/>
                  </a:lnTo>
                  <a:lnTo>
                    <a:pt x="8" y="124"/>
                  </a:lnTo>
                  <a:lnTo>
                    <a:pt x="7" y="118"/>
                  </a:lnTo>
                  <a:lnTo>
                    <a:pt x="3" y="107"/>
                  </a:lnTo>
                  <a:lnTo>
                    <a:pt x="0" y="99"/>
                  </a:lnTo>
                  <a:lnTo>
                    <a:pt x="0" y="91"/>
                  </a:lnTo>
                  <a:lnTo>
                    <a:pt x="0" y="79"/>
                  </a:lnTo>
                  <a:lnTo>
                    <a:pt x="0" y="59"/>
                  </a:lnTo>
                  <a:lnTo>
                    <a:pt x="0" y="39"/>
                  </a:lnTo>
                  <a:lnTo>
                    <a:pt x="0" y="27"/>
                  </a:lnTo>
                  <a:lnTo>
                    <a:pt x="2" y="19"/>
                  </a:lnTo>
                  <a:lnTo>
                    <a:pt x="3" y="10"/>
                  </a:lnTo>
                  <a:lnTo>
                    <a:pt x="3" y="3"/>
                  </a:lnTo>
                  <a:lnTo>
                    <a:pt x="5" y="0"/>
                  </a:lnTo>
                  <a:lnTo>
                    <a:pt x="5" y="3"/>
                  </a:lnTo>
                  <a:lnTo>
                    <a:pt x="7" y="12"/>
                  </a:lnTo>
                  <a:lnTo>
                    <a:pt x="10" y="20"/>
                  </a:lnTo>
                  <a:lnTo>
                    <a:pt x="12" y="27"/>
                  </a:lnTo>
                  <a:lnTo>
                    <a:pt x="15" y="34"/>
                  </a:lnTo>
                  <a:lnTo>
                    <a:pt x="15" y="44"/>
                  </a:lnTo>
                  <a:lnTo>
                    <a:pt x="17" y="54"/>
                  </a:lnTo>
                  <a:lnTo>
                    <a:pt x="18" y="62"/>
                  </a:lnTo>
                  <a:lnTo>
                    <a:pt x="18" y="66"/>
                  </a:lnTo>
                  <a:lnTo>
                    <a:pt x="17" y="67"/>
                  </a:lnTo>
                  <a:lnTo>
                    <a:pt x="15" y="71"/>
                  </a:lnTo>
                  <a:lnTo>
                    <a:pt x="13" y="74"/>
                  </a:lnTo>
                  <a:lnTo>
                    <a:pt x="12" y="76"/>
                  </a:lnTo>
                  <a:lnTo>
                    <a:pt x="10" y="79"/>
                  </a:lnTo>
                  <a:lnTo>
                    <a:pt x="10" y="81"/>
                  </a:lnTo>
                  <a:lnTo>
                    <a:pt x="10" y="81"/>
                  </a:lnTo>
                  <a:lnTo>
                    <a:pt x="10" y="82"/>
                  </a:lnTo>
                  <a:lnTo>
                    <a:pt x="12" y="84"/>
                  </a:lnTo>
                  <a:lnTo>
                    <a:pt x="13" y="86"/>
                  </a:lnTo>
                  <a:lnTo>
                    <a:pt x="13" y="89"/>
                  </a:lnTo>
                  <a:lnTo>
                    <a:pt x="15" y="92"/>
                  </a:lnTo>
                  <a:lnTo>
                    <a:pt x="15" y="96"/>
                  </a:lnTo>
                  <a:lnTo>
                    <a:pt x="13" y="101"/>
                  </a:lnTo>
                  <a:lnTo>
                    <a:pt x="13" y="106"/>
                  </a:lnTo>
                  <a:lnTo>
                    <a:pt x="15" y="111"/>
                  </a:lnTo>
                  <a:lnTo>
                    <a:pt x="17" y="121"/>
                  </a:lnTo>
                  <a:lnTo>
                    <a:pt x="18" y="126"/>
                  </a:lnTo>
                  <a:lnTo>
                    <a:pt x="18" y="131"/>
                  </a:lnTo>
                  <a:lnTo>
                    <a:pt x="18" y="134"/>
                  </a:lnTo>
                  <a:lnTo>
                    <a:pt x="18" y="138"/>
                  </a:lnTo>
                  <a:lnTo>
                    <a:pt x="15" y="143"/>
                  </a:lnTo>
                  <a:lnTo>
                    <a:pt x="13" y="148"/>
                  </a:lnTo>
                  <a:lnTo>
                    <a:pt x="10" y="153"/>
                  </a:lnTo>
                  <a:lnTo>
                    <a:pt x="10" y="156"/>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7"/>
            <p:cNvSpPr/>
            <p:nvPr/>
          </p:nvSpPr>
          <p:spPr bwMode="auto">
            <a:xfrm>
              <a:off x="2513013" y="895351"/>
              <a:ext cx="57150" cy="12700"/>
            </a:xfrm>
            <a:custGeom>
              <a:avLst/>
              <a:gdLst>
                <a:gd name="T0" fmla="*/ 0 w 36"/>
                <a:gd name="T1" fmla="*/ 3 h 8"/>
                <a:gd name="T2" fmla="*/ 4 w 36"/>
                <a:gd name="T3" fmla="*/ 2 h 8"/>
                <a:gd name="T4" fmla="*/ 12 w 36"/>
                <a:gd name="T5" fmla="*/ 0 h 8"/>
                <a:gd name="T6" fmla="*/ 16 w 36"/>
                <a:gd name="T7" fmla="*/ 0 h 8"/>
                <a:gd name="T8" fmla="*/ 17 w 36"/>
                <a:gd name="T9" fmla="*/ 0 h 8"/>
                <a:gd name="T10" fmla="*/ 21 w 36"/>
                <a:gd name="T11" fmla="*/ 0 h 8"/>
                <a:gd name="T12" fmla="*/ 24 w 36"/>
                <a:gd name="T13" fmla="*/ 0 h 8"/>
                <a:gd name="T14" fmla="*/ 27 w 36"/>
                <a:gd name="T15" fmla="*/ 0 h 8"/>
                <a:gd name="T16" fmla="*/ 31 w 36"/>
                <a:gd name="T17" fmla="*/ 2 h 8"/>
                <a:gd name="T18" fmla="*/ 32 w 36"/>
                <a:gd name="T19" fmla="*/ 3 h 8"/>
                <a:gd name="T20" fmla="*/ 36 w 36"/>
                <a:gd name="T21" fmla="*/ 5 h 8"/>
                <a:gd name="T22" fmla="*/ 36 w 36"/>
                <a:gd name="T23" fmla="*/ 7 h 8"/>
                <a:gd name="T24" fmla="*/ 34 w 36"/>
                <a:gd name="T25" fmla="*/ 7 h 8"/>
                <a:gd name="T26" fmla="*/ 34 w 36"/>
                <a:gd name="T27" fmla="*/ 7 h 8"/>
                <a:gd name="T28" fmla="*/ 34 w 36"/>
                <a:gd name="T29" fmla="*/ 8 h 8"/>
                <a:gd name="T30" fmla="*/ 32 w 36"/>
                <a:gd name="T31" fmla="*/ 7 h 8"/>
                <a:gd name="T32" fmla="*/ 27 w 36"/>
                <a:gd name="T33" fmla="*/ 5 h 8"/>
                <a:gd name="T34" fmla="*/ 22 w 36"/>
                <a:gd name="T35" fmla="*/ 5 h 8"/>
                <a:gd name="T36" fmla="*/ 17 w 36"/>
                <a:gd name="T37" fmla="*/ 5 h 8"/>
                <a:gd name="T38" fmla="*/ 11 w 36"/>
                <a:gd name="T39" fmla="*/ 5 h 8"/>
                <a:gd name="T40" fmla="*/ 2 w 36"/>
                <a:gd name="T41" fmla="*/ 5 h 8"/>
                <a:gd name="T42" fmla="*/ 0 w 36"/>
                <a:gd name="T4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8">
                  <a:moveTo>
                    <a:pt x="0" y="3"/>
                  </a:moveTo>
                  <a:lnTo>
                    <a:pt x="4" y="2"/>
                  </a:lnTo>
                  <a:lnTo>
                    <a:pt x="12" y="0"/>
                  </a:lnTo>
                  <a:lnTo>
                    <a:pt x="16" y="0"/>
                  </a:lnTo>
                  <a:lnTo>
                    <a:pt x="17" y="0"/>
                  </a:lnTo>
                  <a:lnTo>
                    <a:pt x="21" y="0"/>
                  </a:lnTo>
                  <a:lnTo>
                    <a:pt x="24" y="0"/>
                  </a:lnTo>
                  <a:lnTo>
                    <a:pt x="27" y="0"/>
                  </a:lnTo>
                  <a:lnTo>
                    <a:pt x="31" y="2"/>
                  </a:lnTo>
                  <a:lnTo>
                    <a:pt x="32" y="3"/>
                  </a:lnTo>
                  <a:lnTo>
                    <a:pt x="36" y="5"/>
                  </a:lnTo>
                  <a:lnTo>
                    <a:pt x="36" y="7"/>
                  </a:lnTo>
                  <a:lnTo>
                    <a:pt x="34" y="7"/>
                  </a:lnTo>
                  <a:lnTo>
                    <a:pt x="34" y="7"/>
                  </a:lnTo>
                  <a:lnTo>
                    <a:pt x="34" y="8"/>
                  </a:lnTo>
                  <a:lnTo>
                    <a:pt x="32" y="7"/>
                  </a:lnTo>
                  <a:lnTo>
                    <a:pt x="27" y="5"/>
                  </a:lnTo>
                  <a:lnTo>
                    <a:pt x="22" y="5"/>
                  </a:lnTo>
                  <a:lnTo>
                    <a:pt x="17" y="5"/>
                  </a:lnTo>
                  <a:lnTo>
                    <a:pt x="11" y="5"/>
                  </a:lnTo>
                  <a:lnTo>
                    <a:pt x="2" y="5"/>
                  </a:lnTo>
                  <a:lnTo>
                    <a:pt x="0" y="3"/>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
            <p:cNvSpPr/>
            <p:nvPr/>
          </p:nvSpPr>
          <p:spPr bwMode="auto">
            <a:xfrm>
              <a:off x="2570163" y="844551"/>
              <a:ext cx="15875" cy="71438"/>
            </a:xfrm>
            <a:custGeom>
              <a:avLst/>
              <a:gdLst>
                <a:gd name="T0" fmla="*/ 10 w 10"/>
                <a:gd name="T1" fmla="*/ 0 h 45"/>
                <a:gd name="T2" fmla="*/ 8 w 10"/>
                <a:gd name="T3" fmla="*/ 7 h 45"/>
                <a:gd name="T4" fmla="*/ 8 w 10"/>
                <a:gd name="T5" fmla="*/ 22 h 45"/>
                <a:gd name="T6" fmla="*/ 6 w 10"/>
                <a:gd name="T7" fmla="*/ 30 h 45"/>
                <a:gd name="T8" fmla="*/ 5 w 10"/>
                <a:gd name="T9" fmla="*/ 39 h 45"/>
                <a:gd name="T10" fmla="*/ 5 w 10"/>
                <a:gd name="T11" fmla="*/ 40 h 45"/>
                <a:gd name="T12" fmla="*/ 3 w 10"/>
                <a:gd name="T13" fmla="*/ 44 h 45"/>
                <a:gd name="T14" fmla="*/ 1 w 10"/>
                <a:gd name="T15" fmla="*/ 45 h 45"/>
                <a:gd name="T16" fmla="*/ 0 w 10"/>
                <a:gd name="T17" fmla="*/ 45 h 45"/>
                <a:gd name="T18" fmla="*/ 0 w 10"/>
                <a:gd name="T19" fmla="*/ 37 h 45"/>
                <a:gd name="T20" fmla="*/ 1 w 10"/>
                <a:gd name="T21" fmla="*/ 30 h 45"/>
                <a:gd name="T22" fmla="*/ 3 w 10"/>
                <a:gd name="T23" fmla="*/ 22 h 45"/>
                <a:gd name="T24" fmla="*/ 5 w 10"/>
                <a:gd name="T25" fmla="*/ 15 h 45"/>
                <a:gd name="T26" fmla="*/ 8 w 10"/>
                <a:gd name="T27" fmla="*/ 3 h 45"/>
                <a:gd name="T28" fmla="*/ 10 w 10"/>
                <a:gd name="T2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45">
                  <a:moveTo>
                    <a:pt x="10" y="0"/>
                  </a:moveTo>
                  <a:lnTo>
                    <a:pt x="8" y="7"/>
                  </a:lnTo>
                  <a:lnTo>
                    <a:pt x="8" y="22"/>
                  </a:lnTo>
                  <a:lnTo>
                    <a:pt x="6" y="30"/>
                  </a:lnTo>
                  <a:lnTo>
                    <a:pt x="5" y="39"/>
                  </a:lnTo>
                  <a:lnTo>
                    <a:pt x="5" y="40"/>
                  </a:lnTo>
                  <a:lnTo>
                    <a:pt x="3" y="44"/>
                  </a:lnTo>
                  <a:lnTo>
                    <a:pt x="1" y="45"/>
                  </a:lnTo>
                  <a:lnTo>
                    <a:pt x="0" y="45"/>
                  </a:lnTo>
                  <a:lnTo>
                    <a:pt x="0" y="37"/>
                  </a:lnTo>
                  <a:lnTo>
                    <a:pt x="1" y="30"/>
                  </a:lnTo>
                  <a:lnTo>
                    <a:pt x="3" y="22"/>
                  </a:lnTo>
                  <a:lnTo>
                    <a:pt x="5" y="15"/>
                  </a:lnTo>
                  <a:lnTo>
                    <a:pt x="8" y="3"/>
                  </a:lnTo>
                  <a:lnTo>
                    <a:pt x="10" y="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9"/>
            <p:cNvSpPr/>
            <p:nvPr/>
          </p:nvSpPr>
          <p:spPr bwMode="auto">
            <a:xfrm>
              <a:off x="2652713" y="455613"/>
              <a:ext cx="95250" cy="136525"/>
            </a:xfrm>
            <a:custGeom>
              <a:avLst/>
              <a:gdLst>
                <a:gd name="T0" fmla="*/ 6 w 60"/>
                <a:gd name="T1" fmla="*/ 12 h 86"/>
                <a:gd name="T2" fmla="*/ 18 w 60"/>
                <a:gd name="T3" fmla="*/ 18 h 86"/>
                <a:gd name="T4" fmla="*/ 27 w 60"/>
                <a:gd name="T5" fmla="*/ 20 h 86"/>
                <a:gd name="T6" fmla="*/ 35 w 60"/>
                <a:gd name="T7" fmla="*/ 17 h 86"/>
                <a:gd name="T8" fmla="*/ 47 w 60"/>
                <a:gd name="T9" fmla="*/ 8 h 86"/>
                <a:gd name="T10" fmla="*/ 55 w 60"/>
                <a:gd name="T11" fmla="*/ 2 h 86"/>
                <a:gd name="T12" fmla="*/ 58 w 60"/>
                <a:gd name="T13" fmla="*/ 5 h 86"/>
                <a:gd name="T14" fmla="*/ 58 w 60"/>
                <a:gd name="T15" fmla="*/ 18 h 86"/>
                <a:gd name="T16" fmla="*/ 48 w 60"/>
                <a:gd name="T17" fmla="*/ 55 h 86"/>
                <a:gd name="T18" fmla="*/ 42 w 60"/>
                <a:gd name="T19" fmla="*/ 75 h 86"/>
                <a:gd name="T20" fmla="*/ 38 w 60"/>
                <a:gd name="T21" fmla="*/ 79 h 86"/>
                <a:gd name="T22" fmla="*/ 37 w 60"/>
                <a:gd name="T23" fmla="*/ 77 h 86"/>
                <a:gd name="T24" fmla="*/ 37 w 60"/>
                <a:gd name="T25" fmla="*/ 69 h 86"/>
                <a:gd name="T26" fmla="*/ 35 w 60"/>
                <a:gd name="T27" fmla="*/ 49 h 86"/>
                <a:gd name="T28" fmla="*/ 35 w 60"/>
                <a:gd name="T29" fmla="*/ 42 h 86"/>
                <a:gd name="T30" fmla="*/ 37 w 60"/>
                <a:gd name="T31" fmla="*/ 42 h 86"/>
                <a:gd name="T32" fmla="*/ 38 w 60"/>
                <a:gd name="T33" fmla="*/ 40 h 86"/>
                <a:gd name="T34" fmla="*/ 38 w 60"/>
                <a:gd name="T35" fmla="*/ 35 h 86"/>
                <a:gd name="T36" fmla="*/ 35 w 60"/>
                <a:gd name="T37" fmla="*/ 29 h 86"/>
                <a:gd name="T38" fmla="*/ 32 w 60"/>
                <a:gd name="T39" fmla="*/ 25 h 86"/>
                <a:gd name="T40" fmla="*/ 27 w 60"/>
                <a:gd name="T41" fmla="*/ 25 h 86"/>
                <a:gd name="T42" fmla="*/ 22 w 60"/>
                <a:gd name="T43" fmla="*/ 29 h 86"/>
                <a:gd name="T44" fmla="*/ 20 w 60"/>
                <a:gd name="T45" fmla="*/ 34 h 86"/>
                <a:gd name="T46" fmla="*/ 20 w 60"/>
                <a:gd name="T47" fmla="*/ 37 h 86"/>
                <a:gd name="T48" fmla="*/ 20 w 60"/>
                <a:gd name="T49" fmla="*/ 39 h 86"/>
                <a:gd name="T50" fmla="*/ 22 w 60"/>
                <a:gd name="T51" fmla="*/ 39 h 86"/>
                <a:gd name="T52" fmla="*/ 23 w 60"/>
                <a:gd name="T53" fmla="*/ 42 h 86"/>
                <a:gd name="T54" fmla="*/ 23 w 60"/>
                <a:gd name="T55" fmla="*/ 54 h 86"/>
                <a:gd name="T56" fmla="*/ 20 w 60"/>
                <a:gd name="T57" fmla="*/ 70 h 86"/>
                <a:gd name="T58" fmla="*/ 17 w 60"/>
                <a:gd name="T59" fmla="*/ 84 h 86"/>
                <a:gd name="T60" fmla="*/ 17 w 60"/>
                <a:gd name="T61" fmla="*/ 86 h 86"/>
                <a:gd name="T62" fmla="*/ 13 w 60"/>
                <a:gd name="T63" fmla="*/ 81 h 86"/>
                <a:gd name="T64" fmla="*/ 8 w 60"/>
                <a:gd name="T65" fmla="*/ 69 h 86"/>
                <a:gd name="T66" fmla="*/ 1 w 60"/>
                <a:gd name="T67" fmla="*/ 45 h 86"/>
                <a:gd name="T68" fmla="*/ 0 w 60"/>
                <a:gd name="T69" fmla="*/ 30 h 86"/>
                <a:gd name="T70" fmla="*/ 0 w 60"/>
                <a:gd name="T71" fmla="*/ 22 h 86"/>
                <a:gd name="T72" fmla="*/ 3 w 60"/>
                <a:gd name="T73"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86">
                  <a:moveTo>
                    <a:pt x="3" y="10"/>
                  </a:moveTo>
                  <a:lnTo>
                    <a:pt x="6" y="12"/>
                  </a:lnTo>
                  <a:lnTo>
                    <a:pt x="15" y="17"/>
                  </a:lnTo>
                  <a:lnTo>
                    <a:pt x="18" y="18"/>
                  </a:lnTo>
                  <a:lnTo>
                    <a:pt x="23" y="20"/>
                  </a:lnTo>
                  <a:lnTo>
                    <a:pt x="27" y="20"/>
                  </a:lnTo>
                  <a:lnTo>
                    <a:pt x="28" y="20"/>
                  </a:lnTo>
                  <a:lnTo>
                    <a:pt x="35" y="17"/>
                  </a:lnTo>
                  <a:lnTo>
                    <a:pt x="43" y="10"/>
                  </a:lnTo>
                  <a:lnTo>
                    <a:pt x="47" y="8"/>
                  </a:lnTo>
                  <a:lnTo>
                    <a:pt x="52" y="5"/>
                  </a:lnTo>
                  <a:lnTo>
                    <a:pt x="55" y="2"/>
                  </a:lnTo>
                  <a:lnTo>
                    <a:pt x="57" y="0"/>
                  </a:lnTo>
                  <a:lnTo>
                    <a:pt x="58" y="5"/>
                  </a:lnTo>
                  <a:lnTo>
                    <a:pt x="60" y="8"/>
                  </a:lnTo>
                  <a:lnTo>
                    <a:pt x="58" y="18"/>
                  </a:lnTo>
                  <a:lnTo>
                    <a:pt x="52" y="42"/>
                  </a:lnTo>
                  <a:lnTo>
                    <a:pt x="48" y="55"/>
                  </a:lnTo>
                  <a:lnTo>
                    <a:pt x="45" y="65"/>
                  </a:lnTo>
                  <a:lnTo>
                    <a:pt x="42" y="75"/>
                  </a:lnTo>
                  <a:lnTo>
                    <a:pt x="40" y="79"/>
                  </a:lnTo>
                  <a:lnTo>
                    <a:pt x="38" y="79"/>
                  </a:lnTo>
                  <a:lnTo>
                    <a:pt x="38" y="79"/>
                  </a:lnTo>
                  <a:lnTo>
                    <a:pt x="37" y="77"/>
                  </a:lnTo>
                  <a:lnTo>
                    <a:pt x="37" y="75"/>
                  </a:lnTo>
                  <a:lnTo>
                    <a:pt x="37" y="69"/>
                  </a:lnTo>
                  <a:lnTo>
                    <a:pt x="37" y="62"/>
                  </a:lnTo>
                  <a:lnTo>
                    <a:pt x="35" y="49"/>
                  </a:lnTo>
                  <a:lnTo>
                    <a:pt x="35" y="42"/>
                  </a:lnTo>
                  <a:lnTo>
                    <a:pt x="35" y="42"/>
                  </a:lnTo>
                  <a:lnTo>
                    <a:pt x="37" y="42"/>
                  </a:lnTo>
                  <a:lnTo>
                    <a:pt x="37" y="42"/>
                  </a:lnTo>
                  <a:lnTo>
                    <a:pt x="38" y="42"/>
                  </a:lnTo>
                  <a:lnTo>
                    <a:pt x="38" y="40"/>
                  </a:lnTo>
                  <a:lnTo>
                    <a:pt x="38" y="40"/>
                  </a:lnTo>
                  <a:lnTo>
                    <a:pt x="38" y="35"/>
                  </a:lnTo>
                  <a:lnTo>
                    <a:pt x="37" y="30"/>
                  </a:lnTo>
                  <a:lnTo>
                    <a:pt x="35" y="29"/>
                  </a:lnTo>
                  <a:lnTo>
                    <a:pt x="33" y="25"/>
                  </a:lnTo>
                  <a:lnTo>
                    <a:pt x="32" y="25"/>
                  </a:lnTo>
                  <a:lnTo>
                    <a:pt x="28" y="23"/>
                  </a:lnTo>
                  <a:lnTo>
                    <a:pt x="27" y="25"/>
                  </a:lnTo>
                  <a:lnTo>
                    <a:pt x="23" y="25"/>
                  </a:lnTo>
                  <a:lnTo>
                    <a:pt x="22" y="29"/>
                  </a:lnTo>
                  <a:lnTo>
                    <a:pt x="20" y="32"/>
                  </a:lnTo>
                  <a:lnTo>
                    <a:pt x="20" y="34"/>
                  </a:lnTo>
                  <a:lnTo>
                    <a:pt x="20" y="35"/>
                  </a:lnTo>
                  <a:lnTo>
                    <a:pt x="20" y="37"/>
                  </a:lnTo>
                  <a:lnTo>
                    <a:pt x="20" y="37"/>
                  </a:lnTo>
                  <a:lnTo>
                    <a:pt x="20" y="39"/>
                  </a:lnTo>
                  <a:lnTo>
                    <a:pt x="22" y="39"/>
                  </a:lnTo>
                  <a:lnTo>
                    <a:pt x="22" y="39"/>
                  </a:lnTo>
                  <a:lnTo>
                    <a:pt x="23" y="40"/>
                  </a:lnTo>
                  <a:lnTo>
                    <a:pt x="23" y="42"/>
                  </a:lnTo>
                  <a:lnTo>
                    <a:pt x="23" y="45"/>
                  </a:lnTo>
                  <a:lnTo>
                    <a:pt x="23" y="54"/>
                  </a:lnTo>
                  <a:lnTo>
                    <a:pt x="22" y="62"/>
                  </a:lnTo>
                  <a:lnTo>
                    <a:pt x="20" y="70"/>
                  </a:lnTo>
                  <a:lnTo>
                    <a:pt x="18" y="79"/>
                  </a:lnTo>
                  <a:lnTo>
                    <a:pt x="17" y="84"/>
                  </a:lnTo>
                  <a:lnTo>
                    <a:pt x="17" y="86"/>
                  </a:lnTo>
                  <a:lnTo>
                    <a:pt x="17" y="86"/>
                  </a:lnTo>
                  <a:lnTo>
                    <a:pt x="15" y="84"/>
                  </a:lnTo>
                  <a:lnTo>
                    <a:pt x="13" y="81"/>
                  </a:lnTo>
                  <a:lnTo>
                    <a:pt x="11" y="77"/>
                  </a:lnTo>
                  <a:lnTo>
                    <a:pt x="8" y="69"/>
                  </a:lnTo>
                  <a:lnTo>
                    <a:pt x="5" y="57"/>
                  </a:lnTo>
                  <a:lnTo>
                    <a:pt x="1" y="45"/>
                  </a:lnTo>
                  <a:lnTo>
                    <a:pt x="0" y="34"/>
                  </a:lnTo>
                  <a:lnTo>
                    <a:pt x="0" y="30"/>
                  </a:lnTo>
                  <a:lnTo>
                    <a:pt x="0" y="25"/>
                  </a:lnTo>
                  <a:lnTo>
                    <a:pt x="0" y="22"/>
                  </a:lnTo>
                  <a:lnTo>
                    <a:pt x="0" y="20"/>
                  </a:lnTo>
                  <a:lnTo>
                    <a:pt x="3" y="12"/>
                  </a:lnTo>
                  <a:lnTo>
                    <a:pt x="3" y="1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0"/>
            <p:cNvSpPr/>
            <p:nvPr/>
          </p:nvSpPr>
          <p:spPr bwMode="auto">
            <a:xfrm>
              <a:off x="2897188" y="522288"/>
              <a:ext cx="165100" cy="193675"/>
            </a:xfrm>
            <a:custGeom>
              <a:avLst/>
              <a:gdLst>
                <a:gd name="T0" fmla="*/ 29 w 104"/>
                <a:gd name="T1" fmla="*/ 15 h 122"/>
                <a:gd name="T2" fmla="*/ 29 w 104"/>
                <a:gd name="T3" fmla="*/ 30 h 122"/>
                <a:gd name="T4" fmla="*/ 32 w 104"/>
                <a:gd name="T5" fmla="*/ 37 h 122"/>
                <a:gd name="T6" fmla="*/ 34 w 104"/>
                <a:gd name="T7" fmla="*/ 40 h 122"/>
                <a:gd name="T8" fmla="*/ 39 w 104"/>
                <a:gd name="T9" fmla="*/ 42 h 122"/>
                <a:gd name="T10" fmla="*/ 44 w 104"/>
                <a:gd name="T11" fmla="*/ 44 h 122"/>
                <a:gd name="T12" fmla="*/ 49 w 104"/>
                <a:gd name="T13" fmla="*/ 44 h 122"/>
                <a:gd name="T14" fmla="*/ 50 w 104"/>
                <a:gd name="T15" fmla="*/ 40 h 122"/>
                <a:gd name="T16" fmla="*/ 57 w 104"/>
                <a:gd name="T17" fmla="*/ 35 h 122"/>
                <a:gd name="T18" fmla="*/ 62 w 104"/>
                <a:gd name="T19" fmla="*/ 32 h 122"/>
                <a:gd name="T20" fmla="*/ 66 w 104"/>
                <a:gd name="T21" fmla="*/ 32 h 122"/>
                <a:gd name="T22" fmla="*/ 69 w 104"/>
                <a:gd name="T23" fmla="*/ 30 h 122"/>
                <a:gd name="T24" fmla="*/ 71 w 104"/>
                <a:gd name="T25" fmla="*/ 27 h 122"/>
                <a:gd name="T26" fmla="*/ 72 w 104"/>
                <a:gd name="T27" fmla="*/ 25 h 122"/>
                <a:gd name="T28" fmla="*/ 72 w 104"/>
                <a:gd name="T29" fmla="*/ 17 h 122"/>
                <a:gd name="T30" fmla="*/ 72 w 104"/>
                <a:gd name="T31" fmla="*/ 2 h 122"/>
                <a:gd name="T32" fmla="*/ 74 w 104"/>
                <a:gd name="T33" fmla="*/ 2 h 122"/>
                <a:gd name="T34" fmla="*/ 89 w 104"/>
                <a:gd name="T35" fmla="*/ 15 h 122"/>
                <a:gd name="T36" fmla="*/ 96 w 104"/>
                <a:gd name="T37" fmla="*/ 18 h 122"/>
                <a:gd name="T38" fmla="*/ 99 w 104"/>
                <a:gd name="T39" fmla="*/ 23 h 122"/>
                <a:gd name="T40" fmla="*/ 104 w 104"/>
                <a:gd name="T41" fmla="*/ 33 h 122"/>
                <a:gd name="T42" fmla="*/ 101 w 104"/>
                <a:gd name="T43" fmla="*/ 35 h 122"/>
                <a:gd name="T44" fmla="*/ 81 w 104"/>
                <a:gd name="T45" fmla="*/ 30 h 122"/>
                <a:gd name="T46" fmla="*/ 74 w 104"/>
                <a:gd name="T47" fmla="*/ 28 h 122"/>
                <a:gd name="T48" fmla="*/ 74 w 104"/>
                <a:gd name="T49" fmla="*/ 30 h 122"/>
                <a:gd name="T50" fmla="*/ 71 w 104"/>
                <a:gd name="T51" fmla="*/ 32 h 122"/>
                <a:gd name="T52" fmla="*/ 67 w 104"/>
                <a:gd name="T53" fmla="*/ 40 h 122"/>
                <a:gd name="T54" fmla="*/ 64 w 104"/>
                <a:gd name="T55" fmla="*/ 52 h 122"/>
                <a:gd name="T56" fmla="*/ 55 w 104"/>
                <a:gd name="T57" fmla="*/ 74 h 122"/>
                <a:gd name="T58" fmla="*/ 50 w 104"/>
                <a:gd name="T59" fmla="*/ 87 h 122"/>
                <a:gd name="T60" fmla="*/ 50 w 104"/>
                <a:gd name="T61" fmla="*/ 97 h 122"/>
                <a:gd name="T62" fmla="*/ 49 w 104"/>
                <a:gd name="T63" fmla="*/ 116 h 122"/>
                <a:gd name="T64" fmla="*/ 47 w 104"/>
                <a:gd name="T65" fmla="*/ 121 h 122"/>
                <a:gd name="T66" fmla="*/ 44 w 104"/>
                <a:gd name="T67" fmla="*/ 112 h 122"/>
                <a:gd name="T68" fmla="*/ 40 w 104"/>
                <a:gd name="T69" fmla="*/ 97 h 122"/>
                <a:gd name="T70" fmla="*/ 37 w 104"/>
                <a:gd name="T71" fmla="*/ 87 h 122"/>
                <a:gd name="T72" fmla="*/ 35 w 104"/>
                <a:gd name="T73" fmla="*/ 84 h 122"/>
                <a:gd name="T74" fmla="*/ 34 w 104"/>
                <a:gd name="T75" fmla="*/ 72 h 122"/>
                <a:gd name="T76" fmla="*/ 29 w 104"/>
                <a:gd name="T77" fmla="*/ 49 h 122"/>
                <a:gd name="T78" fmla="*/ 25 w 104"/>
                <a:gd name="T79" fmla="*/ 39 h 122"/>
                <a:gd name="T80" fmla="*/ 22 w 104"/>
                <a:gd name="T81" fmla="*/ 35 h 122"/>
                <a:gd name="T82" fmla="*/ 19 w 104"/>
                <a:gd name="T83" fmla="*/ 35 h 122"/>
                <a:gd name="T84" fmla="*/ 15 w 104"/>
                <a:gd name="T85" fmla="*/ 39 h 122"/>
                <a:gd name="T86" fmla="*/ 3 w 104"/>
                <a:gd name="T87" fmla="*/ 45 h 122"/>
                <a:gd name="T88" fmla="*/ 2 w 104"/>
                <a:gd name="T89" fmla="*/ 44 h 122"/>
                <a:gd name="T90" fmla="*/ 3 w 104"/>
                <a:gd name="T91" fmla="*/ 33 h 122"/>
                <a:gd name="T92" fmla="*/ 10 w 104"/>
                <a:gd name="T93" fmla="*/ 27 h 122"/>
                <a:gd name="T94" fmla="*/ 24 w 104"/>
                <a:gd name="T95" fmla="*/ 1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122">
                  <a:moveTo>
                    <a:pt x="29" y="10"/>
                  </a:moveTo>
                  <a:lnTo>
                    <a:pt x="29" y="15"/>
                  </a:lnTo>
                  <a:lnTo>
                    <a:pt x="29" y="25"/>
                  </a:lnTo>
                  <a:lnTo>
                    <a:pt x="29" y="30"/>
                  </a:lnTo>
                  <a:lnTo>
                    <a:pt x="30" y="35"/>
                  </a:lnTo>
                  <a:lnTo>
                    <a:pt x="32" y="37"/>
                  </a:lnTo>
                  <a:lnTo>
                    <a:pt x="34" y="39"/>
                  </a:lnTo>
                  <a:lnTo>
                    <a:pt x="34" y="40"/>
                  </a:lnTo>
                  <a:lnTo>
                    <a:pt x="37" y="40"/>
                  </a:lnTo>
                  <a:lnTo>
                    <a:pt x="39" y="42"/>
                  </a:lnTo>
                  <a:lnTo>
                    <a:pt x="42" y="42"/>
                  </a:lnTo>
                  <a:lnTo>
                    <a:pt x="44" y="44"/>
                  </a:lnTo>
                  <a:lnTo>
                    <a:pt x="45" y="44"/>
                  </a:lnTo>
                  <a:lnTo>
                    <a:pt x="49" y="44"/>
                  </a:lnTo>
                  <a:lnTo>
                    <a:pt x="49" y="42"/>
                  </a:lnTo>
                  <a:lnTo>
                    <a:pt x="50" y="40"/>
                  </a:lnTo>
                  <a:lnTo>
                    <a:pt x="54" y="37"/>
                  </a:lnTo>
                  <a:lnTo>
                    <a:pt x="57" y="35"/>
                  </a:lnTo>
                  <a:lnTo>
                    <a:pt x="59" y="33"/>
                  </a:lnTo>
                  <a:lnTo>
                    <a:pt x="62" y="32"/>
                  </a:lnTo>
                  <a:lnTo>
                    <a:pt x="64" y="32"/>
                  </a:lnTo>
                  <a:lnTo>
                    <a:pt x="66" y="32"/>
                  </a:lnTo>
                  <a:lnTo>
                    <a:pt x="67" y="32"/>
                  </a:lnTo>
                  <a:lnTo>
                    <a:pt x="69" y="30"/>
                  </a:lnTo>
                  <a:lnTo>
                    <a:pt x="71" y="30"/>
                  </a:lnTo>
                  <a:lnTo>
                    <a:pt x="71" y="27"/>
                  </a:lnTo>
                  <a:lnTo>
                    <a:pt x="72" y="27"/>
                  </a:lnTo>
                  <a:lnTo>
                    <a:pt x="72" y="25"/>
                  </a:lnTo>
                  <a:lnTo>
                    <a:pt x="72" y="22"/>
                  </a:lnTo>
                  <a:lnTo>
                    <a:pt x="72" y="17"/>
                  </a:lnTo>
                  <a:lnTo>
                    <a:pt x="72" y="10"/>
                  </a:lnTo>
                  <a:lnTo>
                    <a:pt x="72" y="2"/>
                  </a:lnTo>
                  <a:lnTo>
                    <a:pt x="72" y="0"/>
                  </a:lnTo>
                  <a:lnTo>
                    <a:pt x="74" y="2"/>
                  </a:lnTo>
                  <a:lnTo>
                    <a:pt x="82" y="8"/>
                  </a:lnTo>
                  <a:lnTo>
                    <a:pt x="89" y="15"/>
                  </a:lnTo>
                  <a:lnTo>
                    <a:pt x="94" y="17"/>
                  </a:lnTo>
                  <a:lnTo>
                    <a:pt x="96" y="18"/>
                  </a:lnTo>
                  <a:lnTo>
                    <a:pt x="97" y="20"/>
                  </a:lnTo>
                  <a:lnTo>
                    <a:pt x="99" y="23"/>
                  </a:lnTo>
                  <a:lnTo>
                    <a:pt x="101" y="27"/>
                  </a:lnTo>
                  <a:lnTo>
                    <a:pt x="104" y="33"/>
                  </a:lnTo>
                  <a:lnTo>
                    <a:pt x="104" y="37"/>
                  </a:lnTo>
                  <a:lnTo>
                    <a:pt x="101" y="35"/>
                  </a:lnTo>
                  <a:lnTo>
                    <a:pt x="92" y="33"/>
                  </a:lnTo>
                  <a:lnTo>
                    <a:pt x="81" y="30"/>
                  </a:lnTo>
                  <a:lnTo>
                    <a:pt x="76" y="30"/>
                  </a:lnTo>
                  <a:lnTo>
                    <a:pt x="74" y="28"/>
                  </a:lnTo>
                  <a:lnTo>
                    <a:pt x="74" y="30"/>
                  </a:lnTo>
                  <a:lnTo>
                    <a:pt x="74" y="30"/>
                  </a:lnTo>
                  <a:lnTo>
                    <a:pt x="72" y="30"/>
                  </a:lnTo>
                  <a:lnTo>
                    <a:pt x="71" y="32"/>
                  </a:lnTo>
                  <a:lnTo>
                    <a:pt x="71" y="35"/>
                  </a:lnTo>
                  <a:lnTo>
                    <a:pt x="67" y="40"/>
                  </a:lnTo>
                  <a:lnTo>
                    <a:pt x="67" y="44"/>
                  </a:lnTo>
                  <a:lnTo>
                    <a:pt x="64" y="52"/>
                  </a:lnTo>
                  <a:lnTo>
                    <a:pt x="59" y="65"/>
                  </a:lnTo>
                  <a:lnTo>
                    <a:pt x="55" y="74"/>
                  </a:lnTo>
                  <a:lnTo>
                    <a:pt x="54" y="80"/>
                  </a:lnTo>
                  <a:lnTo>
                    <a:pt x="50" y="87"/>
                  </a:lnTo>
                  <a:lnTo>
                    <a:pt x="50" y="91"/>
                  </a:lnTo>
                  <a:lnTo>
                    <a:pt x="50" y="97"/>
                  </a:lnTo>
                  <a:lnTo>
                    <a:pt x="50" y="107"/>
                  </a:lnTo>
                  <a:lnTo>
                    <a:pt x="49" y="116"/>
                  </a:lnTo>
                  <a:lnTo>
                    <a:pt x="49" y="122"/>
                  </a:lnTo>
                  <a:lnTo>
                    <a:pt x="47" y="121"/>
                  </a:lnTo>
                  <a:lnTo>
                    <a:pt x="47" y="117"/>
                  </a:lnTo>
                  <a:lnTo>
                    <a:pt x="44" y="112"/>
                  </a:lnTo>
                  <a:lnTo>
                    <a:pt x="42" y="106"/>
                  </a:lnTo>
                  <a:lnTo>
                    <a:pt x="40" y="97"/>
                  </a:lnTo>
                  <a:lnTo>
                    <a:pt x="39" y="92"/>
                  </a:lnTo>
                  <a:lnTo>
                    <a:pt x="37" y="87"/>
                  </a:lnTo>
                  <a:lnTo>
                    <a:pt x="35" y="86"/>
                  </a:lnTo>
                  <a:lnTo>
                    <a:pt x="35" y="84"/>
                  </a:lnTo>
                  <a:lnTo>
                    <a:pt x="34" y="79"/>
                  </a:lnTo>
                  <a:lnTo>
                    <a:pt x="34" y="72"/>
                  </a:lnTo>
                  <a:lnTo>
                    <a:pt x="32" y="64"/>
                  </a:lnTo>
                  <a:lnTo>
                    <a:pt x="29" y="49"/>
                  </a:lnTo>
                  <a:lnTo>
                    <a:pt x="27" y="40"/>
                  </a:lnTo>
                  <a:lnTo>
                    <a:pt x="25" y="39"/>
                  </a:lnTo>
                  <a:lnTo>
                    <a:pt x="24" y="37"/>
                  </a:lnTo>
                  <a:lnTo>
                    <a:pt x="22" y="35"/>
                  </a:lnTo>
                  <a:lnTo>
                    <a:pt x="20" y="35"/>
                  </a:lnTo>
                  <a:lnTo>
                    <a:pt x="19" y="35"/>
                  </a:lnTo>
                  <a:lnTo>
                    <a:pt x="19" y="37"/>
                  </a:lnTo>
                  <a:lnTo>
                    <a:pt x="15" y="39"/>
                  </a:lnTo>
                  <a:lnTo>
                    <a:pt x="8" y="42"/>
                  </a:lnTo>
                  <a:lnTo>
                    <a:pt x="3" y="45"/>
                  </a:lnTo>
                  <a:lnTo>
                    <a:pt x="0" y="45"/>
                  </a:lnTo>
                  <a:lnTo>
                    <a:pt x="2" y="44"/>
                  </a:lnTo>
                  <a:lnTo>
                    <a:pt x="3" y="39"/>
                  </a:lnTo>
                  <a:lnTo>
                    <a:pt x="3" y="33"/>
                  </a:lnTo>
                  <a:lnTo>
                    <a:pt x="7" y="30"/>
                  </a:lnTo>
                  <a:lnTo>
                    <a:pt x="10" y="27"/>
                  </a:lnTo>
                  <a:lnTo>
                    <a:pt x="17" y="20"/>
                  </a:lnTo>
                  <a:lnTo>
                    <a:pt x="24" y="13"/>
                  </a:lnTo>
                  <a:lnTo>
                    <a:pt x="29" y="1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1"/>
            <p:cNvSpPr/>
            <p:nvPr/>
          </p:nvSpPr>
          <p:spPr bwMode="auto">
            <a:xfrm>
              <a:off x="2865438" y="369888"/>
              <a:ext cx="196850" cy="293688"/>
            </a:xfrm>
            <a:custGeom>
              <a:avLst/>
              <a:gdLst>
                <a:gd name="T0" fmla="*/ 81 w 124"/>
                <a:gd name="T1" fmla="*/ 5 h 185"/>
                <a:gd name="T2" fmla="*/ 99 w 124"/>
                <a:gd name="T3" fmla="*/ 24 h 185"/>
                <a:gd name="T4" fmla="*/ 109 w 124"/>
                <a:gd name="T5" fmla="*/ 59 h 185"/>
                <a:gd name="T6" fmla="*/ 114 w 124"/>
                <a:gd name="T7" fmla="*/ 74 h 185"/>
                <a:gd name="T8" fmla="*/ 117 w 124"/>
                <a:gd name="T9" fmla="*/ 77 h 185"/>
                <a:gd name="T10" fmla="*/ 122 w 124"/>
                <a:gd name="T11" fmla="*/ 77 h 185"/>
                <a:gd name="T12" fmla="*/ 121 w 124"/>
                <a:gd name="T13" fmla="*/ 81 h 185"/>
                <a:gd name="T14" fmla="*/ 119 w 124"/>
                <a:gd name="T15" fmla="*/ 88 h 185"/>
                <a:gd name="T16" fmla="*/ 121 w 124"/>
                <a:gd name="T17" fmla="*/ 103 h 185"/>
                <a:gd name="T18" fmla="*/ 124 w 124"/>
                <a:gd name="T19" fmla="*/ 128 h 185"/>
                <a:gd name="T20" fmla="*/ 124 w 124"/>
                <a:gd name="T21" fmla="*/ 136 h 185"/>
                <a:gd name="T22" fmla="*/ 121 w 124"/>
                <a:gd name="T23" fmla="*/ 128 h 185"/>
                <a:gd name="T24" fmla="*/ 119 w 124"/>
                <a:gd name="T25" fmla="*/ 140 h 185"/>
                <a:gd name="T26" fmla="*/ 119 w 124"/>
                <a:gd name="T27" fmla="*/ 166 h 185"/>
                <a:gd name="T28" fmla="*/ 107 w 124"/>
                <a:gd name="T29" fmla="*/ 185 h 185"/>
                <a:gd name="T30" fmla="*/ 101 w 124"/>
                <a:gd name="T31" fmla="*/ 182 h 185"/>
                <a:gd name="T32" fmla="*/ 97 w 124"/>
                <a:gd name="T33" fmla="*/ 160 h 185"/>
                <a:gd name="T34" fmla="*/ 84 w 124"/>
                <a:gd name="T35" fmla="*/ 138 h 185"/>
                <a:gd name="T36" fmla="*/ 79 w 124"/>
                <a:gd name="T37" fmla="*/ 128 h 185"/>
                <a:gd name="T38" fmla="*/ 75 w 124"/>
                <a:gd name="T39" fmla="*/ 116 h 185"/>
                <a:gd name="T40" fmla="*/ 84 w 124"/>
                <a:gd name="T41" fmla="*/ 91 h 185"/>
                <a:gd name="T42" fmla="*/ 84 w 124"/>
                <a:gd name="T43" fmla="*/ 77 h 185"/>
                <a:gd name="T44" fmla="*/ 86 w 124"/>
                <a:gd name="T45" fmla="*/ 42 h 185"/>
                <a:gd name="T46" fmla="*/ 79 w 124"/>
                <a:gd name="T47" fmla="*/ 44 h 185"/>
                <a:gd name="T48" fmla="*/ 64 w 124"/>
                <a:gd name="T49" fmla="*/ 54 h 185"/>
                <a:gd name="T50" fmla="*/ 75 w 124"/>
                <a:gd name="T51" fmla="*/ 44 h 185"/>
                <a:gd name="T52" fmla="*/ 55 w 124"/>
                <a:gd name="T53" fmla="*/ 52 h 185"/>
                <a:gd name="T54" fmla="*/ 44 w 124"/>
                <a:gd name="T55" fmla="*/ 57 h 185"/>
                <a:gd name="T56" fmla="*/ 47 w 124"/>
                <a:gd name="T57" fmla="*/ 81 h 185"/>
                <a:gd name="T58" fmla="*/ 59 w 124"/>
                <a:gd name="T59" fmla="*/ 91 h 185"/>
                <a:gd name="T60" fmla="*/ 47 w 124"/>
                <a:gd name="T61" fmla="*/ 84 h 185"/>
                <a:gd name="T62" fmla="*/ 54 w 124"/>
                <a:gd name="T63" fmla="*/ 93 h 185"/>
                <a:gd name="T64" fmla="*/ 45 w 124"/>
                <a:gd name="T65" fmla="*/ 88 h 185"/>
                <a:gd name="T66" fmla="*/ 49 w 124"/>
                <a:gd name="T67" fmla="*/ 103 h 185"/>
                <a:gd name="T68" fmla="*/ 47 w 124"/>
                <a:gd name="T69" fmla="*/ 123 h 185"/>
                <a:gd name="T70" fmla="*/ 47 w 124"/>
                <a:gd name="T71" fmla="*/ 160 h 185"/>
                <a:gd name="T72" fmla="*/ 40 w 124"/>
                <a:gd name="T73" fmla="*/ 178 h 185"/>
                <a:gd name="T74" fmla="*/ 22 w 124"/>
                <a:gd name="T75" fmla="*/ 180 h 185"/>
                <a:gd name="T76" fmla="*/ 20 w 124"/>
                <a:gd name="T77" fmla="*/ 168 h 185"/>
                <a:gd name="T78" fmla="*/ 18 w 124"/>
                <a:gd name="T79" fmla="*/ 155 h 185"/>
                <a:gd name="T80" fmla="*/ 12 w 124"/>
                <a:gd name="T81" fmla="*/ 148 h 185"/>
                <a:gd name="T82" fmla="*/ 17 w 124"/>
                <a:gd name="T83" fmla="*/ 146 h 185"/>
                <a:gd name="T84" fmla="*/ 10 w 124"/>
                <a:gd name="T85" fmla="*/ 138 h 185"/>
                <a:gd name="T86" fmla="*/ 15 w 124"/>
                <a:gd name="T87" fmla="*/ 133 h 185"/>
                <a:gd name="T88" fmla="*/ 7 w 124"/>
                <a:gd name="T89" fmla="*/ 124 h 185"/>
                <a:gd name="T90" fmla="*/ 2 w 124"/>
                <a:gd name="T91" fmla="*/ 119 h 185"/>
                <a:gd name="T92" fmla="*/ 12 w 124"/>
                <a:gd name="T93" fmla="*/ 118 h 185"/>
                <a:gd name="T94" fmla="*/ 2 w 124"/>
                <a:gd name="T95" fmla="*/ 109 h 185"/>
                <a:gd name="T96" fmla="*/ 5 w 124"/>
                <a:gd name="T97" fmla="*/ 103 h 185"/>
                <a:gd name="T98" fmla="*/ 10 w 124"/>
                <a:gd name="T99" fmla="*/ 91 h 185"/>
                <a:gd name="T100" fmla="*/ 7 w 124"/>
                <a:gd name="T101" fmla="*/ 81 h 185"/>
                <a:gd name="T102" fmla="*/ 5 w 124"/>
                <a:gd name="T103" fmla="*/ 71 h 185"/>
                <a:gd name="T104" fmla="*/ 7 w 124"/>
                <a:gd name="T105" fmla="*/ 77 h 185"/>
                <a:gd name="T106" fmla="*/ 17 w 124"/>
                <a:gd name="T107" fmla="*/ 72 h 185"/>
                <a:gd name="T108" fmla="*/ 25 w 124"/>
                <a:gd name="T109" fmla="*/ 41 h 185"/>
                <a:gd name="T110" fmla="*/ 44 w 124"/>
                <a:gd name="T111" fmla="*/ 9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4" h="185">
                  <a:moveTo>
                    <a:pt x="64" y="0"/>
                  </a:moveTo>
                  <a:lnTo>
                    <a:pt x="65" y="0"/>
                  </a:lnTo>
                  <a:lnTo>
                    <a:pt x="69" y="0"/>
                  </a:lnTo>
                  <a:lnTo>
                    <a:pt x="72" y="2"/>
                  </a:lnTo>
                  <a:lnTo>
                    <a:pt x="77" y="4"/>
                  </a:lnTo>
                  <a:lnTo>
                    <a:pt x="81" y="5"/>
                  </a:lnTo>
                  <a:lnTo>
                    <a:pt x="84" y="7"/>
                  </a:lnTo>
                  <a:lnTo>
                    <a:pt x="87" y="9"/>
                  </a:lnTo>
                  <a:lnTo>
                    <a:pt x="91" y="12"/>
                  </a:lnTo>
                  <a:lnTo>
                    <a:pt x="94" y="15"/>
                  </a:lnTo>
                  <a:lnTo>
                    <a:pt x="96" y="19"/>
                  </a:lnTo>
                  <a:lnTo>
                    <a:pt x="99" y="24"/>
                  </a:lnTo>
                  <a:lnTo>
                    <a:pt x="102" y="30"/>
                  </a:lnTo>
                  <a:lnTo>
                    <a:pt x="104" y="41"/>
                  </a:lnTo>
                  <a:lnTo>
                    <a:pt x="107" y="49"/>
                  </a:lnTo>
                  <a:lnTo>
                    <a:pt x="107" y="54"/>
                  </a:lnTo>
                  <a:lnTo>
                    <a:pt x="109" y="56"/>
                  </a:lnTo>
                  <a:lnTo>
                    <a:pt x="109" y="59"/>
                  </a:lnTo>
                  <a:lnTo>
                    <a:pt x="109" y="64"/>
                  </a:lnTo>
                  <a:lnTo>
                    <a:pt x="109" y="66"/>
                  </a:lnTo>
                  <a:lnTo>
                    <a:pt x="111" y="69"/>
                  </a:lnTo>
                  <a:lnTo>
                    <a:pt x="112" y="71"/>
                  </a:lnTo>
                  <a:lnTo>
                    <a:pt x="112" y="72"/>
                  </a:lnTo>
                  <a:lnTo>
                    <a:pt x="114" y="74"/>
                  </a:lnTo>
                  <a:lnTo>
                    <a:pt x="116" y="74"/>
                  </a:lnTo>
                  <a:lnTo>
                    <a:pt x="119" y="76"/>
                  </a:lnTo>
                  <a:lnTo>
                    <a:pt x="119" y="74"/>
                  </a:lnTo>
                  <a:lnTo>
                    <a:pt x="119" y="76"/>
                  </a:lnTo>
                  <a:lnTo>
                    <a:pt x="119" y="77"/>
                  </a:lnTo>
                  <a:lnTo>
                    <a:pt x="117" y="77"/>
                  </a:lnTo>
                  <a:lnTo>
                    <a:pt x="117" y="77"/>
                  </a:lnTo>
                  <a:lnTo>
                    <a:pt x="117" y="77"/>
                  </a:lnTo>
                  <a:lnTo>
                    <a:pt x="119" y="77"/>
                  </a:lnTo>
                  <a:lnTo>
                    <a:pt x="121" y="77"/>
                  </a:lnTo>
                  <a:lnTo>
                    <a:pt x="122" y="77"/>
                  </a:lnTo>
                  <a:lnTo>
                    <a:pt x="122" y="77"/>
                  </a:lnTo>
                  <a:lnTo>
                    <a:pt x="124" y="79"/>
                  </a:lnTo>
                  <a:lnTo>
                    <a:pt x="122" y="79"/>
                  </a:lnTo>
                  <a:lnTo>
                    <a:pt x="122" y="81"/>
                  </a:lnTo>
                  <a:lnTo>
                    <a:pt x="122" y="81"/>
                  </a:lnTo>
                  <a:lnTo>
                    <a:pt x="121" y="81"/>
                  </a:lnTo>
                  <a:lnTo>
                    <a:pt x="121" y="81"/>
                  </a:lnTo>
                  <a:lnTo>
                    <a:pt x="122" y="84"/>
                  </a:lnTo>
                  <a:lnTo>
                    <a:pt x="122" y="84"/>
                  </a:lnTo>
                  <a:lnTo>
                    <a:pt x="122" y="86"/>
                  </a:lnTo>
                  <a:lnTo>
                    <a:pt x="122" y="86"/>
                  </a:lnTo>
                  <a:lnTo>
                    <a:pt x="121" y="88"/>
                  </a:lnTo>
                  <a:lnTo>
                    <a:pt x="119" y="88"/>
                  </a:lnTo>
                  <a:lnTo>
                    <a:pt x="119" y="89"/>
                  </a:lnTo>
                  <a:lnTo>
                    <a:pt x="117" y="91"/>
                  </a:lnTo>
                  <a:lnTo>
                    <a:pt x="119" y="93"/>
                  </a:lnTo>
                  <a:lnTo>
                    <a:pt x="119" y="96"/>
                  </a:lnTo>
                  <a:lnTo>
                    <a:pt x="119" y="99"/>
                  </a:lnTo>
                  <a:lnTo>
                    <a:pt x="121" y="103"/>
                  </a:lnTo>
                  <a:lnTo>
                    <a:pt x="122" y="108"/>
                  </a:lnTo>
                  <a:lnTo>
                    <a:pt x="124" y="113"/>
                  </a:lnTo>
                  <a:lnTo>
                    <a:pt x="124" y="116"/>
                  </a:lnTo>
                  <a:lnTo>
                    <a:pt x="124" y="121"/>
                  </a:lnTo>
                  <a:lnTo>
                    <a:pt x="124" y="124"/>
                  </a:lnTo>
                  <a:lnTo>
                    <a:pt x="124" y="128"/>
                  </a:lnTo>
                  <a:lnTo>
                    <a:pt x="124" y="129"/>
                  </a:lnTo>
                  <a:lnTo>
                    <a:pt x="124" y="131"/>
                  </a:lnTo>
                  <a:lnTo>
                    <a:pt x="124" y="133"/>
                  </a:lnTo>
                  <a:lnTo>
                    <a:pt x="124" y="136"/>
                  </a:lnTo>
                  <a:lnTo>
                    <a:pt x="124" y="138"/>
                  </a:lnTo>
                  <a:lnTo>
                    <a:pt x="124" y="136"/>
                  </a:lnTo>
                  <a:lnTo>
                    <a:pt x="124" y="133"/>
                  </a:lnTo>
                  <a:lnTo>
                    <a:pt x="122" y="129"/>
                  </a:lnTo>
                  <a:lnTo>
                    <a:pt x="122" y="128"/>
                  </a:lnTo>
                  <a:lnTo>
                    <a:pt x="122" y="128"/>
                  </a:lnTo>
                  <a:lnTo>
                    <a:pt x="122" y="126"/>
                  </a:lnTo>
                  <a:lnTo>
                    <a:pt x="121" y="128"/>
                  </a:lnTo>
                  <a:lnTo>
                    <a:pt x="121" y="128"/>
                  </a:lnTo>
                  <a:lnTo>
                    <a:pt x="121" y="129"/>
                  </a:lnTo>
                  <a:lnTo>
                    <a:pt x="119" y="129"/>
                  </a:lnTo>
                  <a:lnTo>
                    <a:pt x="119" y="133"/>
                  </a:lnTo>
                  <a:lnTo>
                    <a:pt x="119" y="135"/>
                  </a:lnTo>
                  <a:lnTo>
                    <a:pt x="119" y="140"/>
                  </a:lnTo>
                  <a:lnTo>
                    <a:pt x="121" y="146"/>
                  </a:lnTo>
                  <a:lnTo>
                    <a:pt x="122" y="151"/>
                  </a:lnTo>
                  <a:lnTo>
                    <a:pt x="121" y="158"/>
                  </a:lnTo>
                  <a:lnTo>
                    <a:pt x="121" y="161"/>
                  </a:lnTo>
                  <a:lnTo>
                    <a:pt x="121" y="165"/>
                  </a:lnTo>
                  <a:lnTo>
                    <a:pt x="119" y="166"/>
                  </a:lnTo>
                  <a:lnTo>
                    <a:pt x="119" y="168"/>
                  </a:lnTo>
                  <a:lnTo>
                    <a:pt x="114" y="171"/>
                  </a:lnTo>
                  <a:lnTo>
                    <a:pt x="112" y="178"/>
                  </a:lnTo>
                  <a:lnTo>
                    <a:pt x="111" y="180"/>
                  </a:lnTo>
                  <a:lnTo>
                    <a:pt x="109" y="183"/>
                  </a:lnTo>
                  <a:lnTo>
                    <a:pt x="107" y="185"/>
                  </a:lnTo>
                  <a:lnTo>
                    <a:pt x="106" y="185"/>
                  </a:lnTo>
                  <a:lnTo>
                    <a:pt x="104" y="185"/>
                  </a:lnTo>
                  <a:lnTo>
                    <a:pt x="102" y="185"/>
                  </a:lnTo>
                  <a:lnTo>
                    <a:pt x="102" y="185"/>
                  </a:lnTo>
                  <a:lnTo>
                    <a:pt x="101" y="183"/>
                  </a:lnTo>
                  <a:lnTo>
                    <a:pt x="101" y="182"/>
                  </a:lnTo>
                  <a:lnTo>
                    <a:pt x="101" y="180"/>
                  </a:lnTo>
                  <a:lnTo>
                    <a:pt x="102" y="175"/>
                  </a:lnTo>
                  <a:lnTo>
                    <a:pt x="101" y="170"/>
                  </a:lnTo>
                  <a:lnTo>
                    <a:pt x="101" y="165"/>
                  </a:lnTo>
                  <a:lnTo>
                    <a:pt x="99" y="163"/>
                  </a:lnTo>
                  <a:lnTo>
                    <a:pt x="97" y="160"/>
                  </a:lnTo>
                  <a:lnTo>
                    <a:pt x="94" y="153"/>
                  </a:lnTo>
                  <a:lnTo>
                    <a:pt x="92" y="150"/>
                  </a:lnTo>
                  <a:lnTo>
                    <a:pt x="91" y="146"/>
                  </a:lnTo>
                  <a:lnTo>
                    <a:pt x="89" y="143"/>
                  </a:lnTo>
                  <a:lnTo>
                    <a:pt x="86" y="140"/>
                  </a:lnTo>
                  <a:lnTo>
                    <a:pt x="84" y="138"/>
                  </a:lnTo>
                  <a:lnTo>
                    <a:pt x="84" y="136"/>
                  </a:lnTo>
                  <a:lnTo>
                    <a:pt x="82" y="133"/>
                  </a:lnTo>
                  <a:lnTo>
                    <a:pt x="82" y="131"/>
                  </a:lnTo>
                  <a:lnTo>
                    <a:pt x="81" y="128"/>
                  </a:lnTo>
                  <a:lnTo>
                    <a:pt x="81" y="128"/>
                  </a:lnTo>
                  <a:lnTo>
                    <a:pt x="79" y="128"/>
                  </a:lnTo>
                  <a:lnTo>
                    <a:pt x="77" y="126"/>
                  </a:lnTo>
                  <a:lnTo>
                    <a:pt x="75" y="124"/>
                  </a:lnTo>
                  <a:lnTo>
                    <a:pt x="75" y="123"/>
                  </a:lnTo>
                  <a:lnTo>
                    <a:pt x="74" y="123"/>
                  </a:lnTo>
                  <a:lnTo>
                    <a:pt x="75" y="119"/>
                  </a:lnTo>
                  <a:lnTo>
                    <a:pt x="75" y="116"/>
                  </a:lnTo>
                  <a:lnTo>
                    <a:pt x="77" y="111"/>
                  </a:lnTo>
                  <a:lnTo>
                    <a:pt x="77" y="108"/>
                  </a:lnTo>
                  <a:lnTo>
                    <a:pt x="79" y="104"/>
                  </a:lnTo>
                  <a:lnTo>
                    <a:pt x="81" y="99"/>
                  </a:lnTo>
                  <a:lnTo>
                    <a:pt x="84" y="94"/>
                  </a:lnTo>
                  <a:lnTo>
                    <a:pt x="84" y="91"/>
                  </a:lnTo>
                  <a:lnTo>
                    <a:pt x="86" y="88"/>
                  </a:lnTo>
                  <a:lnTo>
                    <a:pt x="84" y="86"/>
                  </a:lnTo>
                  <a:lnTo>
                    <a:pt x="84" y="84"/>
                  </a:lnTo>
                  <a:lnTo>
                    <a:pt x="84" y="81"/>
                  </a:lnTo>
                  <a:lnTo>
                    <a:pt x="84" y="81"/>
                  </a:lnTo>
                  <a:lnTo>
                    <a:pt x="84" y="77"/>
                  </a:lnTo>
                  <a:lnTo>
                    <a:pt x="87" y="69"/>
                  </a:lnTo>
                  <a:lnTo>
                    <a:pt x="89" y="61"/>
                  </a:lnTo>
                  <a:lnTo>
                    <a:pt x="89" y="56"/>
                  </a:lnTo>
                  <a:lnTo>
                    <a:pt x="89" y="51"/>
                  </a:lnTo>
                  <a:lnTo>
                    <a:pt x="87" y="46"/>
                  </a:lnTo>
                  <a:lnTo>
                    <a:pt x="86" y="42"/>
                  </a:lnTo>
                  <a:lnTo>
                    <a:pt x="84" y="41"/>
                  </a:lnTo>
                  <a:lnTo>
                    <a:pt x="84" y="37"/>
                  </a:lnTo>
                  <a:lnTo>
                    <a:pt x="84" y="36"/>
                  </a:lnTo>
                  <a:lnTo>
                    <a:pt x="82" y="39"/>
                  </a:lnTo>
                  <a:lnTo>
                    <a:pt x="81" y="41"/>
                  </a:lnTo>
                  <a:lnTo>
                    <a:pt x="79" y="44"/>
                  </a:lnTo>
                  <a:lnTo>
                    <a:pt x="77" y="46"/>
                  </a:lnTo>
                  <a:lnTo>
                    <a:pt x="74" y="51"/>
                  </a:lnTo>
                  <a:lnTo>
                    <a:pt x="70" y="52"/>
                  </a:lnTo>
                  <a:lnTo>
                    <a:pt x="64" y="56"/>
                  </a:lnTo>
                  <a:lnTo>
                    <a:pt x="62" y="56"/>
                  </a:lnTo>
                  <a:lnTo>
                    <a:pt x="64" y="54"/>
                  </a:lnTo>
                  <a:lnTo>
                    <a:pt x="69" y="51"/>
                  </a:lnTo>
                  <a:lnTo>
                    <a:pt x="72" y="49"/>
                  </a:lnTo>
                  <a:lnTo>
                    <a:pt x="75" y="46"/>
                  </a:lnTo>
                  <a:lnTo>
                    <a:pt x="77" y="44"/>
                  </a:lnTo>
                  <a:lnTo>
                    <a:pt x="77" y="41"/>
                  </a:lnTo>
                  <a:lnTo>
                    <a:pt x="75" y="44"/>
                  </a:lnTo>
                  <a:lnTo>
                    <a:pt x="74" y="46"/>
                  </a:lnTo>
                  <a:lnTo>
                    <a:pt x="69" y="49"/>
                  </a:lnTo>
                  <a:lnTo>
                    <a:pt x="65" y="49"/>
                  </a:lnTo>
                  <a:lnTo>
                    <a:pt x="60" y="51"/>
                  </a:lnTo>
                  <a:lnTo>
                    <a:pt x="57" y="52"/>
                  </a:lnTo>
                  <a:lnTo>
                    <a:pt x="55" y="52"/>
                  </a:lnTo>
                  <a:lnTo>
                    <a:pt x="52" y="52"/>
                  </a:lnTo>
                  <a:lnTo>
                    <a:pt x="49" y="54"/>
                  </a:lnTo>
                  <a:lnTo>
                    <a:pt x="47" y="54"/>
                  </a:lnTo>
                  <a:lnTo>
                    <a:pt x="47" y="54"/>
                  </a:lnTo>
                  <a:lnTo>
                    <a:pt x="45" y="56"/>
                  </a:lnTo>
                  <a:lnTo>
                    <a:pt x="44" y="57"/>
                  </a:lnTo>
                  <a:lnTo>
                    <a:pt x="44" y="59"/>
                  </a:lnTo>
                  <a:lnTo>
                    <a:pt x="44" y="62"/>
                  </a:lnTo>
                  <a:lnTo>
                    <a:pt x="44" y="66"/>
                  </a:lnTo>
                  <a:lnTo>
                    <a:pt x="44" y="72"/>
                  </a:lnTo>
                  <a:lnTo>
                    <a:pt x="45" y="79"/>
                  </a:lnTo>
                  <a:lnTo>
                    <a:pt x="47" y="81"/>
                  </a:lnTo>
                  <a:lnTo>
                    <a:pt x="47" y="84"/>
                  </a:lnTo>
                  <a:lnTo>
                    <a:pt x="49" y="86"/>
                  </a:lnTo>
                  <a:lnTo>
                    <a:pt x="50" y="88"/>
                  </a:lnTo>
                  <a:lnTo>
                    <a:pt x="54" y="88"/>
                  </a:lnTo>
                  <a:lnTo>
                    <a:pt x="57" y="91"/>
                  </a:lnTo>
                  <a:lnTo>
                    <a:pt x="59" y="91"/>
                  </a:lnTo>
                  <a:lnTo>
                    <a:pt x="64" y="93"/>
                  </a:lnTo>
                  <a:lnTo>
                    <a:pt x="59" y="93"/>
                  </a:lnTo>
                  <a:lnTo>
                    <a:pt x="55" y="91"/>
                  </a:lnTo>
                  <a:lnTo>
                    <a:pt x="52" y="89"/>
                  </a:lnTo>
                  <a:lnTo>
                    <a:pt x="49" y="88"/>
                  </a:lnTo>
                  <a:lnTo>
                    <a:pt x="47" y="84"/>
                  </a:lnTo>
                  <a:lnTo>
                    <a:pt x="45" y="84"/>
                  </a:lnTo>
                  <a:lnTo>
                    <a:pt x="45" y="84"/>
                  </a:lnTo>
                  <a:lnTo>
                    <a:pt x="47" y="88"/>
                  </a:lnTo>
                  <a:lnTo>
                    <a:pt x="49" y="89"/>
                  </a:lnTo>
                  <a:lnTo>
                    <a:pt x="50" y="93"/>
                  </a:lnTo>
                  <a:lnTo>
                    <a:pt x="54" y="93"/>
                  </a:lnTo>
                  <a:lnTo>
                    <a:pt x="59" y="94"/>
                  </a:lnTo>
                  <a:lnTo>
                    <a:pt x="55" y="94"/>
                  </a:lnTo>
                  <a:lnTo>
                    <a:pt x="52" y="93"/>
                  </a:lnTo>
                  <a:lnTo>
                    <a:pt x="49" y="91"/>
                  </a:lnTo>
                  <a:lnTo>
                    <a:pt x="47" y="91"/>
                  </a:lnTo>
                  <a:lnTo>
                    <a:pt x="45" y="88"/>
                  </a:lnTo>
                  <a:lnTo>
                    <a:pt x="44" y="88"/>
                  </a:lnTo>
                  <a:lnTo>
                    <a:pt x="45" y="89"/>
                  </a:lnTo>
                  <a:lnTo>
                    <a:pt x="47" y="94"/>
                  </a:lnTo>
                  <a:lnTo>
                    <a:pt x="49" y="96"/>
                  </a:lnTo>
                  <a:lnTo>
                    <a:pt x="49" y="99"/>
                  </a:lnTo>
                  <a:lnTo>
                    <a:pt x="49" y="103"/>
                  </a:lnTo>
                  <a:lnTo>
                    <a:pt x="47" y="104"/>
                  </a:lnTo>
                  <a:lnTo>
                    <a:pt x="47" y="109"/>
                  </a:lnTo>
                  <a:lnTo>
                    <a:pt x="47" y="113"/>
                  </a:lnTo>
                  <a:lnTo>
                    <a:pt x="47" y="114"/>
                  </a:lnTo>
                  <a:lnTo>
                    <a:pt x="47" y="118"/>
                  </a:lnTo>
                  <a:lnTo>
                    <a:pt x="47" y="123"/>
                  </a:lnTo>
                  <a:lnTo>
                    <a:pt x="47" y="131"/>
                  </a:lnTo>
                  <a:lnTo>
                    <a:pt x="47" y="140"/>
                  </a:lnTo>
                  <a:lnTo>
                    <a:pt x="47" y="143"/>
                  </a:lnTo>
                  <a:lnTo>
                    <a:pt x="47" y="148"/>
                  </a:lnTo>
                  <a:lnTo>
                    <a:pt x="47" y="156"/>
                  </a:lnTo>
                  <a:lnTo>
                    <a:pt x="47" y="160"/>
                  </a:lnTo>
                  <a:lnTo>
                    <a:pt x="47" y="163"/>
                  </a:lnTo>
                  <a:lnTo>
                    <a:pt x="47" y="166"/>
                  </a:lnTo>
                  <a:lnTo>
                    <a:pt x="47" y="170"/>
                  </a:lnTo>
                  <a:lnTo>
                    <a:pt x="44" y="173"/>
                  </a:lnTo>
                  <a:lnTo>
                    <a:pt x="42" y="175"/>
                  </a:lnTo>
                  <a:lnTo>
                    <a:pt x="40" y="178"/>
                  </a:lnTo>
                  <a:lnTo>
                    <a:pt x="37" y="180"/>
                  </a:lnTo>
                  <a:lnTo>
                    <a:pt x="34" y="180"/>
                  </a:lnTo>
                  <a:lnTo>
                    <a:pt x="30" y="182"/>
                  </a:lnTo>
                  <a:lnTo>
                    <a:pt x="27" y="182"/>
                  </a:lnTo>
                  <a:lnTo>
                    <a:pt x="23" y="182"/>
                  </a:lnTo>
                  <a:lnTo>
                    <a:pt x="22" y="180"/>
                  </a:lnTo>
                  <a:lnTo>
                    <a:pt x="22" y="180"/>
                  </a:lnTo>
                  <a:lnTo>
                    <a:pt x="22" y="178"/>
                  </a:lnTo>
                  <a:lnTo>
                    <a:pt x="22" y="175"/>
                  </a:lnTo>
                  <a:lnTo>
                    <a:pt x="22" y="170"/>
                  </a:lnTo>
                  <a:lnTo>
                    <a:pt x="22" y="170"/>
                  </a:lnTo>
                  <a:lnTo>
                    <a:pt x="20" y="168"/>
                  </a:lnTo>
                  <a:lnTo>
                    <a:pt x="18" y="165"/>
                  </a:lnTo>
                  <a:lnTo>
                    <a:pt x="17" y="163"/>
                  </a:lnTo>
                  <a:lnTo>
                    <a:pt x="17" y="161"/>
                  </a:lnTo>
                  <a:lnTo>
                    <a:pt x="17" y="160"/>
                  </a:lnTo>
                  <a:lnTo>
                    <a:pt x="17" y="158"/>
                  </a:lnTo>
                  <a:lnTo>
                    <a:pt x="18" y="155"/>
                  </a:lnTo>
                  <a:lnTo>
                    <a:pt x="18" y="153"/>
                  </a:lnTo>
                  <a:lnTo>
                    <a:pt x="17" y="150"/>
                  </a:lnTo>
                  <a:lnTo>
                    <a:pt x="17" y="150"/>
                  </a:lnTo>
                  <a:lnTo>
                    <a:pt x="17" y="148"/>
                  </a:lnTo>
                  <a:lnTo>
                    <a:pt x="15" y="148"/>
                  </a:lnTo>
                  <a:lnTo>
                    <a:pt x="12" y="148"/>
                  </a:lnTo>
                  <a:lnTo>
                    <a:pt x="10" y="145"/>
                  </a:lnTo>
                  <a:lnTo>
                    <a:pt x="12" y="146"/>
                  </a:lnTo>
                  <a:lnTo>
                    <a:pt x="13" y="146"/>
                  </a:lnTo>
                  <a:lnTo>
                    <a:pt x="15" y="148"/>
                  </a:lnTo>
                  <a:lnTo>
                    <a:pt x="15" y="146"/>
                  </a:lnTo>
                  <a:lnTo>
                    <a:pt x="17" y="146"/>
                  </a:lnTo>
                  <a:lnTo>
                    <a:pt x="18" y="145"/>
                  </a:lnTo>
                  <a:lnTo>
                    <a:pt x="15" y="145"/>
                  </a:lnTo>
                  <a:lnTo>
                    <a:pt x="12" y="143"/>
                  </a:lnTo>
                  <a:lnTo>
                    <a:pt x="12" y="141"/>
                  </a:lnTo>
                  <a:lnTo>
                    <a:pt x="10" y="138"/>
                  </a:lnTo>
                  <a:lnTo>
                    <a:pt x="10" y="138"/>
                  </a:lnTo>
                  <a:lnTo>
                    <a:pt x="10" y="138"/>
                  </a:lnTo>
                  <a:lnTo>
                    <a:pt x="12" y="136"/>
                  </a:lnTo>
                  <a:lnTo>
                    <a:pt x="12" y="135"/>
                  </a:lnTo>
                  <a:lnTo>
                    <a:pt x="13" y="135"/>
                  </a:lnTo>
                  <a:lnTo>
                    <a:pt x="13" y="133"/>
                  </a:lnTo>
                  <a:lnTo>
                    <a:pt x="15" y="133"/>
                  </a:lnTo>
                  <a:lnTo>
                    <a:pt x="15" y="131"/>
                  </a:lnTo>
                  <a:lnTo>
                    <a:pt x="17" y="128"/>
                  </a:lnTo>
                  <a:lnTo>
                    <a:pt x="17" y="128"/>
                  </a:lnTo>
                  <a:lnTo>
                    <a:pt x="13" y="128"/>
                  </a:lnTo>
                  <a:lnTo>
                    <a:pt x="8" y="126"/>
                  </a:lnTo>
                  <a:lnTo>
                    <a:pt x="7" y="124"/>
                  </a:lnTo>
                  <a:lnTo>
                    <a:pt x="3" y="124"/>
                  </a:lnTo>
                  <a:lnTo>
                    <a:pt x="2" y="123"/>
                  </a:lnTo>
                  <a:lnTo>
                    <a:pt x="0" y="123"/>
                  </a:lnTo>
                  <a:lnTo>
                    <a:pt x="2" y="121"/>
                  </a:lnTo>
                  <a:lnTo>
                    <a:pt x="2" y="121"/>
                  </a:lnTo>
                  <a:lnTo>
                    <a:pt x="2" y="119"/>
                  </a:lnTo>
                  <a:lnTo>
                    <a:pt x="3" y="119"/>
                  </a:lnTo>
                  <a:lnTo>
                    <a:pt x="2" y="114"/>
                  </a:lnTo>
                  <a:lnTo>
                    <a:pt x="3" y="116"/>
                  </a:lnTo>
                  <a:lnTo>
                    <a:pt x="7" y="118"/>
                  </a:lnTo>
                  <a:lnTo>
                    <a:pt x="8" y="118"/>
                  </a:lnTo>
                  <a:lnTo>
                    <a:pt x="12" y="118"/>
                  </a:lnTo>
                  <a:lnTo>
                    <a:pt x="13" y="118"/>
                  </a:lnTo>
                  <a:lnTo>
                    <a:pt x="18" y="118"/>
                  </a:lnTo>
                  <a:lnTo>
                    <a:pt x="17" y="116"/>
                  </a:lnTo>
                  <a:lnTo>
                    <a:pt x="12" y="113"/>
                  </a:lnTo>
                  <a:lnTo>
                    <a:pt x="7" y="111"/>
                  </a:lnTo>
                  <a:lnTo>
                    <a:pt x="2" y="109"/>
                  </a:lnTo>
                  <a:lnTo>
                    <a:pt x="2" y="109"/>
                  </a:lnTo>
                  <a:lnTo>
                    <a:pt x="2" y="109"/>
                  </a:lnTo>
                  <a:lnTo>
                    <a:pt x="2" y="109"/>
                  </a:lnTo>
                  <a:lnTo>
                    <a:pt x="2" y="108"/>
                  </a:lnTo>
                  <a:lnTo>
                    <a:pt x="3" y="106"/>
                  </a:lnTo>
                  <a:lnTo>
                    <a:pt x="5" y="103"/>
                  </a:lnTo>
                  <a:lnTo>
                    <a:pt x="7" y="101"/>
                  </a:lnTo>
                  <a:lnTo>
                    <a:pt x="10" y="98"/>
                  </a:lnTo>
                  <a:lnTo>
                    <a:pt x="12" y="96"/>
                  </a:lnTo>
                  <a:lnTo>
                    <a:pt x="12" y="94"/>
                  </a:lnTo>
                  <a:lnTo>
                    <a:pt x="12" y="93"/>
                  </a:lnTo>
                  <a:lnTo>
                    <a:pt x="10" y="91"/>
                  </a:lnTo>
                  <a:lnTo>
                    <a:pt x="8" y="91"/>
                  </a:lnTo>
                  <a:lnTo>
                    <a:pt x="7" y="89"/>
                  </a:lnTo>
                  <a:lnTo>
                    <a:pt x="3" y="89"/>
                  </a:lnTo>
                  <a:lnTo>
                    <a:pt x="2" y="88"/>
                  </a:lnTo>
                  <a:lnTo>
                    <a:pt x="3" y="84"/>
                  </a:lnTo>
                  <a:lnTo>
                    <a:pt x="7" y="81"/>
                  </a:lnTo>
                  <a:lnTo>
                    <a:pt x="5" y="81"/>
                  </a:lnTo>
                  <a:lnTo>
                    <a:pt x="5" y="77"/>
                  </a:lnTo>
                  <a:lnTo>
                    <a:pt x="3" y="76"/>
                  </a:lnTo>
                  <a:lnTo>
                    <a:pt x="3" y="74"/>
                  </a:lnTo>
                  <a:lnTo>
                    <a:pt x="3" y="72"/>
                  </a:lnTo>
                  <a:lnTo>
                    <a:pt x="5" y="71"/>
                  </a:lnTo>
                  <a:lnTo>
                    <a:pt x="5" y="71"/>
                  </a:lnTo>
                  <a:lnTo>
                    <a:pt x="5" y="72"/>
                  </a:lnTo>
                  <a:lnTo>
                    <a:pt x="3" y="74"/>
                  </a:lnTo>
                  <a:lnTo>
                    <a:pt x="5" y="76"/>
                  </a:lnTo>
                  <a:lnTo>
                    <a:pt x="5" y="77"/>
                  </a:lnTo>
                  <a:lnTo>
                    <a:pt x="7" y="77"/>
                  </a:lnTo>
                  <a:lnTo>
                    <a:pt x="8" y="77"/>
                  </a:lnTo>
                  <a:lnTo>
                    <a:pt x="10" y="77"/>
                  </a:lnTo>
                  <a:lnTo>
                    <a:pt x="12" y="77"/>
                  </a:lnTo>
                  <a:lnTo>
                    <a:pt x="13" y="76"/>
                  </a:lnTo>
                  <a:lnTo>
                    <a:pt x="15" y="74"/>
                  </a:lnTo>
                  <a:lnTo>
                    <a:pt x="17" y="72"/>
                  </a:lnTo>
                  <a:lnTo>
                    <a:pt x="20" y="69"/>
                  </a:lnTo>
                  <a:lnTo>
                    <a:pt x="22" y="64"/>
                  </a:lnTo>
                  <a:lnTo>
                    <a:pt x="23" y="54"/>
                  </a:lnTo>
                  <a:lnTo>
                    <a:pt x="23" y="49"/>
                  </a:lnTo>
                  <a:lnTo>
                    <a:pt x="25" y="46"/>
                  </a:lnTo>
                  <a:lnTo>
                    <a:pt x="25" y="41"/>
                  </a:lnTo>
                  <a:lnTo>
                    <a:pt x="28" y="32"/>
                  </a:lnTo>
                  <a:lnTo>
                    <a:pt x="32" y="24"/>
                  </a:lnTo>
                  <a:lnTo>
                    <a:pt x="34" y="19"/>
                  </a:lnTo>
                  <a:lnTo>
                    <a:pt x="37" y="15"/>
                  </a:lnTo>
                  <a:lnTo>
                    <a:pt x="40" y="10"/>
                  </a:lnTo>
                  <a:lnTo>
                    <a:pt x="44" y="9"/>
                  </a:lnTo>
                  <a:lnTo>
                    <a:pt x="47" y="5"/>
                  </a:lnTo>
                  <a:lnTo>
                    <a:pt x="52" y="2"/>
                  </a:lnTo>
                  <a:lnTo>
                    <a:pt x="59" y="0"/>
                  </a:lnTo>
                  <a:lnTo>
                    <a:pt x="64" y="0"/>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85" name="Freeform 12"/>
            <p:cNvSpPr/>
            <p:nvPr/>
          </p:nvSpPr>
          <p:spPr bwMode="auto">
            <a:xfrm>
              <a:off x="2987675" y="527051"/>
              <a:ext cx="14288" cy="42863"/>
            </a:xfrm>
            <a:custGeom>
              <a:avLst/>
              <a:gdLst>
                <a:gd name="T0" fmla="*/ 9 w 9"/>
                <a:gd name="T1" fmla="*/ 0 h 27"/>
                <a:gd name="T2" fmla="*/ 9 w 9"/>
                <a:gd name="T3" fmla="*/ 4 h 27"/>
                <a:gd name="T4" fmla="*/ 7 w 9"/>
                <a:gd name="T5" fmla="*/ 12 h 27"/>
                <a:gd name="T6" fmla="*/ 5 w 9"/>
                <a:gd name="T7" fmla="*/ 20 h 27"/>
                <a:gd name="T8" fmla="*/ 5 w 9"/>
                <a:gd name="T9" fmla="*/ 25 h 27"/>
                <a:gd name="T10" fmla="*/ 5 w 9"/>
                <a:gd name="T11" fmla="*/ 27 h 27"/>
                <a:gd name="T12" fmla="*/ 4 w 9"/>
                <a:gd name="T13" fmla="*/ 27 h 27"/>
                <a:gd name="T14" fmla="*/ 2 w 9"/>
                <a:gd name="T15" fmla="*/ 25 h 27"/>
                <a:gd name="T16" fmla="*/ 2 w 9"/>
                <a:gd name="T17" fmla="*/ 24 h 27"/>
                <a:gd name="T18" fmla="*/ 0 w 9"/>
                <a:gd name="T19" fmla="*/ 24 h 27"/>
                <a:gd name="T20" fmla="*/ 0 w 9"/>
                <a:gd name="T21" fmla="*/ 20 h 27"/>
                <a:gd name="T22" fmla="*/ 0 w 9"/>
                <a:gd name="T23" fmla="*/ 19 h 27"/>
                <a:gd name="T24" fmla="*/ 0 w 9"/>
                <a:gd name="T25" fmla="*/ 15 h 27"/>
                <a:gd name="T26" fmla="*/ 4 w 9"/>
                <a:gd name="T27" fmla="*/ 10 h 27"/>
                <a:gd name="T28" fmla="*/ 7 w 9"/>
                <a:gd name="T29" fmla="*/ 5 h 27"/>
                <a:gd name="T30" fmla="*/ 9 w 9"/>
                <a:gd name="T31" fmla="*/ 2 h 27"/>
                <a:gd name="T32" fmla="*/ 9 w 9"/>
                <a:gd name="T3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7">
                  <a:moveTo>
                    <a:pt x="9" y="0"/>
                  </a:moveTo>
                  <a:lnTo>
                    <a:pt x="9" y="4"/>
                  </a:lnTo>
                  <a:lnTo>
                    <a:pt x="7" y="12"/>
                  </a:lnTo>
                  <a:lnTo>
                    <a:pt x="5" y="20"/>
                  </a:lnTo>
                  <a:lnTo>
                    <a:pt x="5" y="25"/>
                  </a:lnTo>
                  <a:lnTo>
                    <a:pt x="5" y="27"/>
                  </a:lnTo>
                  <a:lnTo>
                    <a:pt x="4" y="27"/>
                  </a:lnTo>
                  <a:lnTo>
                    <a:pt x="2" y="25"/>
                  </a:lnTo>
                  <a:lnTo>
                    <a:pt x="2" y="24"/>
                  </a:lnTo>
                  <a:lnTo>
                    <a:pt x="0" y="24"/>
                  </a:lnTo>
                  <a:lnTo>
                    <a:pt x="0" y="20"/>
                  </a:lnTo>
                  <a:lnTo>
                    <a:pt x="0" y="19"/>
                  </a:lnTo>
                  <a:lnTo>
                    <a:pt x="0" y="15"/>
                  </a:lnTo>
                  <a:lnTo>
                    <a:pt x="4" y="10"/>
                  </a:lnTo>
                  <a:lnTo>
                    <a:pt x="7" y="5"/>
                  </a:lnTo>
                  <a:lnTo>
                    <a:pt x="9" y="2"/>
                  </a:lnTo>
                  <a:lnTo>
                    <a:pt x="9" y="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6" name="组合 85"/>
          <p:cNvGrpSpPr/>
          <p:nvPr/>
        </p:nvGrpSpPr>
        <p:grpSpPr>
          <a:xfrm>
            <a:off x="6939282" y="1059582"/>
            <a:ext cx="642265" cy="1046548"/>
            <a:chOff x="2476500" y="306388"/>
            <a:chExt cx="711200" cy="1158875"/>
          </a:xfrm>
        </p:grpSpPr>
        <p:sp>
          <p:nvSpPr>
            <p:cNvPr id="87" name="AutoShape 3"/>
            <p:cNvSpPr>
              <a:spLocks noChangeAspect="1" noChangeArrowheads="1" noTextEdit="1"/>
            </p:cNvSpPr>
            <p:nvPr/>
          </p:nvSpPr>
          <p:spPr bwMode="auto">
            <a:xfrm>
              <a:off x="2476500" y="306388"/>
              <a:ext cx="7112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8" name="Freeform 5"/>
            <p:cNvSpPr/>
            <p:nvPr/>
          </p:nvSpPr>
          <p:spPr bwMode="auto">
            <a:xfrm>
              <a:off x="2479675" y="309563"/>
              <a:ext cx="703263" cy="1147763"/>
            </a:xfrm>
            <a:custGeom>
              <a:avLst/>
              <a:gdLst>
                <a:gd name="T0" fmla="*/ 102 w 443"/>
                <a:gd name="T1" fmla="*/ 115 h 723"/>
                <a:gd name="T2" fmla="*/ 53 w 443"/>
                <a:gd name="T3" fmla="*/ 137 h 723"/>
                <a:gd name="T4" fmla="*/ 38 w 443"/>
                <a:gd name="T5" fmla="*/ 193 h 723"/>
                <a:gd name="T6" fmla="*/ 30 w 443"/>
                <a:gd name="T7" fmla="*/ 272 h 723"/>
                <a:gd name="T8" fmla="*/ 21 w 443"/>
                <a:gd name="T9" fmla="*/ 374 h 723"/>
                <a:gd name="T10" fmla="*/ 27 w 443"/>
                <a:gd name="T11" fmla="*/ 399 h 723"/>
                <a:gd name="T12" fmla="*/ 0 w 443"/>
                <a:gd name="T13" fmla="*/ 424 h 723"/>
                <a:gd name="T14" fmla="*/ 15 w 443"/>
                <a:gd name="T15" fmla="*/ 508 h 723"/>
                <a:gd name="T16" fmla="*/ 45 w 443"/>
                <a:gd name="T17" fmla="*/ 496 h 723"/>
                <a:gd name="T18" fmla="*/ 74 w 443"/>
                <a:gd name="T19" fmla="*/ 409 h 723"/>
                <a:gd name="T20" fmla="*/ 89 w 443"/>
                <a:gd name="T21" fmla="*/ 503 h 723"/>
                <a:gd name="T22" fmla="*/ 100 w 443"/>
                <a:gd name="T23" fmla="*/ 599 h 723"/>
                <a:gd name="T24" fmla="*/ 104 w 443"/>
                <a:gd name="T25" fmla="*/ 644 h 723"/>
                <a:gd name="T26" fmla="*/ 107 w 443"/>
                <a:gd name="T27" fmla="*/ 678 h 723"/>
                <a:gd name="T28" fmla="*/ 100 w 443"/>
                <a:gd name="T29" fmla="*/ 713 h 723"/>
                <a:gd name="T30" fmla="*/ 136 w 443"/>
                <a:gd name="T31" fmla="*/ 713 h 723"/>
                <a:gd name="T32" fmla="*/ 156 w 443"/>
                <a:gd name="T33" fmla="*/ 673 h 723"/>
                <a:gd name="T34" fmla="*/ 161 w 443"/>
                <a:gd name="T35" fmla="*/ 602 h 723"/>
                <a:gd name="T36" fmla="*/ 178 w 443"/>
                <a:gd name="T37" fmla="*/ 663 h 723"/>
                <a:gd name="T38" fmla="*/ 196 w 443"/>
                <a:gd name="T39" fmla="*/ 701 h 723"/>
                <a:gd name="T40" fmla="*/ 211 w 443"/>
                <a:gd name="T41" fmla="*/ 691 h 723"/>
                <a:gd name="T42" fmla="*/ 206 w 443"/>
                <a:gd name="T43" fmla="*/ 631 h 723"/>
                <a:gd name="T44" fmla="*/ 230 w 443"/>
                <a:gd name="T45" fmla="*/ 559 h 723"/>
                <a:gd name="T46" fmla="*/ 235 w 443"/>
                <a:gd name="T47" fmla="*/ 501 h 723"/>
                <a:gd name="T48" fmla="*/ 235 w 443"/>
                <a:gd name="T49" fmla="*/ 414 h 723"/>
                <a:gd name="T50" fmla="*/ 255 w 443"/>
                <a:gd name="T51" fmla="*/ 443 h 723"/>
                <a:gd name="T52" fmla="*/ 270 w 443"/>
                <a:gd name="T53" fmla="*/ 485 h 723"/>
                <a:gd name="T54" fmla="*/ 280 w 443"/>
                <a:gd name="T55" fmla="*/ 585 h 723"/>
                <a:gd name="T56" fmla="*/ 297 w 443"/>
                <a:gd name="T57" fmla="*/ 659 h 723"/>
                <a:gd name="T58" fmla="*/ 295 w 443"/>
                <a:gd name="T59" fmla="*/ 715 h 723"/>
                <a:gd name="T60" fmla="*/ 320 w 443"/>
                <a:gd name="T61" fmla="*/ 723 h 723"/>
                <a:gd name="T62" fmla="*/ 332 w 443"/>
                <a:gd name="T63" fmla="*/ 669 h 723"/>
                <a:gd name="T64" fmla="*/ 340 w 443"/>
                <a:gd name="T65" fmla="*/ 580 h 723"/>
                <a:gd name="T66" fmla="*/ 345 w 443"/>
                <a:gd name="T67" fmla="*/ 496 h 723"/>
                <a:gd name="T68" fmla="*/ 376 w 443"/>
                <a:gd name="T69" fmla="*/ 453 h 723"/>
                <a:gd name="T70" fmla="*/ 376 w 443"/>
                <a:gd name="T71" fmla="*/ 372 h 723"/>
                <a:gd name="T72" fmla="*/ 369 w 443"/>
                <a:gd name="T73" fmla="*/ 303 h 723"/>
                <a:gd name="T74" fmla="*/ 376 w 443"/>
                <a:gd name="T75" fmla="*/ 253 h 723"/>
                <a:gd name="T76" fmla="*/ 389 w 443"/>
                <a:gd name="T77" fmla="*/ 357 h 723"/>
                <a:gd name="T78" fmla="*/ 401 w 443"/>
                <a:gd name="T79" fmla="*/ 404 h 723"/>
                <a:gd name="T80" fmla="*/ 402 w 443"/>
                <a:gd name="T81" fmla="*/ 433 h 723"/>
                <a:gd name="T82" fmla="*/ 397 w 443"/>
                <a:gd name="T83" fmla="*/ 463 h 723"/>
                <a:gd name="T84" fmla="*/ 417 w 443"/>
                <a:gd name="T85" fmla="*/ 547 h 723"/>
                <a:gd name="T86" fmla="*/ 438 w 443"/>
                <a:gd name="T87" fmla="*/ 491 h 723"/>
                <a:gd name="T88" fmla="*/ 443 w 443"/>
                <a:gd name="T89" fmla="*/ 466 h 723"/>
                <a:gd name="T90" fmla="*/ 421 w 443"/>
                <a:gd name="T91" fmla="*/ 389 h 723"/>
                <a:gd name="T92" fmla="*/ 417 w 443"/>
                <a:gd name="T93" fmla="*/ 359 h 723"/>
                <a:gd name="T94" fmla="*/ 407 w 443"/>
                <a:gd name="T95" fmla="*/ 255 h 723"/>
                <a:gd name="T96" fmla="*/ 396 w 443"/>
                <a:gd name="T97" fmla="*/ 174 h 723"/>
                <a:gd name="T98" fmla="*/ 354 w 443"/>
                <a:gd name="T99" fmla="*/ 151 h 723"/>
                <a:gd name="T100" fmla="*/ 330 w 443"/>
                <a:gd name="T101" fmla="*/ 121 h 723"/>
                <a:gd name="T102" fmla="*/ 330 w 443"/>
                <a:gd name="T103" fmla="*/ 80 h 723"/>
                <a:gd name="T104" fmla="*/ 312 w 443"/>
                <a:gd name="T105" fmla="*/ 65 h 723"/>
                <a:gd name="T106" fmla="*/ 280 w 443"/>
                <a:gd name="T107" fmla="*/ 74 h 723"/>
                <a:gd name="T108" fmla="*/ 278 w 443"/>
                <a:gd name="T109" fmla="*/ 112 h 723"/>
                <a:gd name="T110" fmla="*/ 265 w 443"/>
                <a:gd name="T111" fmla="*/ 166 h 723"/>
                <a:gd name="T112" fmla="*/ 236 w 443"/>
                <a:gd name="T113" fmla="*/ 124 h 723"/>
                <a:gd name="T114" fmla="*/ 171 w 443"/>
                <a:gd name="T115" fmla="*/ 95 h 723"/>
                <a:gd name="T116" fmla="*/ 169 w 443"/>
                <a:gd name="T117" fmla="*/ 57 h 723"/>
                <a:gd name="T118" fmla="*/ 166 w 443"/>
                <a:gd name="T119" fmla="*/ 28 h 723"/>
                <a:gd name="T120" fmla="*/ 142 w 443"/>
                <a:gd name="T121" fmla="*/ 1 h 723"/>
                <a:gd name="T122" fmla="*/ 110 w 443"/>
                <a:gd name="T123" fmla="*/ 5 h 723"/>
                <a:gd name="T124" fmla="*/ 94 w 443"/>
                <a:gd name="T125" fmla="*/ 35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3" h="723">
                  <a:moveTo>
                    <a:pt x="112" y="90"/>
                  </a:moveTo>
                  <a:lnTo>
                    <a:pt x="112" y="92"/>
                  </a:lnTo>
                  <a:lnTo>
                    <a:pt x="112" y="99"/>
                  </a:lnTo>
                  <a:lnTo>
                    <a:pt x="112" y="102"/>
                  </a:lnTo>
                  <a:lnTo>
                    <a:pt x="112" y="105"/>
                  </a:lnTo>
                  <a:lnTo>
                    <a:pt x="110" y="109"/>
                  </a:lnTo>
                  <a:lnTo>
                    <a:pt x="110" y="110"/>
                  </a:lnTo>
                  <a:lnTo>
                    <a:pt x="107" y="112"/>
                  </a:lnTo>
                  <a:lnTo>
                    <a:pt x="102" y="115"/>
                  </a:lnTo>
                  <a:lnTo>
                    <a:pt x="95" y="119"/>
                  </a:lnTo>
                  <a:lnTo>
                    <a:pt x="89" y="122"/>
                  </a:lnTo>
                  <a:lnTo>
                    <a:pt x="74" y="129"/>
                  </a:lnTo>
                  <a:lnTo>
                    <a:pt x="67" y="131"/>
                  </a:lnTo>
                  <a:lnTo>
                    <a:pt x="65" y="131"/>
                  </a:lnTo>
                  <a:lnTo>
                    <a:pt x="62" y="132"/>
                  </a:lnTo>
                  <a:lnTo>
                    <a:pt x="58" y="134"/>
                  </a:lnTo>
                  <a:lnTo>
                    <a:pt x="57" y="136"/>
                  </a:lnTo>
                  <a:lnTo>
                    <a:pt x="53" y="137"/>
                  </a:lnTo>
                  <a:lnTo>
                    <a:pt x="50" y="139"/>
                  </a:lnTo>
                  <a:lnTo>
                    <a:pt x="50" y="142"/>
                  </a:lnTo>
                  <a:lnTo>
                    <a:pt x="48" y="144"/>
                  </a:lnTo>
                  <a:lnTo>
                    <a:pt x="48" y="146"/>
                  </a:lnTo>
                  <a:lnTo>
                    <a:pt x="47" y="149"/>
                  </a:lnTo>
                  <a:lnTo>
                    <a:pt x="45" y="162"/>
                  </a:lnTo>
                  <a:lnTo>
                    <a:pt x="42" y="179"/>
                  </a:lnTo>
                  <a:lnTo>
                    <a:pt x="40" y="186"/>
                  </a:lnTo>
                  <a:lnTo>
                    <a:pt x="38" y="193"/>
                  </a:lnTo>
                  <a:lnTo>
                    <a:pt x="37" y="199"/>
                  </a:lnTo>
                  <a:lnTo>
                    <a:pt x="37" y="204"/>
                  </a:lnTo>
                  <a:lnTo>
                    <a:pt x="38" y="211"/>
                  </a:lnTo>
                  <a:lnTo>
                    <a:pt x="38" y="220"/>
                  </a:lnTo>
                  <a:lnTo>
                    <a:pt x="37" y="228"/>
                  </a:lnTo>
                  <a:lnTo>
                    <a:pt x="37" y="235"/>
                  </a:lnTo>
                  <a:lnTo>
                    <a:pt x="35" y="243"/>
                  </a:lnTo>
                  <a:lnTo>
                    <a:pt x="32" y="256"/>
                  </a:lnTo>
                  <a:lnTo>
                    <a:pt x="30" y="272"/>
                  </a:lnTo>
                  <a:lnTo>
                    <a:pt x="30" y="283"/>
                  </a:lnTo>
                  <a:lnTo>
                    <a:pt x="28" y="292"/>
                  </a:lnTo>
                  <a:lnTo>
                    <a:pt x="27" y="303"/>
                  </a:lnTo>
                  <a:lnTo>
                    <a:pt x="27" y="319"/>
                  </a:lnTo>
                  <a:lnTo>
                    <a:pt x="25" y="334"/>
                  </a:lnTo>
                  <a:lnTo>
                    <a:pt x="23" y="349"/>
                  </a:lnTo>
                  <a:lnTo>
                    <a:pt x="21" y="360"/>
                  </a:lnTo>
                  <a:lnTo>
                    <a:pt x="21" y="371"/>
                  </a:lnTo>
                  <a:lnTo>
                    <a:pt x="21" y="374"/>
                  </a:lnTo>
                  <a:lnTo>
                    <a:pt x="21" y="376"/>
                  </a:lnTo>
                  <a:lnTo>
                    <a:pt x="21" y="379"/>
                  </a:lnTo>
                  <a:lnTo>
                    <a:pt x="21" y="382"/>
                  </a:lnTo>
                  <a:lnTo>
                    <a:pt x="21" y="386"/>
                  </a:lnTo>
                  <a:lnTo>
                    <a:pt x="21" y="389"/>
                  </a:lnTo>
                  <a:lnTo>
                    <a:pt x="23" y="392"/>
                  </a:lnTo>
                  <a:lnTo>
                    <a:pt x="25" y="396"/>
                  </a:lnTo>
                  <a:lnTo>
                    <a:pt x="25" y="397"/>
                  </a:lnTo>
                  <a:lnTo>
                    <a:pt x="27" y="399"/>
                  </a:lnTo>
                  <a:lnTo>
                    <a:pt x="27" y="399"/>
                  </a:lnTo>
                  <a:lnTo>
                    <a:pt x="30" y="404"/>
                  </a:lnTo>
                  <a:lnTo>
                    <a:pt x="33" y="407"/>
                  </a:lnTo>
                  <a:lnTo>
                    <a:pt x="28" y="409"/>
                  </a:lnTo>
                  <a:lnTo>
                    <a:pt x="16" y="414"/>
                  </a:lnTo>
                  <a:lnTo>
                    <a:pt x="10" y="418"/>
                  </a:lnTo>
                  <a:lnTo>
                    <a:pt x="5" y="421"/>
                  </a:lnTo>
                  <a:lnTo>
                    <a:pt x="1" y="423"/>
                  </a:lnTo>
                  <a:lnTo>
                    <a:pt x="0" y="424"/>
                  </a:lnTo>
                  <a:lnTo>
                    <a:pt x="0" y="426"/>
                  </a:lnTo>
                  <a:lnTo>
                    <a:pt x="0" y="428"/>
                  </a:lnTo>
                  <a:lnTo>
                    <a:pt x="0" y="431"/>
                  </a:lnTo>
                  <a:lnTo>
                    <a:pt x="1" y="441"/>
                  </a:lnTo>
                  <a:lnTo>
                    <a:pt x="5" y="453"/>
                  </a:lnTo>
                  <a:lnTo>
                    <a:pt x="6" y="466"/>
                  </a:lnTo>
                  <a:lnTo>
                    <a:pt x="10" y="481"/>
                  </a:lnTo>
                  <a:lnTo>
                    <a:pt x="13" y="495"/>
                  </a:lnTo>
                  <a:lnTo>
                    <a:pt x="15" y="508"/>
                  </a:lnTo>
                  <a:lnTo>
                    <a:pt x="15" y="517"/>
                  </a:lnTo>
                  <a:lnTo>
                    <a:pt x="15" y="518"/>
                  </a:lnTo>
                  <a:lnTo>
                    <a:pt x="16" y="520"/>
                  </a:lnTo>
                  <a:lnTo>
                    <a:pt x="18" y="520"/>
                  </a:lnTo>
                  <a:lnTo>
                    <a:pt x="18" y="520"/>
                  </a:lnTo>
                  <a:lnTo>
                    <a:pt x="20" y="518"/>
                  </a:lnTo>
                  <a:lnTo>
                    <a:pt x="21" y="518"/>
                  </a:lnTo>
                  <a:lnTo>
                    <a:pt x="28" y="512"/>
                  </a:lnTo>
                  <a:lnTo>
                    <a:pt x="45" y="496"/>
                  </a:lnTo>
                  <a:lnTo>
                    <a:pt x="53" y="488"/>
                  </a:lnTo>
                  <a:lnTo>
                    <a:pt x="62" y="480"/>
                  </a:lnTo>
                  <a:lnTo>
                    <a:pt x="68" y="471"/>
                  </a:lnTo>
                  <a:lnTo>
                    <a:pt x="74" y="465"/>
                  </a:lnTo>
                  <a:lnTo>
                    <a:pt x="74" y="448"/>
                  </a:lnTo>
                  <a:lnTo>
                    <a:pt x="74" y="429"/>
                  </a:lnTo>
                  <a:lnTo>
                    <a:pt x="72" y="413"/>
                  </a:lnTo>
                  <a:lnTo>
                    <a:pt x="72" y="407"/>
                  </a:lnTo>
                  <a:lnTo>
                    <a:pt x="74" y="409"/>
                  </a:lnTo>
                  <a:lnTo>
                    <a:pt x="77" y="419"/>
                  </a:lnTo>
                  <a:lnTo>
                    <a:pt x="82" y="428"/>
                  </a:lnTo>
                  <a:lnTo>
                    <a:pt x="82" y="434"/>
                  </a:lnTo>
                  <a:lnTo>
                    <a:pt x="82" y="441"/>
                  </a:lnTo>
                  <a:lnTo>
                    <a:pt x="84" y="453"/>
                  </a:lnTo>
                  <a:lnTo>
                    <a:pt x="85" y="465"/>
                  </a:lnTo>
                  <a:lnTo>
                    <a:pt x="85" y="471"/>
                  </a:lnTo>
                  <a:lnTo>
                    <a:pt x="87" y="483"/>
                  </a:lnTo>
                  <a:lnTo>
                    <a:pt x="89" y="503"/>
                  </a:lnTo>
                  <a:lnTo>
                    <a:pt x="90" y="513"/>
                  </a:lnTo>
                  <a:lnTo>
                    <a:pt x="92" y="523"/>
                  </a:lnTo>
                  <a:lnTo>
                    <a:pt x="92" y="532"/>
                  </a:lnTo>
                  <a:lnTo>
                    <a:pt x="92" y="537"/>
                  </a:lnTo>
                  <a:lnTo>
                    <a:pt x="92" y="545"/>
                  </a:lnTo>
                  <a:lnTo>
                    <a:pt x="92" y="552"/>
                  </a:lnTo>
                  <a:lnTo>
                    <a:pt x="94" y="562"/>
                  </a:lnTo>
                  <a:lnTo>
                    <a:pt x="97" y="580"/>
                  </a:lnTo>
                  <a:lnTo>
                    <a:pt x="100" y="599"/>
                  </a:lnTo>
                  <a:lnTo>
                    <a:pt x="102" y="611"/>
                  </a:lnTo>
                  <a:lnTo>
                    <a:pt x="102" y="616"/>
                  </a:lnTo>
                  <a:lnTo>
                    <a:pt x="102" y="621"/>
                  </a:lnTo>
                  <a:lnTo>
                    <a:pt x="102" y="627"/>
                  </a:lnTo>
                  <a:lnTo>
                    <a:pt x="100" y="634"/>
                  </a:lnTo>
                  <a:lnTo>
                    <a:pt x="100" y="636"/>
                  </a:lnTo>
                  <a:lnTo>
                    <a:pt x="102" y="639"/>
                  </a:lnTo>
                  <a:lnTo>
                    <a:pt x="102" y="641"/>
                  </a:lnTo>
                  <a:lnTo>
                    <a:pt x="104" y="644"/>
                  </a:lnTo>
                  <a:lnTo>
                    <a:pt x="104" y="646"/>
                  </a:lnTo>
                  <a:lnTo>
                    <a:pt x="105" y="647"/>
                  </a:lnTo>
                  <a:lnTo>
                    <a:pt x="107" y="651"/>
                  </a:lnTo>
                  <a:lnTo>
                    <a:pt x="107" y="654"/>
                  </a:lnTo>
                  <a:lnTo>
                    <a:pt x="107" y="661"/>
                  </a:lnTo>
                  <a:lnTo>
                    <a:pt x="107" y="666"/>
                  </a:lnTo>
                  <a:lnTo>
                    <a:pt x="107" y="671"/>
                  </a:lnTo>
                  <a:lnTo>
                    <a:pt x="107" y="673"/>
                  </a:lnTo>
                  <a:lnTo>
                    <a:pt x="107" y="678"/>
                  </a:lnTo>
                  <a:lnTo>
                    <a:pt x="107" y="684"/>
                  </a:lnTo>
                  <a:lnTo>
                    <a:pt x="107" y="689"/>
                  </a:lnTo>
                  <a:lnTo>
                    <a:pt x="107" y="694"/>
                  </a:lnTo>
                  <a:lnTo>
                    <a:pt x="105" y="698"/>
                  </a:lnTo>
                  <a:lnTo>
                    <a:pt x="102" y="703"/>
                  </a:lnTo>
                  <a:lnTo>
                    <a:pt x="102" y="705"/>
                  </a:lnTo>
                  <a:lnTo>
                    <a:pt x="100" y="708"/>
                  </a:lnTo>
                  <a:lnTo>
                    <a:pt x="100" y="711"/>
                  </a:lnTo>
                  <a:lnTo>
                    <a:pt x="100" y="713"/>
                  </a:lnTo>
                  <a:lnTo>
                    <a:pt x="102" y="715"/>
                  </a:lnTo>
                  <a:lnTo>
                    <a:pt x="102" y="716"/>
                  </a:lnTo>
                  <a:lnTo>
                    <a:pt x="104" y="716"/>
                  </a:lnTo>
                  <a:lnTo>
                    <a:pt x="107" y="716"/>
                  </a:lnTo>
                  <a:lnTo>
                    <a:pt x="112" y="718"/>
                  </a:lnTo>
                  <a:lnTo>
                    <a:pt x="117" y="716"/>
                  </a:lnTo>
                  <a:lnTo>
                    <a:pt x="124" y="716"/>
                  </a:lnTo>
                  <a:lnTo>
                    <a:pt x="131" y="715"/>
                  </a:lnTo>
                  <a:lnTo>
                    <a:pt x="136" y="713"/>
                  </a:lnTo>
                  <a:lnTo>
                    <a:pt x="141" y="711"/>
                  </a:lnTo>
                  <a:lnTo>
                    <a:pt x="146" y="708"/>
                  </a:lnTo>
                  <a:lnTo>
                    <a:pt x="147" y="705"/>
                  </a:lnTo>
                  <a:lnTo>
                    <a:pt x="149" y="703"/>
                  </a:lnTo>
                  <a:lnTo>
                    <a:pt x="149" y="703"/>
                  </a:lnTo>
                  <a:lnTo>
                    <a:pt x="151" y="698"/>
                  </a:lnTo>
                  <a:lnTo>
                    <a:pt x="152" y="689"/>
                  </a:lnTo>
                  <a:lnTo>
                    <a:pt x="154" y="679"/>
                  </a:lnTo>
                  <a:lnTo>
                    <a:pt x="156" y="673"/>
                  </a:lnTo>
                  <a:lnTo>
                    <a:pt x="157" y="668"/>
                  </a:lnTo>
                  <a:lnTo>
                    <a:pt x="157" y="659"/>
                  </a:lnTo>
                  <a:lnTo>
                    <a:pt x="157" y="652"/>
                  </a:lnTo>
                  <a:lnTo>
                    <a:pt x="159" y="646"/>
                  </a:lnTo>
                  <a:lnTo>
                    <a:pt x="159" y="637"/>
                  </a:lnTo>
                  <a:lnTo>
                    <a:pt x="161" y="622"/>
                  </a:lnTo>
                  <a:lnTo>
                    <a:pt x="161" y="607"/>
                  </a:lnTo>
                  <a:lnTo>
                    <a:pt x="161" y="599"/>
                  </a:lnTo>
                  <a:lnTo>
                    <a:pt x="161" y="602"/>
                  </a:lnTo>
                  <a:lnTo>
                    <a:pt x="162" y="614"/>
                  </a:lnTo>
                  <a:lnTo>
                    <a:pt x="164" y="627"/>
                  </a:lnTo>
                  <a:lnTo>
                    <a:pt x="167" y="636"/>
                  </a:lnTo>
                  <a:lnTo>
                    <a:pt x="169" y="641"/>
                  </a:lnTo>
                  <a:lnTo>
                    <a:pt x="173" y="647"/>
                  </a:lnTo>
                  <a:lnTo>
                    <a:pt x="174" y="651"/>
                  </a:lnTo>
                  <a:lnTo>
                    <a:pt x="176" y="656"/>
                  </a:lnTo>
                  <a:lnTo>
                    <a:pt x="178" y="659"/>
                  </a:lnTo>
                  <a:lnTo>
                    <a:pt x="178" y="663"/>
                  </a:lnTo>
                  <a:lnTo>
                    <a:pt x="178" y="669"/>
                  </a:lnTo>
                  <a:lnTo>
                    <a:pt x="178" y="678"/>
                  </a:lnTo>
                  <a:lnTo>
                    <a:pt x="178" y="681"/>
                  </a:lnTo>
                  <a:lnTo>
                    <a:pt x="179" y="684"/>
                  </a:lnTo>
                  <a:lnTo>
                    <a:pt x="179" y="688"/>
                  </a:lnTo>
                  <a:lnTo>
                    <a:pt x="183" y="689"/>
                  </a:lnTo>
                  <a:lnTo>
                    <a:pt x="188" y="694"/>
                  </a:lnTo>
                  <a:lnTo>
                    <a:pt x="193" y="699"/>
                  </a:lnTo>
                  <a:lnTo>
                    <a:pt x="196" y="701"/>
                  </a:lnTo>
                  <a:lnTo>
                    <a:pt x="198" y="703"/>
                  </a:lnTo>
                  <a:lnTo>
                    <a:pt x="199" y="705"/>
                  </a:lnTo>
                  <a:lnTo>
                    <a:pt x="201" y="705"/>
                  </a:lnTo>
                  <a:lnTo>
                    <a:pt x="204" y="703"/>
                  </a:lnTo>
                  <a:lnTo>
                    <a:pt x="208" y="699"/>
                  </a:lnTo>
                  <a:lnTo>
                    <a:pt x="209" y="698"/>
                  </a:lnTo>
                  <a:lnTo>
                    <a:pt x="209" y="696"/>
                  </a:lnTo>
                  <a:lnTo>
                    <a:pt x="211" y="694"/>
                  </a:lnTo>
                  <a:lnTo>
                    <a:pt x="211" y="691"/>
                  </a:lnTo>
                  <a:lnTo>
                    <a:pt x="209" y="684"/>
                  </a:lnTo>
                  <a:lnTo>
                    <a:pt x="209" y="678"/>
                  </a:lnTo>
                  <a:lnTo>
                    <a:pt x="211" y="671"/>
                  </a:lnTo>
                  <a:lnTo>
                    <a:pt x="211" y="666"/>
                  </a:lnTo>
                  <a:lnTo>
                    <a:pt x="209" y="661"/>
                  </a:lnTo>
                  <a:lnTo>
                    <a:pt x="208" y="652"/>
                  </a:lnTo>
                  <a:lnTo>
                    <a:pt x="204" y="644"/>
                  </a:lnTo>
                  <a:lnTo>
                    <a:pt x="203" y="639"/>
                  </a:lnTo>
                  <a:lnTo>
                    <a:pt x="206" y="631"/>
                  </a:lnTo>
                  <a:lnTo>
                    <a:pt x="214" y="617"/>
                  </a:lnTo>
                  <a:lnTo>
                    <a:pt x="218" y="609"/>
                  </a:lnTo>
                  <a:lnTo>
                    <a:pt x="221" y="600"/>
                  </a:lnTo>
                  <a:lnTo>
                    <a:pt x="223" y="595"/>
                  </a:lnTo>
                  <a:lnTo>
                    <a:pt x="225" y="592"/>
                  </a:lnTo>
                  <a:lnTo>
                    <a:pt x="225" y="587"/>
                  </a:lnTo>
                  <a:lnTo>
                    <a:pt x="226" y="584"/>
                  </a:lnTo>
                  <a:lnTo>
                    <a:pt x="226" y="570"/>
                  </a:lnTo>
                  <a:lnTo>
                    <a:pt x="230" y="559"/>
                  </a:lnTo>
                  <a:lnTo>
                    <a:pt x="231" y="550"/>
                  </a:lnTo>
                  <a:lnTo>
                    <a:pt x="231" y="545"/>
                  </a:lnTo>
                  <a:lnTo>
                    <a:pt x="231" y="542"/>
                  </a:lnTo>
                  <a:lnTo>
                    <a:pt x="233" y="533"/>
                  </a:lnTo>
                  <a:lnTo>
                    <a:pt x="235" y="525"/>
                  </a:lnTo>
                  <a:lnTo>
                    <a:pt x="235" y="518"/>
                  </a:lnTo>
                  <a:lnTo>
                    <a:pt x="235" y="513"/>
                  </a:lnTo>
                  <a:lnTo>
                    <a:pt x="235" y="506"/>
                  </a:lnTo>
                  <a:lnTo>
                    <a:pt x="235" y="501"/>
                  </a:lnTo>
                  <a:lnTo>
                    <a:pt x="235" y="496"/>
                  </a:lnTo>
                  <a:lnTo>
                    <a:pt x="235" y="491"/>
                  </a:lnTo>
                  <a:lnTo>
                    <a:pt x="235" y="483"/>
                  </a:lnTo>
                  <a:lnTo>
                    <a:pt x="235" y="470"/>
                  </a:lnTo>
                  <a:lnTo>
                    <a:pt x="235" y="454"/>
                  </a:lnTo>
                  <a:lnTo>
                    <a:pt x="235" y="441"/>
                  </a:lnTo>
                  <a:lnTo>
                    <a:pt x="235" y="428"/>
                  </a:lnTo>
                  <a:lnTo>
                    <a:pt x="235" y="419"/>
                  </a:lnTo>
                  <a:lnTo>
                    <a:pt x="235" y="414"/>
                  </a:lnTo>
                  <a:lnTo>
                    <a:pt x="240" y="414"/>
                  </a:lnTo>
                  <a:lnTo>
                    <a:pt x="245" y="411"/>
                  </a:lnTo>
                  <a:lnTo>
                    <a:pt x="246" y="401"/>
                  </a:lnTo>
                  <a:lnTo>
                    <a:pt x="245" y="396"/>
                  </a:lnTo>
                  <a:lnTo>
                    <a:pt x="246" y="404"/>
                  </a:lnTo>
                  <a:lnTo>
                    <a:pt x="250" y="423"/>
                  </a:lnTo>
                  <a:lnTo>
                    <a:pt x="251" y="431"/>
                  </a:lnTo>
                  <a:lnTo>
                    <a:pt x="253" y="439"/>
                  </a:lnTo>
                  <a:lnTo>
                    <a:pt x="255" y="443"/>
                  </a:lnTo>
                  <a:lnTo>
                    <a:pt x="255" y="444"/>
                  </a:lnTo>
                  <a:lnTo>
                    <a:pt x="255" y="446"/>
                  </a:lnTo>
                  <a:lnTo>
                    <a:pt x="256" y="448"/>
                  </a:lnTo>
                  <a:lnTo>
                    <a:pt x="258" y="449"/>
                  </a:lnTo>
                  <a:lnTo>
                    <a:pt x="260" y="453"/>
                  </a:lnTo>
                  <a:lnTo>
                    <a:pt x="263" y="458"/>
                  </a:lnTo>
                  <a:lnTo>
                    <a:pt x="265" y="466"/>
                  </a:lnTo>
                  <a:lnTo>
                    <a:pt x="268" y="475"/>
                  </a:lnTo>
                  <a:lnTo>
                    <a:pt x="270" y="485"/>
                  </a:lnTo>
                  <a:lnTo>
                    <a:pt x="271" y="495"/>
                  </a:lnTo>
                  <a:lnTo>
                    <a:pt x="271" y="505"/>
                  </a:lnTo>
                  <a:lnTo>
                    <a:pt x="271" y="517"/>
                  </a:lnTo>
                  <a:lnTo>
                    <a:pt x="271" y="527"/>
                  </a:lnTo>
                  <a:lnTo>
                    <a:pt x="273" y="540"/>
                  </a:lnTo>
                  <a:lnTo>
                    <a:pt x="275" y="552"/>
                  </a:lnTo>
                  <a:lnTo>
                    <a:pt x="275" y="565"/>
                  </a:lnTo>
                  <a:lnTo>
                    <a:pt x="278" y="579"/>
                  </a:lnTo>
                  <a:lnTo>
                    <a:pt x="280" y="585"/>
                  </a:lnTo>
                  <a:lnTo>
                    <a:pt x="282" y="592"/>
                  </a:lnTo>
                  <a:lnTo>
                    <a:pt x="283" y="597"/>
                  </a:lnTo>
                  <a:lnTo>
                    <a:pt x="285" y="604"/>
                  </a:lnTo>
                  <a:lnTo>
                    <a:pt x="288" y="611"/>
                  </a:lnTo>
                  <a:lnTo>
                    <a:pt x="290" y="617"/>
                  </a:lnTo>
                  <a:lnTo>
                    <a:pt x="292" y="624"/>
                  </a:lnTo>
                  <a:lnTo>
                    <a:pt x="293" y="631"/>
                  </a:lnTo>
                  <a:lnTo>
                    <a:pt x="295" y="646"/>
                  </a:lnTo>
                  <a:lnTo>
                    <a:pt x="297" y="659"/>
                  </a:lnTo>
                  <a:lnTo>
                    <a:pt x="298" y="671"/>
                  </a:lnTo>
                  <a:lnTo>
                    <a:pt x="298" y="681"/>
                  </a:lnTo>
                  <a:lnTo>
                    <a:pt x="298" y="688"/>
                  </a:lnTo>
                  <a:lnTo>
                    <a:pt x="298" y="691"/>
                  </a:lnTo>
                  <a:lnTo>
                    <a:pt x="298" y="696"/>
                  </a:lnTo>
                  <a:lnTo>
                    <a:pt x="297" y="701"/>
                  </a:lnTo>
                  <a:lnTo>
                    <a:pt x="297" y="708"/>
                  </a:lnTo>
                  <a:lnTo>
                    <a:pt x="295" y="711"/>
                  </a:lnTo>
                  <a:lnTo>
                    <a:pt x="295" y="715"/>
                  </a:lnTo>
                  <a:lnTo>
                    <a:pt x="297" y="718"/>
                  </a:lnTo>
                  <a:lnTo>
                    <a:pt x="298" y="720"/>
                  </a:lnTo>
                  <a:lnTo>
                    <a:pt x="298" y="721"/>
                  </a:lnTo>
                  <a:lnTo>
                    <a:pt x="300" y="721"/>
                  </a:lnTo>
                  <a:lnTo>
                    <a:pt x="302" y="721"/>
                  </a:lnTo>
                  <a:lnTo>
                    <a:pt x="305" y="723"/>
                  </a:lnTo>
                  <a:lnTo>
                    <a:pt x="312" y="723"/>
                  </a:lnTo>
                  <a:lnTo>
                    <a:pt x="317" y="723"/>
                  </a:lnTo>
                  <a:lnTo>
                    <a:pt x="320" y="723"/>
                  </a:lnTo>
                  <a:lnTo>
                    <a:pt x="322" y="721"/>
                  </a:lnTo>
                  <a:lnTo>
                    <a:pt x="325" y="721"/>
                  </a:lnTo>
                  <a:lnTo>
                    <a:pt x="329" y="715"/>
                  </a:lnTo>
                  <a:lnTo>
                    <a:pt x="334" y="710"/>
                  </a:lnTo>
                  <a:lnTo>
                    <a:pt x="334" y="706"/>
                  </a:lnTo>
                  <a:lnTo>
                    <a:pt x="335" y="701"/>
                  </a:lnTo>
                  <a:lnTo>
                    <a:pt x="334" y="694"/>
                  </a:lnTo>
                  <a:lnTo>
                    <a:pt x="334" y="686"/>
                  </a:lnTo>
                  <a:lnTo>
                    <a:pt x="332" y="669"/>
                  </a:lnTo>
                  <a:lnTo>
                    <a:pt x="330" y="658"/>
                  </a:lnTo>
                  <a:lnTo>
                    <a:pt x="330" y="646"/>
                  </a:lnTo>
                  <a:lnTo>
                    <a:pt x="330" y="629"/>
                  </a:lnTo>
                  <a:lnTo>
                    <a:pt x="332" y="621"/>
                  </a:lnTo>
                  <a:lnTo>
                    <a:pt x="334" y="612"/>
                  </a:lnTo>
                  <a:lnTo>
                    <a:pt x="335" y="604"/>
                  </a:lnTo>
                  <a:lnTo>
                    <a:pt x="337" y="597"/>
                  </a:lnTo>
                  <a:lnTo>
                    <a:pt x="339" y="589"/>
                  </a:lnTo>
                  <a:lnTo>
                    <a:pt x="340" y="580"/>
                  </a:lnTo>
                  <a:lnTo>
                    <a:pt x="344" y="570"/>
                  </a:lnTo>
                  <a:lnTo>
                    <a:pt x="345" y="557"/>
                  </a:lnTo>
                  <a:lnTo>
                    <a:pt x="347" y="545"/>
                  </a:lnTo>
                  <a:lnTo>
                    <a:pt x="347" y="532"/>
                  </a:lnTo>
                  <a:lnTo>
                    <a:pt x="347" y="527"/>
                  </a:lnTo>
                  <a:lnTo>
                    <a:pt x="347" y="520"/>
                  </a:lnTo>
                  <a:lnTo>
                    <a:pt x="347" y="513"/>
                  </a:lnTo>
                  <a:lnTo>
                    <a:pt x="345" y="506"/>
                  </a:lnTo>
                  <a:lnTo>
                    <a:pt x="345" y="496"/>
                  </a:lnTo>
                  <a:lnTo>
                    <a:pt x="347" y="485"/>
                  </a:lnTo>
                  <a:lnTo>
                    <a:pt x="349" y="476"/>
                  </a:lnTo>
                  <a:lnTo>
                    <a:pt x="350" y="468"/>
                  </a:lnTo>
                  <a:lnTo>
                    <a:pt x="352" y="456"/>
                  </a:lnTo>
                  <a:lnTo>
                    <a:pt x="354" y="453"/>
                  </a:lnTo>
                  <a:lnTo>
                    <a:pt x="357" y="453"/>
                  </a:lnTo>
                  <a:lnTo>
                    <a:pt x="365" y="454"/>
                  </a:lnTo>
                  <a:lnTo>
                    <a:pt x="372" y="454"/>
                  </a:lnTo>
                  <a:lnTo>
                    <a:pt x="376" y="453"/>
                  </a:lnTo>
                  <a:lnTo>
                    <a:pt x="377" y="449"/>
                  </a:lnTo>
                  <a:lnTo>
                    <a:pt x="377" y="439"/>
                  </a:lnTo>
                  <a:lnTo>
                    <a:pt x="377" y="428"/>
                  </a:lnTo>
                  <a:lnTo>
                    <a:pt x="377" y="414"/>
                  </a:lnTo>
                  <a:lnTo>
                    <a:pt x="377" y="399"/>
                  </a:lnTo>
                  <a:lnTo>
                    <a:pt x="377" y="386"/>
                  </a:lnTo>
                  <a:lnTo>
                    <a:pt x="377" y="377"/>
                  </a:lnTo>
                  <a:lnTo>
                    <a:pt x="376" y="372"/>
                  </a:lnTo>
                  <a:lnTo>
                    <a:pt x="376" y="372"/>
                  </a:lnTo>
                  <a:lnTo>
                    <a:pt x="376" y="372"/>
                  </a:lnTo>
                  <a:lnTo>
                    <a:pt x="376" y="372"/>
                  </a:lnTo>
                  <a:lnTo>
                    <a:pt x="377" y="372"/>
                  </a:lnTo>
                  <a:lnTo>
                    <a:pt x="381" y="372"/>
                  </a:lnTo>
                  <a:lnTo>
                    <a:pt x="381" y="372"/>
                  </a:lnTo>
                  <a:lnTo>
                    <a:pt x="379" y="364"/>
                  </a:lnTo>
                  <a:lnTo>
                    <a:pt x="376" y="340"/>
                  </a:lnTo>
                  <a:lnTo>
                    <a:pt x="370" y="317"/>
                  </a:lnTo>
                  <a:lnTo>
                    <a:pt x="369" y="303"/>
                  </a:lnTo>
                  <a:lnTo>
                    <a:pt x="369" y="293"/>
                  </a:lnTo>
                  <a:lnTo>
                    <a:pt x="369" y="277"/>
                  </a:lnTo>
                  <a:lnTo>
                    <a:pt x="370" y="268"/>
                  </a:lnTo>
                  <a:lnTo>
                    <a:pt x="372" y="260"/>
                  </a:lnTo>
                  <a:lnTo>
                    <a:pt x="372" y="253"/>
                  </a:lnTo>
                  <a:lnTo>
                    <a:pt x="374" y="251"/>
                  </a:lnTo>
                  <a:lnTo>
                    <a:pt x="376" y="251"/>
                  </a:lnTo>
                  <a:lnTo>
                    <a:pt x="376" y="251"/>
                  </a:lnTo>
                  <a:lnTo>
                    <a:pt x="376" y="253"/>
                  </a:lnTo>
                  <a:lnTo>
                    <a:pt x="376" y="256"/>
                  </a:lnTo>
                  <a:lnTo>
                    <a:pt x="376" y="265"/>
                  </a:lnTo>
                  <a:lnTo>
                    <a:pt x="377" y="275"/>
                  </a:lnTo>
                  <a:lnTo>
                    <a:pt x="377" y="295"/>
                  </a:lnTo>
                  <a:lnTo>
                    <a:pt x="377" y="308"/>
                  </a:lnTo>
                  <a:lnTo>
                    <a:pt x="381" y="319"/>
                  </a:lnTo>
                  <a:lnTo>
                    <a:pt x="384" y="334"/>
                  </a:lnTo>
                  <a:lnTo>
                    <a:pt x="387" y="349"/>
                  </a:lnTo>
                  <a:lnTo>
                    <a:pt x="389" y="357"/>
                  </a:lnTo>
                  <a:lnTo>
                    <a:pt x="391" y="364"/>
                  </a:lnTo>
                  <a:lnTo>
                    <a:pt x="391" y="372"/>
                  </a:lnTo>
                  <a:lnTo>
                    <a:pt x="392" y="379"/>
                  </a:lnTo>
                  <a:lnTo>
                    <a:pt x="394" y="384"/>
                  </a:lnTo>
                  <a:lnTo>
                    <a:pt x="396" y="386"/>
                  </a:lnTo>
                  <a:lnTo>
                    <a:pt x="399" y="392"/>
                  </a:lnTo>
                  <a:lnTo>
                    <a:pt x="401" y="399"/>
                  </a:lnTo>
                  <a:lnTo>
                    <a:pt x="402" y="402"/>
                  </a:lnTo>
                  <a:lnTo>
                    <a:pt x="401" y="404"/>
                  </a:lnTo>
                  <a:lnTo>
                    <a:pt x="399" y="406"/>
                  </a:lnTo>
                  <a:lnTo>
                    <a:pt x="397" y="407"/>
                  </a:lnTo>
                  <a:lnTo>
                    <a:pt x="397" y="407"/>
                  </a:lnTo>
                  <a:lnTo>
                    <a:pt x="397" y="409"/>
                  </a:lnTo>
                  <a:lnTo>
                    <a:pt x="397" y="411"/>
                  </a:lnTo>
                  <a:lnTo>
                    <a:pt x="399" y="418"/>
                  </a:lnTo>
                  <a:lnTo>
                    <a:pt x="401" y="426"/>
                  </a:lnTo>
                  <a:lnTo>
                    <a:pt x="401" y="429"/>
                  </a:lnTo>
                  <a:lnTo>
                    <a:pt x="402" y="433"/>
                  </a:lnTo>
                  <a:lnTo>
                    <a:pt x="402" y="434"/>
                  </a:lnTo>
                  <a:lnTo>
                    <a:pt x="404" y="436"/>
                  </a:lnTo>
                  <a:lnTo>
                    <a:pt x="404" y="438"/>
                  </a:lnTo>
                  <a:lnTo>
                    <a:pt x="404" y="439"/>
                  </a:lnTo>
                  <a:lnTo>
                    <a:pt x="402" y="443"/>
                  </a:lnTo>
                  <a:lnTo>
                    <a:pt x="402" y="446"/>
                  </a:lnTo>
                  <a:lnTo>
                    <a:pt x="399" y="453"/>
                  </a:lnTo>
                  <a:lnTo>
                    <a:pt x="397" y="458"/>
                  </a:lnTo>
                  <a:lnTo>
                    <a:pt x="397" y="463"/>
                  </a:lnTo>
                  <a:lnTo>
                    <a:pt x="399" y="475"/>
                  </a:lnTo>
                  <a:lnTo>
                    <a:pt x="401" y="490"/>
                  </a:lnTo>
                  <a:lnTo>
                    <a:pt x="402" y="508"/>
                  </a:lnTo>
                  <a:lnTo>
                    <a:pt x="404" y="525"/>
                  </a:lnTo>
                  <a:lnTo>
                    <a:pt x="406" y="540"/>
                  </a:lnTo>
                  <a:lnTo>
                    <a:pt x="407" y="550"/>
                  </a:lnTo>
                  <a:lnTo>
                    <a:pt x="407" y="553"/>
                  </a:lnTo>
                  <a:lnTo>
                    <a:pt x="412" y="552"/>
                  </a:lnTo>
                  <a:lnTo>
                    <a:pt x="417" y="547"/>
                  </a:lnTo>
                  <a:lnTo>
                    <a:pt x="419" y="547"/>
                  </a:lnTo>
                  <a:lnTo>
                    <a:pt x="423" y="545"/>
                  </a:lnTo>
                  <a:lnTo>
                    <a:pt x="424" y="545"/>
                  </a:lnTo>
                  <a:lnTo>
                    <a:pt x="426" y="545"/>
                  </a:lnTo>
                  <a:lnTo>
                    <a:pt x="428" y="537"/>
                  </a:lnTo>
                  <a:lnTo>
                    <a:pt x="433" y="517"/>
                  </a:lnTo>
                  <a:lnTo>
                    <a:pt x="434" y="506"/>
                  </a:lnTo>
                  <a:lnTo>
                    <a:pt x="436" y="496"/>
                  </a:lnTo>
                  <a:lnTo>
                    <a:pt x="438" y="491"/>
                  </a:lnTo>
                  <a:lnTo>
                    <a:pt x="438" y="488"/>
                  </a:lnTo>
                  <a:lnTo>
                    <a:pt x="438" y="485"/>
                  </a:lnTo>
                  <a:lnTo>
                    <a:pt x="438" y="481"/>
                  </a:lnTo>
                  <a:lnTo>
                    <a:pt x="438" y="478"/>
                  </a:lnTo>
                  <a:lnTo>
                    <a:pt x="438" y="473"/>
                  </a:lnTo>
                  <a:lnTo>
                    <a:pt x="438" y="471"/>
                  </a:lnTo>
                  <a:lnTo>
                    <a:pt x="439" y="470"/>
                  </a:lnTo>
                  <a:lnTo>
                    <a:pt x="441" y="468"/>
                  </a:lnTo>
                  <a:lnTo>
                    <a:pt x="443" y="466"/>
                  </a:lnTo>
                  <a:lnTo>
                    <a:pt x="443" y="465"/>
                  </a:lnTo>
                  <a:lnTo>
                    <a:pt x="443" y="463"/>
                  </a:lnTo>
                  <a:lnTo>
                    <a:pt x="439" y="449"/>
                  </a:lnTo>
                  <a:lnTo>
                    <a:pt x="434" y="426"/>
                  </a:lnTo>
                  <a:lnTo>
                    <a:pt x="428" y="404"/>
                  </a:lnTo>
                  <a:lnTo>
                    <a:pt x="426" y="394"/>
                  </a:lnTo>
                  <a:lnTo>
                    <a:pt x="421" y="394"/>
                  </a:lnTo>
                  <a:lnTo>
                    <a:pt x="421" y="392"/>
                  </a:lnTo>
                  <a:lnTo>
                    <a:pt x="421" y="389"/>
                  </a:lnTo>
                  <a:lnTo>
                    <a:pt x="421" y="387"/>
                  </a:lnTo>
                  <a:lnTo>
                    <a:pt x="421" y="386"/>
                  </a:lnTo>
                  <a:lnTo>
                    <a:pt x="421" y="384"/>
                  </a:lnTo>
                  <a:lnTo>
                    <a:pt x="419" y="382"/>
                  </a:lnTo>
                  <a:lnTo>
                    <a:pt x="419" y="381"/>
                  </a:lnTo>
                  <a:lnTo>
                    <a:pt x="417" y="377"/>
                  </a:lnTo>
                  <a:lnTo>
                    <a:pt x="417" y="374"/>
                  </a:lnTo>
                  <a:lnTo>
                    <a:pt x="417" y="369"/>
                  </a:lnTo>
                  <a:lnTo>
                    <a:pt x="417" y="359"/>
                  </a:lnTo>
                  <a:lnTo>
                    <a:pt x="417" y="350"/>
                  </a:lnTo>
                  <a:lnTo>
                    <a:pt x="417" y="339"/>
                  </a:lnTo>
                  <a:lnTo>
                    <a:pt x="417" y="320"/>
                  </a:lnTo>
                  <a:lnTo>
                    <a:pt x="417" y="303"/>
                  </a:lnTo>
                  <a:lnTo>
                    <a:pt x="417" y="293"/>
                  </a:lnTo>
                  <a:lnTo>
                    <a:pt x="416" y="287"/>
                  </a:lnTo>
                  <a:lnTo>
                    <a:pt x="412" y="275"/>
                  </a:lnTo>
                  <a:lnTo>
                    <a:pt x="409" y="263"/>
                  </a:lnTo>
                  <a:lnTo>
                    <a:pt x="407" y="255"/>
                  </a:lnTo>
                  <a:lnTo>
                    <a:pt x="406" y="245"/>
                  </a:lnTo>
                  <a:lnTo>
                    <a:pt x="404" y="226"/>
                  </a:lnTo>
                  <a:lnTo>
                    <a:pt x="402" y="208"/>
                  </a:lnTo>
                  <a:lnTo>
                    <a:pt x="401" y="196"/>
                  </a:lnTo>
                  <a:lnTo>
                    <a:pt x="401" y="193"/>
                  </a:lnTo>
                  <a:lnTo>
                    <a:pt x="401" y="189"/>
                  </a:lnTo>
                  <a:lnTo>
                    <a:pt x="399" y="184"/>
                  </a:lnTo>
                  <a:lnTo>
                    <a:pt x="397" y="179"/>
                  </a:lnTo>
                  <a:lnTo>
                    <a:pt x="396" y="174"/>
                  </a:lnTo>
                  <a:lnTo>
                    <a:pt x="392" y="169"/>
                  </a:lnTo>
                  <a:lnTo>
                    <a:pt x="391" y="167"/>
                  </a:lnTo>
                  <a:lnTo>
                    <a:pt x="387" y="166"/>
                  </a:lnTo>
                  <a:lnTo>
                    <a:pt x="386" y="164"/>
                  </a:lnTo>
                  <a:lnTo>
                    <a:pt x="384" y="162"/>
                  </a:lnTo>
                  <a:lnTo>
                    <a:pt x="374" y="159"/>
                  </a:lnTo>
                  <a:lnTo>
                    <a:pt x="364" y="156"/>
                  </a:lnTo>
                  <a:lnTo>
                    <a:pt x="357" y="152"/>
                  </a:lnTo>
                  <a:lnTo>
                    <a:pt x="354" y="151"/>
                  </a:lnTo>
                  <a:lnTo>
                    <a:pt x="350" y="147"/>
                  </a:lnTo>
                  <a:lnTo>
                    <a:pt x="345" y="142"/>
                  </a:lnTo>
                  <a:lnTo>
                    <a:pt x="339" y="136"/>
                  </a:lnTo>
                  <a:lnTo>
                    <a:pt x="335" y="134"/>
                  </a:lnTo>
                  <a:lnTo>
                    <a:pt x="334" y="132"/>
                  </a:lnTo>
                  <a:lnTo>
                    <a:pt x="334" y="131"/>
                  </a:lnTo>
                  <a:lnTo>
                    <a:pt x="332" y="129"/>
                  </a:lnTo>
                  <a:lnTo>
                    <a:pt x="332" y="126"/>
                  </a:lnTo>
                  <a:lnTo>
                    <a:pt x="330" y="121"/>
                  </a:lnTo>
                  <a:lnTo>
                    <a:pt x="330" y="119"/>
                  </a:lnTo>
                  <a:lnTo>
                    <a:pt x="332" y="117"/>
                  </a:lnTo>
                  <a:lnTo>
                    <a:pt x="332" y="110"/>
                  </a:lnTo>
                  <a:lnTo>
                    <a:pt x="334" y="105"/>
                  </a:lnTo>
                  <a:lnTo>
                    <a:pt x="334" y="100"/>
                  </a:lnTo>
                  <a:lnTo>
                    <a:pt x="334" y="95"/>
                  </a:lnTo>
                  <a:lnTo>
                    <a:pt x="334" y="90"/>
                  </a:lnTo>
                  <a:lnTo>
                    <a:pt x="332" y="85"/>
                  </a:lnTo>
                  <a:lnTo>
                    <a:pt x="330" y="80"/>
                  </a:lnTo>
                  <a:lnTo>
                    <a:pt x="330" y="79"/>
                  </a:lnTo>
                  <a:lnTo>
                    <a:pt x="329" y="75"/>
                  </a:lnTo>
                  <a:lnTo>
                    <a:pt x="327" y="74"/>
                  </a:lnTo>
                  <a:lnTo>
                    <a:pt x="325" y="72"/>
                  </a:lnTo>
                  <a:lnTo>
                    <a:pt x="324" y="70"/>
                  </a:lnTo>
                  <a:lnTo>
                    <a:pt x="320" y="68"/>
                  </a:lnTo>
                  <a:lnTo>
                    <a:pt x="318" y="67"/>
                  </a:lnTo>
                  <a:lnTo>
                    <a:pt x="315" y="65"/>
                  </a:lnTo>
                  <a:lnTo>
                    <a:pt x="312" y="65"/>
                  </a:lnTo>
                  <a:lnTo>
                    <a:pt x="308" y="65"/>
                  </a:lnTo>
                  <a:lnTo>
                    <a:pt x="303" y="65"/>
                  </a:lnTo>
                  <a:lnTo>
                    <a:pt x="300" y="65"/>
                  </a:lnTo>
                  <a:lnTo>
                    <a:pt x="295" y="65"/>
                  </a:lnTo>
                  <a:lnTo>
                    <a:pt x="292" y="65"/>
                  </a:lnTo>
                  <a:lnTo>
                    <a:pt x="288" y="67"/>
                  </a:lnTo>
                  <a:lnTo>
                    <a:pt x="285" y="68"/>
                  </a:lnTo>
                  <a:lnTo>
                    <a:pt x="283" y="70"/>
                  </a:lnTo>
                  <a:lnTo>
                    <a:pt x="280" y="74"/>
                  </a:lnTo>
                  <a:lnTo>
                    <a:pt x="280" y="75"/>
                  </a:lnTo>
                  <a:lnTo>
                    <a:pt x="278" y="79"/>
                  </a:lnTo>
                  <a:lnTo>
                    <a:pt x="277" y="80"/>
                  </a:lnTo>
                  <a:lnTo>
                    <a:pt x="277" y="85"/>
                  </a:lnTo>
                  <a:lnTo>
                    <a:pt x="275" y="87"/>
                  </a:lnTo>
                  <a:lnTo>
                    <a:pt x="275" y="90"/>
                  </a:lnTo>
                  <a:lnTo>
                    <a:pt x="275" y="97"/>
                  </a:lnTo>
                  <a:lnTo>
                    <a:pt x="277" y="105"/>
                  </a:lnTo>
                  <a:lnTo>
                    <a:pt x="278" y="112"/>
                  </a:lnTo>
                  <a:lnTo>
                    <a:pt x="280" y="119"/>
                  </a:lnTo>
                  <a:lnTo>
                    <a:pt x="283" y="126"/>
                  </a:lnTo>
                  <a:lnTo>
                    <a:pt x="285" y="131"/>
                  </a:lnTo>
                  <a:lnTo>
                    <a:pt x="288" y="139"/>
                  </a:lnTo>
                  <a:lnTo>
                    <a:pt x="290" y="142"/>
                  </a:lnTo>
                  <a:lnTo>
                    <a:pt x="287" y="147"/>
                  </a:lnTo>
                  <a:lnTo>
                    <a:pt x="277" y="156"/>
                  </a:lnTo>
                  <a:lnTo>
                    <a:pt x="270" y="161"/>
                  </a:lnTo>
                  <a:lnTo>
                    <a:pt x="265" y="166"/>
                  </a:lnTo>
                  <a:lnTo>
                    <a:pt x="261" y="167"/>
                  </a:lnTo>
                  <a:lnTo>
                    <a:pt x="258" y="169"/>
                  </a:lnTo>
                  <a:lnTo>
                    <a:pt x="255" y="171"/>
                  </a:lnTo>
                  <a:lnTo>
                    <a:pt x="251" y="171"/>
                  </a:lnTo>
                  <a:lnTo>
                    <a:pt x="250" y="156"/>
                  </a:lnTo>
                  <a:lnTo>
                    <a:pt x="246" y="146"/>
                  </a:lnTo>
                  <a:lnTo>
                    <a:pt x="245" y="136"/>
                  </a:lnTo>
                  <a:lnTo>
                    <a:pt x="241" y="131"/>
                  </a:lnTo>
                  <a:lnTo>
                    <a:pt x="236" y="124"/>
                  </a:lnTo>
                  <a:lnTo>
                    <a:pt x="235" y="122"/>
                  </a:lnTo>
                  <a:lnTo>
                    <a:pt x="228" y="121"/>
                  </a:lnTo>
                  <a:lnTo>
                    <a:pt x="211" y="117"/>
                  </a:lnTo>
                  <a:lnTo>
                    <a:pt x="203" y="114"/>
                  </a:lnTo>
                  <a:lnTo>
                    <a:pt x="194" y="110"/>
                  </a:lnTo>
                  <a:lnTo>
                    <a:pt x="188" y="109"/>
                  </a:lnTo>
                  <a:lnTo>
                    <a:pt x="184" y="107"/>
                  </a:lnTo>
                  <a:lnTo>
                    <a:pt x="179" y="104"/>
                  </a:lnTo>
                  <a:lnTo>
                    <a:pt x="171" y="95"/>
                  </a:lnTo>
                  <a:lnTo>
                    <a:pt x="167" y="90"/>
                  </a:lnTo>
                  <a:lnTo>
                    <a:pt x="164" y="85"/>
                  </a:lnTo>
                  <a:lnTo>
                    <a:pt x="164" y="82"/>
                  </a:lnTo>
                  <a:lnTo>
                    <a:pt x="162" y="79"/>
                  </a:lnTo>
                  <a:lnTo>
                    <a:pt x="162" y="75"/>
                  </a:lnTo>
                  <a:lnTo>
                    <a:pt x="162" y="70"/>
                  </a:lnTo>
                  <a:lnTo>
                    <a:pt x="164" y="67"/>
                  </a:lnTo>
                  <a:lnTo>
                    <a:pt x="167" y="60"/>
                  </a:lnTo>
                  <a:lnTo>
                    <a:pt x="169" y="57"/>
                  </a:lnTo>
                  <a:lnTo>
                    <a:pt x="169" y="53"/>
                  </a:lnTo>
                  <a:lnTo>
                    <a:pt x="169" y="50"/>
                  </a:lnTo>
                  <a:lnTo>
                    <a:pt x="169" y="48"/>
                  </a:lnTo>
                  <a:lnTo>
                    <a:pt x="167" y="47"/>
                  </a:lnTo>
                  <a:lnTo>
                    <a:pt x="166" y="45"/>
                  </a:lnTo>
                  <a:lnTo>
                    <a:pt x="166" y="40"/>
                  </a:lnTo>
                  <a:lnTo>
                    <a:pt x="166" y="35"/>
                  </a:lnTo>
                  <a:lnTo>
                    <a:pt x="166" y="32"/>
                  </a:lnTo>
                  <a:lnTo>
                    <a:pt x="166" y="28"/>
                  </a:lnTo>
                  <a:lnTo>
                    <a:pt x="164" y="23"/>
                  </a:lnTo>
                  <a:lnTo>
                    <a:pt x="164" y="21"/>
                  </a:lnTo>
                  <a:lnTo>
                    <a:pt x="162" y="18"/>
                  </a:lnTo>
                  <a:lnTo>
                    <a:pt x="161" y="15"/>
                  </a:lnTo>
                  <a:lnTo>
                    <a:pt x="159" y="11"/>
                  </a:lnTo>
                  <a:lnTo>
                    <a:pt x="154" y="8"/>
                  </a:lnTo>
                  <a:lnTo>
                    <a:pt x="151" y="5"/>
                  </a:lnTo>
                  <a:lnTo>
                    <a:pt x="147" y="3"/>
                  </a:lnTo>
                  <a:lnTo>
                    <a:pt x="142" y="1"/>
                  </a:lnTo>
                  <a:lnTo>
                    <a:pt x="139" y="0"/>
                  </a:lnTo>
                  <a:lnTo>
                    <a:pt x="136" y="0"/>
                  </a:lnTo>
                  <a:lnTo>
                    <a:pt x="132" y="0"/>
                  </a:lnTo>
                  <a:lnTo>
                    <a:pt x="127" y="0"/>
                  </a:lnTo>
                  <a:lnTo>
                    <a:pt x="124" y="0"/>
                  </a:lnTo>
                  <a:lnTo>
                    <a:pt x="122" y="0"/>
                  </a:lnTo>
                  <a:lnTo>
                    <a:pt x="117" y="1"/>
                  </a:lnTo>
                  <a:lnTo>
                    <a:pt x="114" y="3"/>
                  </a:lnTo>
                  <a:lnTo>
                    <a:pt x="110" y="5"/>
                  </a:lnTo>
                  <a:lnTo>
                    <a:pt x="107" y="6"/>
                  </a:lnTo>
                  <a:lnTo>
                    <a:pt x="104" y="8"/>
                  </a:lnTo>
                  <a:lnTo>
                    <a:pt x="100" y="11"/>
                  </a:lnTo>
                  <a:lnTo>
                    <a:pt x="99" y="15"/>
                  </a:lnTo>
                  <a:lnTo>
                    <a:pt x="95" y="20"/>
                  </a:lnTo>
                  <a:lnTo>
                    <a:pt x="95" y="27"/>
                  </a:lnTo>
                  <a:lnTo>
                    <a:pt x="94" y="28"/>
                  </a:lnTo>
                  <a:lnTo>
                    <a:pt x="94" y="32"/>
                  </a:lnTo>
                  <a:lnTo>
                    <a:pt x="94" y="35"/>
                  </a:lnTo>
                  <a:lnTo>
                    <a:pt x="95" y="38"/>
                  </a:lnTo>
                  <a:lnTo>
                    <a:pt x="97" y="47"/>
                  </a:lnTo>
                  <a:lnTo>
                    <a:pt x="100" y="55"/>
                  </a:lnTo>
                  <a:lnTo>
                    <a:pt x="104" y="68"/>
                  </a:lnTo>
                  <a:lnTo>
                    <a:pt x="107" y="79"/>
                  </a:lnTo>
                  <a:lnTo>
                    <a:pt x="110" y="87"/>
                  </a:lnTo>
                  <a:lnTo>
                    <a:pt x="112" y="90"/>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89" name="Freeform 6"/>
            <p:cNvSpPr/>
            <p:nvPr/>
          </p:nvSpPr>
          <p:spPr bwMode="auto">
            <a:xfrm>
              <a:off x="2716213" y="1017588"/>
              <a:ext cx="28575" cy="247650"/>
            </a:xfrm>
            <a:custGeom>
              <a:avLst/>
              <a:gdLst>
                <a:gd name="T0" fmla="*/ 10 w 18"/>
                <a:gd name="T1" fmla="*/ 156 h 156"/>
                <a:gd name="T2" fmla="*/ 10 w 18"/>
                <a:gd name="T3" fmla="*/ 151 h 156"/>
                <a:gd name="T4" fmla="*/ 10 w 18"/>
                <a:gd name="T5" fmla="*/ 141 h 156"/>
                <a:gd name="T6" fmla="*/ 8 w 18"/>
                <a:gd name="T7" fmla="*/ 131 h 156"/>
                <a:gd name="T8" fmla="*/ 8 w 18"/>
                <a:gd name="T9" fmla="*/ 124 h 156"/>
                <a:gd name="T10" fmla="*/ 7 w 18"/>
                <a:gd name="T11" fmla="*/ 118 h 156"/>
                <a:gd name="T12" fmla="*/ 3 w 18"/>
                <a:gd name="T13" fmla="*/ 107 h 156"/>
                <a:gd name="T14" fmla="*/ 0 w 18"/>
                <a:gd name="T15" fmla="*/ 99 h 156"/>
                <a:gd name="T16" fmla="*/ 0 w 18"/>
                <a:gd name="T17" fmla="*/ 91 h 156"/>
                <a:gd name="T18" fmla="*/ 0 w 18"/>
                <a:gd name="T19" fmla="*/ 79 h 156"/>
                <a:gd name="T20" fmla="*/ 0 w 18"/>
                <a:gd name="T21" fmla="*/ 59 h 156"/>
                <a:gd name="T22" fmla="*/ 0 w 18"/>
                <a:gd name="T23" fmla="*/ 39 h 156"/>
                <a:gd name="T24" fmla="*/ 0 w 18"/>
                <a:gd name="T25" fmla="*/ 27 h 156"/>
                <a:gd name="T26" fmla="*/ 2 w 18"/>
                <a:gd name="T27" fmla="*/ 19 h 156"/>
                <a:gd name="T28" fmla="*/ 3 w 18"/>
                <a:gd name="T29" fmla="*/ 10 h 156"/>
                <a:gd name="T30" fmla="*/ 3 w 18"/>
                <a:gd name="T31" fmla="*/ 3 h 156"/>
                <a:gd name="T32" fmla="*/ 5 w 18"/>
                <a:gd name="T33" fmla="*/ 0 h 156"/>
                <a:gd name="T34" fmla="*/ 5 w 18"/>
                <a:gd name="T35" fmla="*/ 3 h 156"/>
                <a:gd name="T36" fmla="*/ 7 w 18"/>
                <a:gd name="T37" fmla="*/ 12 h 156"/>
                <a:gd name="T38" fmla="*/ 10 w 18"/>
                <a:gd name="T39" fmla="*/ 20 h 156"/>
                <a:gd name="T40" fmla="*/ 12 w 18"/>
                <a:gd name="T41" fmla="*/ 27 h 156"/>
                <a:gd name="T42" fmla="*/ 15 w 18"/>
                <a:gd name="T43" fmla="*/ 34 h 156"/>
                <a:gd name="T44" fmla="*/ 15 w 18"/>
                <a:gd name="T45" fmla="*/ 44 h 156"/>
                <a:gd name="T46" fmla="*/ 17 w 18"/>
                <a:gd name="T47" fmla="*/ 54 h 156"/>
                <a:gd name="T48" fmla="*/ 18 w 18"/>
                <a:gd name="T49" fmla="*/ 62 h 156"/>
                <a:gd name="T50" fmla="*/ 18 w 18"/>
                <a:gd name="T51" fmla="*/ 66 h 156"/>
                <a:gd name="T52" fmla="*/ 17 w 18"/>
                <a:gd name="T53" fmla="*/ 67 h 156"/>
                <a:gd name="T54" fmla="*/ 15 w 18"/>
                <a:gd name="T55" fmla="*/ 71 h 156"/>
                <a:gd name="T56" fmla="*/ 13 w 18"/>
                <a:gd name="T57" fmla="*/ 74 h 156"/>
                <a:gd name="T58" fmla="*/ 12 w 18"/>
                <a:gd name="T59" fmla="*/ 76 h 156"/>
                <a:gd name="T60" fmla="*/ 10 w 18"/>
                <a:gd name="T61" fmla="*/ 79 h 156"/>
                <a:gd name="T62" fmla="*/ 10 w 18"/>
                <a:gd name="T63" fmla="*/ 81 h 156"/>
                <a:gd name="T64" fmla="*/ 10 w 18"/>
                <a:gd name="T65" fmla="*/ 81 h 156"/>
                <a:gd name="T66" fmla="*/ 10 w 18"/>
                <a:gd name="T67" fmla="*/ 82 h 156"/>
                <a:gd name="T68" fmla="*/ 12 w 18"/>
                <a:gd name="T69" fmla="*/ 84 h 156"/>
                <a:gd name="T70" fmla="*/ 13 w 18"/>
                <a:gd name="T71" fmla="*/ 86 h 156"/>
                <a:gd name="T72" fmla="*/ 13 w 18"/>
                <a:gd name="T73" fmla="*/ 89 h 156"/>
                <a:gd name="T74" fmla="*/ 15 w 18"/>
                <a:gd name="T75" fmla="*/ 92 h 156"/>
                <a:gd name="T76" fmla="*/ 15 w 18"/>
                <a:gd name="T77" fmla="*/ 96 h 156"/>
                <a:gd name="T78" fmla="*/ 13 w 18"/>
                <a:gd name="T79" fmla="*/ 101 h 156"/>
                <a:gd name="T80" fmla="*/ 13 w 18"/>
                <a:gd name="T81" fmla="*/ 106 h 156"/>
                <a:gd name="T82" fmla="*/ 15 w 18"/>
                <a:gd name="T83" fmla="*/ 111 h 156"/>
                <a:gd name="T84" fmla="*/ 17 w 18"/>
                <a:gd name="T85" fmla="*/ 121 h 156"/>
                <a:gd name="T86" fmla="*/ 18 w 18"/>
                <a:gd name="T87" fmla="*/ 126 h 156"/>
                <a:gd name="T88" fmla="*/ 18 w 18"/>
                <a:gd name="T89" fmla="*/ 131 h 156"/>
                <a:gd name="T90" fmla="*/ 18 w 18"/>
                <a:gd name="T91" fmla="*/ 134 h 156"/>
                <a:gd name="T92" fmla="*/ 18 w 18"/>
                <a:gd name="T93" fmla="*/ 138 h 156"/>
                <a:gd name="T94" fmla="*/ 15 w 18"/>
                <a:gd name="T95" fmla="*/ 143 h 156"/>
                <a:gd name="T96" fmla="*/ 13 w 18"/>
                <a:gd name="T97" fmla="*/ 148 h 156"/>
                <a:gd name="T98" fmla="*/ 10 w 18"/>
                <a:gd name="T99" fmla="*/ 153 h 156"/>
                <a:gd name="T100" fmla="*/ 10 w 18"/>
                <a:gd name="T101"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 h="156">
                  <a:moveTo>
                    <a:pt x="10" y="156"/>
                  </a:moveTo>
                  <a:lnTo>
                    <a:pt x="10" y="151"/>
                  </a:lnTo>
                  <a:lnTo>
                    <a:pt x="10" y="141"/>
                  </a:lnTo>
                  <a:lnTo>
                    <a:pt x="8" y="131"/>
                  </a:lnTo>
                  <a:lnTo>
                    <a:pt x="8" y="124"/>
                  </a:lnTo>
                  <a:lnTo>
                    <a:pt x="7" y="118"/>
                  </a:lnTo>
                  <a:lnTo>
                    <a:pt x="3" y="107"/>
                  </a:lnTo>
                  <a:lnTo>
                    <a:pt x="0" y="99"/>
                  </a:lnTo>
                  <a:lnTo>
                    <a:pt x="0" y="91"/>
                  </a:lnTo>
                  <a:lnTo>
                    <a:pt x="0" y="79"/>
                  </a:lnTo>
                  <a:lnTo>
                    <a:pt x="0" y="59"/>
                  </a:lnTo>
                  <a:lnTo>
                    <a:pt x="0" y="39"/>
                  </a:lnTo>
                  <a:lnTo>
                    <a:pt x="0" y="27"/>
                  </a:lnTo>
                  <a:lnTo>
                    <a:pt x="2" y="19"/>
                  </a:lnTo>
                  <a:lnTo>
                    <a:pt x="3" y="10"/>
                  </a:lnTo>
                  <a:lnTo>
                    <a:pt x="3" y="3"/>
                  </a:lnTo>
                  <a:lnTo>
                    <a:pt x="5" y="0"/>
                  </a:lnTo>
                  <a:lnTo>
                    <a:pt x="5" y="3"/>
                  </a:lnTo>
                  <a:lnTo>
                    <a:pt x="7" y="12"/>
                  </a:lnTo>
                  <a:lnTo>
                    <a:pt x="10" y="20"/>
                  </a:lnTo>
                  <a:lnTo>
                    <a:pt x="12" y="27"/>
                  </a:lnTo>
                  <a:lnTo>
                    <a:pt x="15" y="34"/>
                  </a:lnTo>
                  <a:lnTo>
                    <a:pt x="15" y="44"/>
                  </a:lnTo>
                  <a:lnTo>
                    <a:pt x="17" y="54"/>
                  </a:lnTo>
                  <a:lnTo>
                    <a:pt x="18" y="62"/>
                  </a:lnTo>
                  <a:lnTo>
                    <a:pt x="18" y="66"/>
                  </a:lnTo>
                  <a:lnTo>
                    <a:pt x="17" y="67"/>
                  </a:lnTo>
                  <a:lnTo>
                    <a:pt x="15" y="71"/>
                  </a:lnTo>
                  <a:lnTo>
                    <a:pt x="13" y="74"/>
                  </a:lnTo>
                  <a:lnTo>
                    <a:pt x="12" y="76"/>
                  </a:lnTo>
                  <a:lnTo>
                    <a:pt x="10" y="79"/>
                  </a:lnTo>
                  <a:lnTo>
                    <a:pt x="10" y="81"/>
                  </a:lnTo>
                  <a:lnTo>
                    <a:pt x="10" y="81"/>
                  </a:lnTo>
                  <a:lnTo>
                    <a:pt x="10" y="82"/>
                  </a:lnTo>
                  <a:lnTo>
                    <a:pt x="12" y="84"/>
                  </a:lnTo>
                  <a:lnTo>
                    <a:pt x="13" y="86"/>
                  </a:lnTo>
                  <a:lnTo>
                    <a:pt x="13" y="89"/>
                  </a:lnTo>
                  <a:lnTo>
                    <a:pt x="15" y="92"/>
                  </a:lnTo>
                  <a:lnTo>
                    <a:pt x="15" y="96"/>
                  </a:lnTo>
                  <a:lnTo>
                    <a:pt x="13" y="101"/>
                  </a:lnTo>
                  <a:lnTo>
                    <a:pt x="13" y="106"/>
                  </a:lnTo>
                  <a:lnTo>
                    <a:pt x="15" y="111"/>
                  </a:lnTo>
                  <a:lnTo>
                    <a:pt x="17" y="121"/>
                  </a:lnTo>
                  <a:lnTo>
                    <a:pt x="18" y="126"/>
                  </a:lnTo>
                  <a:lnTo>
                    <a:pt x="18" y="131"/>
                  </a:lnTo>
                  <a:lnTo>
                    <a:pt x="18" y="134"/>
                  </a:lnTo>
                  <a:lnTo>
                    <a:pt x="18" y="138"/>
                  </a:lnTo>
                  <a:lnTo>
                    <a:pt x="15" y="143"/>
                  </a:lnTo>
                  <a:lnTo>
                    <a:pt x="13" y="148"/>
                  </a:lnTo>
                  <a:lnTo>
                    <a:pt x="10" y="153"/>
                  </a:lnTo>
                  <a:lnTo>
                    <a:pt x="10" y="156"/>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7"/>
            <p:cNvSpPr/>
            <p:nvPr/>
          </p:nvSpPr>
          <p:spPr bwMode="auto">
            <a:xfrm>
              <a:off x="2513013" y="895351"/>
              <a:ext cx="57150" cy="12700"/>
            </a:xfrm>
            <a:custGeom>
              <a:avLst/>
              <a:gdLst>
                <a:gd name="T0" fmla="*/ 0 w 36"/>
                <a:gd name="T1" fmla="*/ 3 h 8"/>
                <a:gd name="T2" fmla="*/ 4 w 36"/>
                <a:gd name="T3" fmla="*/ 2 h 8"/>
                <a:gd name="T4" fmla="*/ 12 w 36"/>
                <a:gd name="T5" fmla="*/ 0 h 8"/>
                <a:gd name="T6" fmla="*/ 16 w 36"/>
                <a:gd name="T7" fmla="*/ 0 h 8"/>
                <a:gd name="T8" fmla="*/ 17 w 36"/>
                <a:gd name="T9" fmla="*/ 0 h 8"/>
                <a:gd name="T10" fmla="*/ 21 w 36"/>
                <a:gd name="T11" fmla="*/ 0 h 8"/>
                <a:gd name="T12" fmla="*/ 24 w 36"/>
                <a:gd name="T13" fmla="*/ 0 h 8"/>
                <a:gd name="T14" fmla="*/ 27 w 36"/>
                <a:gd name="T15" fmla="*/ 0 h 8"/>
                <a:gd name="T16" fmla="*/ 31 w 36"/>
                <a:gd name="T17" fmla="*/ 2 h 8"/>
                <a:gd name="T18" fmla="*/ 32 w 36"/>
                <a:gd name="T19" fmla="*/ 3 h 8"/>
                <a:gd name="T20" fmla="*/ 36 w 36"/>
                <a:gd name="T21" fmla="*/ 5 h 8"/>
                <a:gd name="T22" fmla="*/ 36 w 36"/>
                <a:gd name="T23" fmla="*/ 7 h 8"/>
                <a:gd name="T24" fmla="*/ 34 w 36"/>
                <a:gd name="T25" fmla="*/ 7 h 8"/>
                <a:gd name="T26" fmla="*/ 34 w 36"/>
                <a:gd name="T27" fmla="*/ 7 h 8"/>
                <a:gd name="T28" fmla="*/ 34 w 36"/>
                <a:gd name="T29" fmla="*/ 8 h 8"/>
                <a:gd name="T30" fmla="*/ 32 w 36"/>
                <a:gd name="T31" fmla="*/ 7 h 8"/>
                <a:gd name="T32" fmla="*/ 27 w 36"/>
                <a:gd name="T33" fmla="*/ 5 h 8"/>
                <a:gd name="T34" fmla="*/ 22 w 36"/>
                <a:gd name="T35" fmla="*/ 5 h 8"/>
                <a:gd name="T36" fmla="*/ 17 w 36"/>
                <a:gd name="T37" fmla="*/ 5 h 8"/>
                <a:gd name="T38" fmla="*/ 11 w 36"/>
                <a:gd name="T39" fmla="*/ 5 h 8"/>
                <a:gd name="T40" fmla="*/ 2 w 36"/>
                <a:gd name="T41" fmla="*/ 5 h 8"/>
                <a:gd name="T42" fmla="*/ 0 w 36"/>
                <a:gd name="T4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8">
                  <a:moveTo>
                    <a:pt x="0" y="3"/>
                  </a:moveTo>
                  <a:lnTo>
                    <a:pt x="4" y="2"/>
                  </a:lnTo>
                  <a:lnTo>
                    <a:pt x="12" y="0"/>
                  </a:lnTo>
                  <a:lnTo>
                    <a:pt x="16" y="0"/>
                  </a:lnTo>
                  <a:lnTo>
                    <a:pt x="17" y="0"/>
                  </a:lnTo>
                  <a:lnTo>
                    <a:pt x="21" y="0"/>
                  </a:lnTo>
                  <a:lnTo>
                    <a:pt x="24" y="0"/>
                  </a:lnTo>
                  <a:lnTo>
                    <a:pt x="27" y="0"/>
                  </a:lnTo>
                  <a:lnTo>
                    <a:pt x="31" y="2"/>
                  </a:lnTo>
                  <a:lnTo>
                    <a:pt x="32" y="3"/>
                  </a:lnTo>
                  <a:lnTo>
                    <a:pt x="36" y="5"/>
                  </a:lnTo>
                  <a:lnTo>
                    <a:pt x="36" y="7"/>
                  </a:lnTo>
                  <a:lnTo>
                    <a:pt x="34" y="7"/>
                  </a:lnTo>
                  <a:lnTo>
                    <a:pt x="34" y="7"/>
                  </a:lnTo>
                  <a:lnTo>
                    <a:pt x="34" y="8"/>
                  </a:lnTo>
                  <a:lnTo>
                    <a:pt x="32" y="7"/>
                  </a:lnTo>
                  <a:lnTo>
                    <a:pt x="27" y="5"/>
                  </a:lnTo>
                  <a:lnTo>
                    <a:pt x="22" y="5"/>
                  </a:lnTo>
                  <a:lnTo>
                    <a:pt x="17" y="5"/>
                  </a:lnTo>
                  <a:lnTo>
                    <a:pt x="11" y="5"/>
                  </a:lnTo>
                  <a:lnTo>
                    <a:pt x="2" y="5"/>
                  </a:lnTo>
                  <a:lnTo>
                    <a:pt x="0" y="3"/>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8"/>
            <p:cNvSpPr/>
            <p:nvPr/>
          </p:nvSpPr>
          <p:spPr bwMode="auto">
            <a:xfrm>
              <a:off x="2570163" y="844551"/>
              <a:ext cx="15875" cy="71438"/>
            </a:xfrm>
            <a:custGeom>
              <a:avLst/>
              <a:gdLst>
                <a:gd name="T0" fmla="*/ 10 w 10"/>
                <a:gd name="T1" fmla="*/ 0 h 45"/>
                <a:gd name="T2" fmla="*/ 8 w 10"/>
                <a:gd name="T3" fmla="*/ 7 h 45"/>
                <a:gd name="T4" fmla="*/ 8 w 10"/>
                <a:gd name="T5" fmla="*/ 22 h 45"/>
                <a:gd name="T6" fmla="*/ 6 w 10"/>
                <a:gd name="T7" fmla="*/ 30 h 45"/>
                <a:gd name="T8" fmla="*/ 5 w 10"/>
                <a:gd name="T9" fmla="*/ 39 h 45"/>
                <a:gd name="T10" fmla="*/ 5 w 10"/>
                <a:gd name="T11" fmla="*/ 40 h 45"/>
                <a:gd name="T12" fmla="*/ 3 w 10"/>
                <a:gd name="T13" fmla="*/ 44 h 45"/>
                <a:gd name="T14" fmla="*/ 1 w 10"/>
                <a:gd name="T15" fmla="*/ 45 h 45"/>
                <a:gd name="T16" fmla="*/ 0 w 10"/>
                <a:gd name="T17" fmla="*/ 45 h 45"/>
                <a:gd name="T18" fmla="*/ 0 w 10"/>
                <a:gd name="T19" fmla="*/ 37 h 45"/>
                <a:gd name="T20" fmla="*/ 1 w 10"/>
                <a:gd name="T21" fmla="*/ 30 h 45"/>
                <a:gd name="T22" fmla="*/ 3 w 10"/>
                <a:gd name="T23" fmla="*/ 22 h 45"/>
                <a:gd name="T24" fmla="*/ 5 w 10"/>
                <a:gd name="T25" fmla="*/ 15 h 45"/>
                <a:gd name="T26" fmla="*/ 8 w 10"/>
                <a:gd name="T27" fmla="*/ 3 h 45"/>
                <a:gd name="T28" fmla="*/ 10 w 10"/>
                <a:gd name="T2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45">
                  <a:moveTo>
                    <a:pt x="10" y="0"/>
                  </a:moveTo>
                  <a:lnTo>
                    <a:pt x="8" y="7"/>
                  </a:lnTo>
                  <a:lnTo>
                    <a:pt x="8" y="22"/>
                  </a:lnTo>
                  <a:lnTo>
                    <a:pt x="6" y="30"/>
                  </a:lnTo>
                  <a:lnTo>
                    <a:pt x="5" y="39"/>
                  </a:lnTo>
                  <a:lnTo>
                    <a:pt x="5" y="40"/>
                  </a:lnTo>
                  <a:lnTo>
                    <a:pt x="3" y="44"/>
                  </a:lnTo>
                  <a:lnTo>
                    <a:pt x="1" y="45"/>
                  </a:lnTo>
                  <a:lnTo>
                    <a:pt x="0" y="45"/>
                  </a:lnTo>
                  <a:lnTo>
                    <a:pt x="0" y="37"/>
                  </a:lnTo>
                  <a:lnTo>
                    <a:pt x="1" y="30"/>
                  </a:lnTo>
                  <a:lnTo>
                    <a:pt x="3" y="22"/>
                  </a:lnTo>
                  <a:lnTo>
                    <a:pt x="5" y="15"/>
                  </a:lnTo>
                  <a:lnTo>
                    <a:pt x="8" y="3"/>
                  </a:lnTo>
                  <a:lnTo>
                    <a:pt x="10" y="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9"/>
            <p:cNvSpPr/>
            <p:nvPr/>
          </p:nvSpPr>
          <p:spPr bwMode="auto">
            <a:xfrm>
              <a:off x="2652713" y="455613"/>
              <a:ext cx="95250" cy="136525"/>
            </a:xfrm>
            <a:custGeom>
              <a:avLst/>
              <a:gdLst>
                <a:gd name="T0" fmla="*/ 6 w 60"/>
                <a:gd name="T1" fmla="*/ 12 h 86"/>
                <a:gd name="T2" fmla="*/ 18 w 60"/>
                <a:gd name="T3" fmla="*/ 18 h 86"/>
                <a:gd name="T4" fmla="*/ 27 w 60"/>
                <a:gd name="T5" fmla="*/ 20 h 86"/>
                <a:gd name="T6" fmla="*/ 35 w 60"/>
                <a:gd name="T7" fmla="*/ 17 h 86"/>
                <a:gd name="T8" fmla="*/ 47 w 60"/>
                <a:gd name="T9" fmla="*/ 8 h 86"/>
                <a:gd name="T10" fmla="*/ 55 w 60"/>
                <a:gd name="T11" fmla="*/ 2 h 86"/>
                <a:gd name="T12" fmla="*/ 58 w 60"/>
                <a:gd name="T13" fmla="*/ 5 h 86"/>
                <a:gd name="T14" fmla="*/ 58 w 60"/>
                <a:gd name="T15" fmla="*/ 18 h 86"/>
                <a:gd name="T16" fmla="*/ 48 w 60"/>
                <a:gd name="T17" fmla="*/ 55 h 86"/>
                <a:gd name="T18" fmla="*/ 42 w 60"/>
                <a:gd name="T19" fmla="*/ 75 h 86"/>
                <a:gd name="T20" fmla="*/ 38 w 60"/>
                <a:gd name="T21" fmla="*/ 79 h 86"/>
                <a:gd name="T22" fmla="*/ 37 w 60"/>
                <a:gd name="T23" fmla="*/ 77 h 86"/>
                <a:gd name="T24" fmla="*/ 37 w 60"/>
                <a:gd name="T25" fmla="*/ 69 h 86"/>
                <a:gd name="T26" fmla="*/ 35 w 60"/>
                <a:gd name="T27" fmla="*/ 49 h 86"/>
                <a:gd name="T28" fmla="*/ 35 w 60"/>
                <a:gd name="T29" fmla="*/ 42 h 86"/>
                <a:gd name="T30" fmla="*/ 37 w 60"/>
                <a:gd name="T31" fmla="*/ 42 h 86"/>
                <a:gd name="T32" fmla="*/ 38 w 60"/>
                <a:gd name="T33" fmla="*/ 40 h 86"/>
                <a:gd name="T34" fmla="*/ 38 w 60"/>
                <a:gd name="T35" fmla="*/ 35 h 86"/>
                <a:gd name="T36" fmla="*/ 35 w 60"/>
                <a:gd name="T37" fmla="*/ 29 h 86"/>
                <a:gd name="T38" fmla="*/ 32 w 60"/>
                <a:gd name="T39" fmla="*/ 25 h 86"/>
                <a:gd name="T40" fmla="*/ 27 w 60"/>
                <a:gd name="T41" fmla="*/ 25 h 86"/>
                <a:gd name="T42" fmla="*/ 22 w 60"/>
                <a:gd name="T43" fmla="*/ 29 h 86"/>
                <a:gd name="T44" fmla="*/ 20 w 60"/>
                <a:gd name="T45" fmla="*/ 34 h 86"/>
                <a:gd name="T46" fmla="*/ 20 w 60"/>
                <a:gd name="T47" fmla="*/ 37 h 86"/>
                <a:gd name="T48" fmla="*/ 20 w 60"/>
                <a:gd name="T49" fmla="*/ 39 h 86"/>
                <a:gd name="T50" fmla="*/ 22 w 60"/>
                <a:gd name="T51" fmla="*/ 39 h 86"/>
                <a:gd name="T52" fmla="*/ 23 w 60"/>
                <a:gd name="T53" fmla="*/ 42 h 86"/>
                <a:gd name="T54" fmla="*/ 23 w 60"/>
                <a:gd name="T55" fmla="*/ 54 h 86"/>
                <a:gd name="T56" fmla="*/ 20 w 60"/>
                <a:gd name="T57" fmla="*/ 70 h 86"/>
                <a:gd name="T58" fmla="*/ 17 w 60"/>
                <a:gd name="T59" fmla="*/ 84 h 86"/>
                <a:gd name="T60" fmla="*/ 17 w 60"/>
                <a:gd name="T61" fmla="*/ 86 h 86"/>
                <a:gd name="T62" fmla="*/ 13 w 60"/>
                <a:gd name="T63" fmla="*/ 81 h 86"/>
                <a:gd name="T64" fmla="*/ 8 w 60"/>
                <a:gd name="T65" fmla="*/ 69 h 86"/>
                <a:gd name="T66" fmla="*/ 1 w 60"/>
                <a:gd name="T67" fmla="*/ 45 h 86"/>
                <a:gd name="T68" fmla="*/ 0 w 60"/>
                <a:gd name="T69" fmla="*/ 30 h 86"/>
                <a:gd name="T70" fmla="*/ 0 w 60"/>
                <a:gd name="T71" fmla="*/ 22 h 86"/>
                <a:gd name="T72" fmla="*/ 3 w 60"/>
                <a:gd name="T73"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86">
                  <a:moveTo>
                    <a:pt x="3" y="10"/>
                  </a:moveTo>
                  <a:lnTo>
                    <a:pt x="6" y="12"/>
                  </a:lnTo>
                  <a:lnTo>
                    <a:pt x="15" y="17"/>
                  </a:lnTo>
                  <a:lnTo>
                    <a:pt x="18" y="18"/>
                  </a:lnTo>
                  <a:lnTo>
                    <a:pt x="23" y="20"/>
                  </a:lnTo>
                  <a:lnTo>
                    <a:pt x="27" y="20"/>
                  </a:lnTo>
                  <a:lnTo>
                    <a:pt x="28" y="20"/>
                  </a:lnTo>
                  <a:lnTo>
                    <a:pt x="35" y="17"/>
                  </a:lnTo>
                  <a:lnTo>
                    <a:pt x="43" y="10"/>
                  </a:lnTo>
                  <a:lnTo>
                    <a:pt x="47" y="8"/>
                  </a:lnTo>
                  <a:lnTo>
                    <a:pt x="52" y="5"/>
                  </a:lnTo>
                  <a:lnTo>
                    <a:pt x="55" y="2"/>
                  </a:lnTo>
                  <a:lnTo>
                    <a:pt x="57" y="0"/>
                  </a:lnTo>
                  <a:lnTo>
                    <a:pt x="58" y="5"/>
                  </a:lnTo>
                  <a:lnTo>
                    <a:pt x="60" y="8"/>
                  </a:lnTo>
                  <a:lnTo>
                    <a:pt x="58" y="18"/>
                  </a:lnTo>
                  <a:lnTo>
                    <a:pt x="52" y="42"/>
                  </a:lnTo>
                  <a:lnTo>
                    <a:pt x="48" y="55"/>
                  </a:lnTo>
                  <a:lnTo>
                    <a:pt x="45" y="65"/>
                  </a:lnTo>
                  <a:lnTo>
                    <a:pt x="42" y="75"/>
                  </a:lnTo>
                  <a:lnTo>
                    <a:pt x="40" y="79"/>
                  </a:lnTo>
                  <a:lnTo>
                    <a:pt x="38" y="79"/>
                  </a:lnTo>
                  <a:lnTo>
                    <a:pt x="38" y="79"/>
                  </a:lnTo>
                  <a:lnTo>
                    <a:pt x="37" y="77"/>
                  </a:lnTo>
                  <a:lnTo>
                    <a:pt x="37" y="75"/>
                  </a:lnTo>
                  <a:lnTo>
                    <a:pt x="37" y="69"/>
                  </a:lnTo>
                  <a:lnTo>
                    <a:pt x="37" y="62"/>
                  </a:lnTo>
                  <a:lnTo>
                    <a:pt x="35" y="49"/>
                  </a:lnTo>
                  <a:lnTo>
                    <a:pt x="35" y="42"/>
                  </a:lnTo>
                  <a:lnTo>
                    <a:pt x="35" y="42"/>
                  </a:lnTo>
                  <a:lnTo>
                    <a:pt x="37" y="42"/>
                  </a:lnTo>
                  <a:lnTo>
                    <a:pt x="37" y="42"/>
                  </a:lnTo>
                  <a:lnTo>
                    <a:pt x="38" y="42"/>
                  </a:lnTo>
                  <a:lnTo>
                    <a:pt x="38" y="40"/>
                  </a:lnTo>
                  <a:lnTo>
                    <a:pt x="38" y="40"/>
                  </a:lnTo>
                  <a:lnTo>
                    <a:pt x="38" y="35"/>
                  </a:lnTo>
                  <a:lnTo>
                    <a:pt x="37" y="30"/>
                  </a:lnTo>
                  <a:lnTo>
                    <a:pt x="35" y="29"/>
                  </a:lnTo>
                  <a:lnTo>
                    <a:pt x="33" y="25"/>
                  </a:lnTo>
                  <a:lnTo>
                    <a:pt x="32" y="25"/>
                  </a:lnTo>
                  <a:lnTo>
                    <a:pt x="28" y="23"/>
                  </a:lnTo>
                  <a:lnTo>
                    <a:pt x="27" y="25"/>
                  </a:lnTo>
                  <a:lnTo>
                    <a:pt x="23" y="25"/>
                  </a:lnTo>
                  <a:lnTo>
                    <a:pt x="22" y="29"/>
                  </a:lnTo>
                  <a:lnTo>
                    <a:pt x="20" y="32"/>
                  </a:lnTo>
                  <a:lnTo>
                    <a:pt x="20" y="34"/>
                  </a:lnTo>
                  <a:lnTo>
                    <a:pt x="20" y="35"/>
                  </a:lnTo>
                  <a:lnTo>
                    <a:pt x="20" y="37"/>
                  </a:lnTo>
                  <a:lnTo>
                    <a:pt x="20" y="37"/>
                  </a:lnTo>
                  <a:lnTo>
                    <a:pt x="20" y="39"/>
                  </a:lnTo>
                  <a:lnTo>
                    <a:pt x="22" y="39"/>
                  </a:lnTo>
                  <a:lnTo>
                    <a:pt x="22" y="39"/>
                  </a:lnTo>
                  <a:lnTo>
                    <a:pt x="23" y="40"/>
                  </a:lnTo>
                  <a:lnTo>
                    <a:pt x="23" y="42"/>
                  </a:lnTo>
                  <a:lnTo>
                    <a:pt x="23" y="45"/>
                  </a:lnTo>
                  <a:lnTo>
                    <a:pt x="23" y="54"/>
                  </a:lnTo>
                  <a:lnTo>
                    <a:pt x="22" y="62"/>
                  </a:lnTo>
                  <a:lnTo>
                    <a:pt x="20" y="70"/>
                  </a:lnTo>
                  <a:lnTo>
                    <a:pt x="18" y="79"/>
                  </a:lnTo>
                  <a:lnTo>
                    <a:pt x="17" y="84"/>
                  </a:lnTo>
                  <a:lnTo>
                    <a:pt x="17" y="86"/>
                  </a:lnTo>
                  <a:lnTo>
                    <a:pt x="17" y="86"/>
                  </a:lnTo>
                  <a:lnTo>
                    <a:pt x="15" y="84"/>
                  </a:lnTo>
                  <a:lnTo>
                    <a:pt x="13" y="81"/>
                  </a:lnTo>
                  <a:lnTo>
                    <a:pt x="11" y="77"/>
                  </a:lnTo>
                  <a:lnTo>
                    <a:pt x="8" y="69"/>
                  </a:lnTo>
                  <a:lnTo>
                    <a:pt x="5" y="57"/>
                  </a:lnTo>
                  <a:lnTo>
                    <a:pt x="1" y="45"/>
                  </a:lnTo>
                  <a:lnTo>
                    <a:pt x="0" y="34"/>
                  </a:lnTo>
                  <a:lnTo>
                    <a:pt x="0" y="30"/>
                  </a:lnTo>
                  <a:lnTo>
                    <a:pt x="0" y="25"/>
                  </a:lnTo>
                  <a:lnTo>
                    <a:pt x="0" y="22"/>
                  </a:lnTo>
                  <a:lnTo>
                    <a:pt x="0" y="20"/>
                  </a:lnTo>
                  <a:lnTo>
                    <a:pt x="3" y="12"/>
                  </a:lnTo>
                  <a:lnTo>
                    <a:pt x="3" y="1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0"/>
            <p:cNvSpPr/>
            <p:nvPr/>
          </p:nvSpPr>
          <p:spPr bwMode="auto">
            <a:xfrm>
              <a:off x="2897188" y="522288"/>
              <a:ext cx="165100" cy="193675"/>
            </a:xfrm>
            <a:custGeom>
              <a:avLst/>
              <a:gdLst>
                <a:gd name="T0" fmla="*/ 29 w 104"/>
                <a:gd name="T1" fmla="*/ 15 h 122"/>
                <a:gd name="T2" fmla="*/ 29 w 104"/>
                <a:gd name="T3" fmla="*/ 30 h 122"/>
                <a:gd name="T4" fmla="*/ 32 w 104"/>
                <a:gd name="T5" fmla="*/ 37 h 122"/>
                <a:gd name="T6" fmla="*/ 34 w 104"/>
                <a:gd name="T7" fmla="*/ 40 h 122"/>
                <a:gd name="T8" fmla="*/ 39 w 104"/>
                <a:gd name="T9" fmla="*/ 42 h 122"/>
                <a:gd name="T10" fmla="*/ 44 w 104"/>
                <a:gd name="T11" fmla="*/ 44 h 122"/>
                <a:gd name="T12" fmla="*/ 49 w 104"/>
                <a:gd name="T13" fmla="*/ 44 h 122"/>
                <a:gd name="T14" fmla="*/ 50 w 104"/>
                <a:gd name="T15" fmla="*/ 40 h 122"/>
                <a:gd name="T16" fmla="*/ 57 w 104"/>
                <a:gd name="T17" fmla="*/ 35 h 122"/>
                <a:gd name="T18" fmla="*/ 62 w 104"/>
                <a:gd name="T19" fmla="*/ 32 h 122"/>
                <a:gd name="T20" fmla="*/ 66 w 104"/>
                <a:gd name="T21" fmla="*/ 32 h 122"/>
                <a:gd name="T22" fmla="*/ 69 w 104"/>
                <a:gd name="T23" fmla="*/ 30 h 122"/>
                <a:gd name="T24" fmla="*/ 71 w 104"/>
                <a:gd name="T25" fmla="*/ 27 h 122"/>
                <a:gd name="T26" fmla="*/ 72 w 104"/>
                <a:gd name="T27" fmla="*/ 25 h 122"/>
                <a:gd name="T28" fmla="*/ 72 w 104"/>
                <a:gd name="T29" fmla="*/ 17 h 122"/>
                <a:gd name="T30" fmla="*/ 72 w 104"/>
                <a:gd name="T31" fmla="*/ 2 h 122"/>
                <a:gd name="T32" fmla="*/ 74 w 104"/>
                <a:gd name="T33" fmla="*/ 2 h 122"/>
                <a:gd name="T34" fmla="*/ 89 w 104"/>
                <a:gd name="T35" fmla="*/ 15 h 122"/>
                <a:gd name="T36" fmla="*/ 96 w 104"/>
                <a:gd name="T37" fmla="*/ 18 h 122"/>
                <a:gd name="T38" fmla="*/ 99 w 104"/>
                <a:gd name="T39" fmla="*/ 23 h 122"/>
                <a:gd name="T40" fmla="*/ 104 w 104"/>
                <a:gd name="T41" fmla="*/ 33 h 122"/>
                <a:gd name="T42" fmla="*/ 101 w 104"/>
                <a:gd name="T43" fmla="*/ 35 h 122"/>
                <a:gd name="T44" fmla="*/ 81 w 104"/>
                <a:gd name="T45" fmla="*/ 30 h 122"/>
                <a:gd name="T46" fmla="*/ 74 w 104"/>
                <a:gd name="T47" fmla="*/ 28 h 122"/>
                <a:gd name="T48" fmla="*/ 74 w 104"/>
                <a:gd name="T49" fmla="*/ 30 h 122"/>
                <a:gd name="T50" fmla="*/ 71 w 104"/>
                <a:gd name="T51" fmla="*/ 32 h 122"/>
                <a:gd name="T52" fmla="*/ 67 w 104"/>
                <a:gd name="T53" fmla="*/ 40 h 122"/>
                <a:gd name="T54" fmla="*/ 64 w 104"/>
                <a:gd name="T55" fmla="*/ 52 h 122"/>
                <a:gd name="T56" fmla="*/ 55 w 104"/>
                <a:gd name="T57" fmla="*/ 74 h 122"/>
                <a:gd name="T58" fmla="*/ 50 w 104"/>
                <a:gd name="T59" fmla="*/ 87 h 122"/>
                <a:gd name="T60" fmla="*/ 50 w 104"/>
                <a:gd name="T61" fmla="*/ 97 h 122"/>
                <a:gd name="T62" fmla="*/ 49 w 104"/>
                <a:gd name="T63" fmla="*/ 116 h 122"/>
                <a:gd name="T64" fmla="*/ 47 w 104"/>
                <a:gd name="T65" fmla="*/ 121 h 122"/>
                <a:gd name="T66" fmla="*/ 44 w 104"/>
                <a:gd name="T67" fmla="*/ 112 h 122"/>
                <a:gd name="T68" fmla="*/ 40 w 104"/>
                <a:gd name="T69" fmla="*/ 97 h 122"/>
                <a:gd name="T70" fmla="*/ 37 w 104"/>
                <a:gd name="T71" fmla="*/ 87 h 122"/>
                <a:gd name="T72" fmla="*/ 35 w 104"/>
                <a:gd name="T73" fmla="*/ 84 h 122"/>
                <a:gd name="T74" fmla="*/ 34 w 104"/>
                <a:gd name="T75" fmla="*/ 72 h 122"/>
                <a:gd name="T76" fmla="*/ 29 w 104"/>
                <a:gd name="T77" fmla="*/ 49 h 122"/>
                <a:gd name="T78" fmla="*/ 25 w 104"/>
                <a:gd name="T79" fmla="*/ 39 h 122"/>
                <a:gd name="T80" fmla="*/ 22 w 104"/>
                <a:gd name="T81" fmla="*/ 35 h 122"/>
                <a:gd name="T82" fmla="*/ 19 w 104"/>
                <a:gd name="T83" fmla="*/ 35 h 122"/>
                <a:gd name="T84" fmla="*/ 15 w 104"/>
                <a:gd name="T85" fmla="*/ 39 h 122"/>
                <a:gd name="T86" fmla="*/ 3 w 104"/>
                <a:gd name="T87" fmla="*/ 45 h 122"/>
                <a:gd name="T88" fmla="*/ 2 w 104"/>
                <a:gd name="T89" fmla="*/ 44 h 122"/>
                <a:gd name="T90" fmla="*/ 3 w 104"/>
                <a:gd name="T91" fmla="*/ 33 h 122"/>
                <a:gd name="T92" fmla="*/ 10 w 104"/>
                <a:gd name="T93" fmla="*/ 27 h 122"/>
                <a:gd name="T94" fmla="*/ 24 w 104"/>
                <a:gd name="T95" fmla="*/ 13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122">
                  <a:moveTo>
                    <a:pt x="29" y="10"/>
                  </a:moveTo>
                  <a:lnTo>
                    <a:pt x="29" y="15"/>
                  </a:lnTo>
                  <a:lnTo>
                    <a:pt x="29" y="25"/>
                  </a:lnTo>
                  <a:lnTo>
                    <a:pt x="29" y="30"/>
                  </a:lnTo>
                  <a:lnTo>
                    <a:pt x="30" y="35"/>
                  </a:lnTo>
                  <a:lnTo>
                    <a:pt x="32" y="37"/>
                  </a:lnTo>
                  <a:lnTo>
                    <a:pt x="34" y="39"/>
                  </a:lnTo>
                  <a:lnTo>
                    <a:pt x="34" y="40"/>
                  </a:lnTo>
                  <a:lnTo>
                    <a:pt x="37" y="40"/>
                  </a:lnTo>
                  <a:lnTo>
                    <a:pt x="39" y="42"/>
                  </a:lnTo>
                  <a:lnTo>
                    <a:pt x="42" y="42"/>
                  </a:lnTo>
                  <a:lnTo>
                    <a:pt x="44" y="44"/>
                  </a:lnTo>
                  <a:lnTo>
                    <a:pt x="45" y="44"/>
                  </a:lnTo>
                  <a:lnTo>
                    <a:pt x="49" y="44"/>
                  </a:lnTo>
                  <a:lnTo>
                    <a:pt x="49" y="42"/>
                  </a:lnTo>
                  <a:lnTo>
                    <a:pt x="50" y="40"/>
                  </a:lnTo>
                  <a:lnTo>
                    <a:pt x="54" y="37"/>
                  </a:lnTo>
                  <a:lnTo>
                    <a:pt x="57" y="35"/>
                  </a:lnTo>
                  <a:lnTo>
                    <a:pt x="59" y="33"/>
                  </a:lnTo>
                  <a:lnTo>
                    <a:pt x="62" y="32"/>
                  </a:lnTo>
                  <a:lnTo>
                    <a:pt x="64" y="32"/>
                  </a:lnTo>
                  <a:lnTo>
                    <a:pt x="66" y="32"/>
                  </a:lnTo>
                  <a:lnTo>
                    <a:pt x="67" y="32"/>
                  </a:lnTo>
                  <a:lnTo>
                    <a:pt x="69" y="30"/>
                  </a:lnTo>
                  <a:lnTo>
                    <a:pt x="71" y="30"/>
                  </a:lnTo>
                  <a:lnTo>
                    <a:pt x="71" y="27"/>
                  </a:lnTo>
                  <a:lnTo>
                    <a:pt x="72" y="27"/>
                  </a:lnTo>
                  <a:lnTo>
                    <a:pt x="72" y="25"/>
                  </a:lnTo>
                  <a:lnTo>
                    <a:pt x="72" y="22"/>
                  </a:lnTo>
                  <a:lnTo>
                    <a:pt x="72" y="17"/>
                  </a:lnTo>
                  <a:lnTo>
                    <a:pt x="72" y="10"/>
                  </a:lnTo>
                  <a:lnTo>
                    <a:pt x="72" y="2"/>
                  </a:lnTo>
                  <a:lnTo>
                    <a:pt x="72" y="0"/>
                  </a:lnTo>
                  <a:lnTo>
                    <a:pt x="74" y="2"/>
                  </a:lnTo>
                  <a:lnTo>
                    <a:pt x="82" y="8"/>
                  </a:lnTo>
                  <a:lnTo>
                    <a:pt x="89" y="15"/>
                  </a:lnTo>
                  <a:lnTo>
                    <a:pt x="94" y="17"/>
                  </a:lnTo>
                  <a:lnTo>
                    <a:pt x="96" y="18"/>
                  </a:lnTo>
                  <a:lnTo>
                    <a:pt x="97" y="20"/>
                  </a:lnTo>
                  <a:lnTo>
                    <a:pt x="99" y="23"/>
                  </a:lnTo>
                  <a:lnTo>
                    <a:pt x="101" y="27"/>
                  </a:lnTo>
                  <a:lnTo>
                    <a:pt x="104" y="33"/>
                  </a:lnTo>
                  <a:lnTo>
                    <a:pt x="104" y="37"/>
                  </a:lnTo>
                  <a:lnTo>
                    <a:pt x="101" y="35"/>
                  </a:lnTo>
                  <a:lnTo>
                    <a:pt x="92" y="33"/>
                  </a:lnTo>
                  <a:lnTo>
                    <a:pt x="81" y="30"/>
                  </a:lnTo>
                  <a:lnTo>
                    <a:pt x="76" y="30"/>
                  </a:lnTo>
                  <a:lnTo>
                    <a:pt x="74" y="28"/>
                  </a:lnTo>
                  <a:lnTo>
                    <a:pt x="74" y="30"/>
                  </a:lnTo>
                  <a:lnTo>
                    <a:pt x="74" y="30"/>
                  </a:lnTo>
                  <a:lnTo>
                    <a:pt x="72" y="30"/>
                  </a:lnTo>
                  <a:lnTo>
                    <a:pt x="71" y="32"/>
                  </a:lnTo>
                  <a:lnTo>
                    <a:pt x="71" y="35"/>
                  </a:lnTo>
                  <a:lnTo>
                    <a:pt x="67" y="40"/>
                  </a:lnTo>
                  <a:lnTo>
                    <a:pt x="67" y="44"/>
                  </a:lnTo>
                  <a:lnTo>
                    <a:pt x="64" y="52"/>
                  </a:lnTo>
                  <a:lnTo>
                    <a:pt x="59" y="65"/>
                  </a:lnTo>
                  <a:lnTo>
                    <a:pt x="55" y="74"/>
                  </a:lnTo>
                  <a:lnTo>
                    <a:pt x="54" y="80"/>
                  </a:lnTo>
                  <a:lnTo>
                    <a:pt x="50" y="87"/>
                  </a:lnTo>
                  <a:lnTo>
                    <a:pt x="50" y="91"/>
                  </a:lnTo>
                  <a:lnTo>
                    <a:pt x="50" y="97"/>
                  </a:lnTo>
                  <a:lnTo>
                    <a:pt x="50" y="107"/>
                  </a:lnTo>
                  <a:lnTo>
                    <a:pt x="49" y="116"/>
                  </a:lnTo>
                  <a:lnTo>
                    <a:pt x="49" y="122"/>
                  </a:lnTo>
                  <a:lnTo>
                    <a:pt x="47" y="121"/>
                  </a:lnTo>
                  <a:lnTo>
                    <a:pt x="47" y="117"/>
                  </a:lnTo>
                  <a:lnTo>
                    <a:pt x="44" y="112"/>
                  </a:lnTo>
                  <a:lnTo>
                    <a:pt x="42" y="106"/>
                  </a:lnTo>
                  <a:lnTo>
                    <a:pt x="40" y="97"/>
                  </a:lnTo>
                  <a:lnTo>
                    <a:pt x="39" y="92"/>
                  </a:lnTo>
                  <a:lnTo>
                    <a:pt x="37" y="87"/>
                  </a:lnTo>
                  <a:lnTo>
                    <a:pt x="35" y="86"/>
                  </a:lnTo>
                  <a:lnTo>
                    <a:pt x="35" y="84"/>
                  </a:lnTo>
                  <a:lnTo>
                    <a:pt x="34" y="79"/>
                  </a:lnTo>
                  <a:lnTo>
                    <a:pt x="34" y="72"/>
                  </a:lnTo>
                  <a:lnTo>
                    <a:pt x="32" y="64"/>
                  </a:lnTo>
                  <a:lnTo>
                    <a:pt x="29" y="49"/>
                  </a:lnTo>
                  <a:lnTo>
                    <a:pt x="27" y="40"/>
                  </a:lnTo>
                  <a:lnTo>
                    <a:pt x="25" y="39"/>
                  </a:lnTo>
                  <a:lnTo>
                    <a:pt x="24" y="37"/>
                  </a:lnTo>
                  <a:lnTo>
                    <a:pt x="22" y="35"/>
                  </a:lnTo>
                  <a:lnTo>
                    <a:pt x="20" y="35"/>
                  </a:lnTo>
                  <a:lnTo>
                    <a:pt x="19" y="35"/>
                  </a:lnTo>
                  <a:lnTo>
                    <a:pt x="19" y="37"/>
                  </a:lnTo>
                  <a:lnTo>
                    <a:pt x="15" y="39"/>
                  </a:lnTo>
                  <a:lnTo>
                    <a:pt x="8" y="42"/>
                  </a:lnTo>
                  <a:lnTo>
                    <a:pt x="3" y="45"/>
                  </a:lnTo>
                  <a:lnTo>
                    <a:pt x="0" y="45"/>
                  </a:lnTo>
                  <a:lnTo>
                    <a:pt x="2" y="44"/>
                  </a:lnTo>
                  <a:lnTo>
                    <a:pt x="3" y="39"/>
                  </a:lnTo>
                  <a:lnTo>
                    <a:pt x="3" y="33"/>
                  </a:lnTo>
                  <a:lnTo>
                    <a:pt x="7" y="30"/>
                  </a:lnTo>
                  <a:lnTo>
                    <a:pt x="10" y="27"/>
                  </a:lnTo>
                  <a:lnTo>
                    <a:pt x="17" y="20"/>
                  </a:lnTo>
                  <a:lnTo>
                    <a:pt x="24" y="13"/>
                  </a:lnTo>
                  <a:lnTo>
                    <a:pt x="29" y="1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1"/>
            <p:cNvSpPr/>
            <p:nvPr/>
          </p:nvSpPr>
          <p:spPr bwMode="auto">
            <a:xfrm>
              <a:off x="2865438" y="369888"/>
              <a:ext cx="196850" cy="293688"/>
            </a:xfrm>
            <a:custGeom>
              <a:avLst/>
              <a:gdLst>
                <a:gd name="T0" fmla="*/ 81 w 124"/>
                <a:gd name="T1" fmla="*/ 5 h 185"/>
                <a:gd name="T2" fmla="*/ 99 w 124"/>
                <a:gd name="T3" fmla="*/ 24 h 185"/>
                <a:gd name="T4" fmla="*/ 109 w 124"/>
                <a:gd name="T5" fmla="*/ 59 h 185"/>
                <a:gd name="T6" fmla="*/ 114 w 124"/>
                <a:gd name="T7" fmla="*/ 74 h 185"/>
                <a:gd name="T8" fmla="*/ 117 w 124"/>
                <a:gd name="T9" fmla="*/ 77 h 185"/>
                <a:gd name="T10" fmla="*/ 122 w 124"/>
                <a:gd name="T11" fmla="*/ 77 h 185"/>
                <a:gd name="T12" fmla="*/ 121 w 124"/>
                <a:gd name="T13" fmla="*/ 81 h 185"/>
                <a:gd name="T14" fmla="*/ 119 w 124"/>
                <a:gd name="T15" fmla="*/ 88 h 185"/>
                <a:gd name="T16" fmla="*/ 121 w 124"/>
                <a:gd name="T17" fmla="*/ 103 h 185"/>
                <a:gd name="T18" fmla="*/ 124 w 124"/>
                <a:gd name="T19" fmla="*/ 128 h 185"/>
                <a:gd name="T20" fmla="*/ 124 w 124"/>
                <a:gd name="T21" fmla="*/ 136 h 185"/>
                <a:gd name="T22" fmla="*/ 121 w 124"/>
                <a:gd name="T23" fmla="*/ 128 h 185"/>
                <a:gd name="T24" fmla="*/ 119 w 124"/>
                <a:gd name="T25" fmla="*/ 140 h 185"/>
                <a:gd name="T26" fmla="*/ 119 w 124"/>
                <a:gd name="T27" fmla="*/ 166 h 185"/>
                <a:gd name="T28" fmla="*/ 107 w 124"/>
                <a:gd name="T29" fmla="*/ 185 h 185"/>
                <a:gd name="T30" fmla="*/ 101 w 124"/>
                <a:gd name="T31" fmla="*/ 182 h 185"/>
                <a:gd name="T32" fmla="*/ 97 w 124"/>
                <a:gd name="T33" fmla="*/ 160 h 185"/>
                <a:gd name="T34" fmla="*/ 84 w 124"/>
                <a:gd name="T35" fmla="*/ 138 h 185"/>
                <a:gd name="T36" fmla="*/ 79 w 124"/>
                <a:gd name="T37" fmla="*/ 128 h 185"/>
                <a:gd name="T38" fmla="*/ 75 w 124"/>
                <a:gd name="T39" fmla="*/ 116 h 185"/>
                <a:gd name="T40" fmla="*/ 84 w 124"/>
                <a:gd name="T41" fmla="*/ 91 h 185"/>
                <a:gd name="T42" fmla="*/ 84 w 124"/>
                <a:gd name="T43" fmla="*/ 77 h 185"/>
                <a:gd name="T44" fmla="*/ 86 w 124"/>
                <a:gd name="T45" fmla="*/ 42 h 185"/>
                <a:gd name="T46" fmla="*/ 79 w 124"/>
                <a:gd name="T47" fmla="*/ 44 h 185"/>
                <a:gd name="T48" fmla="*/ 64 w 124"/>
                <a:gd name="T49" fmla="*/ 54 h 185"/>
                <a:gd name="T50" fmla="*/ 75 w 124"/>
                <a:gd name="T51" fmla="*/ 44 h 185"/>
                <a:gd name="T52" fmla="*/ 55 w 124"/>
                <a:gd name="T53" fmla="*/ 52 h 185"/>
                <a:gd name="T54" fmla="*/ 44 w 124"/>
                <a:gd name="T55" fmla="*/ 57 h 185"/>
                <a:gd name="T56" fmla="*/ 47 w 124"/>
                <a:gd name="T57" fmla="*/ 81 h 185"/>
                <a:gd name="T58" fmla="*/ 59 w 124"/>
                <a:gd name="T59" fmla="*/ 91 h 185"/>
                <a:gd name="T60" fmla="*/ 47 w 124"/>
                <a:gd name="T61" fmla="*/ 84 h 185"/>
                <a:gd name="T62" fmla="*/ 54 w 124"/>
                <a:gd name="T63" fmla="*/ 93 h 185"/>
                <a:gd name="T64" fmla="*/ 45 w 124"/>
                <a:gd name="T65" fmla="*/ 88 h 185"/>
                <a:gd name="T66" fmla="*/ 49 w 124"/>
                <a:gd name="T67" fmla="*/ 103 h 185"/>
                <a:gd name="T68" fmla="*/ 47 w 124"/>
                <a:gd name="T69" fmla="*/ 123 h 185"/>
                <a:gd name="T70" fmla="*/ 47 w 124"/>
                <a:gd name="T71" fmla="*/ 160 h 185"/>
                <a:gd name="T72" fmla="*/ 40 w 124"/>
                <a:gd name="T73" fmla="*/ 178 h 185"/>
                <a:gd name="T74" fmla="*/ 22 w 124"/>
                <a:gd name="T75" fmla="*/ 180 h 185"/>
                <a:gd name="T76" fmla="*/ 20 w 124"/>
                <a:gd name="T77" fmla="*/ 168 h 185"/>
                <a:gd name="T78" fmla="*/ 18 w 124"/>
                <a:gd name="T79" fmla="*/ 155 h 185"/>
                <a:gd name="T80" fmla="*/ 12 w 124"/>
                <a:gd name="T81" fmla="*/ 148 h 185"/>
                <a:gd name="T82" fmla="*/ 17 w 124"/>
                <a:gd name="T83" fmla="*/ 146 h 185"/>
                <a:gd name="T84" fmla="*/ 10 w 124"/>
                <a:gd name="T85" fmla="*/ 138 h 185"/>
                <a:gd name="T86" fmla="*/ 15 w 124"/>
                <a:gd name="T87" fmla="*/ 133 h 185"/>
                <a:gd name="T88" fmla="*/ 7 w 124"/>
                <a:gd name="T89" fmla="*/ 124 h 185"/>
                <a:gd name="T90" fmla="*/ 2 w 124"/>
                <a:gd name="T91" fmla="*/ 119 h 185"/>
                <a:gd name="T92" fmla="*/ 12 w 124"/>
                <a:gd name="T93" fmla="*/ 118 h 185"/>
                <a:gd name="T94" fmla="*/ 2 w 124"/>
                <a:gd name="T95" fmla="*/ 109 h 185"/>
                <a:gd name="T96" fmla="*/ 5 w 124"/>
                <a:gd name="T97" fmla="*/ 103 h 185"/>
                <a:gd name="T98" fmla="*/ 10 w 124"/>
                <a:gd name="T99" fmla="*/ 91 h 185"/>
                <a:gd name="T100" fmla="*/ 7 w 124"/>
                <a:gd name="T101" fmla="*/ 81 h 185"/>
                <a:gd name="T102" fmla="*/ 5 w 124"/>
                <a:gd name="T103" fmla="*/ 71 h 185"/>
                <a:gd name="T104" fmla="*/ 7 w 124"/>
                <a:gd name="T105" fmla="*/ 77 h 185"/>
                <a:gd name="T106" fmla="*/ 17 w 124"/>
                <a:gd name="T107" fmla="*/ 72 h 185"/>
                <a:gd name="T108" fmla="*/ 25 w 124"/>
                <a:gd name="T109" fmla="*/ 41 h 185"/>
                <a:gd name="T110" fmla="*/ 44 w 124"/>
                <a:gd name="T111" fmla="*/ 9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4" h="185">
                  <a:moveTo>
                    <a:pt x="64" y="0"/>
                  </a:moveTo>
                  <a:lnTo>
                    <a:pt x="65" y="0"/>
                  </a:lnTo>
                  <a:lnTo>
                    <a:pt x="69" y="0"/>
                  </a:lnTo>
                  <a:lnTo>
                    <a:pt x="72" y="2"/>
                  </a:lnTo>
                  <a:lnTo>
                    <a:pt x="77" y="4"/>
                  </a:lnTo>
                  <a:lnTo>
                    <a:pt x="81" y="5"/>
                  </a:lnTo>
                  <a:lnTo>
                    <a:pt x="84" y="7"/>
                  </a:lnTo>
                  <a:lnTo>
                    <a:pt x="87" y="9"/>
                  </a:lnTo>
                  <a:lnTo>
                    <a:pt x="91" y="12"/>
                  </a:lnTo>
                  <a:lnTo>
                    <a:pt x="94" y="15"/>
                  </a:lnTo>
                  <a:lnTo>
                    <a:pt x="96" y="19"/>
                  </a:lnTo>
                  <a:lnTo>
                    <a:pt x="99" y="24"/>
                  </a:lnTo>
                  <a:lnTo>
                    <a:pt x="102" y="30"/>
                  </a:lnTo>
                  <a:lnTo>
                    <a:pt x="104" y="41"/>
                  </a:lnTo>
                  <a:lnTo>
                    <a:pt x="107" y="49"/>
                  </a:lnTo>
                  <a:lnTo>
                    <a:pt x="107" y="54"/>
                  </a:lnTo>
                  <a:lnTo>
                    <a:pt x="109" y="56"/>
                  </a:lnTo>
                  <a:lnTo>
                    <a:pt x="109" y="59"/>
                  </a:lnTo>
                  <a:lnTo>
                    <a:pt x="109" y="64"/>
                  </a:lnTo>
                  <a:lnTo>
                    <a:pt x="109" y="66"/>
                  </a:lnTo>
                  <a:lnTo>
                    <a:pt x="111" y="69"/>
                  </a:lnTo>
                  <a:lnTo>
                    <a:pt x="112" y="71"/>
                  </a:lnTo>
                  <a:lnTo>
                    <a:pt x="112" y="72"/>
                  </a:lnTo>
                  <a:lnTo>
                    <a:pt x="114" y="74"/>
                  </a:lnTo>
                  <a:lnTo>
                    <a:pt x="116" y="74"/>
                  </a:lnTo>
                  <a:lnTo>
                    <a:pt x="119" y="76"/>
                  </a:lnTo>
                  <a:lnTo>
                    <a:pt x="119" y="74"/>
                  </a:lnTo>
                  <a:lnTo>
                    <a:pt x="119" y="76"/>
                  </a:lnTo>
                  <a:lnTo>
                    <a:pt x="119" y="77"/>
                  </a:lnTo>
                  <a:lnTo>
                    <a:pt x="117" y="77"/>
                  </a:lnTo>
                  <a:lnTo>
                    <a:pt x="117" y="77"/>
                  </a:lnTo>
                  <a:lnTo>
                    <a:pt x="117" y="77"/>
                  </a:lnTo>
                  <a:lnTo>
                    <a:pt x="119" y="77"/>
                  </a:lnTo>
                  <a:lnTo>
                    <a:pt x="121" y="77"/>
                  </a:lnTo>
                  <a:lnTo>
                    <a:pt x="122" y="77"/>
                  </a:lnTo>
                  <a:lnTo>
                    <a:pt x="122" y="77"/>
                  </a:lnTo>
                  <a:lnTo>
                    <a:pt x="124" y="79"/>
                  </a:lnTo>
                  <a:lnTo>
                    <a:pt x="122" y="79"/>
                  </a:lnTo>
                  <a:lnTo>
                    <a:pt x="122" y="81"/>
                  </a:lnTo>
                  <a:lnTo>
                    <a:pt x="122" y="81"/>
                  </a:lnTo>
                  <a:lnTo>
                    <a:pt x="121" y="81"/>
                  </a:lnTo>
                  <a:lnTo>
                    <a:pt x="121" y="81"/>
                  </a:lnTo>
                  <a:lnTo>
                    <a:pt x="122" y="84"/>
                  </a:lnTo>
                  <a:lnTo>
                    <a:pt x="122" y="84"/>
                  </a:lnTo>
                  <a:lnTo>
                    <a:pt x="122" y="86"/>
                  </a:lnTo>
                  <a:lnTo>
                    <a:pt x="122" y="86"/>
                  </a:lnTo>
                  <a:lnTo>
                    <a:pt x="121" y="88"/>
                  </a:lnTo>
                  <a:lnTo>
                    <a:pt x="119" y="88"/>
                  </a:lnTo>
                  <a:lnTo>
                    <a:pt x="119" y="89"/>
                  </a:lnTo>
                  <a:lnTo>
                    <a:pt x="117" y="91"/>
                  </a:lnTo>
                  <a:lnTo>
                    <a:pt x="119" y="93"/>
                  </a:lnTo>
                  <a:lnTo>
                    <a:pt x="119" y="96"/>
                  </a:lnTo>
                  <a:lnTo>
                    <a:pt x="119" y="99"/>
                  </a:lnTo>
                  <a:lnTo>
                    <a:pt x="121" y="103"/>
                  </a:lnTo>
                  <a:lnTo>
                    <a:pt x="122" y="108"/>
                  </a:lnTo>
                  <a:lnTo>
                    <a:pt x="124" y="113"/>
                  </a:lnTo>
                  <a:lnTo>
                    <a:pt x="124" y="116"/>
                  </a:lnTo>
                  <a:lnTo>
                    <a:pt x="124" y="121"/>
                  </a:lnTo>
                  <a:lnTo>
                    <a:pt x="124" y="124"/>
                  </a:lnTo>
                  <a:lnTo>
                    <a:pt x="124" y="128"/>
                  </a:lnTo>
                  <a:lnTo>
                    <a:pt x="124" y="129"/>
                  </a:lnTo>
                  <a:lnTo>
                    <a:pt x="124" y="131"/>
                  </a:lnTo>
                  <a:lnTo>
                    <a:pt x="124" y="133"/>
                  </a:lnTo>
                  <a:lnTo>
                    <a:pt x="124" y="136"/>
                  </a:lnTo>
                  <a:lnTo>
                    <a:pt x="124" y="138"/>
                  </a:lnTo>
                  <a:lnTo>
                    <a:pt x="124" y="136"/>
                  </a:lnTo>
                  <a:lnTo>
                    <a:pt x="124" y="133"/>
                  </a:lnTo>
                  <a:lnTo>
                    <a:pt x="122" y="129"/>
                  </a:lnTo>
                  <a:lnTo>
                    <a:pt x="122" y="128"/>
                  </a:lnTo>
                  <a:lnTo>
                    <a:pt x="122" y="128"/>
                  </a:lnTo>
                  <a:lnTo>
                    <a:pt x="122" y="126"/>
                  </a:lnTo>
                  <a:lnTo>
                    <a:pt x="121" y="128"/>
                  </a:lnTo>
                  <a:lnTo>
                    <a:pt x="121" y="128"/>
                  </a:lnTo>
                  <a:lnTo>
                    <a:pt x="121" y="129"/>
                  </a:lnTo>
                  <a:lnTo>
                    <a:pt x="119" y="129"/>
                  </a:lnTo>
                  <a:lnTo>
                    <a:pt x="119" y="133"/>
                  </a:lnTo>
                  <a:lnTo>
                    <a:pt x="119" y="135"/>
                  </a:lnTo>
                  <a:lnTo>
                    <a:pt x="119" y="140"/>
                  </a:lnTo>
                  <a:lnTo>
                    <a:pt x="121" y="146"/>
                  </a:lnTo>
                  <a:lnTo>
                    <a:pt x="122" y="151"/>
                  </a:lnTo>
                  <a:lnTo>
                    <a:pt x="121" y="158"/>
                  </a:lnTo>
                  <a:lnTo>
                    <a:pt x="121" y="161"/>
                  </a:lnTo>
                  <a:lnTo>
                    <a:pt x="121" y="165"/>
                  </a:lnTo>
                  <a:lnTo>
                    <a:pt x="119" y="166"/>
                  </a:lnTo>
                  <a:lnTo>
                    <a:pt x="119" y="168"/>
                  </a:lnTo>
                  <a:lnTo>
                    <a:pt x="114" y="171"/>
                  </a:lnTo>
                  <a:lnTo>
                    <a:pt x="112" y="178"/>
                  </a:lnTo>
                  <a:lnTo>
                    <a:pt x="111" y="180"/>
                  </a:lnTo>
                  <a:lnTo>
                    <a:pt x="109" y="183"/>
                  </a:lnTo>
                  <a:lnTo>
                    <a:pt x="107" y="185"/>
                  </a:lnTo>
                  <a:lnTo>
                    <a:pt x="106" y="185"/>
                  </a:lnTo>
                  <a:lnTo>
                    <a:pt x="104" y="185"/>
                  </a:lnTo>
                  <a:lnTo>
                    <a:pt x="102" y="185"/>
                  </a:lnTo>
                  <a:lnTo>
                    <a:pt x="102" y="185"/>
                  </a:lnTo>
                  <a:lnTo>
                    <a:pt x="101" y="183"/>
                  </a:lnTo>
                  <a:lnTo>
                    <a:pt x="101" y="182"/>
                  </a:lnTo>
                  <a:lnTo>
                    <a:pt x="101" y="180"/>
                  </a:lnTo>
                  <a:lnTo>
                    <a:pt x="102" y="175"/>
                  </a:lnTo>
                  <a:lnTo>
                    <a:pt x="101" y="170"/>
                  </a:lnTo>
                  <a:lnTo>
                    <a:pt x="101" y="165"/>
                  </a:lnTo>
                  <a:lnTo>
                    <a:pt x="99" y="163"/>
                  </a:lnTo>
                  <a:lnTo>
                    <a:pt x="97" y="160"/>
                  </a:lnTo>
                  <a:lnTo>
                    <a:pt x="94" y="153"/>
                  </a:lnTo>
                  <a:lnTo>
                    <a:pt x="92" y="150"/>
                  </a:lnTo>
                  <a:lnTo>
                    <a:pt x="91" y="146"/>
                  </a:lnTo>
                  <a:lnTo>
                    <a:pt x="89" y="143"/>
                  </a:lnTo>
                  <a:lnTo>
                    <a:pt x="86" y="140"/>
                  </a:lnTo>
                  <a:lnTo>
                    <a:pt x="84" y="138"/>
                  </a:lnTo>
                  <a:lnTo>
                    <a:pt x="84" y="136"/>
                  </a:lnTo>
                  <a:lnTo>
                    <a:pt x="82" y="133"/>
                  </a:lnTo>
                  <a:lnTo>
                    <a:pt x="82" y="131"/>
                  </a:lnTo>
                  <a:lnTo>
                    <a:pt x="81" y="128"/>
                  </a:lnTo>
                  <a:lnTo>
                    <a:pt x="81" y="128"/>
                  </a:lnTo>
                  <a:lnTo>
                    <a:pt x="79" y="128"/>
                  </a:lnTo>
                  <a:lnTo>
                    <a:pt x="77" y="126"/>
                  </a:lnTo>
                  <a:lnTo>
                    <a:pt x="75" y="124"/>
                  </a:lnTo>
                  <a:lnTo>
                    <a:pt x="75" y="123"/>
                  </a:lnTo>
                  <a:lnTo>
                    <a:pt x="74" y="123"/>
                  </a:lnTo>
                  <a:lnTo>
                    <a:pt x="75" y="119"/>
                  </a:lnTo>
                  <a:lnTo>
                    <a:pt x="75" y="116"/>
                  </a:lnTo>
                  <a:lnTo>
                    <a:pt x="77" y="111"/>
                  </a:lnTo>
                  <a:lnTo>
                    <a:pt x="77" y="108"/>
                  </a:lnTo>
                  <a:lnTo>
                    <a:pt x="79" y="104"/>
                  </a:lnTo>
                  <a:lnTo>
                    <a:pt x="81" y="99"/>
                  </a:lnTo>
                  <a:lnTo>
                    <a:pt x="84" y="94"/>
                  </a:lnTo>
                  <a:lnTo>
                    <a:pt x="84" y="91"/>
                  </a:lnTo>
                  <a:lnTo>
                    <a:pt x="86" y="88"/>
                  </a:lnTo>
                  <a:lnTo>
                    <a:pt x="84" y="86"/>
                  </a:lnTo>
                  <a:lnTo>
                    <a:pt x="84" y="84"/>
                  </a:lnTo>
                  <a:lnTo>
                    <a:pt x="84" y="81"/>
                  </a:lnTo>
                  <a:lnTo>
                    <a:pt x="84" y="81"/>
                  </a:lnTo>
                  <a:lnTo>
                    <a:pt x="84" y="77"/>
                  </a:lnTo>
                  <a:lnTo>
                    <a:pt x="87" y="69"/>
                  </a:lnTo>
                  <a:lnTo>
                    <a:pt x="89" y="61"/>
                  </a:lnTo>
                  <a:lnTo>
                    <a:pt x="89" y="56"/>
                  </a:lnTo>
                  <a:lnTo>
                    <a:pt x="89" y="51"/>
                  </a:lnTo>
                  <a:lnTo>
                    <a:pt x="87" y="46"/>
                  </a:lnTo>
                  <a:lnTo>
                    <a:pt x="86" y="42"/>
                  </a:lnTo>
                  <a:lnTo>
                    <a:pt x="84" y="41"/>
                  </a:lnTo>
                  <a:lnTo>
                    <a:pt x="84" y="37"/>
                  </a:lnTo>
                  <a:lnTo>
                    <a:pt x="84" y="36"/>
                  </a:lnTo>
                  <a:lnTo>
                    <a:pt x="82" y="39"/>
                  </a:lnTo>
                  <a:lnTo>
                    <a:pt x="81" y="41"/>
                  </a:lnTo>
                  <a:lnTo>
                    <a:pt x="79" y="44"/>
                  </a:lnTo>
                  <a:lnTo>
                    <a:pt x="77" y="46"/>
                  </a:lnTo>
                  <a:lnTo>
                    <a:pt x="74" y="51"/>
                  </a:lnTo>
                  <a:lnTo>
                    <a:pt x="70" y="52"/>
                  </a:lnTo>
                  <a:lnTo>
                    <a:pt x="64" y="56"/>
                  </a:lnTo>
                  <a:lnTo>
                    <a:pt x="62" y="56"/>
                  </a:lnTo>
                  <a:lnTo>
                    <a:pt x="64" y="54"/>
                  </a:lnTo>
                  <a:lnTo>
                    <a:pt x="69" y="51"/>
                  </a:lnTo>
                  <a:lnTo>
                    <a:pt x="72" y="49"/>
                  </a:lnTo>
                  <a:lnTo>
                    <a:pt x="75" y="46"/>
                  </a:lnTo>
                  <a:lnTo>
                    <a:pt x="77" y="44"/>
                  </a:lnTo>
                  <a:lnTo>
                    <a:pt x="77" y="41"/>
                  </a:lnTo>
                  <a:lnTo>
                    <a:pt x="75" y="44"/>
                  </a:lnTo>
                  <a:lnTo>
                    <a:pt x="74" y="46"/>
                  </a:lnTo>
                  <a:lnTo>
                    <a:pt x="69" y="49"/>
                  </a:lnTo>
                  <a:lnTo>
                    <a:pt x="65" y="49"/>
                  </a:lnTo>
                  <a:lnTo>
                    <a:pt x="60" y="51"/>
                  </a:lnTo>
                  <a:lnTo>
                    <a:pt x="57" y="52"/>
                  </a:lnTo>
                  <a:lnTo>
                    <a:pt x="55" y="52"/>
                  </a:lnTo>
                  <a:lnTo>
                    <a:pt x="52" y="52"/>
                  </a:lnTo>
                  <a:lnTo>
                    <a:pt x="49" y="54"/>
                  </a:lnTo>
                  <a:lnTo>
                    <a:pt x="47" y="54"/>
                  </a:lnTo>
                  <a:lnTo>
                    <a:pt x="47" y="54"/>
                  </a:lnTo>
                  <a:lnTo>
                    <a:pt x="45" y="56"/>
                  </a:lnTo>
                  <a:lnTo>
                    <a:pt x="44" y="57"/>
                  </a:lnTo>
                  <a:lnTo>
                    <a:pt x="44" y="59"/>
                  </a:lnTo>
                  <a:lnTo>
                    <a:pt x="44" y="62"/>
                  </a:lnTo>
                  <a:lnTo>
                    <a:pt x="44" y="66"/>
                  </a:lnTo>
                  <a:lnTo>
                    <a:pt x="44" y="72"/>
                  </a:lnTo>
                  <a:lnTo>
                    <a:pt x="45" y="79"/>
                  </a:lnTo>
                  <a:lnTo>
                    <a:pt x="47" y="81"/>
                  </a:lnTo>
                  <a:lnTo>
                    <a:pt x="47" y="84"/>
                  </a:lnTo>
                  <a:lnTo>
                    <a:pt x="49" y="86"/>
                  </a:lnTo>
                  <a:lnTo>
                    <a:pt x="50" y="88"/>
                  </a:lnTo>
                  <a:lnTo>
                    <a:pt x="54" y="88"/>
                  </a:lnTo>
                  <a:lnTo>
                    <a:pt x="57" y="91"/>
                  </a:lnTo>
                  <a:lnTo>
                    <a:pt x="59" y="91"/>
                  </a:lnTo>
                  <a:lnTo>
                    <a:pt x="64" y="93"/>
                  </a:lnTo>
                  <a:lnTo>
                    <a:pt x="59" y="93"/>
                  </a:lnTo>
                  <a:lnTo>
                    <a:pt x="55" y="91"/>
                  </a:lnTo>
                  <a:lnTo>
                    <a:pt x="52" y="89"/>
                  </a:lnTo>
                  <a:lnTo>
                    <a:pt x="49" y="88"/>
                  </a:lnTo>
                  <a:lnTo>
                    <a:pt x="47" y="84"/>
                  </a:lnTo>
                  <a:lnTo>
                    <a:pt x="45" y="84"/>
                  </a:lnTo>
                  <a:lnTo>
                    <a:pt x="45" y="84"/>
                  </a:lnTo>
                  <a:lnTo>
                    <a:pt x="47" y="88"/>
                  </a:lnTo>
                  <a:lnTo>
                    <a:pt x="49" y="89"/>
                  </a:lnTo>
                  <a:lnTo>
                    <a:pt x="50" y="93"/>
                  </a:lnTo>
                  <a:lnTo>
                    <a:pt x="54" y="93"/>
                  </a:lnTo>
                  <a:lnTo>
                    <a:pt x="59" y="94"/>
                  </a:lnTo>
                  <a:lnTo>
                    <a:pt x="55" y="94"/>
                  </a:lnTo>
                  <a:lnTo>
                    <a:pt x="52" y="93"/>
                  </a:lnTo>
                  <a:lnTo>
                    <a:pt x="49" y="91"/>
                  </a:lnTo>
                  <a:lnTo>
                    <a:pt x="47" y="91"/>
                  </a:lnTo>
                  <a:lnTo>
                    <a:pt x="45" y="88"/>
                  </a:lnTo>
                  <a:lnTo>
                    <a:pt x="44" y="88"/>
                  </a:lnTo>
                  <a:lnTo>
                    <a:pt x="45" y="89"/>
                  </a:lnTo>
                  <a:lnTo>
                    <a:pt x="47" y="94"/>
                  </a:lnTo>
                  <a:lnTo>
                    <a:pt x="49" y="96"/>
                  </a:lnTo>
                  <a:lnTo>
                    <a:pt x="49" y="99"/>
                  </a:lnTo>
                  <a:lnTo>
                    <a:pt x="49" y="103"/>
                  </a:lnTo>
                  <a:lnTo>
                    <a:pt x="47" y="104"/>
                  </a:lnTo>
                  <a:lnTo>
                    <a:pt x="47" y="109"/>
                  </a:lnTo>
                  <a:lnTo>
                    <a:pt x="47" y="113"/>
                  </a:lnTo>
                  <a:lnTo>
                    <a:pt x="47" y="114"/>
                  </a:lnTo>
                  <a:lnTo>
                    <a:pt x="47" y="118"/>
                  </a:lnTo>
                  <a:lnTo>
                    <a:pt x="47" y="123"/>
                  </a:lnTo>
                  <a:lnTo>
                    <a:pt x="47" y="131"/>
                  </a:lnTo>
                  <a:lnTo>
                    <a:pt x="47" y="140"/>
                  </a:lnTo>
                  <a:lnTo>
                    <a:pt x="47" y="143"/>
                  </a:lnTo>
                  <a:lnTo>
                    <a:pt x="47" y="148"/>
                  </a:lnTo>
                  <a:lnTo>
                    <a:pt x="47" y="156"/>
                  </a:lnTo>
                  <a:lnTo>
                    <a:pt x="47" y="160"/>
                  </a:lnTo>
                  <a:lnTo>
                    <a:pt x="47" y="163"/>
                  </a:lnTo>
                  <a:lnTo>
                    <a:pt x="47" y="166"/>
                  </a:lnTo>
                  <a:lnTo>
                    <a:pt x="47" y="170"/>
                  </a:lnTo>
                  <a:lnTo>
                    <a:pt x="44" y="173"/>
                  </a:lnTo>
                  <a:lnTo>
                    <a:pt x="42" y="175"/>
                  </a:lnTo>
                  <a:lnTo>
                    <a:pt x="40" y="178"/>
                  </a:lnTo>
                  <a:lnTo>
                    <a:pt x="37" y="180"/>
                  </a:lnTo>
                  <a:lnTo>
                    <a:pt x="34" y="180"/>
                  </a:lnTo>
                  <a:lnTo>
                    <a:pt x="30" y="182"/>
                  </a:lnTo>
                  <a:lnTo>
                    <a:pt x="27" y="182"/>
                  </a:lnTo>
                  <a:lnTo>
                    <a:pt x="23" y="182"/>
                  </a:lnTo>
                  <a:lnTo>
                    <a:pt x="22" y="180"/>
                  </a:lnTo>
                  <a:lnTo>
                    <a:pt x="22" y="180"/>
                  </a:lnTo>
                  <a:lnTo>
                    <a:pt x="22" y="178"/>
                  </a:lnTo>
                  <a:lnTo>
                    <a:pt x="22" y="175"/>
                  </a:lnTo>
                  <a:lnTo>
                    <a:pt x="22" y="170"/>
                  </a:lnTo>
                  <a:lnTo>
                    <a:pt x="22" y="170"/>
                  </a:lnTo>
                  <a:lnTo>
                    <a:pt x="20" y="168"/>
                  </a:lnTo>
                  <a:lnTo>
                    <a:pt x="18" y="165"/>
                  </a:lnTo>
                  <a:lnTo>
                    <a:pt x="17" y="163"/>
                  </a:lnTo>
                  <a:lnTo>
                    <a:pt x="17" y="161"/>
                  </a:lnTo>
                  <a:lnTo>
                    <a:pt x="17" y="160"/>
                  </a:lnTo>
                  <a:lnTo>
                    <a:pt x="17" y="158"/>
                  </a:lnTo>
                  <a:lnTo>
                    <a:pt x="18" y="155"/>
                  </a:lnTo>
                  <a:lnTo>
                    <a:pt x="18" y="153"/>
                  </a:lnTo>
                  <a:lnTo>
                    <a:pt x="17" y="150"/>
                  </a:lnTo>
                  <a:lnTo>
                    <a:pt x="17" y="150"/>
                  </a:lnTo>
                  <a:lnTo>
                    <a:pt x="17" y="148"/>
                  </a:lnTo>
                  <a:lnTo>
                    <a:pt x="15" y="148"/>
                  </a:lnTo>
                  <a:lnTo>
                    <a:pt x="12" y="148"/>
                  </a:lnTo>
                  <a:lnTo>
                    <a:pt x="10" y="145"/>
                  </a:lnTo>
                  <a:lnTo>
                    <a:pt x="12" y="146"/>
                  </a:lnTo>
                  <a:lnTo>
                    <a:pt x="13" y="146"/>
                  </a:lnTo>
                  <a:lnTo>
                    <a:pt x="15" y="148"/>
                  </a:lnTo>
                  <a:lnTo>
                    <a:pt x="15" y="146"/>
                  </a:lnTo>
                  <a:lnTo>
                    <a:pt x="17" y="146"/>
                  </a:lnTo>
                  <a:lnTo>
                    <a:pt x="18" y="145"/>
                  </a:lnTo>
                  <a:lnTo>
                    <a:pt x="15" y="145"/>
                  </a:lnTo>
                  <a:lnTo>
                    <a:pt x="12" y="143"/>
                  </a:lnTo>
                  <a:lnTo>
                    <a:pt x="12" y="141"/>
                  </a:lnTo>
                  <a:lnTo>
                    <a:pt x="10" y="138"/>
                  </a:lnTo>
                  <a:lnTo>
                    <a:pt x="10" y="138"/>
                  </a:lnTo>
                  <a:lnTo>
                    <a:pt x="10" y="138"/>
                  </a:lnTo>
                  <a:lnTo>
                    <a:pt x="12" y="136"/>
                  </a:lnTo>
                  <a:lnTo>
                    <a:pt x="12" y="135"/>
                  </a:lnTo>
                  <a:lnTo>
                    <a:pt x="13" y="135"/>
                  </a:lnTo>
                  <a:lnTo>
                    <a:pt x="13" y="133"/>
                  </a:lnTo>
                  <a:lnTo>
                    <a:pt x="15" y="133"/>
                  </a:lnTo>
                  <a:lnTo>
                    <a:pt x="15" y="131"/>
                  </a:lnTo>
                  <a:lnTo>
                    <a:pt x="17" y="128"/>
                  </a:lnTo>
                  <a:lnTo>
                    <a:pt x="17" y="128"/>
                  </a:lnTo>
                  <a:lnTo>
                    <a:pt x="13" y="128"/>
                  </a:lnTo>
                  <a:lnTo>
                    <a:pt x="8" y="126"/>
                  </a:lnTo>
                  <a:lnTo>
                    <a:pt x="7" y="124"/>
                  </a:lnTo>
                  <a:lnTo>
                    <a:pt x="3" y="124"/>
                  </a:lnTo>
                  <a:lnTo>
                    <a:pt x="2" y="123"/>
                  </a:lnTo>
                  <a:lnTo>
                    <a:pt x="0" y="123"/>
                  </a:lnTo>
                  <a:lnTo>
                    <a:pt x="2" y="121"/>
                  </a:lnTo>
                  <a:lnTo>
                    <a:pt x="2" y="121"/>
                  </a:lnTo>
                  <a:lnTo>
                    <a:pt x="2" y="119"/>
                  </a:lnTo>
                  <a:lnTo>
                    <a:pt x="3" y="119"/>
                  </a:lnTo>
                  <a:lnTo>
                    <a:pt x="2" y="114"/>
                  </a:lnTo>
                  <a:lnTo>
                    <a:pt x="3" y="116"/>
                  </a:lnTo>
                  <a:lnTo>
                    <a:pt x="7" y="118"/>
                  </a:lnTo>
                  <a:lnTo>
                    <a:pt x="8" y="118"/>
                  </a:lnTo>
                  <a:lnTo>
                    <a:pt x="12" y="118"/>
                  </a:lnTo>
                  <a:lnTo>
                    <a:pt x="13" y="118"/>
                  </a:lnTo>
                  <a:lnTo>
                    <a:pt x="18" y="118"/>
                  </a:lnTo>
                  <a:lnTo>
                    <a:pt x="17" y="116"/>
                  </a:lnTo>
                  <a:lnTo>
                    <a:pt x="12" y="113"/>
                  </a:lnTo>
                  <a:lnTo>
                    <a:pt x="7" y="111"/>
                  </a:lnTo>
                  <a:lnTo>
                    <a:pt x="2" y="109"/>
                  </a:lnTo>
                  <a:lnTo>
                    <a:pt x="2" y="109"/>
                  </a:lnTo>
                  <a:lnTo>
                    <a:pt x="2" y="109"/>
                  </a:lnTo>
                  <a:lnTo>
                    <a:pt x="2" y="109"/>
                  </a:lnTo>
                  <a:lnTo>
                    <a:pt x="2" y="108"/>
                  </a:lnTo>
                  <a:lnTo>
                    <a:pt x="3" y="106"/>
                  </a:lnTo>
                  <a:lnTo>
                    <a:pt x="5" y="103"/>
                  </a:lnTo>
                  <a:lnTo>
                    <a:pt x="7" y="101"/>
                  </a:lnTo>
                  <a:lnTo>
                    <a:pt x="10" y="98"/>
                  </a:lnTo>
                  <a:lnTo>
                    <a:pt x="12" y="96"/>
                  </a:lnTo>
                  <a:lnTo>
                    <a:pt x="12" y="94"/>
                  </a:lnTo>
                  <a:lnTo>
                    <a:pt x="12" y="93"/>
                  </a:lnTo>
                  <a:lnTo>
                    <a:pt x="10" y="91"/>
                  </a:lnTo>
                  <a:lnTo>
                    <a:pt x="8" y="91"/>
                  </a:lnTo>
                  <a:lnTo>
                    <a:pt x="7" y="89"/>
                  </a:lnTo>
                  <a:lnTo>
                    <a:pt x="3" y="89"/>
                  </a:lnTo>
                  <a:lnTo>
                    <a:pt x="2" y="88"/>
                  </a:lnTo>
                  <a:lnTo>
                    <a:pt x="3" y="84"/>
                  </a:lnTo>
                  <a:lnTo>
                    <a:pt x="7" y="81"/>
                  </a:lnTo>
                  <a:lnTo>
                    <a:pt x="5" y="81"/>
                  </a:lnTo>
                  <a:lnTo>
                    <a:pt x="5" y="77"/>
                  </a:lnTo>
                  <a:lnTo>
                    <a:pt x="3" y="76"/>
                  </a:lnTo>
                  <a:lnTo>
                    <a:pt x="3" y="74"/>
                  </a:lnTo>
                  <a:lnTo>
                    <a:pt x="3" y="72"/>
                  </a:lnTo>
                  <a:lnTo>
                    <a:pt x="5" y="71"/>
                  </a:lnTo>
                  <a:lnTo>
                    <a:pt x="5" y="71"/>
                  </a:lnTo>
                  <a:lnTo>
                    <a:pt x="5" y="72"/>
                  </a:lnTo>
                  <a:lnTo>
                    <a:pt x="3" y="74"/>
                  </a:lnTo>
                  <a:lnTo>
                    <a:pt x="5" y="76"/>
                  </a:lnTo>
                  <a:lnTo>
                    <a:pt x="5" y="77"/>
                  </a:lnTo>
                  <a:lnTo>
                    <a:pt x="7" y="77"/>
                  </a:lnTo>
                  <a:lnTo>
                    <a:pt x="8" y="77"/>
                  </a:lnTo>
                  <a:lnTo>
                    <a:pt x="10" y="77"/>
                  </a:lnTo>
                  <a:lnTo>
                    <a:pt x="12" y="77"/>
                  </a:lnTo>
                  <a:lnTo>
                    <a:pt x="13" y="76"/>
                  </a:lnTo>
                  <a:lnTo>
                    <a:pt x="15" y="74"/>
                  </a:lnTo>
                  <a:lnTo>
                    <a:pt x="17" y="72"/>
                  </a:lnTo>
                  <a:lnTo>
                    <a:pt x="20" y="69"/>
                  </a:lnTo>
                  <a:lnTo>
                    <a:pt x="22" y="64"/>
                  </a:lnTo>
                  <a:lnTo>
                    <a:pt x="23" y="54"/>
                  </a:lnTo>
                  <a:lnTo>
                    <a:pt x="23" y="49"/>
                  </a:lnTo>
                  <a:lnTo>
                    <a:pt x="25" y="46"/>
                  </a:lnTo>
                  <a:lnTo>
                    <a:pt x="25" y="41"/>
                  </a:lnTo>
                  <a:lnTo>
                    <a:pt x="28" y="32"/>
                  </a:lnTo>
                  <a:lnTo>
                    <a:pt x="32" y="24"/>
                  </a:lnTo>
                  <a:lnTo>
                    <a:pt x="34" y="19"/>
                  </a:lnTo>
                  <a:lnTo>
                    <a:pt x="37" y="15"/>
                  </a:lnTo>
                  <a:lnTo>
                    <a:pt x="40" y="10"/>
                  </a:lnTo>
                  <a:lnTo>
                    <a:pt x="44" y="9"/>
                  </a:lnTo>
                  <a:lnTo>
                    <a:pt x="47" y="5"/>
                  </a:lnTo>
                  <a:lnTo>
                    <a:pt x="52" y="2"/>
                  </a:lnTo>
                  <a:lnTo>
                    <a:pt x="59" y="0"/>
                  </a:lnTo>
                  <a:lnTo>
                    <a:pt x="64" y="0"/>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95" name="Freeform 12"/>
            <p:cNvSpPr/>
            <p:nvPr/>
          </p:nvSpPr>
          <p:spPr bwMode="auto">
            <a:xfrm>
              <a:off x="2987675" y="527051"/>
              <a:ext cx="14288" cy="42863"/>
            </a:xfrm>
            <a:custGeom>
              <a:avLst/>
              <a:gdLst>
                <a:gd name="T0" fmla="*/ 9 w 9"/>
                <a:gd name="T1" fmla="*/ 0 h 27"/>
                <a:gd name="T2" fmla="*/ 9 w 9"/>
                <a:gd name="T3" fmla="*/ 4 h 27"/>
                <a:gd name="T4" fmla="*/ 7 w 9"/>
                <a:gd name="T5" fmla="*/ 12 h 27"/>
                <a:gd name="T6" fmla="*/ 5 w 9"/>
                <a:gd name="T7" fmla="*/ 20 h 27"/>
                <a:gd name="T8" fmla="*/ 5 w 9"/>
                <a:gd name="T9" fmla="*/ 25 h 27"/>
                <a:gd name="T10" fmla="*/ 5 w 9"/>
                <a:gd name="T11" fmla="*/ 27 h 27"/>
                <a:gd name="T12" fmla="*/ 4 w 9"/>
                <a:gd name="T13" fmla="*/ 27 h 27"/>
                <a:gd name="T14" fmla="*/ 2 w 9"/>
                <a:gd name="T15" fmla="*/ 25 h 27"/>
                <a:gd name="T16" fmla="*/ 2 w 9"/>
                <a:gd name="T17" fmla="*/ 24 h 27"/>
                <a:gd name="T18" fmla="*/ 0 w 9"/>
                <a:gd name="T19" fmla="*/ 24 h 27"/>
                <a:gd name="T20" fmla="*/ 0 w 9"/>
                <a:gd name="T21" fmla="*/ 20 h 27"/>
                <a:gd name="T22" fmla="*/ 0 w 9"/>
                <a:gd name="T23" fmla="*/ 19 h 27"/>
                <a:gd name="T24" fmla="*/ 0 w 9"/>
                <a:gd name="T25" fmla="*/ 15 h 27"/>
                <a:gd name="T26" fmla="*/ 4 w 9"/>
                <a:gd name="T27" fmla="*/ 10 h 27"/>
                <a:gd name="T28" fmla="*/ 7 w 9"/>
                <a:gd name="T29" fmla="*/ 5 h 27"/>
                <a:gd name="T30" fmla="*/ 9 w 9"/>
                <a:gd name="T31" fmla="*/ 2 h 27"/>
                <a:gd name="T32" fmla="*/ 9 w 9"/>
                <a:gd name="T3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7">
                  <a:moveTo>
                    <a:pt x="9" y="0"/>
                  </a:moveTo>
                  <a:lnTo>
                    <a:pt x="9" y="4"/>
                  </a:lnTo>
                  <a:lnTo>
                    <a:pt x="7" y="12"/>
                  </a:lnTo>
                  <a:lnTo>
                    <a:pt x="5" y="20"/>
                  </a:lnTo>
                  <a:lnTo>
                    <a:pt x="5" y="25"/>
                  </a:lnTo>
                  <a:lnTo>
                    <a:pt x="5" y="27"/>
                  </a:lnTo>
                  <a:lnTo>
                    <a:pt x="4" y="27"/>
                  </a:lnTo>
                  <a:lnTo>
                    <a:pt x="2" y="25"/>
                  </a:lnTo>
                  <a:lnTo>
                    <a:pt x="2" y="24"/>
                  </a:lnTo>
                  <a:lnTo>
                    <a:pt x="0" y="24"/>
                  </a:lnTo>
                  <a:lnTo>
                    <a:pt x="0" y="20"/>
                  </a:lnTo>
                  <a:lnTo>
                    <a:pt x="0" y="19"/>
                  </a:lnTo>
                  <a:lnTo>
                    <a:pt x="0" y="15"/>
                  </a:lnTo>
                  <a:lnTo>
                    <a:pt x="4" y="10"/>
                  </a:lnTo>
                  <a:lnTo>
                    <a:pt x="7" y="5"/>
                  </a:lnTo>
                  <a:lnTo>
                    <a:pt x="9" y="2"/>
                  </a:lnTo>
                  <a:lnTo>
                    <a:pt x="9" y="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这里输入标题</a:t>
            </a:r>
          </a:p>
        </p:txBody>
      </p:sp>
      <p:grpSp>
        <p:nvGrpSpPr>
          <p:cNvPr id="3" name="Group 38"/>
          <p:cNvGrpSpPr/>
          <p:nvPr/>
        </p:nvGrpSpPr>
        <p:grpSpPr>
          <a:xfrm>
            <a:off x="-18277" y="2244"/>
            <a:ext cx="6337724" cy="4164219"/>
            <a:chOff x="0" y="1598612"/>
            <a:chExt cx="7540625" cy="4954588"/>
          </a:xfrm>
        </p:grpSpPr>
        <p:sp>
          <p:nvSpPr>
            <p:cNvPr id="4" name="Freeform 14"/>
            <p:cNvSpPr/>
            <p:nvPr/>
          </p:nvSpPr>
          <p:spPr bwMode="auto">
            <a:xfrm>
              <a:off x="0" y="3449638"/>
              <a:ext cx="6705600" cy="2490788"/>
            </a:xfrm>
            <a:custGeom>
              <a:avLst/>
              <a:gdLst/>
              <a:ahLst/>
              <a:cxnLst>
                <a:cxn ang="0">
                  <a:pos x="4224" y="1458"/>
                </a:cxn>
                <a:cxn ang="0">
                  <a:pos x="0" y="0"/>
                </a:cxn>
                <a:cxn ang="0">
                  <a:pos x="0" y="115"/>
                </a:cxn>
                <a:cxn ang="0">
                  <a:pos x="4218" y="1569"/>
                </a:cxn>
                <a:cxn ang="0">
                  <a:pos x="4222" y="1517"/>
                </a:cxn>
                <a:cxn ang="0">
                  <a:pos x="4160" y="1517"/>
                </a:cxn>
                <a:cxn ang="0">
                  <a:pos x="4224" y="1458"/>
                </a:cxn>
              </a:cxnLst>
              <a:rect l="0" t="0" r="r" b="b"/>
              <a:pathLst>
                <a:path w="4224" h="1569">
                  <a:moveTo>
                    <a:pt x="4224" y="1458"/>
                  </a:moveTo>
                  <a:lnTo>
                    <a:pt x="0" y="0"/>
                  </a:lnTo>
                  <a:lnTo>
                    <a:pt x="0" y="115"/>
                  </a:lnTo>
                  <a:lnTo>
                    <a:pt x="4218" y="1569"/>
                  </a:lnTo>
                  <a:lnTo>
                    <a:pt x="4222" y="1517"/>
                  </a:lnTo>
                  <a:lnTo>
                    <a:pt x="4160" y="1517"/>
                  </a:lnTo>
                  <a:lnTo>
                    <a:pt x="4224" y="1458"/>
                  </a:lnTo>
                  <a:close/>
                </a:path>
              </a:pathLst>
            </a:custGeom>
            <a:gradFill flip="none" rotWithShape="1">
              <a:gsLst>
                <a:gs pos="0">
                  <a:srgbClr val="000000"/>
                </a:gs>
                <a:gs pos="50000">
                  <a:srgbClr val="4D4D4D">
                    <a:shade val="67500"/>
                    <a:satMod val="115000"/>
                  </a:srgbClr>
                </a:gs>
                <a:gs pos="100000">
                  <a:srgbClr val="4D4D4D">
                    <a:shade val="100000"/>
                    <a:satMod val="115000"/>
                  </a:srgbClr>
                </a:gs>
              </a:gsLst>
              <a:lin ang="13500000" scaled="1"/>
              <a:tileRect/>
            </a:gradFill>
            <a:ln w="9525">
              <a:noFill/>
              <a:round/>
            </a:ln>
          </p:spPr>
          <p:txBody>
            <a:bodyPr vert="horz" wrap="square" lIns="91440" tIns="45720" rIns="91440" bIns="45720" numCol="1" anchor="t" anchorCtr="0" compatLnSpc="1"/>
            <a:lstStyle/>
            <a:p>
              <a:endParaRPr lang="en-US"/>
            </a:p>
          </p:txBody>
        </p:sp>
        <p:sp>
          <p:nvSpPr>
            <p:cNvPr id="5" name="Freeform 15"/>
            <p:cNvSpPr/>
            <p:nvPr/>
          </p:nvSpPr>
          <p:spPr bwMode="auto">
            <a:xfrm>
              <a:off x="0" y="3119438"/>
              <a:ext cx="7540625" cy="2755900"/>
            </a:xfrm>
            <a:custGeom>
              <a:avLst/>
              <a:gdLst/>
              <a:ahLst/>
              <a:cxnLst>
                <a:cxn ang="0">
                  <a:pos x="4750" y="1736"/>
                </a:cxn>
                <a:cxn ang="0">
                  <a:pos x="4607" y="1591"/>
                </a:cxn>
                <a:cxn ang="0">
                  <a:pos x="4466" y="1446"/>
                </a:cxn>
                <a:cxn ang="0">
                  <a:pos x="4391" y="1513"/>
                </a:cxn>
                <a:cxn ang="0">
                  <a:pos x="0" y="0"/>
                </a:cxn>
                <a:cxn ang="0">
                  <a:pos x="0" y="208"/>
                </a:cxn>
                <a:cxn ang="0">
                  <a:pos x="4224" y="1666"/>
                </a:cxn>
                <a:cxn ang="0">
                  <a:pos x="4160" y="1725"/>
                </a:cxn>
                <a:cxn ang="0">
                  <a:pos x="4222" y="1725"/>
                </a:cxn>
                <a:cxn ang="0">
                  <a:pos x="4455" y="1731"/>
                </a:cxn>
                <a:cxn ang="0">
                  <a:pos x="4750" y="1736"/>
                </a:cxn>
              </a:cxnLst>
              <a:rect l="0" t="0" r="r" b="b"/>
              <a:pathLst>
                <a:path w="4750" h="1736">
                  <a:moveTo>
                    <a:pt x="4750" y="1736"/>
                  </a:moveTo>
                  <a:lnTo>
                    <a:pt x="4607" y="1591"/>
                  </a:lnTo>
                  <a:lnTo>
                    <a:pt x="4466" y="1446"/>
                  </a:lnTo>
                  <a:lnTo>
                    <a:pt x="4391" y="1513"/>
                  </a:lnTo>
                  <a:lnTo>
                    <a:pt x="0" y="0"/>
                  </a:lnTo>
                  <a:lnTo>
                    <a:pt x="0" y="208"/>
                  </a:lnTo>
                  <a:lnTo>
                    <a:pt x="4224" y="1666"/>
                  </a:lnTo>
                  <a:lnTo>
                    <a:pt x="4160" y="1725"/>
                  </a:lnTo>
                  <a:lnTo>
                    <a:pt x="4222" y="1725"/>
                  </a:lnTo>
                  <a:lnTo>
                    <a:pt x="4455" y="1731"/>
                  </a:lnTo>
                  <a:lnTo>
                    <a:pt x="4750" y="1736"/>
                  </a:ln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6" name="Freeform 16"/>
            <p:cNvSpPr/>
            <p:nvPr/>
          </p:nvSpPr>
          <p:spPr bwMode="auto">
            <a:xfrm>
              <a:off x="0" y="4754562"/>
              <a:ext cx="3451225" cy="1641475"/>
            </a:xfrm>
            <a:custGeom>
              <a:avLst/>
              <a:gdLst/>
              <a:ahLst/>
              <a:cxnLst>
                <a:cxn ang="0">
                  <a:pos x="2174" y="924"/>
                </a:cxn>
                <a:cxn ang="0">
                  <a:pos x="0" y="0"/>
                </a:cxn>
                <a:cxn ang="0">
                  <a:pos x="0" y="120"/>
                </a:cxn>
                <a:cxn ang="0">
                  <a:pos x="2151" y="1034"/>
                </a:cxn>
                <a:cxn ang="0">
                  <a:pos x="2161" y="984"/>
                </a:cxn>
                <a:cxn ang="0">
                  <a:pos x="2101" y="978"/>
                </a:cxn>
                <a:cxn ang="0">
                  <a:pos x="2174" y="924"/>
                </a:cxn>
              </a:cxnLst>
              <a:rect l="0" t="0" r="r" b="b"/>
              <a:pathLst>
                <a:path w="2174" h="1034">
                  <a:moveTo>
                    <a:pt x="2174" y="924"/>
                  </a:moveTo>
                  <a:lnTo>
                    <a:pt x="0" y="0"/>
                  </a:lnTo>
                  <a:lnTo>
                    <a:pt x="0" y="120"/>
                  </a:lnTo>
                  <a:lnTo>
                    <a:pt x="2151" y="1034"/>
                  </a:lnTo>
                  <a:lnTo>
                    <a:pt x="2161" y="984"/>
                  </a:lnTo>
                  <a:lnTo>
                    <a:pt x="2101" y="978"/>
                  </a:lnTo>
                  <a:lnTo>
                    <a:pt x="2174" y="924"/>
                  </a:lnTo>
                  <a:close/>
                </a:path>
              </a:pathLst>
            </a:custGeom>
            <a:gradFill flip="none" rotWithShape="1">
              <a:gsLst>
                <a:gs pos="0">
                  <a:srgbClr val="000000"/>
                </a:gs>
                <a:gs pos="50000">
                  <a:srgbClr val="4D4D4D">
                    <a:shade val="67500"/>
                    <a:satMod val="115000"/>
                  </a:srgbClr>
                </a:gs>
                <a:gs pos="100000">
                  <a:srgbClr val="4D4D4D">
                    <a:shade val="100000"/>
                    <a:satMod val="115000"/>
                  </a:srgbClr>
                </a:gs>
              </a:gsLst>
              <a:lin ang="13500000" scaled="1"/>
              <a:tileRect/>
            </a:gradFill>
            <a:ln w="9525">
              <a:noFill/>
              <a:round/>
            </a:ln>
          </p:spPr>
          <p:txBody>
            <a:bodyPr vert="horz" wrap="square" lIns="91440" tIns="45720" rIns="91440" bIns="45720" numCol="1" anchor="t" anchorCtr="0" compatLnSpc="1"/>
            <a:lstStyle/>
            <a:p>
              <a:endParaRPr lang="en-US"/>
            </a:p>
          </p:txBody>
        </p:sp>
        <p:sp>
          <p:nvSpPr>
            <p:cNvPr id="7" name="Freeform 17"/>
            <p:cNvSpPr/>
            <p:nvPr/>
          </p:nvSpPr>
          <p:spPr bwMode="auto">
            <a:xfrm>
              <a:off x="0" y="4405312"/>
              <a:ext cx="4262438" cy="1974850"/>
            </a:xfrm>
            <a:custGeom>
              <a:avLst/>
              <a:gdLst/>
              <a:ahLst/>
              <a:cxnLst>
                <a:cxn ang="0">
                  <a:pos x="2174" y="1144"/>
                </a:cxn>
                <a:cxn ang="0">
                  <a:pos x="2101" y="1198"/>
                </a:cxn>
                <a:cxn ang="0">
                  <a:pos x="2161" y="1204"/>
                </a:cxn>
                <a:cxn ang="0">
                  <a:pos x="2392" y="1222"/>
                </a:cxn>
                <a:cxn ang="0">
                  <a:pos x="2685" y="1244"/>
                </a:cxn>
                <a:cxn ang="0">
                  <a:pos x="2563" y="1092"/>
                </a:cxn>
                <a:cxn ang="0">
                  <a:pos x="2441" y="940"/>
                </a:cxn>
                <a:cxn ang="0">
                  <a:pos x="2360" y="1002"/>
                </a:cxn>
                <a:cxn ang="0">
                  <a:pos x="0" y="0"/>
                </a:cxn>
                <a:cxn ang="0">
                  <a:pos x="0" y="220"/>
                </a:cxn>
                <a:cxn ang="0">
                  <a:pos x="2174" y="1144"/>
                </a:cxn>
              </a:cxnLst>
              <a:rect l="0" t="0" r="r" b="b"/>
              <a:pathLst>
                <a:path w="2685" h="1244">
                  <a:moveTo>
                    <a:pt x="2174" y="1144"/>
                  </a:moveTo>
                  <a:lnTo>
                    <a:pt x="2101" y="1198"/>
                  </a:lnTo>
                  <a:lnTo>
                    <a:pt x="2161" y="1204"/>
                  </a:lnTo>
                  <a:lnTo>
                    <a:pt x="2392" y="1222"/>
                  </a:lnTo>
                  <a:lnTo>
                    <a:pt x="2685" y="1244"/>
                  </a:lnTo>
                  <a:lnTo>
                    <a:pt x="2563" y="1092"/>
                  </a:lnTo>
                  <a:lnTo>
                    <a:pt x="2441" y="940"/>
                  </a:lnTo>
                  <a:lnTo>
                    <a:pt x="2360" y="1002"/>
                  </a:lnTo>
                  <a:lnTo>
                    <a:pt x="0" y="0"/>
                  </a:lnTo>
                  <a:lnTo>
                    <a:pt x="0" y="220"/>
                  </a:lnTo>
                  <a:lnTo>
                    <a:pt x="2174" y="1144"/>
                  </a:ln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8" name="Freeform 18"/>
            <p:cNvSpPr/>
            <p:nvPr/>
          </p:nvSpPr>
          <p:spPr bwMode="auto">
            <a:xfrm>
              <a:off x="0" y="2579688"/>
              <a:ext cx="6675438" cy="1909763"/>
            </a:xfrm>
            <a:custGeom>
              <a:avLst/>
              <a:gdLst/>
              <a:ahLst/>
              <a:cxnLst>
                <a:cxn ang="0">
                  <a:pos x="4194" y="1092"/>
                </a:cxn>
                <a:cxn ang="0">
                  <a:pos x="0" y="0"/>
                </a:cxn>
                <a:cxn ang="0">
                  <a:pos x="0" y="108"/>
                </a:cxn>
                <a:cxn ang="0">
                  <a:pos x="4205" y="1203"/>
                </a:cxn>
                <a:cxn ang="0">
                  <a:pos x="4198" y="1151"/>
                </a:cxn>
                <a:cxn ang="0">
                  <a:pos x="4139" y="1155"/>
                </a:cxn>
                <a:cxn ang="0">
                  <a:pos x="4194" y="1092"/>
                </a:cxn>
              </a:cxnLst>
              <a:rect l="0" t="0" r="r" b="b"/>
              <a:pathLst>
                <a:path w="4205" h="1203">
                  <a:moveTo>
                    <a:pt x="4194" y="1092"/>
                  </a:moveTo>
                  <a:lnTo>
                    <a:pt x="0" y="0"/>
                  </a:lnTo>
                  <a:lnTo>
                    <a:pt x="0" y="108"/>
                  </a:lnTo>
                  <a:lnTo>
                    <a:pt x="4205" y="1203"/>
                  </a:lnTo>
                  <a:lnTo>
                    <a:pt x="4198" y="1151"/>
                  </a:lnTo>
                  <a:lnTo>
                    <a:pt x="4139" y="1155"/>
                  </a:lnTo>
                  <a:lnTo>
                    <a:pt x="4194" y="1092"/>
                  </a:lnTo>
                  <a:close/>
                </a:path>
              </a:pathLst>
            </a:custGeom>
            <a:gradFill flip="none" rotWithShape="1">
              <a:gsLst>
                <a:gs pos="0">
                  <a:srgbClr val="000000"/>
                </a:gs>
                <a:gs pos="50000">
                  <a:srgbClr val="4D4D4D">
                    <a:shade val="67500"/>
                    <a:satMod val="115000"/>
                  </a:srgbClr>
                </a:gs>
                <a:gs pos="100000">
                  <a:srgbClr val="4D4D4D">
                    <a:shade val="100000"/>
                    <a:satMod val="115000"/>
                  </a:srgbClr>
                </a:gs>
              </a:gsLst>
              <a:lin ang="13500000" scaled="1"/>
              <a:tileRect/>
            </a:gradFill>
            <a:ln w="9525">
              <a:noFill/>
              <a:round/>
            </a:ln>
          </p:spPr>
          <p:txBody>
            <a:bodyPr vert="horz" wrap="square" lIns="91440" tIns="45720" rIns="91440" bIns="45720" numCol="1" anchor="t" anchorCtr="0" compatLnSpc="1"/>
            <a:lstStyle/>
            <a:p>
              <a:endParaRPr lang="en-US"/>
            </a:p>
          </p:txBody>
        </p:sp>
        <p:sp>
          <p:nvSpPr>
            <p:cNvPr id="9" name="Freeform 19"/>
            <p:cNvSpPr/>
            <p:nvPr/>
          </p:nvSpPr>
          <p:spPr bwMode="auto">
            <a:xfrm>
              <a:off x="0" y="2263775"/>
              <a:ext cx="7502525" cy="2149475"/>
            </a:xfrm>
            <a:custGeom>
              <a:avLst/>
              <a:gdLst/>
              <a:ahLst/>
              <a:cxnLst>
                <a:cxn ang="0">
                  <a:pos x="4194" y="1291"/>
                </a:cxn>
                <a:cxn ang="0">
                  <a:pos x="4139" y="1354"/>
                </a:cxn>
                <a:cxn ang="0">
                  <a:pos x="4198" y="1350"/>
                </a:cxn>
                <a:cxn ang="0">
                  <a:pos x="4434" y="1339"/>
                </a:cxn>
                <a:cxn ang="0">
                  <a:pos x="4726" y="1323"/>
                </a:cxn>
                <a:cxn ang="0">
                  <a:pos x="4562" y="1189"/>
                </a:cxn>
                <a:cxn ang="0">
                  <a:pos x="4397" y="1055"/>
                </a:cxn>
                <a:cxn ang="0">
                  <a:pos x="4335" y="1128"/>
                </a:cxn>
                <a:cxn ang="0">
                  <a:pos x="0" y="0"/>
                </a:cxn>
                <a:cxn ang="0">
                  <a:pos x="0" y="199"/>
                </a:cxn>
                <a:cxn ang="0">
                  <a:pos x="4194" y="1291"/>
                </a:cxn>
              </a:cxnLst>
              <a:rect l="0" t="0" r="r" b="b"/>
              <a:pathLst>
                <a:path w="4726" h="1354">
                  <a:moveTo>
                    <a:pt x="4194" y="1291"/>
                  </a:moveTo>
                  <a:lnTo>
                    <a:pt x="4139" y="1354"/>
                  </a:lnTo>
                  <a:lnTo>
                    <a:pt x="4198" y="1350"/>
                  </a:lnTo>
                  <a:lnTo>
                    <a:pt x="4434" y="1339"/>
                  </a:lnTo>
                  <a:lnTo>
                    <a:pt x="4726" y="1323"/>
                  </a:lnTo>
                  <a:lnTo>
                    <a:pt x="4562" y="1189"/>
                  </a:lnTo>
                  <a:lnTo>
                    <a:pt x="4397" y="1055"/>
                  </a:lnTo>
                  <a:lnTo>
                    <a:pt x="4335" y="1128"/>
                  </a:lnTo>
                  <a:lnTo>
                    <a:pt x="0" y="0"/>
                  </a:lnTo>
                  <a:lnTo>
                    <a:pt x="0" y="199"/>
                  </a:lnTo>
                  <a:lnTo>
                    <a:pt x="4194" y="1291"/>
                  </a:ln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10" name="Freeform 20"/>
            <p:cNvSpPr/>
            <p:nvPr/>
          </p:nvSpPr>
          <p:spPr bwMode="auto">
            <a:xfrm>
              <a:off x="0" y="1906587"/>
              <a:ext cx="6073775" cy="1343025"/>
            </a:xfrm>
            <a:custGeom>
              <a:avLst/>
              <a:gdLst/>
              <a:ahLst/>
              <a:cxnLst>
                <a:cxn ang="0">
                  <a:pos x="3801" y="736"/>
                </a:cxn>
                <a:cxn ang="0">
                  <a:pos x="0" y="0"/>
                </a:cxn>
                <a:cxn ang="0">
                  <a:pos x="0" y="104"/>
                </a:cxn>
                <a:cxn ang="0">
                  <a:pos x="3826" y="846"/>
                </a:cxn>
                <a:cxn ang="0">
                  <a:pos x="3814" y="795"/>
                </a:cxn>
                <a:cxn ang="0">
                  <a:pos x="3756" y="801"/>
                </a:cxn>
                <a:cxn ang="0">
                  <a:pos x="3801" y="736"/>
                </a:cxn>
              </a:cxnLst>
              <a:rect l="0" t="0" r="r" b="b"/>
              <a:pathLst>
                <a:path w="3826" h="846">
                  <a:moveTo>
                    <a:pt x="3801" y="736"/>
                  </a:moveTo>
                  <a:lnTo>
                    <a:pt x="0" y="0"/>
                  </a:lnTo>
                  <a:lnTo>
                    <a:pt x="0" y="104"/>
                  </a:lnTo>
                  <a:lnTo>
                    <a:pt x="3826" y="846"/>
                  </a:lnTo>
                  <a:lnTo>
                    <a:pt x="3814" y="795"/>
                  </a:lnTo>
                  <a:lnTo>
                    <a:pt x="3756" y="801"/>
                  </a:lnTo>
                  <a:lnTo>
                    <a:pt x="3801" y="736"/>
                  </a:lnTo>
                  <a:close/>
                </a:path>
              </a:pathLst>
            </a:custGeom>
            <a:gradFill flip="none" rotWithShape="1">
              <a:gsLst>
                <a:gs pos="0">
                  <a:srgbClr val="000000"/>
                </a:gs>
                <a:gs pos="50000">
                  <a:srgbClr val="4D4D4D">
                    <a:shade val="67500"/>
                    <a:satMod val="115000"/>
                  </a:srgbClr>
                </a:gs>
                <a:gs pos="100000">
                  <a:srgbClr val="4D4D4D">
                    <a:shade val="100000"/>
                    <a:satMod val="115000"/>
                  </a:srgbClr>
                </a:gs>
              </a:gsLst>
              <a:lin ang="13500000" scaled="1"/>
              <a:tileRect/>
            </a:gradFill>
            <a:ln w="9525">
              <a:noFill/>
              <a:round/>
            </a:ln>
          </p:spPr>
          <p:txBody>
            <a:bodyPr vert="horz" wrap="square" lIns="91440" tIns="45720" rIns="91440" bIns="45720" numCol="1" anchor="t" anchorCtr="0" compatLnSpc="1"/>
            <a:lstStyle/>
            <a:p>
              <a:endParaRPr lang="en-US"/>
            </a:p>
          </p:txBody>
        </p:sp>
        <p:sp>
          <p:nvSpPr>
            <p:cNvPr id="11" name="Freeform 21"/>
            <p:cNvSpPr/>
            <p:nvPr/>
          </p:nvSpPr>
          <p:spPr bwMode="auto">
            <a:xfrm>
              <a:off x="0" y="1598612"/>
              <a:ext cx="6881813" cy="1579563"/>
            </a:xfrm>
            <a:custGeom>
              <a:avLst/>
              <a:gdLst/>
              <a:ahLst/>
              <a:cxnLst>
                <a:cxn ang="0">
                  <a:pos x="3801" y="930"/>
                </a:cxn>
                <a:cxn ang="0">
                  <a:pos x="3756" y="995"/>
                </a:cxn>
                <a:cxn ang="0">
                  <a:pos x="3814" y="989"/>
                </a:cxn>
                <a:cxn ang="0">
                  <a:pos x="4044" y="964"/>
                </a:cxn>
                <a:cxn ang="0">
                  <a:pos x="4335" y="932"/>
                </a:cxn>
                <a:cxn ang="0">
                  <a:pos x="4154" y="807"/>
                </a:cxn>
                <a:cxn ang="0">
                  <a:pos x="3972" y="683"/>
                </a:cxn>
                <a:cxn ang="0">
                  <a:pos x="3918" y="760"/>
                </a:cxn>
                <a:cxn ang="0">
                  <a:pos x="0" y="0"/>
                </a:cxn>
                <a:cxn ang="0">
                  <a:pos x="0" y="194"/>
                </a:cxn>
                <a:cxn ang="0">
                  <a:pos x="3801" y="930"/>
                </a:cxn>
              </a:cxnLst>
              <a:rect l="0" t="0" r="r" b="b"/>
              <a:pathLst>
                <a:path w="4335" h="995">
                  <a:moveTo>
                    <a:pt x="3801" y="930"/>
                  </a:moveTo>
                  <a:lnTo>
                    <a:pt x="3756" y="995"/>
                  </a:lnTo>
                  <a:lnTo>
                    <a:pt x="3814" y="989"/>
                  </a:lnTo>
                  <a:lnTo>
                    <a:pt x="4044" y="964"/>
                  </a:lnTo>
                  <a:lnTo>
                    <a:pt x="4335" y="932"/>
                  </a:lnTo>
                  <a:lnTo>
                    <a:pt x="4154" y="807"/>
                  </a:lnTo>
                  <a:lnTo>
                    <a:pt x="3972" y="683"/>
                  </a:lnTo>
                  <a:lnTo>
                    <a:pt x="3918" y="760"/>
                  </a:lnTo>
                  <a:lnTo>
                    <a:pt x="0" y="0"/>
                  </a:lnTo>
                  <a:lnTo>
                    <a:pt x="0" y="194"/>
                  </a:lnTo>
                  <a:lnTo>
                    <a:pt x="3801" y="930"/>
                  </a:lnTo>
                  <a:close/>
                </a:path>
              </a:pathLst>
            </a:custGeom>
            <a:solidFill>
              <a:schemeClr val="bg1">
                <a:lumMod val="75000"/>
              </a:schemeClr>
            </a:solidFill>
            <a:ln w="9525">
              <a:noFill/>
              <a:round/>
            </a:ln>
          </p:spPr>
          <p:txBody>
            <a:bodyPr vert="horz" wrap="square" lIns="91440" tIns="45720" rIns="91440" bIns="45720" numCol="1" anchor="t" anchorCtr="0" compatLnSpc="1"/>
            <a:lstStyle/>
            <a:p>
              <a:endParaRPr lang="en-US"/>
            </a:p>
          </p:txBody>
        </p:sp>
        <p:sp>
          <p:nvSpPr>
            <p:cNvPr id="12" name="Freeform 22"/>
            <p:cNvSpPr/>
            <p:nvPr/>
          </p:nvSpPr>
          <p:spPr bwMode="auto">
            <a:xfrm>
              <a:off x="6594475" y="5857875"/>
              <a:ext cx="946150" cy="195263"/>
            </a:xfrm>
            <a:custGeom>
              <a:avLst/>
              <a:gdLst/>
              <a:ahLst/>
              <a:cxnLst>
                <a:cxn ang="0">
                  <a:pos x="596" y="11"/>
                </a:cxn>
                <a:cxn ang="0">
                  <a:pos x="301" y="6"/>
                </a:cxn>
                <a:cxn ang="0">
                  <a:pos x="6" y="0"/>
                </a:cxn>
                <a:cxn ang="0">
                  <a:pos x="0" y="112"/>
                </a:cxn>
                <a:cxn ang="0">
                  <a:pos x="292" y="117"/>
                </a:cxn>
                <a:cxn ang="0">
                  <a:pos x="587" y="123"/>
                </a:cxn>
                <a:cxn ang="0">
                  <a:pos x="596" y="11"/>
                </a:cxn>
              </a:cxnLst>
              <a:rect l="0" t="0" r="r" b="b"/>
              <a:pathLst>
                <a:path w="596" h="123">
                  <a:moveTo>
                    <a:pt x="596" y="11"/>
                  </a:moveTo>
                  <a:lnTo>
                    <a:pt x="301" y="6"/>
                  </a:lnTo>
                  <a:lnTo>
                    <a:pt x="6" y="0"/>
                  </a:lnTo>
                  <a:lnTo>
                    <a:pt x="0" y="112"/>
                  </a:lnTo>
                  <a:lnTo>
                    <a:pt x="292" y="117"/>
                  </a:lnTo>
                  <a:lnTo>
                    <a:pt x="587" y="123"/>
                  </a:lnTo>
                  <a:lnTo>
                    <a:pt x="596" y="11"/>
                  </a:lnTo>
                  <a:close/>
                </a:path>
              </a:pathLst>
            </a:custGeom>
            <a:gradFill flip="none" rotWithShape="1">
              <a:gsLst>
                <a:gs pos="0">
                  <a:srgbClr val="3B3B3B">
                    <a:shade val="30000"/>
                    <a:satMod val="115000"/>
                  </a:srgbClr>
                </a:gs>
                <a:gs pos="50000">
                  <a:srgbClr val="3B3B3B">
                    <a:shade val="67500"/>
                    <a:satMod val="115000"/>
                  </a:srgbClr>
                </a:gs>
                <a:gs pos="100000">
                  <a:srgbClr val="3B3B3B">
                    <a:shade val="100000"/>
                    <a:satMod val="115000"/>
                  </a:srgbClr>
                </a:gs>
              </a:gsLst>
              <a:lin ang="10800000" scaled="1"/>
              <a:tileRect/>
            </a:gradFill>
            <a:ln w="9525">
              <a:noFill/>
              <a:round/>
            </a:ln>
          </p:spPr>
          <p:txBody>
            <a:bodyPr vert="horz" wrap="square" lIns="91440" tIns="45720" rIns="91440" bIns="45720" numCol="1" anchor="t" anchorCtr="0" compatLnSpc="1"/>
            <a:lstStyle/>
            <a:p>
              <a:endParaRPr lang="en-US"/>
            </a:p>
          </p:txBody>
        </p:sp>
        <p:sp>
          <p:nvSpPr>
            <p:cNvPr id="13" name="Freeform 23"/>
            <p:cNvSpPr/>
            <p:nvPr/>
          </p:nvSpPr>
          <p:spPr bwMode="auto">
            <a:xfrm>
              <a:off x="3325813" y="6307137"/>
              <a:ext cx="960438" cy="246063"/>
            </a:xfrm>
            <a:custGeom>
              <a:avLst/>
              <a:gdLst/>
              <a:ahLst/>
              <a:cxnLst>
                <a:cxn ang="0">
                  <a:pos x="592" y="46"/>
                </a:cxn>
                <a:cxn ang="0">
                  <a:pos x="295" y="24"/>
                </a:cxn>
                <a:cxn ang="0">
                  <a:pos x="0" y="0"/>
                </a:cxn>
                <a:cxn ang="0">
                  <a:pos x="13" y="110"/>
                </a:cxn>
                <a:cxn ang="0">
                  <a:pos x="310" y="132"/>
                </a:cxn>
                <a:cxn ang="0">
                  <a:pos x="605" y="155"/>
                </a:cxn>
                <a:cxn ang="0">
                  <a:pos x="592" y="46"/>
                </a:cxn>
              </a:cxnLst>
              <a:rect l="0" t="0" r="r" b="b"/>
              <a:pathLst>
                <a:path w="605" h="155">
                  <a:moveTo>
                    <a:pt x="592" y="46"/>
                  </a:moveTo>
                  <a:lnTo>
                    <a:pt x="295" y="24"/>
                  </a:lnTo>
                  <a:lnTo>
                    <a:pt x="0" y="0"/>
                  </a:lnTo>
                  <a:lnTo>
                    <a:pt x="13" y="110"/>
                  </a:lnTo>
                  <a:lnTo>
                    <a:pt x="310" y="132"/>
                  </a:lnTo>
                  <a:lnTo>
                    <a:pt x="605" y="155"/>
                  </a:lnTo>
                  <a:lnTo>
                    <a:pt x="592" y="46"/>
                  </a:lnTo>
                  <a:close/>
                </a:path>
              </a:pathLst>
            </a:custGeom>
            <a:gradFill flip="none" rotWithShape="1">
              <a:gsLst>
                <a:gs pos="0">
                  <a:srgbClr val="3B3B3B">
                    <a:shade val="30000"/>
                    <a:satMod val="115000"/>
                  </a:srgbClr>
                </a:gs>
                <a:gs pos="50000">
                  <a:srgbClr val="3B3B3B">
                    <a:shade val="67500"/>
                    <a:satMod val="115000"/>
                  </a:srgbClr>
                </a:gs>
                <a:gs pos="100000">
                  <a:srgbClr val="3B3B3B">
                    <a:shade val="100000"/>
                    <a:satMod val="115000"/>
                  </a:srgbClr>
                </a:gs>
              </a:gsLst>
              <a:lin ang="10800000" scaled="1"/>
              <a:tileRect/>
            </a:gradFill>
            <a:ln w="9525">
              <a:noFill/>
              <a:round/>
            </a:ln>
          </p:spPr>
          <p:txBody>
            <a:bodyPr vert="horz" wrap="square" lIns="91440" tIns="45720" rIns="91440" bIns="45720" numCol="1" anchor="t" anchorCtr="0" compatLnSpc="1"/>
            <a:lstStyle/>
            <a:p>
              <a:endParaRPr lang="en-US"/>
            </a:p>
          </p:txBody>
        </p:sp>
        <p:sp>
          <p:nvSpPr>
            <p:cNvPr id="14" name="Freeform 24"/>
            <p:cNvSpPr/>
            <p:nvPr/>
          </p:nvSpPr>
          <p:spPr bwMode="auto">
            <a:xfrm>
              <a:off x="6562725" y="4364038"/>
              <a:ext cx="944563" cy="223838"/>
            </a:xfrm>
            <a:custGeom>
              <a:avLst/>
              <a:gdLst/>
              <a:ahLst/>
              <a:cxnLst>
                <a:cxn ang="0">
                  <a:pos x="595" y="0"/>
                </a:cxn>
                <a:cxn ang="0">
                  <a:pos x="300" y="16"/>
                </a:cxn>
                <a:cxn ang="0">
                  <a:pos x="5" y="31"/>
                </a:cxn>
                <a:cxn ang="0">
                  <a:pos x="0" y="141"/>
                </a:cxn>
                <a:cxn ang="0">
                  <a:pos x="295" y="127"/>
                </a:cxn>
                <a:cxn ang="0">
                  <a:pos x="590" y="111"/>
                </a:cxn>
                <a:cxn ang="0">
                  <a:pos x="595" y="0"/>
                </a:cxn>
              </a:cxnLst>
              <a:rect l="0" t="0" r="r" b="b"/>
              <a:pathLst>
                <a:path w="595" h="141">
                  <a:moveTo>
                    <a:pt x="595" y="0"/>
                  </a:moveTo>
                  <a:lnTo>
                    <a:pt x="300" y="16"/>
                  </a:lnTo>
                  <a:lnTo>
                    <a:pt x="5" y="31"/>
                  </a:lnTo>
                  <a:lnTo>
                    <a:pt x="0" y="141"/>
                  </a:lnTo>
                  <a:lnTo>
                    <a:pt x="295" y="127"/>
                  </a:lnTo>
                  <a:lnTo>
                    <a:pt x="590" y="111"/>
                  </a:lnTo>
                  <a:lnTo>
                    <a:pt x="595" y="0"/>
                  </a:lnTo>
                  <a:close/>
                </a:path>
              </a:pathLst>
            </a:custGeom>
            <a:gradFill flip="none" rotWithShape="1">
              <a:gsLst>
                <a:gs pos="0">
                  <a:srgbClr val="3B3B3B">
                    <a:shade val="30000"/>
                    <a:satMod val="115000"/>
                  </a:srgbClr>
                </a:gs>
                <a:gs pos="50000">
                  <a:srgbClr val="3B3B3B">
                    <a:shade val="67500"/>
                    <a:satMod val="115000"/>
                  </a:srgbClr>
                </a:gs>
                <a:gs pos="100000">
                  <a:srgbClr val="3B3B3B">
                    <a:shade val="100000"/>
                    <a:satMod val="115000"/>
                  </a:srgbClr>
                </a:gs>
              </a:gsLst>
              <a:lin ang="10800000" scaled="1"/>
              <a:tileRect/>
            </a:gradFill>
            <a:ln w="9525">
              <a:noFill/>
              <a:round/>
            </a:ln>
          </p:spPr>
          <p:txBody>
            <a:bodyPr vert="horz" wrap="square" lIns="91440" tIns="45720" rIns="91440" bIns="45720" numCol="1" anchor="t" anchorCtr="0" compatLnSpc="1"/>
            <a:lstStyle/>
            <a:p>
              <a:endParaRPr lang="en-US"/>
            </a:p>
          </p:txBody>
        </p:sp>
        <p:sp>
          <p:nvSpPr>
            <p:cNvPr id="15" name="Freeform 25"/>
            <p:cNvSpPr/>
            <p:nvPr/>
          </p:nvSpPr>
          <p:spPr bwMode="auto">
            <a:xfrm>
              <a:off x="5938838" y="3078162"/>
              <a:ext cx="946150" cy="274638"/>
            </a:xfrm>
            <a:custGeom>
              <a:avLst/>
              <a:gdLst/>
              <a:ahLst/>
              <a:cxnLst>
                <a:cxn ang="0">
                  <a:pos x="596" y="0"/>
                </a:cxn>
                <a:cxn ang="0">
                  <a:pos x="303" y="32"/>
                </a:cxn>
                <a:cxn ang="0">
                  <a:pos x="13" y="63"/>
                </a:cxn>
                <a:cxn ang="0">
                  <a:pos x="0" y="173"/>
                </a:cxn>
                <a:cxn ang="0">
                  <a:pos x="293" y="142"/>
                </a:cxn>
                <a:cxn ang="0">
                  <a:pos x="584" y="110"/>
                </a:cxn>
                <a:cxn ang="0">
                  <a:pos x="596" y="0"/>
                </a:cxn>
              </a:cxnLst>
              <a:rect l="0" t="0" r="r" b="b"/>
              <a:pathLst>
                <a:path w="596" h="173">
                  <a:moveTo>
                    <a:pt x="596" y="0"/>
                  </a:moveTo>
                  <a:lnTo>
                    <a:pt x="303" y="32"/>
                  </a:lnTo>
                  <a:lnTo>
                    <a:pt x="13" y="63"/>
                  </a:lnTo>
                  <a:lnTo>
                    <a:pt x="0" y="173"/>
                  </a:lnTo>
                  <a:lnTo>
                    <a:pt x="293" y="142"/>
                  </a:lnTo>
                  <a:lnTo>
                    <a:pt x="584" y="110"/>
                  </a:lnTo>
                  <a:lnTo>
                    <a:pt x="596" y="0"/>
                  </a:lnTo>
                  <a:close/>
                </a:path>
              </a:pathLst>
            </a:custGeom>
            <a:gradFill flip="none" rotWithShape="1">
              <a:gsLst>
                <a:gs pos="0">
                  <a:srgbClr val="3B3B3B">
                    <a:shade val="30000"/>
                    <a:satMod val="115000"/>
                  </a:srgbClr>
                </a:gs>
                <a:gs pos="50000">
                  <a:srgbClr val="3B3B3B">
                    <a:shade val="67500"/>
                    <a:satMod val="115000"/>
                  </a:srgbClr>
                </a:gs>
                <a:gs pos="100000">
                  <a:srgbClr val="3B3B3B">
                    <a:shade val="100000"/>
                    <a:satMod val="115000"/>
                  </a:srgbClr>
                </a:gs>
              </a:gsLst>
              <a:lin ang="10800000" scaled="1"/>
              <a:tileRect/>
            </a:gradFill>
            <a:ln w="9525">
              <a:noFill/>
              <a:round/>
            </a:ln>
          </p:spPr>
          <p:txBody>
            <a:bodyPr vert="horz" wrap="square" lIns="91440" tIns="45720" rIns="91440" bIns="45720" numCol="1" anchor="t" anchorCtr="0" compatLnSpc="1"/>
            <a:lstStyle/>
            <a:p>
              <a:endParaRPr lang="en-US"/>
            </a:p>
          </p:txBody>
        </p:sp>
      </p:grpSp>
      <p:sp>
        <p:nvSpPr>
          <p:cNvPr id="42" name="Rectangle 66"/>
          <p:cNvSpPr/>
          <p:nvPr/>
        </p:nvSpPr>
        <p:spPr>
          <a:xfrm>
            <a:off x="3589748" y="3910285"/>
            <a:ext cx="1415773" cy="461665"/>
          </a:xfrm>
          <a:prstGeom prst="rect">
            <a:avLst/>
          </a:prstGeom>
        </p:spPr>
        <p:txBody>
          <a:bodyPr wrap="none">
            <a:spAutoFit/>
          </a:bodyPr>
          <a:lstStyle/>
          <a:p>
            <a:pPr lvl="0" algn="ctr"/>
            <a:r>
              <a:rPr lang="zh-CN" altLang="en-US" sz="2400" b="1" dirty="0">
                <a:solidFill>
                  <a:srgbClr val="0070C0"/>
                </a:solidFill>
                <a:latin typeface="Impact" panose="020B0806030902050204" pitchFamily="34" charset="0"/>
              </a:rPr>
              <a:t>输入标题</a:t>
            </a:r>
          </a:p>
        </p:txBody>
      </p:sp>
      <p:sp>
        <p:nvSpPr>
          <p:cNvPr id="44" name="Rectangle 66"/>
          <p:cNvSpPr/>
          <p:nvPr/>
        </p:nvSpPr>
        <p:spPr>
          <a:xfrm>
            <a:off x="6436573" y="2100822"/>
            <a:ext cx="1415773" cy="461665"/>
          </a:xfrm>
          <a:prstGeom prst="rect">
            <a:avLst/>
          </a:prstGeom>
        </p:spPr>
        <p:txBody>
          <a:bodyPr wrap="none">
            <a:spAutoFit/>
          </a:bodyPr>
          <a:lstStyle/>
          <a:p>
            <a:pPr lvl="0" algn="ctr"/>
            <a:r>
              <a:rPr lang="zh-CN" altLang="en-US" sz="2400" b="1" dirty="0">
                <a:solidFill>
                  <a:srgbClr val="0070C0"/>
                </a:solidFill>
                <a:latin typeface="Impact" panose="020B0806030902050204" pitchFamily="34" charset="0"/>
              </a:rPr>
              <a:t>输入标题</a:t>
            </a:r>
          </a:p>
        </p:txBody>
      </p:sp>
      <p:sp>
        <p:nvSpPr>
          <p:cNvPr id="45" name="Rectangle 66"/>
          <p:cNvSpPr/>
          <p:nvPr/>
        </p:nvSpPr>
        <p:spPr>
          <a:xfrm>
            <a:off x="5921838" y="990109"/>
            <a:ext cx="1415773" cy="461665"/>
          </a:xfrm>
          <a:prstGeom prst="rect">
            <a:avLst/>
          </a:prstGeom>
        </p:spPr>
        <p:txBody>
          <a:bodyPr wrap="none">
            <a:spAutoFit/>
          </a:bodyPr>
          <a:lstStyle/>
          <a:p>
            <a:pPr lvl="0" algn="ctr"/>
            <a:r>
              <a:rPr lang="zh-CN" altLang="en-US" sz="2400" b="1" dirty="0">
                <a:solidFill>
                  <a:srgbClr val="0070C0"/>
                </a:solidFill>
                <a:latin typeface="Impact" panose="020B0806030902050204" pitchFamily="34" charset="0"/>
              </a:rPr>
              <a:t>输入标题</a:t>
            </a:r>
          </a:p>
        </p:txBody>
      </p:sp>
      <p:sp>
        <p:nvSpPr>
          <p:cNvPr id="46" name="Rectangle 66"/>
          <p:cNvSpPr/>
          <p:nvPr/>
        </p:nvSpPr>
        <p:spPr>
          <a:xfrm>
            <a:off x="6436573" y="3433282"/>
            <a:ext cx="1415773" cy="461665"/>
          </a:xfrm>
          <a:prstGeom prst="rect">
            <a:avLst/>
          </a:prstGeom>
        </p:spPr>
        <p:txBody>
          <a:bodyPr wrap="none">
            <a:spAutoFit/>
          </a:bodyPr>
          <a:lstStyle/>
          <a:p>
            <a:pPr lvl="0" algn="ctr"/>
            <a:r>
              <a:rPr lang="zh-CN" altLang="en-US" sz="2400" b="1" dirty="0">
                <a:solidFill>
                  <a:srgbClr val="FFC000"/>
                </a:solidFill>
                <a:latin typeface="Impact" panose="020B0806030902050204" pitchFamily="34" charset="0"/>
              </a:rPr>
              <a:t>输入标题</a:t>
            </a:r>
          </a:p>
        </p:txBody>
      </p:sp>
      <p:sp>
        <p:nvSpPr>
          <p:cNvPr id="54" name="AutoShape 3"/>
          <p:cNvSpPr>
            <a:spLocks noChangeAspect="1" noChangeArrowheads="1" noTextEdit="1"/>
          </p:cNvSpPr>
          <p:nvPr/>
        </p:nvSpPr>
        <p:spPr bwMode="auto">
          <a:xfrm>
            <a:off x="4159250" y="1492250"/>
            <a:ext cx="741363"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Freeform 5"/>
          <p:cNvSpPr/>
          <p:nvPr/>
        </p:nvSpPr>
        <p:spPr bwMode="auto">
          <a:xfrm>
            <a:off x="4159250" y="1451774"/>
            <a:ext cx="760134" cy="1639089"/>
          </a:xfrm>
          <a:custGeom>
            <a:avLst/>
            <a:gdLst>
              <a:gd name="T0" fmla="*/ 1799 w 1868"/>
              <a:gd name="T1" fmla="*/ 26 h 4027"/>
              <a:gd name="T2" fmla="*/ 1746 w 1868"/>
              <a:gd name="T3" fmla="*/ 35 h 4027"/>
              <a:gd name="T4" fmla="*/ 1715 w 1868"/>
              <a:gd name="T5" fmla="*/ 167 h 4027"/>
              <a:gd name="T6" fmla="*/ 1665 w 1868"/>
              <a:gd name="T7" fmla="*/ 344 h 4027"/>
              <a:gd name="T8" fmla="*/ 1499 w 1868"/>
              <a:gd name="T9" fmla="*/ 666 h 4027"/>
              <a:gd name="T10" fmla="*/ 1400 w 1868"/>
              <a:gd name="T11" fmla="*/ 817 h 4027"/>
              <a:gd name="T12" fmla="*/ 1329 w 1868"/>
              <a:gd name="T13" fmla="*/ 901 h 4027"/>
              <a:gd name="T14" fmla="*/ 1268 w 1868"/>
              <a:gd name="T15" fmla="*/ 887 h 4027"/>
              <a:gd name="T16" fmla="*/ 1178 w 1868"/>
              <a:gd name="T17" fmla="*/ 928 h 4027"/>
              <a:gd name="T18" fmla="*/ 1192 w 1868"/>
              <a:gd name="T19" fmla="*/ 849 h 4027"/>
              <a:gd name="T20" fmla="*/ 1210 w 1868"/>
              <a:gd name="T21" fmla="*/ 681 h 4027"/>
              <a:gd name="T22" fmla="*/ 1107 w 1868"/>
              <a:gd name="T23" fmla="*/ 551 h 4027"/>
              <a:gd name="T24" fmla="*/ 948 w 1868"/>
              <a:gd name="T25" fmla="*/ 554 h 4027"/>
              <a:gd name="T26" fmla="*/ 844 w 1868"/>
              <a:gd name="T27" fmla="*/ 805 h 4027"/>
              <a:gd name="T28" fmla="*/ 898 w 1868"/>
              <a:gd name="T29" fmla="*/ 933 h 4027"/>
              <a:gd name="T30" fmla="*/ 765 w 1868"/>
              <a:gd name="T31" fmla="*/ 889 h 4027"/>
              <a:gd name="T32" fmla="*/ 649 w 1868"/>
              <a:gd name="T33" fmla="*/ 906 h 4027"/>
              <a:gd name="T34" fmla="*/ 454 w 1868"/>
              <a:gd name="T35" fmla="*/ 717 h 4027"/>
              <a:gd name="T36" fmla="*/ 235 w 1868"/>
              <a:gd name="T37" fmla="*/ 462 h 4027"/>
              <a:gd name="T38" fmla="*/ 169 w 1868"/>
              <a:gd name="T39" fmla="*/ 171 h 4027"/>
              <a:gd name="T40" fmla="*/ 94 w 1868"/>
              <a:gd name="T41" fmla="*/ 120 h 4027"/>
              <a:gd name="T42" fmla="*/ 46 w 1868"/>
              <a:gd name="T43" fmla="*/ 104 h 4027"/>
              <a:gd name="T44" fmla="*/ 33 w 1868"/>
              <a:gd name="T45" fmla="*/ 153 h 4027"/>
              <a:gd name="T46" fmla="*/ 4 w 1868"/>
              <a:gd name="T47" fmla="*/ 220 h 4027"/>
              <a:gd name="T48" fmla="*/ 122 w 1868"/>
              <a:gd name="T49" fmla="*/ 492 h 4027"/>
              <a:gd name="T50" fmla="*/ 99 w 1868"/>
              <a:gd name="T51" fmla="*/ 569 h 4027"/>
              <a:gd name="T52" fmla="*/ 319 w 1868"/>
              <a:gd name="T53" fmla="*/ 844 h 4027"/>
              <a:gd name="T54" fmla="*/ 429 w 1868"/>
              <a:gd name="T55" fmla="*/ 982 h 4027"/>
              <a:gd name="T56" fmla="*/ 633 w 1868"/>
              <a:gd name="T57" fmla="*/ 1272 h 4027"/>
              <a:gd name="T58" fmla="*/ 706 w 1868"/>
              <a:gd name="T59" fmla="*/ 1488 h 4027"/>
              <a:gd name="T60" fmla="*/ 697 w 1868"/>
              <a:gd name="T61" fmla="*/ 1853 h 4027"/>
              <a:gd name="T62" fmla="*/ 648 w 1868"/>
              <a:gd name="T63" fmla="*/ 2376 h 4027"/>
              <a:gd name="T64" fmla="*/ 629 w 1868"/>
              <a:gd name="T65" fmla="*/ 2724 h 4027"/>
              <a:gd name="T66" fmla="*/ 544 w 1868"/>
              <a:gd name="T67" fmla="*/ 3300 h 4027"/>
              <a:gd name="T68" fmla="*/ 453 w 1868"/>
              <a:gd name="T69" fmla="*/ 3764 h 4027"/>
              <a:gd name="T70" fmla="*/ 343 w 1868"/>
              <a:gd name="T71" fmla="*/ 3919 h 4027"/>
              <a:gd name="T72" fmla="*/ 439 w 1868"/>
              <a:gd name="T73" fmla="*/ 3950 h 4027"/>
              <a:gd name="T74" fmla="*/ 557 w 1868"/>
              <a:gd name="T75" fmla="*/ 3829 h 4027"/>
              <a:gd name="T76" fmla="*/ 615 w 1868"/>
              <a:gd name="T77" fmla="*/ 3908 h 4027"/>
              <a:gd name="T78" fmla="*/ 650 w 1868"/>
              <a:gd name="T79" fmla="*/ 3742 h 4027"/>
              <a:gd name="T80" fmla="*/ 661 w 1868"/>
              <a:gd name="T81" fmla="*/ 3509 h 4027"/>
              <a:gd name="T82" fmla="*/ 831 w 1868"/>
              <a:gd name="T83" fmla="*/ 2840 h 4027"/>
              <a:gd name="T84" fmla="*/ 1053 w 1868"/>
              <a:gd name="T85" fmla="*/ 2760 h 4027"/>
              <a:gd name="T86" fmla="*/ 1160 w 1868"/>
              <a:gd name="T87" fmla="*/ 3147 h 4027"/>
              <a:gd name="T88" fmla="*/ 1161 w 1868"/>
              <a:gd name="T89" fmla="*/ 3696 h 4027"/>
              <a:gd name="T90" fmla="*/ 1116 w 1868"/>
              <a:gd name="T91" fmla="*/ 3933 h 4027"/>
              <a:gd name="T92" fmla="*/ 1123 w 1868"/>
              <a:gd name="T93" fmla="*/ 4021 h 4027"/>
              <a:gd name="T94" fmla="*/ 1264 w 1868"/>
              <a:gd name="T95" fmla="*/ 3992 h 4027"/>
              <a:gd name="T96" fmla="*/ 1297 w 1868"/>
              <a:gd name="T97" fmla="*/ 3932 h 4027"/>
              <a:gd name="T98" fmla="*/ 1320 w 1868"/>
              <a:gd name="T99" fmla="*/ 3824 h 4027"/>
              <a:gd name="T100" fmla="*/ 1288 w 1868"/>
              <a:gd name="T101" fmla="*/ 3669 h 4027"/>
              <a:gd name="T102" fmla="*/ 1355 w 1868"/>
              <a:gd name="T103" fmla="*/ 3224 h 4027"/>
              <a:gd name="T104" fmla="*/ 1311 w 1868"/>
              <a:gd name="T105" fmla="*/ 2745 h 4027"/>
              <a:gd name="T106" fmla="*/ 1341 w 1868"/>
              <a:gd name="T107" fmla="*/ 2317 h 4027"/>
              <a:gd name="T108" fmla="*/ 1257 w 1868"/>
              <a:gd name="T109" fmla="*/ 1615 h 4027"/>
              <a:gd name="T110" fmla="*/ 1319 w 1868"/>
              <a:gd name="T111" fmla="*/ 1388 h 4027"/>
              <a:gd name="T112" fmla="*/ 1493 w 1868"/>
              <a:gd name="T113" fmla="*/ 1042 h 4027"/>
              <a:gd name="T114" fmla="*/ 1650 w 1868"/>
              <a:gd name="T115" fmla="*/ 799 h 4027"/>
              <a:gd name="T116" fmla="*/ 1708 w 1868"/>
              <a:gd name="T117" fmla="*/ 655 h 4027"/>
              <a:gd name="T118" fmla="*/ 1796 w 1868"/>
              <a:gd name="T119" fmla="*/ 416 h 4027"/>
              <a:gd name="T120" fmla="*/ 1810 w 1868"/>
              <a:gd name="T121" fmla="*/ 285 h 4027"/>
              <a:gd name="T122" fmla="*/ 1854 w 1868"/>
              <a:gd name="T123" fmla="*/ 171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68" h="4027">
                <a:moveTo>
                  <a:pt x="1868" y="144"/>
                </a:moveTo>
                <a:lnTo>
                  <a:pt x="1868" y="144"/>
                </a:lnTo>
                <a:lnTo>
                  <a:pt x="1867" y="134"/>
                </a:lnTo>
                <a:lnTo>
                  <a:pt x="1863" y="122"/>
                </a:lnTo>
                <a:lnTo>
                  <a:pt x="1855" y="98"/>
                </a:lnTo>
                <a:lnTo>
                  <a:pt x="1846" y="75"/>
                </a:lnTo>
                <a:lnTo>
                  <a:pt x="1841" y="67"/>
                </a:lnTo>
                <a:lnTo>
                  <a:pt x="1837" y="62"/>
                </a:lnTo>
                <a:lnTo>
                  <a:pt x="1837" y="62"/>
                </a:lnTo>
                <a:lnTo>
                  <a:pt x="1818" y="46"/>
                </a:lnTo>
                <a:lnTo>
                  <a:pt x="1809" y="37"/>
                </a:lnTo>
                <a:lnTo>
                  <a:pt x="1804" y="31"/>
                </a:lnTo>
                <a:lnTo>
                  <a:pt x="1804" y="31"/>
                </a:lnTo>
                <a:lnTo>
                  <a:pt x="1799" y="26"/>
                </a:lnTo>
                <a:lnTo>
                  <a:pt x="1792" y="21"/>
                </a:lnTo>
                <a:lnTo>
                  <a:pt x="1783" y="14"/>
                </a:lnTo>
                <a:lnTo>
                  <a:pt x="1783" y="14"/>
                </a:lnTo>
                <a:lnTo>
                  <a:pt x="1779" y="11"/>
                </a:lnTo>
                <a:lnTo>
                  <a:pt x="1770" y="4"/>
                </a:lnTo>
                <a:lnTo>
                  <a:pt x="1765" y="2"/>
                </a:lnTo>
                <a:lnTo>
                  <a:pt x="1760" y="0"/>
                </a:lnTo>
                <a:lnTo>
                  <a:pt x="1758" y="0"/>
                </a:lnTo>
                <a:lnTo>
                  <a:pt x="1756" y="3"/>
                </a:lnTo>
                <a:lnTo>
                  <a:pt x="1756" y="4"/>
                </a:lnTo>
                <a:lnTo>
                  <a:pt x="1756" y="4"/>
                </a:lnTo>
                <a:lnTo>
                  <a:pt x="1756" y="11"/>
                </a:lnTo>
                <a:lnTo>
                  <a:pt x="1754" y="18"/>
                </a:lnTo>
                <a:lnTo>
                  <a:pt x="1746" y="35"/>
                </a:lnTo>
                <a:lnTo>
                  <a:pt x="1737" y="52"/>
                </a:lnTo>
                <a:lnTo>
                  <a:pt x="1732" y="59"/>
                </a:lnTo>
                <a:lnTo>
                  <a:pt x="1728" y="64"/>
                </a:lnTo>
                <a:lnTo>
                  <a:pt x="1728" y="64"/>
                </a:lnTo>
                <a:lnTo>
                  <a:pt x="1719" y="75"/>
                </a:lnTo>
                <a:lnTo>
                  <a:pt x="1714" y="82"/>
                </a:lnTo>
                <a:lnTo>
                  <a:pt x="1711" y="89"/>
                </a:lnTo>
                <a:lnTo>
                  <a:pt x="1709" y="96"/>
                </a:lnTo>
                <a:lnTo>
                  <a:pt x="1706" y="104"/>
                </a:lnTo>
                <a:lnTo>
                  <a:pt x="1706" y="112"/>
                </a:lnTo>
                <a:lnTo>
                  <a:pt x="1708" y="120"/>
                </a:lnTo>
                <a:lnTo>
                  <a:pt x="1708" y="120"/>
                </a:lnTo>
                <a:lnTo>
                  <a:pt x="1713" y="147"/>
                </a:lnTo>
                <a:lnTo>
                  <a:pt x="1715" y="167"/>
                </a:lnTo>
                <a:lnTo>
                  <a:pt x="1719" y="189"/>
                </a:lnTo>
                <a:lnTo>
                  <a:pt x="1720" y="212"/>
                </a:lnTo>
                <a:lnTo>
                  <a:pt x="1722" y="235"/>
                </a:lnTo>
                <a:lnTo>
                  <a:pt x="1719" y="256"/>
                </a:lnTo>
                <a:lnTo>
                  <a:pt x="1718" y="265"/>
                </a:lnTo>
                <a:lnTo>
                  <a:pt x="1715" y="272"/>
                </a:lnTo>
                <a:lnTo>
                  <a:pt x="1715" y="272"/>
                </a:lnTo>
                <a:lnTo>
                  <a:pt x="1702" y="300"/>
                </a:lnTo>
                <a:lnTo>
                  <a:pt x="1690" y="322"/>
                </a:lnTo>
                <a:lnTo>
                  <a:pt x="1677" y="344"/>
                </a:lnTo>
                <a:lnTo>
                  <a:pt x="1677" y="344"/>
                </a:lnTo>
                <a:lnTo>
                  <a:pt x="1673" y="343"/>
                </a:lnTo>
                <a:lnTo>
                  <a:pt x="1669" y="343"/>
                </a:lnTo>
                <a:lnTo>
                  <a:pt x="1665" y="344"/>
                </a:lnTo>
                <a:lnTo>
                  <a:pt x="1660" y="345"/>
                </a:lnTo>
                <a:lnTo>
                  <a:pt x="1656" y="349"/>
                </a:lnTo>
                <a:lnTo>
                  <a:pt x="1652" y="354"/>
                </a:lnTo>
                <a:lnTo>
                  <a:pt x="1650" y="363"/>
                </a:lnTo>
                <a:lnTo>
                  <a:pt x="1650" y="363"/>
                </a:lnTo>
                <a:lnTo>
                  <a:pt x="1645" y="376"/>
                </a:lnTo>
                <a:lnTo>
                  <a:pt x="1637" y="395"/>
                </a:lnTo>
                <a:lnTo>
                  <a:pt x="1614" y="445"/>
                </a:lnTo>
                <a:lnTo>
                  <a:pt x="1588" y="498"/>
                </a:lnTo>
                <a:lnTo>
                  <a:pt x="1565" y="540"/>
                </a:lnTo>
                <a:lnTo>
                  <a:pt x="1565" y="540"/>
                </a:lnTo>
                <a:lnTo>
                  <a:pt x="1545" y="578"/>
                </a:lnTo>
                <a:lnTo>
                  <a:pt x="1522" y="622"/>
                </a:lnTo>
                <a:lnTo>
                  <a:pt x="1499" y="666"/>
                </a:lnTo>
                <a:lnTo>
                  <a:pt x="1481" y="698"/>
                </a:lnTo>
                <a:lnTo>
                  <a:pt x="1481" y="698"/>
                </a:lnTo>
                <a:lnTo>
                  <a:pt x="1474" y="708"/>
                </a:lnTo>
                <a:lnTo>
                  <a:pt x="1469" y="714"/>
                </a:lnTo>
                <a:lnTo>
                  <a:pt x="1466" y="716"/>
                </a:lnTo>
                <a:lnTo>
                  <a:pt x="1463" y="719"/>
                </a:lnTo>
                <a:lnTo>
                  <a:pt x="1460" y="720"/>
                </a:lnTo>
                <a:lnTo>
                  <a:pt x="1456" y="723"/>
                </a:lnTo>
                <a:lnTo>
                  <a:pt x="1451" y="730"/>
                </a:lnTo>
                <a:lnTo>
                  <a:pt x="1443" y="740"/>
                </a:lnTo>
                <a:lnTo>
                  <a:pt x="1443" y="740"/>
                </a:lnTo>
                <a:lnTo>
                  <a:pt x="1428" y="769"/>
                </a:lnTo>
                <a:lnTo>
                  <a:pt x="1413" y="796"/>
                </a:lnTo>
                <a:lnTo>
                  <a:pt x="1400" y="817"/>
                </a:lnTo>
                <a:lnTo>
                  <a:pt x="1395" y="825"/>
                </a:lnTo>
                <a:lnTo>
                  <a:pt x="1389" y="832"/>
                </a:lnTo>
                <a:lnTo>
                  <a:pt x="1389" y="832"/>
                </a:lnTo>
                <a:lnTo>
                  <a:pt x="1382" y="842"/>
                </a:lnTo>
                <a:lnTo>
                  <a:pt x="1374" y="851"/>
                </a:lnTo>
                <a:lnTo>
                  <a:pt x="1365" y="860"/>
                </a:lnTo>
                <a:lnTo>
                  <a:pt x="1361" y="862"/>
                </a:lnTo>
                <a:lnTo>
                  <a:pt x="1357" y="865"/>
                </a:lnTo>
                <a:lnTo>
                  <a:pt x="1357" y="865"/>
                </a:lnTo>
                <a:lnTo>
                  <a:pt x="1352" y="867"/>
                </a:lnTo>
                <a:lnTo>
                  <a:pt x="1347" y="874"/>
                </a:lnTo>
                <a:lnTo>
                  <a:pt x="1338" y="888"/>
                </a:lnTo>
                <a:lnTo>
                  <a:pt x="1333" y="896"/>
                </a:lnTo>
                <a:lnTo>
                  <a:pt x="1329" y="901"/>
                </a:lnTo>
                <a:lnTo>
                  <a:pt x="1325" y="903"/>
                </a:lnTo>
                <a:lnTo>
                  <a:pt x="1324" y="902"/>
                </a:lnTo>
                <a:lnTo>
                  <a:pt x="1321" y="901"/>
                </a:lnTo>
                <a:lnTo>
                  <a:pt x="1321" y="901"/>
                </a:lnTo>
                <a:lnTo>
                  <a:pt x="1315" y="893"/>
                </a:lnTo>
                <a:lnTo>
                  <a:pt x="1307" y="884"/>
                </a:lnTo>
                <a:lnTo>
                  <a:pt x="1302" y="880"/>
                </a:lnTo>
                <a:lnTo>
                  <a:pt x="1297" y="878"/>
                </a:lnTo>
                <a:lnTo>
                  <a:pt x="1292" y="876"/>
                </a:lnTo>
                <a:lnTo>
                  <a:pt x="1287" y="876"/>
                </a:lnTo>
                <a:lnTo>
                  <a:pt x="1287" y="876"/>
                </a:lnTo>
                <a:lnTo>
                  <a:pt x="1282" y="878"/>
                </a:lnTo>
                <a:lnTo>
                  <a:pt x="1277" y="880"/>
                </a:lnTo>
                <a:lnTo>
                  <a:pt x="1268" y="887"/>
                </a:lnTo>
                <a:lnTo>
                  <a:pt x="1261" y="893"/>
                </a:lnTo>
                <a:lnTo>
                  <a:pt x="1256" y="900"/>
                </a:lnTo>
                <a:lnTo>
                  <a:pt x="1256" y="900"/>
                </a:lnTo>
                <a:lnTo>
                  <a:pt x="1252" y="902"/>
                </a:lnTo>
                <a:lnTo>
                  <a:pt x="1244" y="906"/>
                </a:lnTo>
                <a:lnTo>
                  <a:pt x="1221" y="916"/>
                </a:lnTo>
                <a:lnTo>
                  <a:pt x="1221" y="916"/>
                </a:lnTo>
                <a:lnTo>
                  <a:pt x="1211" y="919"/>
                </a:lnTo>
                <a:lnTo>
                  <a:pt x="1211" y="919"/>
                </a:lnTo>
                <a:lnTo>
                  <a:pt x="1205" y="923"/>
                </a:lnTo>
                <a:lnTo>
                  <a:pt x="1205" y="923"/>
                </a:lnTo>
                <a:lnTo>
                  <a:pt x="1193" y="926"/>
                </a:lnTo>
                <a:lnTo>
                  <a:pt x="1183" y="928"/>
                </a:lnTo>
                <a:lnTo>
                  <a:pt x="1178" y="928"/>
                </a:lnTo>
                <a:lnTo>
                  <a:pt x="1174" y="926"/>
                </a:lnTo>
                <a:lnTo>
                  <a:pt x="1171" y="923"/>
                </a:lnTo>
                <a:lnTo>
                  <a:pt x="1170" y="916"/>
                </a:lnTo>
                <a:lnTo>
                  <a:pt x="1170" y="916"/>
                </a:lnTo>
                <a:lnTo>
                  <a:pt x="1171" y="907"/>
                </a:lnTo>
                <a:lnTo>
                  <a:pt x="1171" y="900"/>
                </a:lnTo>
                <a:lnTo>
                  <a:pt x="1173" y="893"/>
                </a:lnTo>
                <a:lnTo>
                  <a:pt x="1176" y="885"/>
                </a:lnTo>
                <a:lnTo>
                  <a:pt x="1176" y="885"/>
                </a:lnTo>
                <a:lnTo>
                  <a:pt x="1184" y="875"/>
                </a:lnTo>
                <a:lnTo>
                  <a:pt x="1184" y="875"/>
                </a:lnTo>
                <a:lnTo>
                  <a:pt x="1191" y="865"/>
                </a:lnTo>
                <a:lnTo>
                  <a:pt x="1191" y="865"/>
                </a:lnTo>
                <a:lnTo>
                  <a:pt x="1192" y="849"/>
                </a:lnTo>
                <a:lnTo>
                  <a:pt x="1192" y="849"/>
                </a:lnTo>
                <a:lnTo>
                  <a:pt x="1197" y="833"/>
                </a:lnTo>
                <a:lnTo>
                  <a:pt x="1202" y="814"/>
                </a:lnTo>
                <a:lnTo>
                  <a:pt x="1207" y="788"/>
                </a:lnTo>
                <a:lnTo>
                  <a:pt x="1207" y="788"/>
                </a:lnTo>
                <a:lnTo>
                  <a:pt x="1210" y="769"/>
                </a:lnTo>
                <a:lnTo>
                  <a:pt x="1212" y="747"/>
                </a:lnTo>
                <a:lnTo>
                  <a:pt x="1212" y="747"/>
                </a:lnTo>
                <a:lnTo>
                  <a:pt x="1214" y="731"/>
                </a:lnTo>
                <a:lnTo>
                  <a:pt x="1214" y="715"/>
                </a:lnTo>
                <a:lnTo>
                  <a:pt x="1214" y="715"/>
                </a:lnTo>
                <a:lnTo>
                  <a:pt x="1212" y="698"/>
                </a:lnTo>
                <a:lnTo>
                  <a:pt x="1210" y="681"/>
                </a:lnTo>
                <a:lnTo>
                  <a:pt x="1210" y="681"/>
                </a:lnTo>
                <a:lnTo>
                  <a:pt x="1207" y="665"/>
                </a:lnTo>
                <a:lnTo>
                  <a:pt x="1202" y="648"/>
                </a:lnTo>
                <a:lnTo>
                  <a:pt x="1202" y="648"/>
                </a:lnTo>
                <a:lnTo>
                  <a:pt x="1194" y="633"/>
                </a:lnTo>
                <a:lnTo>
                  <a:pt x="1187" y="616"/>
                </a:lnTo>
                <a:lnTo>
                  <a:pt x="1187" y="616"/>
                </a:lnTo>
                <a:lnTo>
                  <a:pt x="1178" y="602"/>
                </a:lnTo>
                <a:lnTo>
                  <a:pt x="1166" y="589"/>
                </a:lnTo>
                <a:lnTo>
                  <a:pt x="1166" y="589"/>
                </a:lnTo>
                <a:lnTo>
                  <a:pt x="1153" y="576"/>
                </a:lnTo>
                <a:lnTo>
                  <a:pt x="1139" y="566"/>
                </a:lnTo>
                <a:lnTo>
                  <a:pt x="1139" y="566"/>
                </a:lnTo>
                <a:lnTo>
                  <a:pt x="1124" y="557"/>
                </a:lnTo>
                <a:lnTo>
                  <a:pt x="1107" y="551"/>
                </a:lnTo>
                <a:lnTo>
                  <a:pt x="1107" y="551"/>
                </a:lnTo>
                <a:lnTo>
                  <a:pt x="1094" y="544"/>
                </a:lnTo>
                <a:lnTo>
                  <a:pt x="1080" y="538"/>
                </a:lnTo>
                <a:lnTo>
                  <a:pt x="1067" y="534"/>
                </a:lnTo>
                <a:lnTo>
                  <a:pt x="1053" y="533"/>
                </a:lnTo>
                <a:lnTo>
                  <a:pt x="1039" y="531"/>
                </a:lnTo>
                <a:lnTo>
                  <a:pt x="1024" y="533"/>
                </a:lnTo>
                <a:lnTo>
                  <a:pt x="1010" y="534"/>
                </a:lnTo>
                <a:lnTo>
                  <a:pt x="996" y="536"/>
                </a:lnTo>
                <a:lnTo>
                  <a:pt x="996" y="536"/>
                </a:lnTo>
                <a:lnTo>
                  <a:pt x="981" y="542"/>
                </a:lnTo>
                <a:lnTo>
                  <a:pt x="967" y="547"/>
                </a:lnTo>
                <a:lnTo>
                  <a:pt x="967" y="547"/>
                </a:lnTo>
                <a:lnTo>
                  <a:pt x="948" y="554"/>
                </a:lnTo>
                <a:lnTo>
                  <a:pt x="930" y="565"/>
                </a:lnTo>
                <a:lnTo>
                  <a:pt x="913" y="576"/>
                </a:lnTo>
                <a:lnTo>
                  <a:pt x="899" y="590"/>
                </a:lnTo>
                <a:lnTo>
                  <a:pt x="887" y="604"/>
                </a:lnTo>
                <a:lnTo>
                  <a:pt x="876" y="621"/>
                </a:lnTo>
                <a:lnTo>
                  <a:pt x="866" y="639"/>
                </a:lnTo>
                <a:lnTo>
                  <a:pt x="858" y="658"/>
                </a:lnTo>
                <a:lnTo>
                  <a:pt x="852" y="679"/>
                </a:lnTo>
                <a:lnTo>
                  <a:pt x="847" y="699"/>
                </a:lnTo>
                <a:lnTo>
                  <a:pt x="844" y="720"/>
                </a:lnTo>
                <a:lnTo>
                  <a:pt x="842" y="740"/>
                </a:lnTo>
                <a:lnTo>
                  <a:pt x="842" y="762"/>
                </a:lnTo>
                <a:lnTo>
                  <a:pt x="843" y="784"/>
                </a:lnTo>
                <a:lnTo>
                  <a:pt x="844" y="805"/>
                </a:lnTo>
                <a:lnTo>
                  <a:pt x="848" y="825"/>
                </a:lnTo>
                <a:lnTo>
                  <a:pt x="848" y="825"/>
                </a:lnTo>
                <a:lnTo>
                  <a:pt x="853" y="841"/>
                </a:lnTo>
                <a:lnTo>
                  <a:pt x="861" y="856"/>
                </a:lnTo>
                <a:lnTo>
                  <a:pt x="861" y="856"/>
                </a:lnTo>
                <a:lnTo>
                  <a:pt x="869" y="869"/>
                </a:lnTo>
                <a:lnTo>
                  <a:pt x="875" y="879"/>
                </a:lnTo>
                <a:lnTo>
                  <a:pt x="885" y="893"/>
                </a:lnTo>
                <a:lnTo>
                  <a:pt x="889" y="898"/>
                </a:lnTo>
                <a:lnTo>
                  <a:pt x="893" y="903"/>
                </a:lnTo>
                <a:lnTo>
                  <a:pt x="894" y="909"/>
                </a:lnTo>
                <a:lnTo>
                  <a:pt x="896" y="916"/>
                </a:lnTo>
                <a:lnTo>
                  <a:pt x="896" y="916"/>
                </a:lnTo>
                <a:lnTo>
                  <a:pt x="898" y="933"/>
                </a:lnTo>
                <a:lnTo>
                  <a:pt x="899" y="948"/>
                </a:lnTo>
                <a:lnTo>
                  <a:pt x="899" y="955"/>
                </a:lnTo>
                <a:lnTo>
                  <a:pt x="898" y="960"/>
                </a:lnTo>
                <a:lnTo>
                  <a:pt x="896" y="961"/>
                </a:lnTo>
                <a:lnTo>
                  <a:pt x="892" y="961"/>
                </a:lnTo>
                <a:lnTo>
                  <a:pt x="892" y="961"/>
                </a:lnTo>
                <a:lnTo>
                  <a:pt x="883" y="956"/>
                </a:lnTo>
                <a:lnTo>
                  <a:pt x="875" y="950"/>
                </a:lnTo>
                <a:lnTo>
                  <a:pt x="858" y="938"/>
                </a:lnTo>
                <a:lnTo>
                  <a:pt x="858" y="938"/>
                </a:lnTo>
                <a:lnTo>
                  <a:pt x="838" y="926"/>
                </a:lnTo>
                <a:lnTo>
                  <a:pt x="802" y="906"/>
                </a:lnTo>
                <a:lnTo>
                  <a:pt x="783" y="897"/>
                </a:lnTo>
                <a:lnTo>
                  <a:pt x="765" y="889"/>
                </a:lnTo>
                <a:lnTo>
                  <a:pt x="751" y="884"/>
                </a:lnTo>
                <a:lnTo>
                  <a:pt x="745" y="884"/>
                </a:lnTo>
                <a:lnTo>
                  <a:pt x="742" y="885"/>
                </a:lnTo>
                <a:lnTo>
                  <a:pt x="742" y="885"/>
                </a:lnTo>
                <a:lnTo>
                  <a:pt x="735" y="889"/>
                </a:lnTo>
                <a:lnTo>
                  <a:pt x="729" y="894"/>
                </a:lnTo>
                <a:lnTo>
                  <a:pt x="716" y="907"/>
                </a:lnTo>
                <a:lnTo>
                  <a:pt x="706" y="919"/>
                </a:lnTo>
                <a:lnTo>
                  <a:pt x="701" y="923"/>
                </a:lnTo>
                <a:lnTo>
                  <a:pt x="697" y="924"/>
                </a:lnTo>
                <a:lnTo>
                  <a:pt x="697" y="924"/>
                </a:lnTo>
                <a:lnTo>
                  <a:pt x="685" y="921"/>
                </a:lnTo>
                <a:lnTo>
                  <a:pt x="668" y="915"/>
                </a:lnTo>
                <a:lnTo>
                  <a:pt x="649" y="906"/>
                </a:lnTo>
                <a:lnTo>
                  <a:pt x="640" y="900"/>
                </a:lnTo>
                <a:lnTo>
                  <a:pt x="633" y="893"/>
                </a:lnTo>
                <a:lnTo>
                  <a:pt x="633" y="893"/>
                </a:lnTo>
                <a:lnTo>
                  <a:pt x="611" y="874"/>
                </a:lnTo>
                <a:lnTo>
                  <a:pt x="584" y="849"/>
                </a:lnTo>
                <a:lnTo>
                  <a:pt x="556" y="821"/>
                </a:lnTo>
                <a:lnTo>
                  <a:pt x="543" y="807"/>
                </a:lnTo>
                <a:lnTo>
                  <a:pt x="534" y="794"/>
                </a:lnTo>
                <a:lnTo>
                  <a:pt x="534" y="794"/>
                </a:lnTo>
                <a:lnTo>
                  <a:pt x="525" y="783"/>
                </a:lnTo>
                <a:lnTo>
                  <a:pt x="514" y="771"/>
                </a:lnTo>
                <a:lnTo>
                  <a:pt x="491" y="752"/>
                </a:lnTo>
                <a:lnTo>
                  <a:pt x="467" y="730"/>
                </a:lnTo>
                <a:lnTo>
                  <a:pt x="454" y="717"/>
                </a:lnTo>
                <a:lnTo>
                  <a:pt x="441" y="705"/>
                </a:lnTo>
                <a:lnTo>
                  <a:pt x="441" y="705"/>
                </a:lnTo>
                <a:lnTo>
                  <a:pt x="402" y="658"/>
                </a:lnTo>
                <a:lnTo>
                  <a:pt x="348" y="594"/>
                </a:lnTo>
                <a:lnTo>
                  <a:pt x="298" y="534"/>
                </a:lnTo>
                <a:lnTo>
                  <a:pt x="271" y="498"/>
                </a:lnTo>
                <a:lnTo>
                  <a:pt x="271" y="498"/>
                </a:lnTo>
                <a:lnTo>
                  <a:pt x="254" y="474"/>
                </a:lnTo>
                <a:lnTo>
                  <a:pt x="250" y="469"/>
                </a:lnTo>
                <a:lnTo>
                  <a:pt x="248" y="466"/>
                </a:lnTo>
                <a:lnTo>
                  <a:pt x="244" y="463"/>
                </a:lnTo>
                <a:lnTo>
                  <a:pt x="239" y="463"/>
                </a:lnTo>
                <a:lnTo>
                  <a:pt x="239" y="463"/>
                </a:lnTo>
                <a:lnTo>
                  <a:pt x="235" y="462"/>
                </a:lnTo>
                <a:lnTo>
                  <a:pt x="230" y="460"/>
                </a:lnTo>
                <a:lnTo>
                  <a:pt x="226" y="456"/>
                </a:lnTo>
                <a:lnTo>
                  <a:pt x="222" y="451"/>
                </a:lnTo>
                <a:lnTo>
                  <a:pt x="204" y="426"/>
                </a:lnTo>
                <a:lnTo>
                  <a:pt x="204" y="426"/>
                </a:lnTo>
                <a:lnTo>
                  <a:pt x="194" y="409"/>
                </a:lnTo>
                <a:lnTo>
                  <a:pt x="181" y="389"/>
                </a:lnTo>
                <a:lnTo>
                  <a:pt x="171" y="370"/>
                </a:lnTo>
                <a:lnTo>
                  <a:pt x="168" y="361"/>
                </a:lnTo>
                <a:lnTo>
                  <a:pt x="167" y="354"/>
                </a:lnTo>
                <a:lnTo>
                  <a:pt x="167" y="354"/>
                </a:lnTo>
                <a:lnTo>
                  <a:pt x="171" y="177"/>
                </a:lnTo>
                <a:lnTo>
                  <a:pt x="171" y="177"/>
                </a:lnTo>
                <a:lnTo>
                  <a:pt x="169" y="171"/>
                </a:lnTo>
                <a:lnTo>
                  <a:pt x="166" y="157"/>
                </a:lnTo>
                <a:lnTo>
                  <a:pt x="159" y="141"/>
                </a:lnTo>
                <a:lnTo>
                  <a:pt x="155" y="135"/>
                </a:lnTo>
                <a:lnTo>
                  <a:pt x="150" y="130"/>
                </a:lnTo>
                <a:lnTo>
                  <a:pt x="150" y="130"/>
                </a:lnTo>
                <a:lnTo>
                  <a:pt x="141" y="122"/>
                </a:lnTo>
                <a:lnTo>
                  <a:pt x="131" y="116"/>
                </a:lnTo>
                <a:lnTo>
                  <a:pt x="119" y="109"/>
                </a:lnTo>
                <a:lnTo>
                  <a:pt x="119" y="109"/>
                </a:lnTo>
                <a:lnTo>
                  <a:pt x="113" y="114"/>
                </a:lnTo>
                <a:lnTo>
                  <a:pt x="106" y="118"/>
                </a:lnTo>
                <a:lnTo>
                  <a:pt x="99" y="120"/>
                </a:lnTo>
                <a:lnTo>
                  <a:pt x="99" y="120"/>
                </a:lnTo>
                <a:lnTo>
                  <a:pt x="94" y="120"/>
                </a:lnTo>
                <a:lnTo>
                  <a:pt x="91" y="117"/>
                </a:lnTo>
                <a:lnTo>
                  <a:pt x="81" y="111"/>
                </a:lnTo>
                <a:lnTo>
                  <a:pt x="81" y="111"/>
                </a:lnTo>
                <a:lnTo>
                  <a:pt x="74" y="105"/>
                </a:lnTo>
                <a:lnTo>
                  <a:pt x="69" y="100"/>
                </a:lnTo>
                <a:lnTo>
                  <a:pt x="67" y="98"/>
                </a:lnTo>
                <a:lnTo>
                  <a:pt x="64" y="96"/>
                </a:lnTo>
                <a:lnTo>
                  <a:pt x="62" y="96"/>
                </a:lnTo>
                <a:lnTo>
                  <a:pt x="62" y="96"/>
                </a:lnTo>
                <a:lnTo>
                  <a:pt x="56" y="98"/>
                </a:lnTo>
                <a:lnTo>
                  <a:pt x="50" y="98"/>
                </a:lnTo>
                <a:lnTo>
                  <a:pt x="47" y="99"/>
                </a:lnTo>
                <a:lnTo>
                  <a:pt x="46" y="100"/>
                </a:lnTo>
                <a:lnTo>
                  <a:pt x="46" y="104"/>
                </a:lnTo>
                <a:lnTo>
                  <a:pt x="47" y="109"/>
                </a:lnTo>
                <a:lnTo>
                  <a:pt x="47" y="109"/>
                </a:lnTo>
                <a:lnTo>
                  <a:pt x="51" y="121"/>
                </a:lnTo>
                <a:lnTo>
                  <a:pt x="54" y="131"/>
                </a:lnTo>
                <a:lnTo>
                  <a:pt x="54" y="135"/>
                </a:lnTo>
                <a:lnTo>
                  <a:pt x="53" y="139"/>
                </a:lnTo>
                <a:lnTo>
                  <a:pt x="51" y="141"/>
                </a:lnTo>
                <a:lnTo>
                  <a:pt x="47" y="143"/>
                </a:lnTo>
                <a:lnTo>
                  <a:pt x="47" y="143"/>
                </a:lnTo>
                <a:lnTo>
                  <a:pt x="41" y="144"/>
                </a:lnTo>
                <a:lnTo>
                  <a:pt x="37" y="145"/>
                </a:lnTo>
                <a:lnTo>
                  <a:pt x="35" y="148"/>
                </a:lnTo>
                <a:lnTo>
                  <a:pt x="33" y="153"/>
                </a:lnTo>
                <a:lnTo>
                  <a:pt x="33" y="153"/>
                </a:lnTo>
                <a:lnTo>
                  <a:pt x="32" y="158"/>
                </a:lnTo>
                <a:lnTo>
                  <a:pt x="30" y="163"/>
                </a:lnTo>
                <a:lnTo>
                  <a:pt x="24" y="167"/>
                </a:lnTo>
                <a:lnTo>
                  <a:pt x="17" y="171"/>
                </a:lnTo>
                <a:lnTo>
                  <a:pt x="17" y="171"/>
                </a:lnTo>
                <a:lnTo>
                  <a:pt x="13" y="173"/>
                </a:lnTo>
                <a:lnTo>
                  <a:pt x="9" y="176"/>
                </a:lnTo>
                <a:lnTo>
                  <a:pt x="6" y="181"/>
                </a:lnTo>
                <a:lnTo>
                  <a:pt x="4" y="185"/>
                </a:lnTo>
                <a:lnTo>
                  <a:pt x="1" y="195"/>
                </a:lnTo>
                <a:lnTo>
                  <a:pt x="0" y="202"/>
                </a:lnTo>
                <a:lnTo>
                  <a:pt x="0" y="202"/>
                </a:lnTo>
                <a:lnTo>
                  <a:pt x="1" y="209"/>
                </a:lnTo>
                <a:lnTo>
                  <a:pt x="4" y="220"/>
                </a:lnTo>
                <a:lnTo>
                  <a:pt x="6" y="232"/>
                </a:lnTo>
                <a:lnTo>
                  <a:pt x="6" y="232"/>
                </a:lnTo>
                <a:lnTo>
                  <a:pt x="10" y="266"/>
                </a:lnTo>
                <a:lnTo>
                  <a:pt x="15" y="309"/>
                </a:lnTo>
                <a:lnTo>
                  <a:pt x="15" y="309"/>
                </a:lnTo>
                <a:lnTo>
                  <a:pt x="18" y="316"/>
                </a:lnTo>
                <a:lnTo>
                  <a:pt x="23" y="329"/>
                </a:lnTo>
                <a:lnTo>
                  <a:pt x="41" y="361"/>
                </a:lnTo>
                <a:lnTo>
                  <a:pt x="59" y="392"/>
                </a:lnTo>
                <a:lnTo>
                  <a:pt x="71" y="408"/>
                </a:lnTo>
                <a:lnTo>
                  <a:pt x="71" y="408"/>
                </a:lnTo>
                <a:lnTo>
                  <a:pt x="81" y="424"/>
                </a:lnTo>
                <a:lnTo>
                  <a:pt x="99" y="452"/>
                </a:lnTo>
                <a:lnTo>
                  <a:pt x="122" y="492"/>
                </a:lnTo>
                <a:lnTo>
                  <a:pt x="122" y="492"/>
                </a:lnTo>
                <a:lnTo>
                  <a:pt x="123" y="497"/>
                </a:lnTo>
                <a:lnTo>
                  <a:pt x="124" y="508"/>
                </a:lnTo>
                <a:lnTo>
                  <a:pt x="124" y="516"/>
                </a:lnTo>
                <a:lnTo>
                  <a:pt x="123" y="522"/>
                </a:lnTo>
                <a:lnTo>
                  <a:pt x="122" y="529"/>
                </a:lnTo>
                <a:lnTo>
                  <a:pt x="118" y="533"/>
                </a:lnTo>
                <a:lnTo>
                  <a:pt x="118" y="533"/>
                </a:lnTo>
                <a:lnTo>
                  <a:pt x="109" y="543"/>
                </a:lnTo>
                <a:lnTo>
                  <a:pt x="101" y="553"/>
                </a:lnTo>
                <a:lnTo>
                  <a:pt x="99" y="558"/>
                </a:lnTo>
                <a:lnTo>
                  <a:pt x="98" y="562"/>
                </a:lnTo>
                <a:lnTo>
                  <a:pt x="98" y="566"/>
                </a:lnTo>
                <a:lnTo>
                  <a:pt x="99" y="569"/>
                </a:lnTo>
                <a:lnTo>
                  <a:pt x="99" y="569"/>
                </a:lnTo>
                <a:lnTo>
                  <a:pt x="105" y="574"/>
                </a:lnTo>
                <a:lnTo>
                  <a:pt x="117" y="588"/>
                </a:lnTo>
                <a:lnTo>
                  <a:pt x="150" y="628"/>
                </a:lnTo>
                <a:lnTo>
                  <a:pt x="186" y="671"/>
                </a:lnTo>
                <a:lnTo>
                  <a:pt x="201" y="689"/>
                </a:lnTo>
                <a:lnTo>
                  <a:pt x="213" y="702"/>
                </a:lnTo>
                <a:lnTo>
                  <a:pt x="213" y="702"/>
                </a:lnTo>
                <a:lnTo>
                  <a:pt x="266" y="757"/>
                </a:lnTo>
                <a:lnTo>
                  <a:pt x="301" y="794"/>
                </a:lnTo>
                <a:lnTo>
                  <a:pt x="301" y="794"/>
                </a:lnTo>
                <a:lnTo>
                  <a:pt x="309" y="816"/>
                </a:lnTo>
                <a:lnTo>
                  <a:pt x="319" y="844"/>
                </a:lnTo>
                <a:lnTo>
                  <a:pt x="319" y="844"/>
                </a:lnTo>
                <a:lnTo>
                  <a:pt x="323" y="855"/>
                </a:lnTo>
                <a:lnTo>
                  <a:pt x="330" y="867"/>
                </a:lnTo>
                <a:lnTo>
                  <a:pt x="336" y="880"/>
                </a:lnTo>
                <a:lnTo>
                  <a:pt x="340" y="884"/>
                </a:lnTo>
                <a:lnTo>
                  <a:pt x="343" y="885"/>
                </a:lnTo>
                <a:lnTo>
                  <a:pt x="343" y="885"/>
                </a:lnTo>
                <a:lnTo>
                  <a:pt x="346" y="887"/>
                </a:lnTo>
                <a:lnTo>
                  <a:pt x="348" y="889"/>
                </a:lnTo>
                <a:lnTo>
                  <a:pt x="353" y="901"/>
                </a:lnTo>
                <a:lnTo>
                  <a:pt x="353" y="901"/>
                </a:lnTo>
                <a:lnTo>
                  <a:pt x="355" y="907"/>
                </a:lnTo>
                <a:lnTo>
                  <a:pt x="363" y="916"/>
                </a:lnTo>
                <a:lnTo>
                  <a:pt x="386" y="941"/>
                </a:lnTo>
                <a:lnTo>
                  <a:pt x="429" y="982"/>
                </a:lnTo>
                <a:lnTo>
                  <a:pt x="429" y="982"/>
                </a:lnTo>
                <a:lnTo>
                  <a:pt x="445" y="1001"/>
                </a:lnTo>
                <a:lnTo>
                  <a:pt x="467" y="1027"/>
                </a:lnTo>
                <a:lnTo>
                  <a:pt x="493" y="1057"/>
                </a:lnTo>
                <a:lnTo>
                  <a:pt x="493" y="1057"/>
                </a:lnTo>
                <a:lnTo>
                  <a:pt x="531" y="1093"/>
                </a:lnTo>
                <a:lnTo>
                  <a:pt x="531" y="1093"/>
                </a:lnTo>
                <a:lnTo>
                  <a:pt x="582" y="1141"/>
                </a:lnTo>
                <a:lnTo>
                  <a:pt x="582" y="1141"/>
                </a:lnTo>
                <a:lnTo>
                  <a:pt x="598" y="1171"/>
                </a:lnTo>
                <a:lnTo>
                  <a:pt x="611" y="1204"/>
                </a:lnTo>
                <a:lnTo>
                  <a:pt x="622" y="1237"/>
                </a:lnTo>
                <a:lnTo>
                  <a:pt x="633" y="1272"/>
                </a:lnTo>
                <a:lnTo>
                  <a:pt x="633" y="1272"/>
                </a:lnTo>
                <a:lnTo>
                  <a:pt x="638" y="1295"/>
                </a:lnTo>
                <a:lnTo>
                  <a:pt x="643" y="1319"/>
                </a:lnTo>
                <a:lnTo>
                  <a:pt x="643" y="1319"/>
                </a:lnTo>
                <a:lnTo>
                  <a:pt x="653" y="1340"/>
                </a:lnTo>
                <a:lnTo>
                  <a:pt x="663" y="1360"/>
                </a:lnTo>
                <a:lnTo>
                  <a:pt x="663" y="1360"/>
                </a:lnTo>
                <a:lnTo>
                  <a:pt x="671" y="1381"/>
                </a:lnTo>
                <a:lnTo>
                  <a:pt x="677" y="1402"/>
                </a:lnTo>
                <a:lnTo>
                  <a:pt x="677" y="1402"/>
                </a:lnTo>
                <a:lnTo>
                  <a:pt x="685" y="1419"/>
                </a:lnTo>
                <a:lnTo>
                  <a:pt x="692" y="1437"/>
                </a:lnTo>
                <a:lnTo>
                  <a:pt x="698" y="1454"/>
                </a:lnTo>
                <a:lnTo>
                  <a:pt x="702" y="1472"/>
                </a:lnTo>
                <a:lnTo>
                  <a:pt x="706" y="1488"/>
                </a:lnTo>
                <a:lnTo>
                  <a:pt x="708" y="1506"/>
                </a:lnTo>
                <a:lnTo>
                  <a:pt x="712" y="1541"/>
                </a:lnTo>
                <a:lnTo>
                  <a:pt x="712" y="1541"/>
                </a:lnTo>
                <a:lnTo>
                  <a:pt x="713" y="1574"/>
                </a:lnTo>
                <a:lnTo>
                  <a:pt x="712" y="1609"/>
                </a:lnTo>
                <a:lnTo>
                  <a:pt x="712" y="1609"/>
                </a:lnTo>
                <a:lnTo>
                  <a:pt x="709" y="1645"/>
                </a:lnTo>
                <a:lnTo>
                  <a:pt x="709" y="1645"/>
                </a:lnTo>
                <a:lnTo>
                  <a:pt x="712" y="1679"/>
                </a:lnTo>
                <a:lnTo>
                  <a:pt x="712" y="1715"/>
                </a:lnTo>
                <a:lnTo>
                  <a:pt x="711" y="1750"/>
                </a:lnTo>
                <a:lnTo>
                  <a:pt x="707" y="1783"/>
                </a:lnTo>
                <a:lnTo>
                  <a:pt x="702" y="1818"/>
                </a:lnTo>
                <a:lnTo>
                  <a:pt x="697" y="1853"/>
                </a:lnTo>
                <a:lnTo>
                  <a:pt x="689" y="1886"/>
                </a:lnTo>
                <a:lnTo>
                  <a:pt x="681" y="1921"/>
                </a:lnTo>
                <a:lnTo>
                  <a:pt x="681" y="1921"/>
                </a:lnTo>
                <a:lnTo>
                  <a:pt x="679" y="1932"/>
                </a:lnTo>
                <a:lnTo>
                  <a:pt x="679" y="1932"/>
                </a:lnTo>
                <a:lnTo>
                  <a:pt x="671" y="1973"/>
                </a:lnTo>
                <a:lnTo>
                  <a:pt x="665" y="2027"/>
                </a:lnTo>
                <a:lnTo>
                  <a:pt x="659" y="2087"/>
                </a:lnTo>
                <a:lnTo>
                  <a:pt x="654" y="2153"/>
                </a:lnTo>
                <a:lnTo>
                  <a:pt x="650" y="2218"/>
                </a:lnTo>
                <a:lnTo>
                  <a:pt x="648" y="2280"/>
                </a:lnTo>
                <a:lnTo>
                  <a:pt x="647" y="2334"/>
                </a:lnTo>
                <a:lnTo>
                  <a:pt x="648" y="2376"/>
                </a:lnTo>
                <a:lnTo>
                  <a:pt x="648" y="2376"/>
                </a:lnTo>
                <a:lnTo>
                  <a:pt x="648" y="2386"/>
                </a:lnTo>
                <a:lnTo>
                  <a:pt x="648" y="2386"/>
                </a:lnTo>
                <a:lnTo>
                  <a:pt x="649" y="2397"/>
                </a:lnTo>
                <a:lnTo>
                  <a:pt x="649" y="2397"/>
                </a:lnTo>
                <a:lnTo>
                  <a:pt x="652" y="2461"/>
                </a:lnTo>
                <a:lnTo>
                  <a:pt x="652" y="2525"/>
                </a:lnTo>
                <a:lnTo>
                  <a:pt x="649" y="2589"/>
                </a:lnTo>
                <a:lnTo>
                  <a:pt x="644" y="2654"/>
                </a:lnTo>
                <a:lnTo>
                  <a:pt x="644" y="2654"/>
                </a:lnTo>
                <a:lnTo>
                  <a:pt x="640" y="2671"/>
                </a:lnTo>
                <a:lnTo>
                  <a:pt x="636" y="2688"/>
                </a:lnTo>
                <a:lnTo>
                  <a:pt x="636" y="2688"/>
                </a:lnTo>
                <a:lnTo>
                  <a:pt x="629" y="2724"/>
                </a:lnTo>
                <a:lnTo>
                  <a:pt x="629" y="2724"/>
                </a:lnTo>
                <a:lnTo>
                  <a:pt x="624" y="2740"/>
                </a:lnTo>
                <a:lnTo>
                  <a:pt x="618" y="2758"/>
                </a:lnTo>
                <a:lnTo>
                  <a:pt x="618" y="2758"/>
                </a:lnTo>
                <a:lnTo>
                  <a:pt x="613" y="2788"/>
                </a:lnTo>
                <a:lnTo>
                  <a:pt x="606" y="2837"/>
                </a:lnTo>
                <a:lnTo>
                  <a:pt x="606" y="2837"/>
                </a:lnTo>
                <a:lnTo>
                  <a:pt x="600" y="2870"/>
                </a:lnTo>
                <a:lnTo>
                  <a:pt x="594" y="2911"/>
                </a:lnTo>
                <a:lnTo>
                  <a:pt x="584" y="3005"/>
                </a:lnTo>
                <a:lnTo>
                  <a:pt x="573" y="3091"/>
                </a:lnTo>
                <a:lnTo>
                  <a:pt x="567" y="3139"/>
                </a:lnTo>
                <a:lnTo>
                  <a:pt x="567" y="3139"/>
                </a:lnTo>
                <a:lnTo>
                  <a:pt x="558" y="3202"/>
                </a:lnTo>
                <a:lnTo>
                  <a:pt x="544" y="3300"/>
                </a:lnTo>
                <a:lnTo>
                  <a:pt x="531" y="3400"/>
                </a:lnTo>
                <a:lnTo>
                  <a:pt x="527" y="3439"/>
                </a:lnTo>
                <a:lnTo>
                  <a:pt x="526" y="3466"/>
                </a:lnTo>
                <a:lnTo>
                  <a:pt x="526" y="3466"/>
                </a:lnTo>
                <a:lnTo>
                  <a:pt x="523" y="3491"/>
                </a:lnTo>
                <a:lnTo>
                  <a:pt x="520" y="3524"/>
                </a:lnTo>
                <a:lnTo>
                  <a:pt x="512" y="3560"/>
                </a:lnTo>
                <a:lnTo>
                  <a:pt x="504" y="3599"/>
                </a:lnTo>
                <a:lnTo>
                  <a:pt x="489" y="3667"/>
                </a:lnTo>
                <a:lnTo>
                  <a:pt x="481" y="3699"/>
                </a:lnTo>
                <a:lnTo>
                  <a:pt x="481" y="3699"/>
                </a:lnTo>
                <a:lnTo>
                  <a:pt x="479" y="3706"/>
                </a:lnTo>
                <a:lnTo>
                  <a:pt x="473" y="3722"/>
                </a:lnTo>
                <a:lnTo>
                  <a:pt x="453" y="3764"/>
                </a:lnTo>
                <a:lnTo>
                  <a:pt x="441" y="3787"/>
                </a:lnTo>
                <a:lnTo>
                  <a:pt x="430" y="3809"/>
                </a:lnTo>
                <a:lnTo>
                  <a:pt x="418" y="3824"/>
                </a:lnTo>
                <a:lnTo>
                  <a:pt x="413" y="3831"/>
                </a:lnTo>
                <a:lnTo>
                  <a:pt x="409" y="3835"/>
                </a:lnTo>
                <a:lnTo>
                  <a:pt x="409" y="3835"/>
                </a:lnTo>
                <a:lnTo>
                  <a:pt x="400" y="3841"/>
                </a:lnTo>
                <a:lnTo>
                  <a:pt x="391" y="3850"/>
                </a:lnTo>
                <a:lnTo>
                  <a:pt x="381" y="3862"/>
                </a:lnTo>
                <a:lnTo>
                  <a:pt x="371" y="3874"/>
                </a:lnTo>
                <a:lnTo>
                  <a:pt x="361" y="3887"/>
                </a:lnTo>
                <a:lnTo>
                  <a:pt x="353" y="3899"/>
                </a:lnTo>
                <a:lnTo>
                  <a:pt x="346" y="3910"/>
                </a:lnTo>
                <a:lnTo>
                  <a:pt x="343" y="3919"/>
                </a:lnTo>
                <a:lnTo>
                  <a:pt x="343" y="3919"/>
                </a:lnTo>
                <a:lnTo>
                  <a:pt x="341" y="3923"/>
                </a:lnTo>
                <a:lnTo>
                  <a:pt x="343" y="3927"/>
                </a:lnTo>
                <a:lnTo>
                  <a:pt x="344" y="3930"/>
                </a:lnTo>
                <a:lnTo>
                  <a:pt x="346" y="3933"/>
                </a:lnTo>
                <a:lnTo>
                  <a:pt x="353" y="3938"/>
                </a:lnTo>
                <a:lnTo>
                  <a:pt x="362" y="3942"/>
                </a:lnTo>
                <a:lnTo>
                  <a:pt x="372" y="3946"/>
                </a:lnTo>
                <a:lnTo>
                  <a:pt x="381" y="3949"/>
                </a:lnTo>
                <a:lnTo>
                  <a:pt x="391" y="3950"/>
                </a:lnTo>
                <a:lnTo>
                  <a:pt x="398" y="3951"/>
                </a:lnTo>
                <a:lnTo>
                  <a:pt x="398" y="3951"/>
                </a:lnTo>
                <a:lnTo>
                  <a:pt x="416" y="3951"/>
                </a:lnTo>
                <a:lnTo>
                  <a:pt x="439" y="3950"/>
                </a:lnTo>
                <a:lnTo>
                  <a:pt x="462" y="3947"/>
                </a:lnTo>
                <a:lnTo>
                  <a:pt x="473" y="3946"/>
                </a:lnTo>
                <a:lnTo>
                  <a:pt x="481" y="3944"/>
                </a:lnTo>
                <a:lnTo>
                  <a:pt x="481" y="3944"/>
                </a:lnTo>
                <a:lnTo>
                  <a:pt x="489" y="3938"/>
                </a:lnTo>
                <a:lnTo>
                  <a:pt x="495" y="3931"/>
                </a:lnTo>
                <a:lnTo>
                  <a:pt x="503" y="3922"/>
                </a:lnTo>
                <a:lnTo>
                  <a:pt x="509" y="3913"/>
                </a:lnTo>
                <a:lnTo>
                  <a:pt x="521" y="3892"/>
                </a:lnTo>
                <a:lnTo>
                  <a:pt x="529" y="3877"/>
                </a:lnTo>
                <a:lnTo>
                  <a:pt x="529" y="3877"/>
                </a:lnTo>
                <a:lnTo>
                  <a:pt x="539" y="3860"/>
                </a:lnTo>
                <a:lnTo>
                  <a:pt x="550" y="3840"/>
                </a:lnTo>
                <a:lnTo>
                  <a:pt x="557" y="3829"/>
                </a:lnTo>
                <a:lnTo>
                  <a:pt x="563" y="3820"/>
                </a:lnTo>
                <a:lnTo>
                  <a:pt x="571" y="3814"/>
                </a:lnTo>
                <a:lnTo>
                  <a:pt x="573" y="3811"/>
                </a:lnTo>
                <a:lnTo>
                  <a:pt x="577" y="3810"/>
                </a:lnTo>
                <a:lnTo>
                  <a:pt x="577" y="3810"/>
                </a:lnTo>
                <a:lnTo>
                  <a:pt x="582" y="3810"/>
                </a:lnTo>
                <a:lnTo>
                  <a:pt x="588" y="3811"/>
                </a:lnTo>
                <a:lnTo>
                  <a:pt x="591" y="3815"/>
                </a:lnTo>
                <a:lnTo>
                  <a:pt x="593" y="3819"/>
                </a:lnTo>
                <a:lnTo>
                  <a:pt x="595" y="3826"/>
                </a:lnTo>
                <a:lnTo>
                  <a:pt x="597" y="3829"/>
                </a:lnTo>
                <a:lnTo>
                  <a:pt x="598" y="3910"/>
                </a:lnTo>
                <a:lnTo>
                  <a:pt x="615" y="3908"/>
                </a:lnTo>
                <a:lnTo>
                  <a:pt x="615" y="3908"/>
                </a:lnTo>
                <a:lnTo>
                  <a:pt x="612" y="3832"/>
                </a:lnTo>
                <a:lnTo>
                  <a:pt x="612" y="3832"/>
                </a:lnTo>
                <a:lnTo>
                  <a:pt x="613" y="3820"/>
                </a:lnTo>
                <a:lnTo>
                  <a:pt x="615" y="3804"/>
                </a:lnTo>
                <a:lnTo>
                  <a:pt x="616" y="3787"/>
                </a:lnTo>
                <a:lnTo>
                  <a:pt x="618" y="3781"/>
                </a:lnTo>
                <a:lnTo>
                  <a:pt x="621" y="3777"/>
                </a:lnTo>
                <a:lnTo>
                  <a:pt x="621" y="3777"/>
                </a:lnTo>
                <a:lnTo>
                  <a:pt x="625" y="3772"/>
                </a:lnTo>
                <a:lnTo>
                  <a:pt x="630" y="3764"/>
                </a:lnTo>
                <a:lnTo>
                  <a:pt x="636" y="3756"/>
                </a:lnTo>
                <a:lnTo>
                  <a:pt x="648" y="3746"/>
                </a:lnTo>
                <a:lnTo>
                  <a:pt x="648" y="3746"/>
                </a:lnTo>
                <a:lnTo>
                  <a:pt x="650" y="3742"/>
                </a:lnTo>
                <a:lnTo>
                  <a:pt x="652" y="3738"/>
                </a:lnTo>
                <a:lnTo>
                  <a:pt x="653" y="3732"/>
                </a:lnTo>
                <a:lnTo>
                  <a:pt x="652" y="3726"/>
                </a:lnTo>
                <a:lnTo>
                  <a:pt x="649" y="3709"/>
                </a:lnTo>
                <a:lnTo>
                  <a:pt x="645" y="3691"/>
                </a:lnTo>
                <a:lnTo>
                  <a:pt x="635" y="3650"/>
                </a:lnTo>
                <a:lnTo>
                  <a:pt x="631" y="3629"/>
                </a:lnTo>
                <a:lnTo>
                  <a:pt x="630" y="3611"/>
                </a:lnTo>
                <a:lnTo>
                  <a:pt x="630" y="3611"/>
                </a:lnTo>
                <a:lnTo>
                  <a:pt x="631" y="3604"/>
                </a:lnTo>
                <a:lnTo>
                  <a:pt x="634" y="3591"/>
                </a:lnTo>
                <a:lnTo>
                  <a:pt x="643" y="3561"/>
                </a:lnTo>
                <a:lnTo>
                  <a:pt x="661" y="3509"/>
                </a:lnTo>
                <a:lnTo>
                  <a:pt x="661" y="3509"/>
                </a:lnTo>
                <a:lnTo>
                  <a:pt x="671" y="3473"/>
                </a:lnTo>
                <a:lnTo>
                  <a:pt x="689" y="3410"/>
                </a:lnTo>
                <a:lnTo>
                  <a:pt x="712" y="3324"/>
                </a:lnTo>
                <a:lnTo>
                  <a:pt x="712" y="3324"/>
                </a:lnTo>
                <a:lnTo>
                  <a:pt x="735" y="3238"/>
                </a:lnTo>
                <a:lnTo>
                  <a:pt x="735" y="3238"/>
                </a:lnTo>
                <a:lnTo>
                  <a:pt x="744" y="3193"/>
                </a:lnTo>
                <a:lnTo>
                  <a:pt x="754" y="3138"/>
                </a:lnTo>
                <a:lnTo>
                  <a:pt x="754" y="3138"/>
                </a:lnTo>
                <a:lnTo>
                  <a:pt x="786" y="3012"/>
                </a:lnTo>
                <a:lnTo>
                  <a:pt x="821" y="2881"/>
                </a:lnTo>
                <a:lnTo>
                  <a:pt x="821" y="2881"/>
                </a:lnTo>
                <a:lnTo>
                  <a:pt x="826" y="2861"/>
                </a:lnTo>
                <a:lnTo>
                  <a:pt x="831" y="2840"/>
                </a:lnTo>
                <a:lnTo>
                  <a:pt x="838" y="2816"/>
                </a:lnTo>
                <a:lnTo>
                  <a:pt x="845" y="2793"/>
                </a:lnTo>
                <a:lnTo>
                  <a:pt x="854" y="2772"/>
                </a:lnTo>
                <a:lnTo>
                  <a:pt x="860" y="2763"/>
                </a:lnTo>
                <a:lnTo>
                  <a:pt x="863" y="2758"/>
                </a:lnTo>
                <a:lnTo>
                  <a:pt x="869" y="2754"/>
                </a:lnTo>
                <a:lnTo>
                  <a:pt x="874" y="2753"/>
                </a:lnTo>
                <a:lnTo>
                  <a:pt x="874" y="2753"/>
                </a:lnTo>
                <a:lnTo>
                  <a:pt x="913" y="2753"/>
                </a:lnTo>
                <a:lnTo>
                  <a:pt x="961" y="2754"/>
                </a:lnTo>
                <a:lnTo>
                  <a:pt x="1008" y="2757"/>
                </a:lnTo>
                <a:lnTo>
                  <a:pt x="1049" y="2757"/>
                </a:lnTo>
                <a:lnTo>
                  <a:pt x="1049" y="2757"/>
                </a:lnTo>
                <a:lnTo>
                  <a:pt x="1053" y="2760"/>
                </a:lnTo>
                <a:lnTo>
                  <a:pt x="1057" y="2766"/>
                </a:lnTo>
                <a:lnTo>
                  <a:pt x="1066" y="2781"/>
                </a:lnTo>
                <a:lnTo>
                  <a:pt x="1076" y="2801"/>
                </a:lnTo>
                <a:lnTo>
                  <a:pt x="1085" y="2821"/>
                </a:lnTo>
                <a:lnTo>
                  <a:pt x="1100" y="2861"/>
                </a:lnTo>
                <a:lnTo>
                  <a:pt x="1106" y="2878"/>
                </a:lnTo>
                <a:lnTo>
                  <a:pt x="1106" y="2878"/>
                </a:lnTo>
                <a:lnTo>
                  <a:pt x="1129" y="2949"/>
                </a:lnTo>
                <a:lnTo>
                  <a:pt x="1141" y="2985"/>
                </a:lnTo>
                <a:lnTo>
                  <a:pt x="1147" y="3014"/>
                </a:lnTo>
                <a:lnTo>
                  <a:pt x="1147" y="3014"/>
                </a:lnTo>
                <a:lnTo>
                  <a:pt x="1151" y="3039"/>
                </a:lnTo>
                <a:lnTo>
                  <a:pt x="1153" y="3071"/>
                </a:lnTo>
                <a:lnTo>
                  <a:pt x="1160" y="3147"/>
                </a:lnTo>
                <a:lnTo>
                  <a:pt x="1165" y="3220"/>
                </a:lnTo>
                <a:lnTo>
                  <a:pt x="1168" y="3247"/>
                </a:lnTo>
                <a:lnTo>
                  <a:pt x="1170" y="3266"/>
                </a:lnTo>
                <a:lnTo>
                  <a:pt x="1170" y="3266"/>
                </a:lnTo>
                <a:lnTo>
                  <a:pt x="1173" y="3288"/>
                </a:lnTo>
                <a:lnTo>
                  <a:pt x="1174" y="3325"/>
                </a:lnTo>
                <a:lnTo>
                  <a:pt x="1176" y="3423"/>
                </a:lnTo>
                <a:lnTo>
                  <a:pt x="1179" y="3569"/>
                </a:lnTo>
                <a:lnTo>
                  <a:pt x="1179" y="3569"/>
                </a:lnTo>
                <a:lnTo>
                  <a:pt x="1176" y="3595"/>
                </a:lnTo>
                <a:lnTo>
                  <a:pt x="1173" y="3629"/>
                </a:lnTo>
                <a:lnTo>
                  <a:pt x="1168" y="3667"/>
                </a:lnTo>
                <a:lnTo>
                  <a:pt x="1161" y="3696"/>
                </a:lnTo>
                <a:lnTo>
                  <a:pt x="1161" y="3696"/>
                </a:lnTo>
                <a:lnTo>
                  <a:pt x="1157" y="3710"/>
                </a:lnTo>
                <a:lnTo>
                  <a:pt x="1155" y="3728"/>
                </a:lnTo>
                <a:lnTo>
                  <a:pt x="1150" y="3769"/>
                </a:lnTo>
                <a:lnTo>
                  <a:pt x="1147" y="3809"/>
                </a:lnTo>
                <a:lnTo>
                  <a:pt x="1146" y="3838"/>
                </a:lnTo>
                <a:lnTo>
                  <a:pt x="1146" y="3838"/>
                </a:lnTo>
                <a:lnTo>
                  <a:pt x="1144" y="3849"/>
                </a:lnTo>
                <a:lnTo>
                  <a:pt x="1143" y="3860"/>
                </a:lnTo>
                <a:lnTo>
                  <a:pt x="1141" y="3873"/>
                </a:lnTo>
                <a:lnTo>
                  <a:pt x="1138" y="3886"/>
                </a:lnTo>
                <a:lnTo>
                  <a:pt x="1134" y="3899"/>
                </a:lnTo>
                <a:lnTo>
                  <a:pt x="1129" y="3910"/>
                </a:lnTo>
                <a:lnTo>
                  <a:pt x="1123" y="3923"/>
                </a:lnTo>
                <a:lnTo>
                  <a:pt x="1116" y="3933"/>
                </a:lnTo>
                <a:lnTo>
                  <a:pt x="1116" y="3933"/>
                </a:lnTo>
                <a:lnTo>
                  <a:pt x="1110" y="3944"/>
                </a:lnTo>
                <a:lnTo>
                  <a:pt x="1106" y="3953"/>
                </a:lnTo>
                <a:lnTo>
                  <a:pt x="1102" y="3962"/>
                </a:lnTo>
                <a:lnTo>
                  <a:pt x="1101" y="3969"/>
                </a:lnTo>
                <a:lnTo>
                  <a:pt x="1100" y="3977"/>
                </a:lnTo>
                <a:lnTo>
                  <a:pt x="1101" y="3985"/>
                </a:lnTo>
                <a:lnTo>
                  <a:pt x="1103" y="4001"/>
                </a:lnTo>
                <a:lnTo>
                  <a:pt x="1103" y="4001"/>
                </a:lnTo>
                <a:lnTo>
                  <a:pt x="1105" y="4005"/>
                </a:lnTo>
                <a:lnTo>
                  <a:pt x="1107" y="4009"/>
                </a:lnTo>
                <a:lnTo>
                  <a:pt x="1110" y="4013"/>
                </a:lnTo>
                <a:lnTo>
                  <a:pt x="1114" y="4015"/>
                </a:lnTo>
                <a:lnTo>
                  <a:pt x="1123" y="4021"/>
                </a:lnTo>
                <a:lnTo>
                  <a:pt x="1134" y="4023"/>
                </a:lnTo>
                <a:lnTo>
                  <a:pt x="1146" y="4026"/>
                </a:lnTo>
                <a:lnTo>
                  <a:pt x="1159" y="4027"/>
                </a:lnTo>
                <a:lnTo>
                  <a:pt x="1170" y="4027"/>
                </a:lnTo>
                <a:lnTo>
                  <a:pt x="1182" y="4026"/>
                </a:lnTo>
                <a:lnTo>
                  <a:pt x="1182" y="4026"/>
                </a:lnTo>
                <a:lnTo>
                  <a:pt x="1192" y="4024"/>
                </a:lnTo>
                <a:lnTo>
                  <a:pt x="1205" y="4022"/>
                </a:lnTo>
                <a:lnTo>
                  <a:pt x="1229" y="4013"/>
                </a:lnTo>
                <a:lnTo>
                  <a:pt x="1242" y="4008"/>
                </a:lnTo>
                <a:lnTo>
                  <a:pt x="1252" y="4003"/>
                </a:lnTo>
                <a:lnTo>
                  <a:pt x="1260" y="3997"/>
                </a:lnTo>
                <a:lnTo>
                  <a:pt x="1264" y="3992"/>
                </a:lnTo>
                <a:lnTo>
                  <a:pt x="1264" y="3992"/>
                </a:lnTo>
                <a:lnTo>
                  <a:pt x="1270" y="3977"/>
                </a:lnTo>
                <a:lnTo>
                  <a:pt x="1275" y="3956"/>
                </a:lnTo>
                <a:lnTo>
                  <a:pt x="1282" y="3935"/>
                </a:lnTo>
                <a:lnTo>
                  <a:pt x="1284" y="3918"/>
                </a:lnTo>
                <a:lnTo>
                  <a:pt x="1284" y="3918"/>
                </a:lnTo>
                <a:lnTo>
                  <a:pt x="1288" y="3892"/>
                </a:lnTo>
                <a:lnTo>
                  <a:pt x="1292" y="3881"/>
                </a:lnTo>
                <a:lnTo>
                  <a:pt x="1292" y="3881"/>
                </a:lnTo>
                <a:lnTo>
                  <a:pt x="1293" y="3886"/>
                </a:lnTo>
                <a:lnTo>
                  <a:pt x="1295" y="3892"/>
                </a:lnTo>
                <a:lnTo>
                  <a:pt x="1295" y="3903"/>
                </a:lnTo>
                <a:lnTo>
                  <a:pt x="1295" y="3903"/>
                </a:lnTo>
                <a:lnTo>
                  <a:pt x="1296" y="3918"/>
                </a:lnTo>
                <a:lnTo>
                  <a:pt x="1297" y="3932"/>
                </a:lnTo>
                <a:lnTo>
                  <a:pt x="1300" y="3949"/>
                </a:lnTo>
                <a:lnTo>
                  <a:pt x="1300" y="3949"/>
                </a:lnTo>
                <a:lnTo>
                  <a:pt x="1305" y="3950"/>
                </a:lnTo>
                <a:lnTo>
                  <a:pt x="1307" y="3949"/>
                </a:lnTo>
                <a:lnTo>
                  <a:pt x="1309" y="3947"/>
                </a:lnTo>
                <a:lnTo>
                  <a:pt x="1310" y="3946"/>
                </a:lnTo>
                <a:lnTo>
                  <a:pt x="1310" y="3946"/>
                </a:lnTo>
                <a:lnTo>
                  <a:pt x="1311" y="3873"/>
                </a:lnTo>
                <a:lnTo>
                  <a:pt x="1311" y="3873"/>
                </a:lnTo>
                <a:lnTo>
                  <a:pt x="1311" y="3855"/>
                </a:lnTo>
                <a:lnTo>
                  <a:pt x="1312" y="3845"/>
                </a:lnTo>
                <a:lnTo>
                  <a:pt x="1315" y="3836"/>
                </a:lnTo>
                <a:lnTo>
                  <a:pt x="1315" y="3836"/>
                </a:lnTo>
                <a:lnTo>
                  <a:pt x="1320" y="3824"/>
                </a:lnTo>
                <a:lnTo>
                  <a:pt x="1321" y="3811"/>
                </a:lnTo>
                <a:lnTo>
                  <a:pt x="1320" y="3800"/>
                </a:lnTo>
                <a:lnTo>
                  <a:pt x="1318" y="3788"/>
                </a:lnTo>
                <a:lnTo>
                  <a:pt x="1314" y="3778"/>
                </a:lnTo>
                <a:lnTo>
                  <a:pt x="1310" y="3768"/>
                </a:lnTo>
                <a:lnTo>
                  <a:pt x="1305" y="3760"/>
                </a:lnTo>
                <a:lnTo>
                  <a:pt x="1300" y="3754"/>
                </a:lnTo>
                <a:lnTo>
                  <a:pt x="1300" y="3754"/>
                </a:lnTo>
                <a:lnTo>
                  <a:pt x="1297" y="3751"/>
                </a:lnTo>
                <a:lnTo>
                  <a:pt x="1296" y="3746"/>
                </a:lnTo>
                <a:lnTo>
                  <a:pt x="1293" y="3735"/>
                </a:lnTo>
                <a:lnTo>
                  <a:pt x="1291" y="3719"/>
                </a:lnTo>
                <a:lnTo>
                  <a:pt x="1289" y="3702"/>
                </a:lnTo>
                <a:lnTo>
                  <a:pt x="1288" y="3669"/>
                </a:lnTo>
                <a:lnTo>
                  <a:pt x="1288" y="3645"/>
                </a:lnTo>
                <a:lnTo>
                  <a:pt x="1288" y="3645"/>
                </a:lnTo>
                <a:lnTo>
                  <a:pt x="1289" y="3633"/>
                </a:lnTo>
                <a:lnTo>
                  <a:pt x="1293" y="3614"/>
                </a:lnTo>
                <a:lnTo>
                  <a:pt x="1303" y="3566"/>
                </a:lnTo>
                <a:lnTo>
                  <a:pt x="1323" y="3487"/>
                </a:lnTo>
                <a:lnTo>
                  <a:pt x="1323" y="3487"/>
                </a:lnTo>
                <a:lnTo>
                  <a:pt x="1325" y="3470"/>
                </a:lnTo>
                <a:lnTo>
                  <a:pt x="1329" y="3443"/>
                </a:lnTo>
                <a:lnTo>
                  <a:pt x="1338" y="3368"/>
                </a:lnTo>
                <a:lnTo>
                  <a:pt x="1346" y="3289"/>
                </a:lnTo>
                <a:lnTo>
                  <a:pt x="1354" y="3238"/>
                </a:lnTo>
                <a:lnTo>
                  <a:pt x="1354" y="3238"/>
                </a:lnTo>
                <a:lnTo>
                  <a:pt x="1355" y="3224"/>
                </a:lnTo>
                <a:lnTo>
                  <a:pt x="1355" y="3206"/>
                </a:lnTo>
                <a:lnTo>
                  <a:pt x="1354" y="3164"/>
                </a:lnTo>
                <a:lnTo>
                  <a:pt x="1350" y="3114"/>
                </a:lnTo>
                <a:lnTo>
                  <a:pt x="1345" y="3060"/>
                </a:lnTo>
                <a:lnTo>
                  <a:pt x="1338" y="3007"/>
                </a:lnTo>
                <a:lnTo>
                  <a:pt x="1330" y="2958"/>
                </a:lnTo>
                <a:lnTo>
                  <a:pt x="1324" y="2919"/>
                </a:lnTo>
                <a:lnTo>
                  <a:pt x="1319" y="2890"/>
                </a:lnTo>
                <a:lnTo>
                  <a:pt x="1319" y="2890"/>
                </a:lnTo>
                <a:lnTo>
                  <a:pt x="1315" y="2865"/>
                </a:lnTo>
                <a:lnTo>
                  <a:pt x="1312" y="2829"/>
                </a:lnTo>
                <a:lnTo>
                  <a:pt x="1312" y="2829"/>
                </a:lnTo>
                <a:lnTo>
                  <a:pt x="1311" y="2788"/>
                </a:lnTo>
                <a:lnTo>
                  <a:pt x="1311" y="2745"/>
                </a:lnTo>
                <a:lnTo>
                  <a:pt x="1311" y="2745"/>
                </a:lnTo>
                <a:lnTo>
                  <a:pt x="1318" y="2679"/>
                </a:lnTo>
                <a:lnTo>
                  <a:pt x="1318" y="2679"/>
                </a:lnTo>
                <a:lnTo>
                  <a:pt x="1324" y="2612"/>
                </a:lnTo>
                <a:lnTo>
                  <a:pt x="1324" y="2612"/>
                </a:lnTo>
                <a:lnTo>
                  <a:pt x="1330" y="2575"/>
                </a:lnTo>
                <a:lnTo>
                  <a:pt x="1336" y="2538"/>
                </a:lnTo>
                <a:lnTo>
                  <a:pt x="1339" y="2500"/>
                </a:lnTo>
                <a:lnTo>
                  <a:pt x="1342" y="2463"/>
                </a:lnTo>
                <a:lnTo>
                  <a:pt x="1343" y="2426"/>
                </a:lnTo>
                <a:lnTo>
                  <a:pt x="1343" y="2390"/>
                </a:lnTo>
                <a:lnTo>
                  <a:pt x="1343" y="2353"/>
                </a:lnTo>
                <a:lnTo>
                  <a:pt x="1341" y="2317"/>
                </a:lnTo>
                <a:lnTo>
                  <a:pt x="1341" y="2317"/>
                </a:lnTo>
                <a:lnTo>
                  <a:pt x="1339" y="2285"/>
                </a:lnTo>
                <a:lnTo>
                  <a:pt x="1339" y="2285"/>
                </a:lnTo>
                <a:lnTo>
                  <a:pt x="1336" y="2237"/>
                </a:lnTo>
                <a:lnTo>
                  <a:pt x="1328" y="2178"/>
                </a:lnTo>
                <a:lnTo>
                  <a:pt x="1309" y="2039"/>
                </a:lnTo>
                <a:lnTo>
                  <a:pt x="1287" y="1899"/>
                </a:lnTo>
                <a:lnTo>
                  <a:pt x="1271" y="1792"/>
                </a:lnTo>
                <a:lnTo>
                  <a:pt x="1271" y="1792"/>
                </a:lnTo>
                <a:lnTo>
                  <a:pt x="1268" y="1756"/>
                </a:lnTo>
                <a:lnTo>
                  <a:pt x="1268" y="1756"/>
                </a:lnTo>
                <a:lnTo>
                  <a:pt x="1264" y="1721"/>
                </a:lnTo>
                <a:lnTo>
                  <a:pt x="1261" y="1686"/>
                </a:lnTo>
                <a:lnTo>
                  <a:pt x="1257" y="1615"/>
                </a:lnTo>
                <a:lnTo>
                  <a:pt x="1257" y="1615"/>
                </a:lnTo>
                <a:lnTo>
                  <a:pt x="1257" y="1596"/>
                </a:lnTo>
                <a:lnTo>
                  <a:pt x="1257" y="1578"/>
                </a:lnTo>
                <a:lnTo>
                  <a:pt x="1257" y="1578"/>
                </a:lnTo>
                <a:lnTo>
                  <a:pt x="1259" y="1559"/>
                </a:lnTo>
                <a:lnTo>
                  <a:pt x="1260" y="1540"/>
                </a:lnTo>
                <a:lnTo>
                  <a:pt x="1264" y="1520"/>
                </a:lnTo>
                <a:lnTo>
                  <a:pt x="1268" y="1502"/>
                </a:lnTo>
                <a:lnTo>
                  <a:pt x="1273" y="1483"/>
                </a:lnTo>
                <a:lnTo>
                  <a:pt x="1279" y="1464"/>
                </a:lnTo>
                <a:lnTo>
                  <a:pt x="1287" y="1446"/>
                </a:lnTo>
                <a:lnTo>
                  <a:pt x="1296" y="1427"/>
                </a:lnTo>
                <a:lnTo>
                  <a:pt x="1296" y="1427"/>
                </a:lnTo>
                <a:lnTo>
                  <a:pt x="1319" y="1388"/>
                </a:lnTo>
                <a:lnTo>
                  <a:pt x="1319" y="1388"/>
                </a:lnTo>
                <a:lnTo>
                  <a:pt x="1342" y="1350"/>
                </a:lnTo>
                <a:lnTo>
                  <a:pt x="1354" y="1331"/>
                </a:lnTo>
                <a:lnTo>
                  <a:pt x="1364" y="1311"/>
                </a:lnTo>
                <a:lnTo>
                  <a:pt x="1364" y="1311"/>
                </a:lnTo>
                <a:lnTo>
                  <a:pt x="1374" y="1274"/>
                </a:lnTo>
                <a:lnTo>
                  <a:pt x="1386" y="1238"/>
                </a:lnTo>
                <a:lnTo>
                  <a:pt x="1386" y="1238"/>
                </a:lnTo>
                <a:lnTo>
                  <a:pt x="1398" y="1202"/>
                </a:lnTo>
                <a:lnTo>
                  <a:pt x="1413" y="1166"/>
                </a:lnTo>
                <a:lnTo>
                  <a:pt x="1413" y="1166"/>
                </a:lnTo>
                <a:lnTo>
                  <a:pt x="1428" y="1141"/>
                </a:lnTo>
                <a:lnTo>
                  <a:pt x="1448" y="1107"/>
                </a:lnTo>
                <a:lnTo>
                  <a:pt x="1448" y="1107"/>
                </a:lnTo>
                <a:lnTo>
                  <a:pt x="1493" y="1042"/>
                </a:lnTo>
                <a:lnTo>
                  <a:pt x="1493" y="1042"/>
                </a:lnTo>
                <a:lnTo>
                  <a:pt x="1516" y="1009"/>
                </a:lnTo>
                <a:lnTo>
                  <a:pt x="1545" y="971"/>
                </a:lnTo>
                <a:lnTo>
                  <a:pt x="1570" y="934"/>
                </a:lnTo>
                <a:lnTo>
                  <a:pt x="1581" y="917"/>
                </a:lnTo>
                <a:lnTo>
                  <a:pt x="1588" y="903"/>
                </a:lnTo>
                <a:lnTo>
                  <a:pt x="1588" y="903"/>
                </a:lnTo>
                <a:lnTo>
                  <a:pt x="1597" y="880"/>
                </a:lnTo>
                <a:lnTo>
                  <a:pt x="1606" y="861"/>
                </a:lnTo>
                <a:lnTo>
                  <a:pt x="1617" y="844"/>
                </a:lnTo>
                <a:lnTo>
                  <a:pt x="1631" y="825"/>
                </a:lnTo>
                <a:lnTo>
                  <a:pt x="1631" y="825"/>
                </a:lnTo>
                <a:lnTo>
                  <a:pt x="1640" y="814"/>
                </a:lnTo>
                <a:lnTo>
                  <a:pt x="1650" y="799"/>
                </a:lnTo>
                <a:lnTo>
                  <a:pt x="1659" y="783"/>
                </a:lnTo>
                <a:lnTo>
                  <a:pt x="1669" y="765"/>
                </a:lnTo>
                <a:lnTo>
                  <a:pt x="1677" y="748"/>
                </a:lnTo>
                <a:lnTo>
                  <a:pt x="1685" y="731"/>
                </a:lnTo>
                <a:lnTo>
                  <a:pt x="1690" y="717"/>
                </a:lnTo>
                <a:lnTo>
                  <a:pt x="1692" y="706"/>
                </a:lnTo>
                <a:lnTo>
                  <a:pt x="1692" y="706"/>
                </a:lnTo>
                <a:lnTo>
                  <a:pt x="1694" y="698"/>
                </a:lnTo>
                <a:lnTo>
                  <a:pt x="1694" y="693"/>
                </a:lnTo>
                <a:lnTo>
                  <a:pt x="1694" y="687"/>
                </a:lnTo>
                <a:lnTo>
                  <a:pt x="1694" y="683"/>
                </a:lnTo>
                <a:lnTo>
                  <a:pt x="1696" y="678"/>
                </a:lnTo>
                <a:lnTo>
                  <a:pt x="1708" y="655"/>
                </a:lnTo>
                <a:lnTo>
                  <a:pt x="1708" y="655"/>
                </a:lnTo>
                <a:lnTo>
                  <a:pt x="1731" y="612"/>
                </a:lnTo>
                <a:lnTo>
                  <a:pt x="1760" y="561"/>
                </a:lnTo>
                <a:lnTo>
                  <a:pt x="1801" y="490"/>
                </a:lnTo>
                <a:lnTo>
                  <a:pt x="1801" y="490"/>
                </a:lnTo>
                <a:lnTo>
                  <a:pt x="1809" y="477"/>
                </a:lnTo>
                <a:lnTo>
                  <a:pt x="1814" y="469"/>
                </a:lnTo>
                <a:lnTo>
                  <a:pt x="1817" y="457"/>
                </a:lnTo>
                <a:lnTo>
                  <a:pt x="1817" y="452"/>
                </a:lnTo>
                <a:lnTo>
                  <a:pt x="1817" y="445"/>
                </a:lnTo>
                <a:lnTo>
                  <a:pt x="1815" y="439"/>
                </a:lnTo>
                <a:lnTo>
                  <a:pt x="1813" y="434"/>
                </a:lnTo>
                <a:lnTo>
                  <a:pt x="1809" y="427"/>
                </a:lnTo>
                <a:lnTo>
                  <a:pt x="1803" y="421"/>
                </a:lnTo>
                <a:lnTo>
                  <a:pt x="1796" y="416"/>
                </a:lnTo>
                <a:lnTo>
                  <a:pt x="1787" y="411"/>
                </a:lnTo>
                <a:lnTo>
                  <a:pt x="1787" y="411"/>
                </a:lnTo>
                <a:lnTo>
                  <a:pt x="1785" y="408"/>
                </a:lnTo>
                <a:lnTo>
                  <a:pt x="1779" y="401"/>
                </a:lnTo>
                <a:lnTo>
                  <a:pt x="1777" y="397"/>
                </a:lnTo>
                <a:lnTo>
                  <a:pt x="1776" y="392"/>
                </a:lnTo>
                <a:lnTo>
                  <a:pt x="1774" y="385"/>
                </a:lnTo>
                <a:lnTo>
                  <a:pt x="1776" y="379"/>
                </a:lnTo>
                <a:lnTo>
                  <a:pt x="1776" y="379"/>
                </a:lnTo>
                <a:lnTo>
                  <a:pt x="1781" y="359"/>
                </a:lnTo>
                <a:lnTo>
                  <a:pt x="1788" y="333"/>
                </a:lnTo>
                <a:lnTo>
                  <a:pt x="1799" y="304"/>
                </a:lnTo>
                <a:lnTo>
                  <a:pt x="1805" y="293"/>
                </a:lnTo>
                <a:lnTo>
                  <a:pt x="1810" y="285"/>
                </a:lnTo>
                <a:lnTo>
                  <a:pt x="1810" y="285"/>
                </a:lnTo>
                <a:lnTo>
                  <a:pt x="1821" y="271"/>
                </a:lnTo>
                <a:lnTo>
                  <a:pt x="1828" y="259"/>
                </a:lnTo>
                <a:lnTo>
                  <a:pt x="1831" y="252"/>
                </a:lnTo>
                <a:lnTo>
                  <a:pt x="1833" y="244"/>
                </a:lnTo>
                <a:lnTo>
                  <a:pt x="1835" y="236"/>
                </a:lnTo>
                <a:lnTo>
                  <a:pt x="1835" y="227"/>
                </a:lnTo>
                <a:lnTo>
                  <a:pt x="1835" y="227"/>
                </a:lnTo>
                <a:lnTo>
                  <a:pt x="1836" y="208"/>
                </a:lnTo>
                <a:lnTo>
                  <a:pt x="1837" y="193"/>
                </a:lnTo>
                <a:lnTo>
                  <a:pt x="1838" y="180"/>
                </a:lnTo>
                <a:lnTo>
                  <a:pt x="1838" y="180"/>
                </a:lnTo>
                <a:lnTo>
                  <a:pt x="1844" y="177"/>
                </a:lnTo>
                <a:lnTo>
                  <a:pt x="1854" y="171"/>
                </a:lnTo>
                <a:lnTo>
                  <a:pt x="1859" y="167"/>
                </a:lnTo>
                <a:lnTo>
                  <a:pt x="1864" y="161"/>
                </a:lnTo>
                <a:lnTo>
                  <a:pt x="1867" y="153"/>
                </a:lnTo>
                <a:lnTo>
                  <a:pt x="1868" y="144"/>
                </a:lnTo>
                <a:lnTo>
                  <a:pt x="1868" y="144"/>
                </a:lnTo>
                <a:close/>
              </a:path>
            </a:pathLst>
          </a:custGeom>
          <a:solidFill>
            <a:srgbClr val="FFC000"/>
          </a:solidFill>
          <a:ln w="0">
            <a:noFill/>
            <a:prstDash val="solid"/>
            <a:round/>
          </a:ln>
        </p:spPr>
        <p:txBody>
          <a:bodyPr vert="horz" wrap="square" lIns="91440" tIns="45720" rIns="91440" bIns="45720" numCol="1" anchor="t" anchorCtr="0" compatLnSpc="1"/>
          <a:lstStyle/>
          <a:p>
            <a:endParaRPr lang="zh-CN" altLang="en-US"/>
          </a:p>
        </p:txBody>
      </p:sp>
      <p:sp>
        <p:nvSpPr>
          <p:cNvPr id="56" name="Freeform 6"/>
          <p:cNvSpPr/>
          <p:nvPr/>
        </p:nvSpPr>
        <p:spPr bwMode="auto">
          <a:xfrm>
            <a:off x="4475163" y="1889125"/>
            <a:ext cx="180975" cy="228600"/>
          </a:xfrm>
          <a:custGeom>
            <a:avLst/>
            <a:gdLst>
              <a:gd name="T0" fmla="*/ 196 w 454"/>
              <a:gd name="T1" fmla="*/ 577 h 577"/>
              <a:gd name="T2" fmla="*/ 175 w 454"/>
              <a:gd name="T3" fmla="*/ 440 h 577"/>
              <a:gd name="T4" fmla="*/ 147 w 454"/>
              <a:gd name="T5" fmla="*/ 286 h 577"/>
              <a:gd name="T6" fmla="*/ 131 w 454"/>
              <a:gd name="T7" fmla="*/ 220 h 577"/>
              <a:gd name="T8" fmla="*/ 119 w 454"/>
              <a:gd name="T9" fmla="*/ 186 h 577"/>
              <a:gd name="T10" fmla="*/ 111 w 454"/>
              <a:gd name="T11" fmla="*/ 173 h 577"/>
              <a:gd name="T12" fmla="*/ 104 w 454"/>
              <a:gd name="T13" fmla="*/ 168 h 577"/>
              <a:gd name="T14" fmla="*/ 100 w 454"/>
              <a:gd name="T15" fmla="*/ 169 h 577"/>
              <a:gd name="T16" fmla="*/ 68 w 454"/>
              <a:gd name="T17" fmla="*/ 191 h 577"/>
              <a:gd name="T18" fmla="*/ 10 w 454"/>
              <a:gd name="T19" fmla="*/ 220 h 577"/>
              <a:gd name="T20" fmla="*/ 111 w 454"/>
              <a:gd name="T21" fmla="*/ 0 h 577"/>
              <a:gd name="T22" fmla="*/ 113 w 454"/>
              <a:gd name="T23" fmla="*/ 2 h 577"/>
              <a:gd name="T24" fmla="*/ 122 w 454"/>
              <a:gd name="T25" fmla="*/ 24 h 577"/>
              <a:gd name="T26" fmla="*/ 132 w 454"/>
              <a:gd name="T27" fmla="*/ 38 h 577"/>
              <a:gd name="T28" fmla="*/ 147 w 454"/>
              <a:gd name="T29" fmla="*/ 53 h 577"/>
              <a:gd name="T30" fmla="*/ 169 w 454"/>
              <a:gd name="T31" fmla="*/ 68 h 577"/>
              <a:gd name="T32" fmla="*/ 197 w 454"/>
              <a:gd name="T33" fmla="*/ 78 h 577"/>
              <a:gd name="T34" fmla="*/ 235 w 454"/>
              <a:gd name="T35" fmla="*/ 84 h 577"/>
              <a:gd name="T36" fmla="*/ 251 w 454"/>
              <a:gd name="T37" fmla="*/ 84 h 577"/>
              <a:gd name="T38" fmla="*/ 281 w 454"/>
              <a:gd name="T39" fmla="*/ 79 h 577"/>
              <a:gd name="T40" fmla="*/ 304 w 454"/>
              <a:gd name="T41" fmla="*/ 70 h 577"/>
              <a:gd name="T42" fmla="*/ 323 w 454"/>
              <a:gd name="T43" fmla="*/ 57 h 577"/>
              <a:gd name="T44" fmla="*/ 342 w 454"/>
              <a:gd name="T45" fmla="*/ 36 h 577"/>
              <a:gd name="T46" fmla="*/ 355 w 454"/>
              <a:gd name="T47" fmla="*/ 15 h 577"/>
              <a:gd name="T48" fmla="*/ 454 w 454"/>
              <a:gd name="T49" fmla="*/ 201 h 577"/>
              <a:gd name="T50" fmla="*/ 447 w 454"/>
              <a:gd name="T51" fmla="*/ 191 h 577"/>
              <a:gd name="T52" fmla="*/ 430 w 454"/>
              <a:gd name="T53" fmla="*/ 169 h 577"/>
              <a:gd name="T54" fmla="*/ 415 w 454"/>
              <a:gd name="T55" fmla="*/ 160 h 577"/>
              <a:gd name="T56" fmla="*/ 400 w 454"/>
              <a:gd name="T57" fmla="*/ 154 h 577"/>
              <a:gd name="T58" fmla="*/ 382 w 454"/>
              <a:gd name="T59" fmla="*/ 154 h 577"/>
              <a:gd name="T60" fmla="*/ 362 w 454"/>
              <a:gd name="T61" fmla="*/ 160 h 577"/>
              <a:gd name="T62" fmla="*/ 355 w 454"/>
              <a:gd name="T63" fmla="*/ 164 h 577"/>
              <a:gd name="T64" fmla="*/ 344 w 454"/>
              <a:gd name="T65" fmla="*/ 177 h 577"/>
              <a:gd name="T66" fmla="*/ 324 w 454"/>
              <a:gd name="T67" fmla="*/ 209 h 577"/>
              <a:gd name="T68" fmla="*/ 297 w 454"/>
              <a:gd name="T69" fmla="*/ 269 h 577"/>
              <a:gd name="T70" fmla="*/ 256 w 454"/>
              <a:gd name="T71" fmla="*/ 379 h 577"/>
              <a:gd name="T72" fmla="*/ 214 w 454"/>
              <a:gd name="T73" fmla="*/ 515 h 577"/>
              <a:gd name="T74" fmla="*/ 196 w 454"/>
              <a:gd name="T75" fmla="*/ 577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4" h="577">
                <a:moveTo>
                  <a:pt x="196" y="577"/>
                </a:moveTo>
                <a:lnTo>
                  <a:pt x="196" y="577"/>
                </a:lnTo>
                <a:lnTo>
                  <a:pt x="187" y="509"/>
                </a:lnTo>
                <a:lnTo>
                  <a:pt x="175" y="440"/>
                </a:lnTo>
                <a:lnTo>
                  <a:pt x="163" y="361"/>
                </a:lnTo>
                <a:lnTo>
                  <a:pt x="147" y="286"/>
                </a:lnTo>
                <a:lnTo>
                  <a:pt x="140" y="251"/>
                </a:lnTo>
                <a:lnTo>
                  <a:pt x="131" y="220"/>
                </a:lnTo>
                <a:lnTo>
                  <a:pt x="123" y="196"/>
                </a:lnTo>
                <a:lnTo>
                  <a:pt x="119" y="186"/>
                </a:lnTo>
                <a:lnTo>
                  <a:pt x="115" y="178"/>
                </a:lnTo>
                <a:lnTo>
                  <a:pt x="111" y="173"/>
                </a:lnTo>
                <a:lnTo>
                  <a:pt x="106" y="169"/>
                </a:lnTo>
                <a:lnTo>
                  <a:pt x="104" y="168"/>
                </a:lnTo>
                <a:lnTo>
                  <a:pt x="100" y="169"/>
                </a:lnTo>
                <a:lnTo>
                  <a:pt x="100" y="169"/>
                </a:lnTo>
                <a:lnTo>
                  <a:pt x="84" y="180"/>
                </a:lnTo>
                <a:lnTo>
                  <a:pt x="68" y="191"/>
                </a:lnTo>
                <a:lnTo>
                  <a:pt x="36" y="207"/>
                </a:lnTo>
                <a:lnTo>
                  <a:pt x="10" y="220"/>
                </a:lnTo>
                <a:lnTo>
                  <a:pt x="0" y="225"/>
                </a:lnTo>
                <a:lnTo>
                  <a:pt x="111" y="0"/>
                </a:lnTo>
                <a:lnTo>
                  <a:pt x="111" y="0"/>
                </a:lnTo>
                <a:lnTo>
                  <a:pt x="113" y="2"/>
                </a:lnTo>
                <a:lnTo>
                  <a:pt x="115" y="11"/>
                </a:lnTo>
                <a:lnTo>
                  <a:pt x="122" y="24"/>
                </a:lnTo>
                <a:lnTo>
                  <a:pt x="125" y="30"/>
                </a:lnTo>
                <a:lnTo>
                  <a:pt x="132" y="38"/>
                </a:lnTo>
                <a:lnTo>
                  <a:pt x="138" y="46"/>
                </a:lnTo>
                <a:lnTo>
                  <a:pt x="147" y="53"/>
                </a:lnTo>
                <a:lnTo>
                  <a:pt x="158" y="60"/>
                </a:lnTo>
                <a:lnTo>
                  <a:pt x="169" y="68"/>
                </a:lnTo>
                <a:lnTo>
                  <a:pt x="182" y="73"/>
                </a:lnTo>
                <a:lnTo>
                  <a:pt x="197" y="78"/>
                </a:lnTo>
                <a:lnTo>
                  <a:pt x="215" y="82"/>
                </a:lnTo>
                <a:lnTo>
                  <a:pt x="235" y="84"/>
                </a:lnTo>
                <a:lnTo>
                  <a:pt x="235" y="84"/>
                </a:lnTo>
                <a:lnTo>
                  <a:pt x="251" y="84"/>
                </a:lnTo>
                <a:lnTo>
                  <a:pt x="267" y="83"/>
                </a:lnTo>
                <a:lnTo>
                  <a:pt x="281" y="79"/>
                </a:lnTo>
                <a:lnTo>
                  <a:pt x="294" y="75"/>
                </a:lnTo>
                <a:lnTo>
                  <a:pt x="304" y="70"/>
                </a:lnTo>
                <a:lnTo>
                  <a:pt x="314" y="64"/>
                </a:lnTo>
                <a:lnTo>
                  <a:pt x="323" y="57"/>
                </a:lnTo>
                <a:lnTo>
                  <a:pt x="331" y="50"/>
                </a:lnTo>
                <a:lnTo>
                  <a:pt x="342" y="36"/>
                </a:lnTo>
                <a:lnTo>
                  <a:pt x="350" y="24"/>
                </a:lnTo>
                <a:lnTo>
                  <a:pt x="355" y="15"/>
                </a:lnTo>
                <a:lnTo>
                  <a:pt x="356" y="11"/>
                </a:lnTo>
                <a:lnTo>
                  <a:pt x="454" y="201"/>
                </a:lnTo>
                <a:lnTo>
                  <a:pt x="454" y="201"/>
                </a:lnTo>
                <a:lnTo>
                  <a:pt x="447" y="191"/>
                </a:lnTo>
                <a:lnTo>
                  <a:pt x="440" y="180"/>
                </a:lnTo>
                <a:lnTo>
                  <a:pt x="430" y="169"/>
                </a:lnTo>
                <a:lnTo>
                  <a:pt x="423" y="164"/>
                </a:lnTo>
                <a:lnTo>
                  <a:pt x="415" y="160"/>
                </a:lnTo>
                <a:lnTo>
                  <a:pt x="408" y="156"/>
                </a:lnTo>
                <a:lnTo>
                  <a:pt x="400" y="154"/>
                </a:lnTo>
                <a:lnTo>
                  <a:pt x="391" y="152"/>
                </a:lnTo>
                <a:lnTo>
                  <a:pt x="382" y="154"/>
                </a:lnTo>
                <a:lnTo>
                  <a:pt x="372" y="155"/>
                </a:lnTo>
                <a:lnTo>
                  <a:pt x="362" y="160"/>
                </a:lnTo>
                <a:lnTo>
                  <a:pt x="362" y="160"/>
                </a:lnTo>
                <a:lnTo>
                  <a:pt x="355" y="164"/>
                </a:lnTo>
                <a:lnTo>
                  <a:pt x="350" y="169"/>
                </a:lnTo>
                <a:lnTo>
                  <a:pt x="344" y="177"/>
                </a:lnTo>
                <a:lnTo>
                  <a:pt x="337" y="186"/>
                </a:lnTo>
                <a:lnTo>
                  <a:pt x="324" y="209"/>
                </a:lnTo>
                <a:lnTo>
                  <a:pt x="311" y="237"/>
                </a:lnTo>
                <a:lnTo>
                  <a:pt x="297" y="269"/>
                </a:lnTo>
                <a:lnTo>
                  <a:pt x="283" y="304"/>
                </a:lnTo>
                <a:lnTo>
                  <a:pt x="256" y="379"/>
                </a:lnTo>
                <a:lnTo>
                  <a:pt x="233" y="452"/>
                </a:lnTo>
                <a:lnTo>
                  <a:pt x="214" y="515"/>
                </a:lnTo>
                <a:lnTo>
                  <a:pt x="196" y="577"/>
                </a:lnTo>
                <a:lnTo>
                  <a:pt x="196" y="577"/>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68" name="组合 67"/>
          <p:cNvGrpSpPr/>
          <p:nvPr/>
        </p:nvGrpSpPr>
        <p:grpSpPr>
          <a:xfrm>
            <a:off x="2279650" y="2291556"/>
            <a:ext cx="615861" cy="1415257"/>
            <a:chOff x="2279650" y="2605088"/>
            <a:chExt cx="479425" cy="1101725"/>
          </a:xfrm>
        </p:grpSpPr>
        <p:sp>
          <p:nvSpPr>
            <p:cNvPr id="58" name="AutoShape 8"/>
            <p:cNvSpPr>
              <a:spLocks noChangeAspect="1" noChangeArrowheads="1" noTextEdit="1"/>
            </p:cNvSpPr>
            <p:nvPr/>
          </p:nvSpPr>
          <p:spPr bwMode="auto">
            <a:xfrm>
              <a:off x="2279650" y="2605088"/>
              <a:ext cx="47942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Freeform 10"/>
            <p:cNvSpPr/>
            <p:nvPr/>
          </p:nvSpPr>
          <p:spPr bwMode="auto">
            <a:xfrm>
              <a:off x="2282825" y="2608263"/>
              <a:ext cx="469900" cy="1092200"/>
            </a:xfrm>
            <a:custGeom>
              <a:avLst/>
              <a:gdLst>
                <a:gd name="T0" fmla="*/ 135 w 296"/>
                <a:gd name="T1" fmla="*/ 96 h 688"/>
                <a:gd name="T2" fmla="*/ 94 w 296"/>
                <a:gd name="T3" fmla="*/ 113 h 688"/>
                <a:gd name="T4" fmla="*/ 77 w 296"/>
                <a:gd name="T5" fmla="*/ 126 h 688"/>
                <a:gd name="T6" fmla="*/ 69 w 296"/>
                <a:gd name="T7" fmla="*/ 182 h 688"/>
                <a:gd name="T8" fmla="*/ 71 w 296"/>
                <a:gd name="T9" fmla="*/ 229 h 688"/>
                <a:gd name="T10" fmla="*/ 73 w 296"/>
                <a:gd name="T11" fmla="*/ 295 h 688"/>
                <a:gd name="T12" fmla="*/ 79 w 296"/>
                <a:gd name="T13" fmla="*/ 335 h 688"/>
                <a:gd name="T14" fmla="*/ 79 w 296"/>
                <a:gd name="T15" fmla="*/ 378 h 688"/>
                <a:gd name="T16" fmla="*/ 86 w 296"/>
                <a:gd name="T17" fmla="*/ 387 h 688"/>
                <a:gd name="T18" fmla="*/ 97 w 296"/>
                <a:gd name="T19" fmla="*/ 393 h 688"/>
                <a:gd name="T20" fmla="*/ 86 w 296"/>
                <a:gd name="T21" fmla="*/ 457 h 688"/>
                <a:gd name="T22" fmla="*/ 79 w 296"/>
                <a:gd name="T23" fmla="*/ 481 h 688"/>
                <a:gd name="T24" fmla="*/ 71 w 296"/>
                <a:gd name="T25" fmla="*/ 502 h 688"/>
                <a:gd name="T26" fmla="*/ 43 w 296"/>
                <a:gd name="T27" fmla="*/ 598 h 688"/>
                <a:gd name="T28" fmla="*/ 32 w 296"/>
                <a:gd name="T29" fmla="*/ 634 h 688"/>
                <a:gd name="T30" fmla="*/ 0 w 296"/>
                <a:gd name="T31" fmla="*/ 679 h 688"/>
                <a:gd name="T32" fmla="*/ 13 w 296"/>
                <a:gd name="T33" fmla="*/ 688 h 688"/>
                <a:gd name="T34" fmla="*/ 36 w 296"/>
                <a:gd name="T35" fmla="*/ 671 h 688"/>
                <a:gd name="T36" fmla="*/ 51 w 296"/>
                <a:gd name="T37" fmla="*/ 651 h 688"/>
                <a:gd name="T38" fmla="*/ 60 w 296"/>
                <a:gd name="T39" fmla="*/ 611 h 688"/>
                <a:gd name="T40" fmla="*/ 97 w 296"/>
                <a:gd name="T41" fmla="*/ 536 h 688"/>
                <a:gd name="T42" fmla="*/ 116 w 296"/>
                <a:gd name="T43" fmla="*/ 521 h 688"/>
                <a:gd name="T44" fmla="*/ 144 w 296"/>
                <a:gd name="T45" fmla="*/ 517 h 688"/>
                <a:gd name="T46" fmla="*/ 172 w 296"/>
                <a:gd name="T47" fmla="*/ 511 h 688"/>
                <a:gd name="T48" fmla="*/ 167 w 296"/>
                <a:gd name="T49" fmla="*/ 553 h 688"/>
                <a:gd name="T50" fmla="*/ 167 w 296"/>
                <a:gd name="T51" fmla="*/ 594 h 688"/>
                <a:gd name="T52" fmla="*/ 150 w 296"/>
                <a:gd name="T53" fmla="*/ 641 h 688"/>
                <a:gd name="T54" fmla="*/ 156 w 296"/>
                <a:gd name="T55" fmla="*/ 654 h 688"/>
                <a:gd name="T56" fmla="*/ 169 w 296"/>
                <a:gd name="T57" fmla="*/ 681 h 688"/>
                <a:gd name="T58" fmla="*/ 191 w 296"/>
                <a:gd name="T59" fmla="*/ 683 h 688"/>
                <a:gd name="T60" fmla="*/ 184 w 296"/>
                <a:gd name="T61" fmla="*/ 664 h 688"/>
                <a:gd name="T62" fmla="*/ 178 w 296"/>
                <a:gd name="T63" fmla="*/ 630 h 688"/>
                <a:gd name="T64" fmla="*/ 208 w 296"/>
                <a:gd name="T65" fmla="*/ 528 h 688"/>
                <a:gd name="T66" fmla="*/ 208 w 296"/>
                <a:gd name="T67" fmla="*/ 504 h 688"/>
                <a:gd name="T68" fmla="*/ 232 w 296"/>
                <a:gd name="T69" fmla="*/ 500 h 688"/>
                <a:gd name="T70" fmla="*/ 261 w 296"/>
                <a:gd name="T71" fmla="*/ 493 h 688"/>
                <a:gd name="T72" fmla="*/ 244 w 296"/>
                <a:gd name="T73" fmla="*/ 404 h 688"/>
                <a:gd name="T74" fmla="*/ 232 w 296"/>
                <a:gd name="T75" fmla="*/ 310 h 688"/>
                <a:gd name="T76" fmla="*/ 227 w 296"/>
                <a:gd name="T77" fmla="*/ 273 h 688"/>
                <a:gd name="T78" fmla="*/ 240 w 296"/>
                <a:gd name="T79" fmla="*/ 273 h 688"/>
                <a:gd name="T80" fmla="*/ 266 w 296"/>
                <a:gd name="T81" fmla="*/ 254 h 688"/>
                <a:gd name="T82" fmla="*/ 294 w 296"/>
                <a:gd name="T83" fmla="*/ 211 h 688"/>
                <a:gd name="T84" fmla="*/ 279 w 296"/>
                <a:gd name="T85" fmla="*/ 182 h 688"/>
                <a:gd name="T86" fmla="*/ 236 w 296"/>
                <a:gd name="T87" fmla="*/ 132 h 688"/>
                <a:gd name="T88" fmla="*/ 212 w 296"/>
                <a:gd name="T89" fmla="*/ 116 h 688"/>
                <a:gd name="T90" fmla="*/ 174 w 296"/>
                <a:gd name="T91" fmla="*/ 100 h 688"/>
                <a:gd name="T92" fmla="*/ 176 w 296"/>
                <a:gd name="T93" fmla="*/ 86 h 688"/>
                <a:gd name="T94" fmla="*/ 189 w 296"/>
                <a:gd name="T95" fmla="*/ 83 h 688"/>
                <a:gd name="T96" fmla="*/ 199 w 296"/>
                <a:gd name="T97" fmla="*/ 69 h 688"/>
                <a:gd name="T98" fmla="*/ 201 w 296"/>
                <a:gd name="T99" fmla="*/ 39 h 688"/>
                <a:gd name="T100" fmla="*/ 187 w 296"/>
                <a:gd name="T101" fmla="*/ 11 h 688"/>
                <a:gd name="T102" fmla="*/ 157 w 296"/>
                <a:gd name="T103" fmla="*/ 0 h 688"/>
                <a:gd name="T104" fmla="*/ 135 w 296"/>
                <a:gd name="T105" fmla="*/ 15 h 688"/>
                <a:gd name="T106" fmla="*/ 122 w 296"/>
                <a:gd name="T107" fmla="*/ 49 h 688"/>
                <a:gd name="T108" fmla="*/ 133 w 296"/>
                <a:gd name="T109" fmla="*/ 79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6" h="688">
                  <a:moveTo>
                    <a:pt x="141" y="83"/>
                  </a:moveTo>
                  <a:lnTo>
                    <a:pt x="139" y="85"/>
                  </a:lnTo>
                  <a:lnTo>
                    <a:pt x="139" y="88"/>
                  </a:lnTo>
                  <a:lnTo>
                    <a:pt x="139" y="92"/>
                  </a:lnTo>
                  <a:lnTo>
                    <a:pt x="137" y="94"/>
                  </a:lnTo>
                  <a:lnTo>
                    <a:pt x="137" y="96"/>
                  </a:lnTo>
                  <a:lnTo>
                    <a:pt x="135" y="96"/>
                  </a:lnTo>
                  <a:lnTo>
                    <a:pt x="129" y="100"/>
                  </a:lnTo>
                  <a:lnTo>
                    <a:pt x="120" y="101"/>
                  </a:lnTo>
                  <a:lnTo>
                    <a:pt x="114" y="105"/>
                  </a:lnTo>
                  <a:lnTo>
                    <a:pt x="107" y="109"/>
                  </a:lnTo>
                  <a:lnTo>
                    <a:pt x="101" y="111"/>
                  </a:lnTo>
                  <a:lnTo>
                    <a:pt x="97" y="111"/>
                  </a:lnTo>
                  <a:lnTo>
                    <a:pt x="94" y="113"/>
                  </a:lnTo>
                  <a:lnTo>
                    <a:pt x="90" y="113"/>
                  </a:lnTo>
                  <a:lnTo>
                    <a:pt x="88" y="113"/>
                  </a:lnTo>
                  <a:lnTo>
                    <a:pt x="88" y="115"/>
                  </a:lnTo>
                  <a:lnTo>
                    <a:pt x="86" y="115"/>
                  </a:lnTo>
                  <a:lnTo>
                    <a:pt x="84" y="116"/>
                  </a:lnTo>
                  <a:lnTo>
                    <a:pt x="81" y="120"/>
                  </a:lnTo>
                  <a:lnTo>
                    <a:pt x="77" y="126"/>
                  </a:lnTo>
                  <a:lnTo>
                    <a:pt x="75" y="132"/>
                  </a:lnTo>
                  <a:lnTo>
                    <a:pt x="73" y="139"/>
                  </a:lnTo>
                  <a:lnTo>
                    <a:pt x="71" y="145"/>
                  </a:lnTo>
                  <a:lnTo>
                    <a:pt x="71" y="150"/>
                  </a:lnTo>
                  <a:lnTo>
                    <a:pt x="71" y="164"/>
                  </a:lnTo>
                  <a:lnTo>
                    <a:pt x="69" y="175"/>
                  </a:lnTo>
                  <a:lnTo>
                    <a:pt x="69" y="182"/>
                  </a:lnTo>
                  <a:lnTo>
                    <a:pt x="69" y="190"/>
                  </a:lnTo>
                  <a:lnTo>
                    <a:pt x="69" y="194"/>
                  </a:lnTo>
                  <a:lnTo>
                    <a:pt x="69" y="201"/>
                  </a:lnTo>
                  <a:lnTo>
                    <a:pt x="71" y="209"/>
                  </a:lnTo>
                  <a:lnTo>
                    <a:pt x="71" y="214"/>
                  </a:lnTo>
                  <a:lnTo>
                    <a:pt x="71" y="222"/>
                  </a:lnTo>
                  <a:lnTo>
                    <a:pt x="71" y="229"/>
                  </a:lnTo>
                  <a:lnTo>
                    <a:pt x="71" y="235"/>
                  </a:lnTo>
                  <a:lnTo>
                    <a:pt x="71" y="237"/>
                  </a:lnTo>
                  <a:lnTo>
                    <a:pt x="71" y="248"/>
                  </a:lnTo>
                  <a:lnTo>
                    <a:pt x="73" y="267"/>
                  </a:lnTo>
                  <a:lnTo>
                    <a:pt x="73" y="278"/>
                  </a:lnTo>
                  <a:lnTo>
                    <a:pt x="73" y="288"/>
                  </a:lnTo>
                  <a:lnTo>
                    <a:pt x="73" y="295"/>
                  </a:lnTo>
                  <a:lnTo>
                    <a:pt x="75" y="299"/>
                  </a:lnTo>
                  <a:lnTo>
                    <a:pt x="75" y="301"/>
                  </a:lnTo>
                  <a:lnTo>
                    <a:pt x="77" y="305"/>
                  </a:lnTo>
                  <a:lnTo>
                    <a:pt x="77" y="310"/>
                  </a:lnTo>
                  <a:lnTo>
                    <a:pt x="79" y="316"/>
                  </a:lnTo>
                  <a:lnTo>
                    <a:pt x="79" y="327"/>
                  </a:lnTo>
                  <a:lnTo>
                    <a:pt x="79" y="335"/>
                  </a:lnTo>
                  <a:lnTo>
                    <a:pt x="79" y="342"/>
                  </a:lnTo>
                  <a:lnTo>
                    <a:pt x="79" y="348"/>
                  </a:lnTo>
                  <a:lnTo>
                    <a:pt x="77" y="355"/>
                  </a:lnTo>
                  <a:lnTo>
                    <a:pt x="77" y="361"/>
                  </a:lnTo>
                  <a:lnTo>
                    <a:pt x="77" y="369"/>
                  </a:lnTo>
                  <a:lnTo>
                    <a:pt x="77" y="376"/>
                  </a:lnTo>
                  <a:lnTo>
                    <a:pt x="79" y="378"/>
                  </a:lnTo>
                  <a:lnTo>
                    <a:pt x="79" y="382"/>
                  </a:lnTo>
                  <a:lnTo>
                    <a:pt x="81" y="384"/>
                  </a:lnTo>
                  <a:lnTo>
                    <a:pt x="82" y="384"/>
                  </a:lnTo>
                  <a:lnTo>
                    <a:pt x="84" y="385"/>
                  </a:lnTo>
                  <a:lnTo>
                    <a:pt x="84" y="385"/>
                  </a:lnTo>
                  <a:lnTo>
                    <a:pt x="84" y="387"/>
                  </a:lnTo>
                  <a:lnTo>
                    <a:pt x="86" y="387"/>
                  </a:lnTo>
                  <a:lnTo>
                    <a:pt x="86" y="389"/>
                  </a:lnTo>
                  <a:lnTo>
                    <a:pt x="88" y="389"/>
                  </a:lnTo>
                  <a:lnTo>
                    <a:pt x="88" y="391"/>
                  </a:lnTo>
                  <a:lnTo>
                    <a:pt x="92" y="391"/>
                  </a:lnTo>
                  <a:lnTo>
                    <a:pt x="96" y="391"/>
                  </a:lnTo>
                  <a:lnTo>
                    <a:pt x="97" y="391"/>
                  </a:lnTo>
                  <a:lnTo>
                    <a:pt x="97" y="393"/>
                  </a:lnTo>
                  <a:lnTo>
                    <a:pt x="97" y="393"/>
                  </a:lnTo>
                  <a:lnTo>
                    <a:pt x="97" y="400"/>
                  </a:lnTo>
                  <a:lnTo>
                    <a:pt x="94" y="417"/>
                  </a:lnTo>
                  <a:lnTo>
                    <a:pt x="92" y="434"/>
                  </a:lnTo>
                  <a:lnTo>
                    <a:pt x="90" y="444"/>
                  </a:lnTo>
                  <a:lnTo>
                    <a:pt x="88" y="449"/>
                  </a:lnTo>
                  <a:lnTo>
                    <a:pt x="86" y="457"/>
                  </a:lnTo>
                  <a:lnTo>
                    <a:pt x="84" y="464"/>
                  </a:lnTo>
                  <a:lnTo>
                    <a:pt x="84" y="470"/>
                  </a:lnTo>
                  <a:lnTo>
                    <a:pt x="84" y="472"/>
                  </a:lnTo>
                  <a:lnTo>
                    <a:pt x="84" y="476"/>
                  </a:lnTo>
                  <a:lnTo>
                    <a:pt x="82" y="478"/>
                  </a:lnTo>
                  <a:lnTo>
                    <a:pt x="81" y="479"/>
                  </a:lnTo>
                  <a:lnTo>
                    <a:pt x="79" y="481"/>
                  </a:lnTo>
                  <a:lnTo>
                    <a:pt x="77" y="483"/>
                  </a:lnTo>
                  <a:lnTo>
                    <a:pt x="77" y="485"/>
                  </a:lnTo>
                  <a:lnTo>
                    <a:pt x="77" y="489"/>
                  </a:lnTo>
                  <a:lnTo>
                    <a:pt x="77" y="491"/>
                  </a:lnTo>
                  <a:lnTo>
                    <a:pt x="75" y="495"/>
                  </a:lnTo>
                  <a:lnTo>
                    <a:pt x="73" y="498"/>
                  </a:lnTo>
                  <a:lnTo>
                    <a:pt x="71" y="502"/>
                  </a:lnTo>
                  <a:lnTo>
                    <a:pt x="67" y="508"/>
                  </a:lnTo>
                  <a:lnTo>
                    <a:pt x="66" y="510"/>
                  </a:lnTo>
                  <a:lnTo>
                    <a:pt x="64" y="519"/>
                  </a:lnTo>
                  <a:lnTo>
                    <a:pt x="58" y="540"/>
                  </a:lnTo>
                  <a:lnTo>
                    <a:pt x="51" y="566"/>
                  </a:lnTo>
                  <a:lnTo>
                    <a:pt x="45" y="590"/>
                  </a:lnTo>
                  <a:lnTo>
                    <a:pt x="43" y="598"/>
                  </a:lnTo>
                  <a:lnTo>
                    <a:pt x="41" y="607"/>
                  </a:lnTo>
                  <a:lnTo>
                    <a:pt x="39" y="613"/>
                  </a:lnTo>
                  <a:lnTo>
                    <a:pt x="37" y="617"/>
                  </a:lnTo>
                  <a:lnTo>
                    <a:pt x="37" y="619"/>
                  </a:lnTo>
                  <a:lnTo>
                    <a:pt x="36" y="624"/>
                  </a:lnTo>
                  <a:lnTo>
                    <a:pt x="34" y="630"/>
                  </a:lnTo>
                  <a:lnTo>
                    <a:pt x="32" y="634"/>
                  </a:lnTo>
                  <a:lnTo>
                    <a:pt x="26" y="639"/>
                  </a:lnTo>
                  <a:lnTo>
                    <a:pt x="17" y="651"/>
                  </a:lnTo>
                  <a:lnTo>
                    <a:pt x="7" y="660"/>
                  </a:lnTo>
                  <a:lnTo>
                    <a:pt x="2" y="666"/>
                  </a:lnTo>
                  <a:lnTo>
                    <a:pt x="2" y="669"/>
                  </a:lnTo>
                  <a:lnTo>
                    <a:pt x="0" y="677"/>
                  </a:lnTo>
                  <a:lnTo>
                    <a:pt x="0" y="679"/>
                  </a:lnTo>
                  <a:lnTo>
                    <a:pt x="0" y="683"/>
                  </a:lnTo>
                  <a:lnTo>
                    <a:pt x="0" y="684"/>
                  </a:lnTo>
                  <a:lnTo>
                    <a:pt x="0" y="684"/>
                  </a:lnTo>
                  <a:lnTo>
                    <a:pt x="0" y="686"/>
                  </a:lnTo>
                  <a:lnTo>
                    <a:pt x="2" y="686"/>
                  </a:lnTo>
                  <a:lnTo>
                    <a:pt x="6" y="686"/>
                  </a:lnTo>
                  <a:lnTo>
                    <a:pt x="13" y="688"/>
                  </a:lnTo>
                  <a:lnTo>
                    <a:pt x="19" y="688"/>
                  </a:lnTo>
                  <a:lnTo>
                    <a:pt x="22" y="688"/>
                  </a:lnTo>
                  <a:lnTo>
                    <a:pt x="26" y="686"/>
                  </a:lnTo>
                  <a:lnTo>
                    <a:pt x="30" y="684"/>
                  </a:lnTo>
                  <a:lnTo>
                    <a:pt x="34" y="677"/>
                  </a:lnTo>
                  <a:lnTo>
                    <a:pt x="34" y="671"/>
                  </a:lnTo>
                  <a:lnTo>
                    <a:pt x="36" y="671"/>
                  </a:lnTo>
                  <a:lnTo>
                    <a:pt x="36" y="668"/>
                  </a:lnTo>
                  <a:lnTo>
                    <a:pt x="39" y="664"/>
                  </a:lnTo>
                  <a:lnTo>
                    <a:pt x="43" y="660"/>
                  </a:lnTo>
                  <a:lnTo>
                    <a:pt x="45" y="658"/>
                  </a:lnTo>
                  <a:lnTo>
                    <a:pt x="47" y="656"/>
                  </a:lnTo>
                  <a:lnTo>
                    <a:pt x="49" y="653"/>
                  </a:lnTo>
                  <a:lnTo>
                    <a:pt x="51" y="651"/>
                  </a:lnTo>
                  <a:lnTo>
                    <a:pt x="52" y="645"/>
                  </a:lnTo>
                  <a:lnTo>
                    <a:pt x="52" y="641"/>
                  </a:lnTo>
                  <a:lnTo>
                    <a:pt x="54" y="634"/>
                  </a:lnTo>
                  <a:lnTo>
                    <a:pt x="56" y="624"/>
                  </a:lnTo>
                  <a:lnTo>
                    <a:pt x="56" y="622"/>
                  </a:lnTo>
                  <a:lnTo>
                    <a:pt x="58" y="617"/>
                  </a:lnTo>
                  <a:lnTo>
                    <a:pt x="60" y="611"/>
                  </a:lnTo>
                  <a:lnTo>
                    <a:pt x="64" y="605"/>
                  </a:lnTo>
                  <a:lnTo>
                    <a:pt x="69" y="592"/>
                  </a:lnTo>
                  <a:lnTo>
                    <a:pt x="75" y="583"/>
                  </a:lnTo>
                  <a:lnTo>
                    <a:pt x="81" y="572"/>
                  </a:lnTo>
                  <a:lnTo>
                    <a:pt x="90" y="555"/>
                  </a:lnTo>
                  <a:lnTo>
                    <a:pt x="94" y="545"/>
                  </a:lnTo>
                  <a:lnTo>
                    <a:pt x="97" y="536"/>
                  </a:lnTo>
                  <a:lnTo>
                    <a:pt x="99" y="532"/>
                  </a:lnTo>
                  <a:lnTo>
                    <a:pt x="101" y="526"/>
                  </a:lnTo>
                  <a:lnTo>
                    <a:pt x="101" y="523"/>
                  </a:lnTo>
                  <a:lnTo>
                    <a:pt x="101" y="521"/>
                  </a:lnTo>
                  <a:lnTo>
                    <a:pt x="109" y="521"/>
                  </a:lnTo>
                  <a:lnTo>
                    <a:pt x="116" y="521"/>
                  </a:lnTo>
                  <a:lnTo>
                    <a:pt x="116" y="521"/>
                  </a:lnTo>
                  <a:lnTo>
                    <a:pt x="118" y="521"/>
                  </a:lnTo>
                  <a:lnTo>
                    <a:pt x="120" y="523"/>
                  </a:lnTo>
                  <a:lnTo>
                    <a:pt x="122" y="523"/>
                  </a:lnTo>
                  <a:lnTo>
                    <a:pt x="126" y="521"/>
                  </a:lnTo>
                  <a:lnTo>
                    <a:pt x="131" y="521"/>
                  </a:lnTo>
                  <a:lnTo>
                    <a:pt x="141" y="519"/>
                  </a:lnTo>
                  <a:lnTo>
                    <a:pt x="144" y="517"/>
                  </a:lnTo>
                  <a:lnTo>
                    <a:pt x="146" y="515"/>
                  </a:lnTo>
                  <a:lnTo>
                    <a:pt x="148" y="515"/>
                  </a:lnTo>
                  <a:lnTo>
                    <a:pt x="150" y="515"/>
                  </a:lnTo>
                  <a:lnTo>
                    <a:pt x="154" y="515"/>
                  </a:lnTo>
                  <a:lnTo>
                    <a:pt x="161" y="515"/>
                  </a:lnTo>
                  <a:lnTo>
                    <a:pt x="169" y="513"/>
                  </a:lnTo>
                  <a:lnTo>
                    <a:pt x="172" y="511"/>
                  </a:lnTo>
                  <a:lnTo>
                    <a:pt x="174" y="511"/>
                  </a:lnTo>
                  <a:lnTo>
                    <a:pt x="174" y="515"/>
                  </a:lnTo>
                  <a:lnTo>
                    <a:pt x="171" y="526"/>
                  </a:lnTo>
                  <a:lnTo>
                    <a:pt x="169" y="534"/>
                  </a:lnTo>
                  <a:lnTo>
                    <a:pt x="167" y="543"/>
                  </a:lnTo>
                  <a:lnTo>
                    <a:pt x="167" y="547"/>
                  </a:lnTo>
                  <a:lnTo>
                    <a:pt x="167" y="553"/>
                  </a:lnTo>
                  <a:lnTo>
                    <a:pt x="169" y="558"/>
                  </a:lnTo>
                  <a:lnTo>
                    <a:pt x="169" y="562"/>
                  </a:lnTo>
                  <a:lnTo>
                    <a:pt x="169" y="568"/>
                  </a:lnTo>
                  <a:lnTo>
                    <a:pt x="169" y="574"/>
                  </a:lnTo>
                  <a:lnTo>
                    <a:pt x="169" y="577"/>
                  </a:lnTo>
                  <a:lnTo>
                    <a:pt x="169" y="583"/>
                  </a:lnTo>
                  <a:lnTo>
                    <a:pt x="167" y="594"/>
                  </a:lnTo>
                  <a:lnTo>
                    <a:pt x="165" y="604"/>
                  </a:lnTo>
                  <a:lnTo>
                    <a:pt x="159" y="619"/>
                  </a:lnTo>
                  <a:lnTo>
                    <a:pt x="157" y="624"/>
                  </a:lnTo>
                  <a:lnTo>
                    <a:pt x="156" y="628"/>
                  </a:lnTo>
                  <a:lnTo>
                    <a:pt x="154" y="634"/>
                  </a:lnTo>
                  <a:lnTo>
                    <a:pt x="152" y="637"/>
                  </a:lnTo>
                  <a:lnTo>
                    <a:pt x="150" y="641"/>
                  </a:lnTo>
                  <a:lnTo>
                    <a:pt x="150" y="643"/>
                  </a:lnTo>
                  <a:lnTo>
                    <a:pt x="150" y="647"/>
                  </a:lnTo>
                  <a:lnTo>
                    <a:pt x="150" y="649"/>
                  </a:lnTo>
                  <a:lnTo>
                    <a:pt x="150" y="651"/>
                  </a:lnTo>
                  <a:lnTo>
                    <a:pt x="152" y="651"/>
                  </a:lnTo>
                  <a:lnTo>
                    <a:pt x="154" y="653"/>
                  </a:lnTo>
                  <a:lnTo>
                    <a:pt x="156" y="654"/>
                  </a:lnTo>
                  <a:lnTo>
                    <a:pt x="157" y="658"/>
                  </a:lnTo>
                  <a:lnTo>
                    <a:pt x="159" y="664"/>
                  </a:lnTo>
                  <a:lnTo>
                    <a:pt x="161" y="671"/>
                  </a:lnTo>
                  <a:lnTo>
                    <a:pt x="163" y="675"/>
                  </a:lnTo>
                  <a:lnTo>
                    <a:pt x="165" y="679"/>
                  </a:lnTo>
                  <a:lnTo>
                    <a:pt x="167" y="681"/>
                  </a:lnTo>
                  <a:lnTo>
                    <a:pt x="169" y="681"/>
                  </a:lnTo>
                  <a:lnTo>
                    <a:pt x="171" y="683"/>
                  </a:lnTo>
                  <a:lnTo>
                    <a:pt x="172" y="684"/>
                  </a:lnTo>
                  <a:lnTo>
                    <a:pt x="176" y="684"/>
                  </a:lnTo>
                  <a:lnTo>
                    <a:pt x="178" y="684"/>
                  </a:lnTo>
                  <a:lnTo>
                    <a:pt x="186" y="684"/>
                  </a:lnTo>
                  <a:lnTo>
                    <a:pt x="189" y="684"/>
                  </a:lnTo>
                  <a:lnTo>
                    <a:pt x="191" y="683"/>
                  </a:lnTo>
                  <a:lnTo>
                    <a:pt x="193" y="681"/>
                  </a:lnTo>
                  <a:lnTo>
                    <a:pt x="193" y="679"/>
                  </a:lnTo>
                  <a:lnTo>
                    <a:pt x="191" y="675"/>
                  </a:lnTo>
                  <a:lnTo>
                    <a:pt x="191" y="673"/>
                  </a:lnTo>
                  <a:lnTo>
                    <a:pt x="187" y="669"/>
                  </a:lnTo>
                  <a:lnTo>
                    <a:pt x="186" y="666"/>
                  </a:lnTo>
                  <a:lnTo>
                    <a:pt x="184" y="664"/>
                  </a:lnTo>
                  <a:lnTo>
                    <a:pt x="182" y="662"/>
                  </a:lnTo>
                  <a:lnTo>
                    <a:pt x="182" y="658"/>
                  </a:lnTo>
                  <a:lnTo>
                    <a:pt x="178" y="653"/>
                  </a:lnTo>
                  <a:lnTo>
                    <a:pt x="178" y="647"/>
                  </a:lnTo>
                  <a:lnTo>
                    <a:pt x="176" y="639"/>
                  </a:lnTo>
                  <a:lnTo>
                    <a:pt x="176" y="634"/>
                  </a:lnTo>
                  <a:lnTo>
                    <a:pt x="178" y="630"/>
                  </a:lnTo>
                  <a:lnTo>
                    <a:pt x="178" y="626"/>
                  </a:lnTo>
                  <a:lnTo>
                    <a:pt x="180" y="624"/>
                  </a:lnTo>
                  <a:lnTo>
                    <a:pt x="182" y="615"/>
                  </a:lnTo>
                  <a:lnTo>
                    <a:pt x="186" y="600"/>
                  </a:lnTo>
                  <a:lnTo>
                    <a:pt x="195" y="574"/>
                  </a:lnTo>
                  <a:lnTo>
                    <a:pt x="202" y="547"/>
                  </a:lnTo>
                  <a:lnTo>
                    <a:pt x="208" y="528"/>
                  </a:lnTo>
                  <a:lnTo>
                    <a:pt x="210" y="521"/>
                  </a:lnTo>
                  <a:lnTo>
                    <a:pt x="210" y="515"/>
                  </a:lnTo>
                  <a:lnTo>
                    <a:pt x="210" y="510"/>
                  </a:lnTo>
                  <a:lnTo>
                    <a:pt x="210" y="508"/>
                  </a:lnTo>
                  <a:lnTo>
                    <a:pt x="208" y="508"/>
                  </a:lnTo>
                  <a:lnTo>
                    <a:pt x="208" y="506"/>
                  </a:lnTo>
                  <a:lnTo>
                    <a:pt x="208" y="504"/>
                  </a:lnTo>
                  <a:lnTo>
                    <a:pt x="210" y="504"/>
                  </a:lnTo>
                  <a:lnTo>
                    <a:pt x="212" y="502"/>
                  </a:lnTo>
                  <a:lnTo>
                    <a:pt x="214" y="502"/>
                  </a:lnTo>
                  <a:lnTo>
                    <a:pt x="217" y="502"/>
                  </a:lnTo>
                  <a:lnTo>
                    <a:pt x="221" y="502"/>
                  </a:lnTo>
                  <a:lnTo>
                    <a:pt x="227" y="500"/>
                  </a:lnTo>
                  <a:lnTo>
                    <a:pt x="232" y="500"/>
                  </a:lnTo>
                  <a:lnTo>
                    <a:pt x="234" y="498"/>
                  </a:lnTo>
                  <a:lnTo>
                    <a:pt x="240" y="498"/>
                  </a:lnTo>
                  <a:lnTo>
                    <a:pt x="246" y="496"/>
                  </a:lnTo>
                  <a:lnTo>
                    <a:pt x="249" y="495"/>
                  </a:lnTo>
                  <a:lnTo>
                    <a:pt x="255" y="495"/>
                  </a:lnTo>
                  <a:lnTo>
                    <a:pt x="257" y="493"/>
                  </a:lnTo>
                  <a:lnTo>
                    <a:pt x="261" y="493"/>
                  </a:lnTo>
                  <a:lnTo>
                    <a:pt x="261" y="493"/>
                  </a:lnTo>
                  <a:lnTo>
                    <a:pt x="259" y="483"/>
                  </a:lnTo>
                  <a:lnTo>
                    <a:pt x="257" y="461"/>
                  </a:lnTo>
                  <a:lnTo>
                    <a:pt x="251" y="438"/>
                  </a:lnTo>
                  <a:lnTo>
                    <a:pt x="249" y="421"/>
                  </a:lnTo>
                  <a:lnTo>
                    <a:pt x="247" y="416"/>
                  </a:lnTo>
                  <a:lnTo>
                    <a:pt x="244" y="404"/>
                  </a:lnTo>
                  <a:lnTo>
                    <a:pt x="242" y="387"/>
                  </a:lnTo>
                  <a:lnTo>
                    <a:pt x="240" y="370"/>
                  </a:lnTo>
                  <a:lnTo>
                    <a:pt x="236" y="353"/>
                  </a:lnTo>
                  <a:lnTo>
                    <a:pt x="234" y="338"/>
                  </a:lnTo>
                  <a:lnTo>
                    <a:pt x="232" y="327"/>
                  </a:lnTo>
                  <a:lnTo>
                    <a:pt x="232" y="321"/>
                  </a:lnTo>
                  <a:lnTo>
                    <a:pt x="232" y="310"/>
                  </a:lnTo>
                  <a:lnTo>
                    <a:pt x="231" y="295"/>
                  </a:lnTo>
                  <a:lnTo>
                    <a:pt x="231" y="288"/>
                  </a:lnTo>
                  <a:lnTo>
                    <a:pt x="229" y="280"/>
                  </a:lnTo>
                  <a:lnTo>
                    <a:pt x="229" y="276"/>
                  </a:lnTo>
                  <a:lnTo>
                    <a:pt x="227" y="273"/>
                  </a:lnTo>
                  <a:lnTo>
                    <a:pt x="227" y="273"/>
                  </a:lnTo>
                  <a:lnTo>
                    <a:pt x="227" y="273"/>
                  </a:lnTo>
                  <a:lnTo>
                    <a:pt x="227" y="273"/>
                  </a:lnTo>
                  <a:lnTo>
                    <a:pt x="227" y="273"/>
                  </a:lnTo>
                  <a:lnTo>
                    <a:pt x="231" y="273"/>
                  </a:lnTo>
                  <a:lnTo>
                    <a:pt x="232" y="273"/>
                  </a:lnTo>
                  <a:lnTo>
                    <a:pt x="236" y="273"/>
                  </a:lnTo>
                  <a:lnTo>
                    <a:pt x="240" y="273"/>
                  </a:lnTo>
                  <a:lnTo>
                    <a:pt x="240" y="273"/>
                  </a:lnTo>
                  <a:lnTo>
                    <a:pt x="242" y="273"/>
                  </a:lnTo>
                  <a:lnTo>
                    <a:pt x="242" y="271"/>
                  </a:lnTo>
                  <a:lnTo>
                    <a:pt x="242" y="269"/>
                  </a:lnTo>
                  <a:lnTo>
                    <a:pt x="249" y="265"/>
                  </a:lnTo>
                  <a:lnTo>
                    <a:pt x="257" y="261"/>
                  </a:lnTo>
                  <a:lnTo>
                    <a:pt x="264" y="256"/>
                  </a:lnTo>
                  <a:lnTo>
                    <a:pt x="266" y="254"/>
                  </a:lnTo>
                  <a:lnTo>
                    <a:pt x="272" y="246"/>
                  </a:lnTo>
                  <a:lnTo>
                    <a:pt x="277" y="241"/>
                  </a:lnTo>
                  <a:lnTo>
                    <a:pt x="281" y="233"/>
                  </a:lnTo>
                  <a:lnTo>
                    <a:pt x="289" y="224"/>
                  </a:lnTo>
                  <a:lnTo>
                    <a:pt x="292" y="218"/>
                  </a:lnTo>
                  <a:lnTo>
                    <a:pt x="294" y="212"/>
                  </a:lnTo>
                  <a:lnTo>
                    <a:pt x="294" y="211"/>
                  </a:lnTo>
                  <a:lnTo>
                    <a:pt x="296" y="209"/>
                  </a:lnTo>
                  <a:lnTo>
                    <a:pt x="296" y="207"/>
                  </a:lnTo>
                  <a:lnTo>
                    <a:pt x="296" y="205"/>
                  </a:lnTo>
                  <a:lnTo>
                    <a:pt x="292" y="199"/>
                  </a:lnTo>
                  <a:lnTo>
                    <a:pt x="289" y="194"/>
                  </a:lnTo>
                  <a:lnTo>
                    <a:pt x="283" y="186"/>
                  </a:lnTo>
                  <a:lnTo>
                    <a:pt x="279" y="182"/>
                  </a:lnTo>
                  <a:lnTo>
                    <a:pt x="276" y="179"/>
                  </a:lnTo>
                  <a:lnTo>
                    <a:pt x="270" y="171"/>
                  </a:lnTo>
                  <a:lnTo>
                    <a:pt x="264" y="164"/>
                  </a:lnTo>
                  <a:lnTo>
                    <a:pt x="259" y="158"/>
                  </a:lnTo>
                  <a:lnTo>
                    <a:pt x="255" y="152"/>
                  </a:lnTo>
                  <a:lnTo>
                    <a:pt x="246" y="143"/>
                  </a:lnTo>
                  <a:lnTo>
                    <a:pt x="236" y="132"/>
                  </a:lnTo>
                  <a:lnTo>
                    <a:pt x="231" y="128"/>
                  </a:lnTo>
                  <a:lnTo>
                    <a:pt x="227" y="124"/>
                  </a:lnTo>
                  <a:lnTo>
                    <a:pt x="223" y="122"/>
                  </a:lnTo>
                  <a:lnTo>
                    <a:pt x="221" y="120"/>
                  </a:lnTo>
                  <a:lnTo>
                    <a:pt x="219" y="118"/>
                  </a:lnTo>
                  <a:lnTo>
                    <a:pt x="216" y="116"/>
                  </a:lnTo>
                  <a:lnTo>
                    <a:pt x="212" y="116"/>
                  </a:lnTo>
                  <a:lnTo>
                    <a:pt x="202" y="115"/>
                  </a:lnTo>
                  <a:lnTo>
                    <a:pt x="191" y="111"/>
                  </a:lnTo>
                  <a:lnTo>
                    <a:pt x="184" y="107"/>
                  </a:lnTo>
                  <a:lnTo>
                    <a:pt x="178" y="105"/>
                  </a:lnTo>
                  <a:lnTo>
                    <a:pt x="176" y="103"/>
                  </a:lnTo>
                  <a:lnTo>
                    <a:pt x="174" y="101"/>
                  </a:lnTo>
                  <a:lnTo>
                    <a:pt x="174" y="100"/>
                  </a:lnTo>
                  <a:lnTo>
                    <a:pt x="172" y="96"/>
                  </a:lnTo>
                  <a:lnTo>
                    <a:pt x="172" y="94"/>
                  </a:lnTo>
                  <a:lnTo>
                    <a:pt x="172" y="92"/>
                  </a:lnTo>
                  <a:lnTo>
                    <a:pt x="174" y="90"/>
                  </a:lnTo>
                  <a:lnTo>
                    <a:pt x="174" y="88"/>
                  </a:lnTo>
                  <a:lnTo>
                    <a:pt x="176" y="86"/>
                  </a:lnTo>
                  <a:lnTo>
                    <a:pt x="176" y="86"/>
                  </a:lnTo>
                  <a:lnTo>
                    <a:pt x="178" y="86"/>
                  </a:lnTo>
                  <a:lnTo>
                    <a:pt x="182" y="88"/>
                  </a:lnTo>
                  <a:lnTo>
                    <a:pt x="184" y="86"/>
                  </a:lnTo>
                  <a:lnTo>
                    <a:pt x="187" y="86"/>
                  </a:lnTo>
                  <a:lnTo>
                    <a:pt x="187" y="85"/>
                  </a:lnTo>
                  <a:lnTo>
                    <a:pt x="189" y="85"/>
                  </a:lnTo>
                  <a:lnTo>
                    <a:pt x="189" y="83"/>
                  </a:lnTo>
                  <a:lnTo>
                    <a:pt x="189" y="81"/>
                  </a:lnTo>
                  <a:lnTo>
                    <a:pt x="189" y="77"/>
                  </a:lnTo>
                  <a:lnTo>
                    <a:pt x="191" y="75"/>
                  </a:lnTo>
                  <a:lnTo>
                    <a:pt x="193" y="73"/>
                  </a:lnTo>
                  <a:lnTo>
                    <a:pt x="195" y="71"/>
                  </a:lnTo>
                  <a:lnTo>
                    <a:pt x="197" y="71"/>
                  </a:lnTo>
                  <a:lnTo>
                    <a:pt x="199" y="69"/>
                  </a:lnTo>
                  <a:lnTo>
                    <a:pt x="199" y="69"/>
                  </a:lnTo>
                  <a:lnTo>
                    <a:pt x="201" y="66"/>
                  </a:lnTo>
                  <a:lnTo>
                    <a:pt x="201" y="60"/>
                  </a:lnTo>
                  <a:lnTo>
                    <a:pt x="201" y="54"/>
                  </a:lnTo>
                  <a:lnTo>
                    <a:pt x="201" y="47"/>
                  </a:lnTo>
                  <a:lnTo>
                    <a:pt x="202" y="41"/>
                  </a:lnTo>
                  <a:lnTo>
                    <a:pt x="201" y="39"/>
                  </a:lnTo>
                  <a:lnTo>
                    <a:pt x="201" y="34"/>
                  </a:lnTo>
                  <a:lnTo>
                    <a:pt x="199" y="30"/>
                  </a:lnTo>
                  <a:lnTo>
                    <a:pt x="197" y="24"/>
                  </a:lnTo>
                  <a:lnTo>
                    <a:pt x="195" y="21"/>
                  </a:lnTo>
                  <a:lnTo>
                    <a:pt x="193" y="19"/>
                  </a:lnTo>
                  <a:lnTo>
                    <a:pt x="191" y="15"/>
                  </a:lnTo>
                  <a:lnTo>
                    <a:pt x="187" y="11"/>
                  </a:lnTo>
                  <a:lnTo>
                    <a:pt x="184" y="9"/>
                  </a:lnTo>
                  <a:lnTo>
                    <a:pt x="182" y="6"/>
                  </a:lnTo>
                  <a:lnTo>
                    <a:pt x="176" y="4"/>
                  </a:lnTo>
                  <a:lnTo>
                    <a:pt x="172" y="0"/>
                  </a:lnTo>
                  <a:lnTo>
                    <a:pt x="167" y="0"/>
                  </a:lnTo>
                  <a:lnTo>
                    <a:pt x="161" y="0"/>
                  </a:lnTo>
                  <a:lnTo>
                    <a:pt x="157" y="0"/>
                  </a:lnTo>
                  <a:lnTo>
                    <a:pt x="154" y="2"/>
                  </a:lnTo>
                  <a:lnTo>
                    <a:pt x="150" y="4"/>
                  </a:lnTo>
                  <a:lnTo>
                    <a:pt x="146" y="4"/>
                  </a:lnTo>
                  <a:lnTo>
                    <a:pt x="142" y="6"/>
                  </a:lnTo>
                  <a:lnTo>
                    <a:pt x="141" y="7"/>
                  </a:lnTo>
                  <a:lnTo>
                    <a:pt x="137" y="11"/>
                  </a:lnTo>
                  <a:lnTo>
                    <a:pt x="135" y="15"/>
                  </a:lnTo>
                  <a:lnTo>
                    <a:pt x="133" y="19"/>
                  </a:lnTo>
                  <a:lnTo>
                    <a:pt x="133" y="19"/>
                  </a:lnTo>
                  <a:lnTo>
                    <a:pt x="131" y="22"/>
                  </a:lnTo>
                  <a:lnTo>
                    <a:pt x="126" y="32"/>
                  </a:lnTo>
                  <a:lnTo>
                    <a:pt x="124" y="37"/>
                  </a:lnTo>
                  <a:lnTo>
                    <a:pt x="122" y="45"/>
                  </a:lnTo>
                  <a:lnTo>
                    <a:pt x="122" y="49"/>
                  </a:lnTo>
                  <a:lnTo>
                    <a:pt x="122" y="54"/>
                  </a:lnTo>
                  <a:lnTo>
                    <a:pt x="122" y="60"/>
                  </a:lnTo>
                  <a:lnTo>
                    <a:pt x="124" y="64"/>
                  </a:lnTo>
                  <a:lnTo>
                    <a:pt x="126" y="69"/>
                  </a:lnTo>
                  <a:lnTo>
                    <a:pt x="129" y="75"/>
                  </a:lnTo>
                  <a:lnTo>
                    <a:pt x="131" y="77"/>
                  </a:lnTo>
                  <a:lnTo>
                    <a:pt x="133" y="79"/>
                  </a:lnTo>
                  <a:lnTo>
                    <a:pt x="139" y="83"/>
                  </a:lnTo>
                  <a:lnTo>
                    <a:pt x="141" y="83"/>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60" name="Freeform 11"/>
            <p:cNvSpPr/>
            <p:nvPr/>
          </p:nvSpPr>
          <p:spPr bwMode="auto">
            <a:xfrm>
              <a:off x="2428875" y="2930526"/>
              <a:ext cx="38100" cy="233363"/>
            </a:xfrm>
            <a:custGeom>
              <a:avLst/>
              <a:gdLst>
                <a:gd name="T0" fmla="*/ 7 w 24"/>
                <a:gd name="T1" fmla="*/ 0 h 147"/>
                <a:gd name="T2" fmla="*/ 7 w 24"/>
                <a:gd name="T3" fmla="*/ 0 h 147"/>
                <a:gd name="T4" fmla="*/ 9 w 24"/>
                <a:gd name="T5" fmla="*/ 4 h 147"/>
                <a:gd name="T6" fmla="*/ 15 w 24"/>
                <a:gd name="T7" fmla="*/ 17 h 147"/>
                <a:gd name="T8" fmla="*/ 22 w 24"/>
                <a:gd name="T9" fmla="*/ 45 h 147"/>
                <a:gd name="T10" fmla="*/ 24 w 24"/>
                <a:gd name="T11" fmla="*/ 55 h 147"/>
                <a:gd name="T12" fmla="*/ 22 w 24"/>
                <a:gd name="T13" fmla="*/ 60 h 147"/>
                <a:gd name="T14" fmla="*/ 22 w 24"/>
                <a:gd name="T15" fmla="*/ 66 h 147"/>
                <a:gd name="T16" fmla="*/ 20 w 24"/>
                <a:gd name="T17" fmla="*/ 75 h 147"/>
                <a:gd name="T18" fmla="*/ 19 w 24"/>
                <a:gd name="T19" fmla="*/ 87 h 147"/>
                <a:gd name="T20" fmla="*/ 19 w 24"/>
                <a:gd name="T21" fmla="*/ 94 h 147"/>
                <a:gd name="T22" fmla="*/ 19 w 24"/>
                <a:gd name="T23" fmla="*/ 100 h 147"/>
                <a:gd name="T24" fmla="*/ 19 w 24"/>
                <a:gd name="T25" fmla="*/ 107 h 147"/>
                <a:gd name="T26" fmla="*/ 19 w 24"/>
                <a:gd name="T27" fmla="*/ 115 h 147"/>
                <a:gd name="T28" fmla="*/ 19 w 24"/>
                <a:gd name="T29" fmla="*/ 120 h 147"/>
                <a:gd name="T30" fmla="*/ 19 w 24"/>
                <a:gd name="T31" fmla="*/ 120 h 147"/>
                <a:gd name="T32" fmla="*/ 19 w 24"/>
                <a:gd name="T33" fmla="*/ 117 h 147"/>
                <a:gd name="T34" fmla="*/ 17 w 24"/>
                <a:gd name="T35" fmla="*/ 120 h 147"/>
                <a:gd name="T36" fmla="*/ 15 w 24"/>
                <a:gd name="T37" fmla="*/ 128 h 147"/>
                <a:gd name="T38" fmla="*/ 13 w 24"/>
                <a:gd name="T39" fmla="*/ 132 h 147"/>
                <a:gd name="T40" fmla="*/ 13 w 24"/>
                <a:gd name="T41" fmla="*/ 137 h 147"/>
                <a:gd name="T42" fmla="*/ 11 w 24"/>
                <a:gd name="T43" fmla="*/ 143 h 147"/>
                <a:gd name="T44" fmla="*/ 11 w 24"/>
                <a:gd name="T45" fmla="*/ 147 h 147"/>
                <a:gd name="T46" fmla="*/ 11 w 24"/>
                <a:gd name="T47" fmla="*/ 145 h 147"/>
                <a:gd name="T48" fmla="*/ 9 w 24"/>
                <a:gd name="T49" fmla="*/ 141 h 147"/>
                <a:gd name="T50" fmla="*/ 9 w 24"/>
                <a:gd name="T51" fmla="*/ 139 h 147"/>
                <a:gd name="T52" fmla="*/ 7 w 24"/>
                <a:gd name="T53" fmla="*/ 135 h 147"/>
                <a:gd name="T54" fmla="*/ 4 w 24"/>
                <a:gd name="T55" fmla="*/ 132 h 147"/>
                <a:gd name="T56" fmla="*/ 4 w 24"/>
                <a:gd name="T57" fmla="*/ 130 h 147"/>
                <a:gd name="T58" fmla="*/ 4 w 24"/>
                <a:gd name="T59" fmla="*/ 124 h 147"/>
                <a:gd name="T60" fmla="*/ 2 w 24"/>
                <a:gd name="T61" fmla="*/ 113 h 147"/>
                <a:gd name="T62" fmla="*/ 0 w 24"/>
                <a:gd name="T63" fmla="*/ 102 h 147"/>
                <a:gd name="T64" fmla="*/ 0 w 24"/>
                <a:gd name="T65" fmla="*/ 94 h 147"/>
                <a:gd name="T66" fmla="*/ 0 w 24"/>
                <a:gd name="T67" fmla="*/ 90 h 147"/>
                <a:gd name="T68" fmla="*/ 0 w 24"/>
                <a:gd name="T69" fmla="*/ 83 h 147"/>
                <a:gd name="T70" fmla="*/ 0 w 24"/>
                <a:gd name="T71" fmla="*/ 79 h 147"/>
                <a:gd name="T72" fmla="*/ 0 w 24"/>
                <a:gd name="T73" fmla="*/ 75 h 147"/>
                <a:gd name="T74" fmla="*/ 2 w 24"/>
                <a:gd name="T75" fmla="*/ 70 h 147"/>
                <a:gd name="T76" fmla="*/ 2 w 24"/>
                <a:gd name="T77" fmla="*/ 56 h 147"/>
                <a:gd name="T78" fmla="*/ 4 w 24"/>
                <a:gd name="T79" fmla="*/ 43 h 147"/>
                <a:gd name="T80" fmla="*/ 4 w 24"/>
                <a:gd name="T81" fmla="*/ 36 h 147"/>
                <a:gd name="T82" fmla="*/ 5 w 24"/>
                <a:gd name="T83" fmla="*/ 30 h 147"/>
                <a:gd name="T84" fmla="*/ 5 w 24"/>
                <a:gd name="T85" fmla="*/ 24 h 147"/>
                <a:gd name="T86" fmla="*/ 5 w 24"/>
                <a:gd name="T87" fmla="*/ 21 h 147"/>
                <a:gd name="T88" fmla="*/ 7 w 24"/>
                <a:gd name="T89" fmla="*/ 17 h 147"/>
                <a:gd name="T90" fmla="*/ 5 w 24"/>
                <a:gd name="T91" fmla="*/ 11 h 147"/>
                <a:gd name="T92" fmla="*/ 5 w 24"/>
                <a:gd name="T93" fmla="*/ 8 h 147"/>
                <a:gd name="T94" fmla="*/ 5 w 24"/>
                <a:gd name="T95" fmla="*/ 4 h 147"/>
                <a:gd name="T96" fmla="*/ 5 w 24"/>
                <a:gd name="T97" fmla="*/ 2 h 147"/>
                <a:gd name="T98" fmla="*/ 7 w 24"/>
                <a:gd name="T99" fmla="*/ 0 h 147"/>
                <a:gd name="T100" fmla="*/ 7 w 24"/>
                <a:gd name="T101"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 h="147">
                  <a:moveTo>
                    <a:pt x="7" y="0"/>
                  </a:moveTo>
                  <a:lnTo>
                    <a:pt x="7" y="0"/>
                  </a:lnTo>
                  <a:lnTo>
                    <a:pt x="9" y="4"/>
                  </a:lnTo>
                  <a:lnTo>
                    <a:pt x="15" y="17"/>
                  </a:lnTo>
                  <a:lnTo>
                    <a:pt x="22" y="45"/>
                  </a:lnTo>
                  <a:lnTo>
                    <a:pt x="24" y="55"/>
                  </a:lnTo>
                  <a:lnTo>
                    <a:pt x="22" y="60"/>
                  </a:lnTo>
                  <a:lnTo>
                    <a:pt x="22" y="66"/>
                  </a:lnTo>
                  <a:lnTo>
                    <a:pt x="20" y="75"/>
                  </a:lnTo>
                  <a:lnTo>
                    <a:pt x="19" y="87"/>
                  </a:lnTo>
                  <a:lnTo>
                    <a:pt x="19" y="94"/>
                  </a:lnTo>
                  <a:lnTo>
                    <a:pt x="19" y="100"/>
                  </a:lnTo>
                  <a:lnTo>
                    <a:pt x="19" y="107"/>
                  </a:lnTo>
                  <a:lnTo>
                    <a:pt x="19" y="115"/>
                  </a:lnTo>
                  <a:lnTo>
                    <a:pt x="19" y="120"/>
                  </a:lnTo>
                  <a:lnTo>
                    <a:pt x="19" y="120"/>
                  </a:lnTo>
                  <a:lnTo>
                    <a:pt x="19" y="117"/>
                  </a:lnTo>
                  <a:lnTo>
                    <a:pt x="17" y="120"/>
                  </a:lnTo>
                  <a:lnTo>
                    <a:pt x="15" y="128"/>
                  </a:lnTo>
                  <a:lnTo>
                    <a:pt x="13" y="132"/>
                  </a:lnTo>
                  <a:lnTo>
                    <a:pt x="13" y="137"/>
                  </a:lnTo>
                  <a:lnTo>
                    <a:pt x="11" y="143"/>
                  </a:lnTo>
                  <a:lnTo>
                    <a:pt x="11" y="147"/>
                  </a:lnTo>
                  <a:lnTo>
                    <a:pt x="11" y="145"/>
                  </a:lnTo>
                  <a:lnTo>
                    <a:pt x="9" y="141"/>
                  </a:lnTo>
                  <a:lnTo>
                    <a:pt x="9" y="139"/>
                  </a:lnTo>
                  <a:lnTo>
                    <a:pt x="7" y="135"/>
                  </a:lnTo>
                  <a:lnTo>
                    <a:pt x="4" y="132"/>
                  </a:lnTo>
                  <a:lnTo>
                    <a:pt x="4" y="130"/>
                  </a:lnTo>
                  <a:lnTo>
                    <a:pt x="4" y="124"/>
                  </a:lnTo>
                  <a:lnTo>
                    <a:pt x="2" y="113"/>
                  </a:lnTo>
                  <a:lnTo>
                    <a:pt x="0" y="102"/>
                  </a:lnTo>
                  <a:lnTo>
                    <a:pt x="0" y="94"/>
                  </a:lnTo>
                  <a:lnTo>
                    <a:pt x="0" y="90"/>
                  </a:lnTo>
                  <a:lnTo>
                    <a:pt x="0" y="83"/>
                  </a:lnTo>
                  <a:lnTo>
                    <a:pt x="0" y="79"/>
                  </a:lnTo>
                  <a:lnTo>
                    <a:pt x="0" y="75"/>
                  </a:lnTo>
                  <a:lnTo>
                    <a:pt x="2" y="70"/>
                  </a:lnTo>
                  <a:lnTo>
                    <a:pt x="2" y="56"/>
                  </a:lnTo>
                  <a:lnTo>
                    <a:pt x="4" y="43"/>
                  </a:lnTo>
                  <a:lnTo>
                    <a:pt x="4" y="36"/>
                  </a:lnTo>
                  <a:lnTo>
                    <a:pt x="5" y="30"/>
                  </a:lnTo>
                  <a:lnTo>
                    <a:pt x="5" y="24"/>
                  </a:lnTo>
                  <a:lnTo>
                    <a:pt x="5" y="21"/>
                  </a:lnTo>
                  <a:lnTo>
                    <a:pt x="7" y="17"/>
                  </a:lnTo>
                  <a:lnTo>
                    <a:pt x="5" y="11"/>
                  </a:lnTo>
                  <a:lnTo>
                    <a:pt x="5" y="8"/>
                  </a:lnTo>
                  <a:lnTo>
                    <a:pt x="5" y="4"/>
                  </a:lnTo>
                  <a:lnTo>
                    <a:pt x="5" y="2"/>
                  </a:lnTo>
                  <a:lnTo>
                    <a:pt x="7" y="0"/>
                  </a:lnTo>
                  <a:lnTo>
                    <a:pt x="7" y="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2"/>
            <p:cNvSpPr>
              <a:spLocks noEditPoints="1"/>
            </p:cNvSpPr>
            <p:nvPr/>
          </p:nvSpPr>
          <p:spPr bwMode="auto">
            <a:xfrm>
              <a:off x="2428875" y="2930526"/>
              <a:ext cx="38100" cy="236538"/>
            </a:xfrm>
            <a:custGeom>
              <a:avLst/>
              <a:gdLst>
                <a:gd name="T0" fmla="*/ 9 w 24"/>
                <a:gd name="T1" fmla="*/ 0 h 149"/>
                <a:gd name="T2" fmla="*/ 11 w 24"/>
                <a:gd name="T3" fmla="*/ 4 h 149"/>
                <a:gd name="T4" fmla="*/ 24 w 24"/>
                <a:gd name="T5" fmla="*/ 45 h 149"/>
                <a:gd name="T6" fmla="*/ 24 w 24"/>
                <a:gd name="T7" fmla="*/ 62 h 149"/>
                <a:gd name="T8" fmla="*/ 20 w 24"/>
                <a:gd name="T9" fmla="*/ 75 h 149"/>
                <a:gd name="T10" fmla="*/ 19 w 24"/>
                <a:gd name="T11" fmla="*/ 94 h 149"/>
                <a:gd name="T12" fmla="*/ 19 w 24"/>
                <a:gd name="T13" fmla="*/ 117 h 149"/>
                <a:gd name="T14" fmla="*/ 19 w 24"/>
                <a:gd name="T15" fmla="*/ 122 h 149"/>
                <a:gd name="T16" fmla="*/ 19 w 24"/>
                <a:gd name="T17" fmla="*/ 117 h 149"/>
                <a:gd name="T18" fmla="*/ 15 w 24"/>
                <a:gd name="T19" fmla="*/ 134 h 149"/>
                <a:gd name="T20" fmla="*/ 11 w 24"/>
                <a:gd name="T21" fmla="*/ 147 h 149"/>
                <a:gd name="T22" fmla="*/ 11 w 24"/>
                <a:gd name="T23" fmla="*/ 145 h 149"/>
                <a:gd name="T24" fmla="*/ 9 w 24"/>
                <a:gd name="T25" fmla="*/ 139 h 149"/>
                <a:gd name="T26" fmla="*/ 5 w 24"/>
                <a:gd name="T27" fmla="*/ 132 h 149"/>
                <a:gd name="T28" fmla="*/ 4 w 24"/>
                <a:gd name="T29" fmla="*/ 126 h 149"/>
                <a:gd name="T30" fmla="*/ 0 w 24"/>
                <a:gd name="T31" fmla="*/ 94 h 149"/>
                <a:gd name="T32" fmla="*/ 0 w 24"/>
                <a:gd name="T33" fmla="*/ 79 h 149"/>
                <a:gd name="T34" fmla="*/ 2 w 24"/>
                <a:gd name="T35" fmla="*/ 56 h 149"/>
                <a:gd name="T36" fmla="*/ 4 w 24"/>
                <a:gd name="T37" fmla="*/ 36 h 149"/>
                <a:gd name="T38" fmla="*/ 5 w 24"/>
                <a:gd name="T39" fmla="*/ 24 h 149"/>
                <a:gd name="T40" fmla="*/ 7 w 24"/>
                <a:gd name="T41" fmla="*/ 17 h 149"/>
                <a:gd name="T42" fmla="*/ 5 w 24"/>
                <a:gd name="T43" fmla="*/ 13 h 149"/>
                <a:gd name="T44" fmla="*/ 5 w 24"/>
                <a:gd name="T45" fmla="*/ 4 h 149"/>
                <a:gd name="T46" fmla="*/ 7 w 24"/>
                <a:gd name="T47" fmla="*/ 0 h 149"/>
                <a:gd name="T48" fmla="*/ 7 w 24"/>
                <a:gd name="T49" fmla="*/ 0 h 149"/>
                <a:gd name="T50" fmla="*/ 7 w 24"/>
                <a:gd name="T51" fmla="*/ 2 h 149"/>
                <a:gd name="T52" fmla="*/ 7 w 24"/>
                <a:gd name="T53" fmla="*/ 8 h 149"/>
                <a:gd name="T54" fmla="*/ 9 w 24"/>
                <a:gd name="T55" fmla="*/ 17 h 149"/>
                <a:gd name="T56" fmla="*/ 7 w 24"/>
                <a:gd name="T57" fmla="*/ 21 h 149"/>
                <a:gd name="T58" fmla="*/ 5 w 24"/>
                <a:gd name="T59" fmla="*/ 30 h 149"/>
                <a:gd name="T60" fmla="*/ 4 w 24"/>
                <a:gd name="T61" fmla="*/ 43 h 149"/>
                <a:gd name="T62" fmla="*/ 2 w 24"/>
                <a:gd name="T63" fmla="*/ 75 h 149"/>
                <a:gd name="T64" fmla="*/ 2 w 24"/>
                <a:gd name="T65" fmla="*/ 90 h 149"/>
                <a:gd name="T66" fmla="*/ 2 w 24"/>
                <a:gd name="T67" fmla="*/ 115 h 149"/>
                <a:gd name="T68" fmla="*/ 4 w 24"/>
                <a:gd name="T69" fmla="*/ 130 h 149"/>
                <a:gd name="T70" fmla="*/ 9 w 24"/>
                <a:gd name="T71" fmla="*/ 135 h 149"/>
                <a:gd name="T72" fmla="*/ 11 w 24"/>
                <a:gd name="T73" fmla="*/ 145 h 149"/>
                <a:gd name="T74" fmla="*/ 11 w 24"/>
                <a:gd name="T75" fmla="*/ 147 h 149"/>
                <a:gd name="T76" fmla="*/ 13 w 24"/>
                <a:gd name="T77" fmla="*/ 134 h 149"/>
                <a:gd name="T78" fmla="*/ 19 w 24"/>
                <a:gd name="T79" fmla="*/ 117 h 149"/>
                <a:gd name="T80" fmla="*/ 19 w 24"/>
                <a:gd name="T81" fmla="*/ 120 h 149"/>
                <a:gd name="T82" fmla="*/ 19 w 24"/>
                <a:gd name="T83" fmla="*/ 117 h 149"/>
                <a:gd name="T84" fmla="*/ 19 w 24"/>
                <a:gd name="T85" fmla="*/ 94 h 149"/>
                <a:gd name="T86" fmla="*/ 20 w 24"/>
                <a:gd name="T87" fmla="*/ 75 h 149"/>
                <a:gd name="T88" fmla="*/ 22 w 24"/>
                <a:gd name="T89" fmla="*/ 60 h 149"/>
                <a:gd name="T90" fmla="*/ 22 w 24"/>
                <a:gd name="T91" fmla="*/ 47 h 149"/>
                <a:gd name="T92" fmla="*/ 9 w 24"/>
                <a:gd name="T93" fmla="*/ 6 h 149"/>
                <a:gd name="T94" fmla="*/ 7 w 24"/>
                <a:gd name="T95"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 h="149">
                  <a:moveTo>
                    <a:pt x="9" y="0"/>
                  </a:moveTo>
                  <a:lnTo>
                    <a:pt x="9" y="0"/>
                  </a:lnTo>
                  <a:lnTo>
                    <a:pt x="9" y="0"/>
                  </a:lnTo>
                  <a:lnTo>
                    <a:pt x="9" y="0"/>
                  </a:lnTo>
                  <a:lnTo>
                    <a:pt x="9" y="0"/>
                  </a:lnTo>
                  <a:lnTo>
                    <a:pt x="11" y="4"/>
                  </a:lnTo>
                  <a:lnTo>
                    <a:pt x="15" y="17"/>
                  </a:lnTo>
                  <a:lnTo>
                    <a:pt x="24" y="45"/>
                  </a:lnTo>
                  <a:lnTo>
                    <a:pt x="24" y="45"/>
                  </a:lnTo>
                  <a:lnTo>
                    <a:pt x="24" y="55"/>
                  </a:lnTo>
                  <a:lnTo>
                    <a:pt x="24" y="62"/>
                  </a:lnTo>
                  <a:lnTo>
                    <a:pt x="24" y="62"/>
                  </a:lnTo>
                  <a:lnTo>
                    <a:pt x="22" y="66"/>
                  </a:lnTo>
                  <a:lnTo>
                    <a:pt x="22" y="66"/>
                  </a:lnTo>
                  <a:lnTo>
                    <a:pt x="20" y="75"/>
                  </a:lnTo>
                  <a:lnTo>
                    <a:pt x="19" y="87"/>
                  </a:lnTo>
                  <a:lnTo>
                    <a:pt x="19" y="87"/>
                  </a:lnTo>
                  <a:lnTo>
                    <a:pt x="19" y="94"/>
                  </a:lnTo>
                  <a:lnTo>
                    <a:pt x="19" y="100"/>
                  </a:lnTo>
                  <a:lnTo>
                    <a:pt x="19" y="109"/>
                  </a:lnTo>
                  <a:lnTo>
                    <a:pt x="19" y="117"/>
                  </a:lnTo>
                  <a:lnTo>
                    <a:pt x="19" y="122"/>
                  </a:lnTo>
                  <a:lnTo>
                    <a:pt x="19" y="122"/>
                  </a:lnTo>
                  <a:lnTo>
                    <a:pt x="19" y="122"/>
                  </a:lnTo>
                  <a:lnTo>
                    <a:pt x="19" y="120"/>
                  </a:lnTo>
                  <a:lnTo>
                    <a:pt x="19" y="117"/>
                  </a:lnTo>
                  <a:lnTo>
                    <a:pt x="19" y="117"/>
                  </a:lnTo>
                  <a:lnTo>
                    <a:pt x="17" y="120"/>
                  </a:lnTo>
                  <a:lnTo>
                    <a:pt x="15" y="128"/>
                  </a:lnTo>
                  <a:lnTo>
                    <a:pt x="15" y="134"/>
                  </a:lnTo>
                  <a:lnTo>
                    <a:pt x="13" y="137"/>
                  </a:lnTo>
                  <a:lnTo>
                    <a:pt x="13" y="143"/>
                  </a:lnTo>
                  <a:lnTo>
                    <a:pt x="11" y="147"/>
                  </a:lnTo>
                  <a:lnTo>
                    <a:pt x="11" y="149"/>
                  </a:lnTo>
                  <a:lnTo>
                    <a:pt x="11" y="147"/>
                  </a:lnTo>
                  <a:lnTo>
                    <a:pt x="11" y="145"/>
                  </a:lnTo>
                  <a:lnTo>
                    <a:pt x="11" y="145"/>
                  </a:lnTo>
                  <a:lnTo>
                    <a:pt x="9" y="143"/>
                  </a:lnTo>
                  <a:lnTo>
                    <a:pt x="9" y="139"/>
                  </a:lnTo>
                  <a:lnTo>
                    <a:pt x="7" y="135"/>
                  </a:lnTo>
                  <a:lnTo>
                    <a:pt x="7" y="137"/>
                  </a:lnTo>
                  <a:lnTo>
                    <a:pt x="5" y="132"/>
                  </a:lnTo>
                  <a:lnTo>
                    <a:pt x="4" y="132"/>
                  </a:lnTo>
                  <a:lnTo>
                    <a:pt x="4" y="132"/>
                  </a:lnTo>
                  <a:lnTo>
                    <a:pt x="4" y="126"/>
                  </a:lnTo>
                  <a:lnTo>
                    <a:pt x="2" y="115"/>
                  </a:lnTo>
                  <a:lnTo>
                    <a:pt x="0" y="102"/>
                  </a:lnTo>
                  <a:lnTo>
                    <a:pt x="0" y="94"/>
                  </a:lnTo>
                  <a:lnTo>
                    <a:pt x="0" y="90"/>
                  </a:lnTo>
                  <a:lnTo>
                    <a:pt x="0" y="85"/>
                  </a:lnTo>
                  <a:lnTo>
                    <a:pt x="0" y="79"/>
                  </a:lnTo>
                  <a:lnTo>
                    <a:pt x="0" y="75"/>
                  </a:lnTo>
                  <a:lnTo>
                    <a:pt x="2" y="70"/>
                  </a:lnTo>
                  <a:lnTo>
                    <a:pt x="2" y="56"/>
                  </a:lnTo>
                  <a:lnTo>
                    <a:pt x="4" y="43"/>
                  </a:lnTo>
                  <a:lnTo>
                    <a:pt x="4" y="36"/>
                  </a:lnTo>
                  <a:lnTo>
                    <a:pt x="4" y="36"/>
                  </a:lnTo>
                  <a:lnTo>
                    <a:pt x="5" y="30"/>
                  </a:lnTo>
                  <a:lnTo>
                    <a:pt x="5" y="30"/>
                  </a:lnTo>
                  <a:lnTo>
                    <a:pt x="5" y="24"/>
                  </a:lnTo>
                  <a:lnTo>
                    <a:pt x="5" y="21"/>
                  </a:lnTo>
                  <a:lnTo>
                    <a:pt x="5" y="21"/>
                  </a:lnTo>
                  <a:lnTo>
                    <a:pt x="7" y="17"/>
                  </a:lnTo>
                  <a:lnTo>
                    <a:pt x="7" y="17"/>
                  </a:lnTo>
                  <a:lnTo>
                    <a:pt x="5" y="13"/>
                  </a:lnTo>
                  <a:lnTo>
                    <a:pt x="5" y="13"/>
                  </a:lnTo>
                  <a:lnTo>
                    <a:pt x="5" y="8"/>
                  </a:lnTo>
                  <a:lnTo>
                    <a:pt x="5" y="4"/>
                  </a:lnTo>
                  <a:lnTo>
                    <a:pt x="5" y="4"/>
                  </a:lnTo>
                  <a:lnTo>
                    <a:pt x="5" y="2"/>
                  </a:lnTo>
                  <a:lnTo>
                    <a:pt x="7" y="2"/>
                  </a:lnTo>
                  <a:lnTo>
                    <a:pt x="7" y="0"/>
                  </a:lnTo>
                  <a:lnTo>
                    <a:pt x="7" y="0"/>
                  </a:lnTo>
                  <a:lnTo>
                    <a:pt x="9" y="0"/>
                  </a:lnTo>
                  <a:close/>
                  <a:moveTo>
                    <a:pt x="7" y="0"/>
                  </a:moveTo>
                  <a:lnTo>
                    <a:pt x="7" y="0"/>
                  </a:lnTo>
                  <a:lnTo>
                    <a:pt x="7" y="2"/>
                  </a:lnTo>
                  <a:lnTo>
                    <a:pt x="7" y="2"/>
                  </a:lnTo>
                  <a:lnTo>
                    <a:pt x="7" y="6"/>
                  </a:lnTo>
                  <a:lnTo>
                    <a:pt x="7" y="4"/>
                  </a:lnTo>
                  <a:lnTo>
                    <a:pt x="7" y="8"/>
                  </a:lnTo>
                  <a:lnTo>
                    <a:pt x="7" y="13"/>
                  </a:lnTo>
                  <a:lnTo>
                    <a:pt x="7" y="13"/>
                  </a:lnTo>
                  <a:lnTo>
                    <a:pt x="9" y="17"/>
                  </a:lnTo>
                  <a:lnTo>
                    <a:pt x="9" y="17"/>
                  </a:lnTo>
                  <a:lnTo>
                    <a:pt x="7" y="21"/>
                  </a:lnTo>
                  <a:lnTo>
                    <a:pt x="7" y="21"/>
                  </a:lnTo>
                  <a:lnTo>
                    <a:pt x="5" y="24"/>
                  </a:lnTo>
                  <a:lnTo>
                    <a:pt x="5" y="30"/>
                  </a:lnTo>
                  <a:lnTo>
                    <a:pt x="5" y="30"/>
                  </a:lnTo>
                  <a:lnTo>
                    <a:pt x="4" y="36"/>
                  </a:lnTo>
                  <a:lnTo>
                    <a:pt x="4" y="36"/>
                  </a:lnTo>
                  <a:lnTo>
                    <a:pt x="4" y="43"/>
                  </a:lnTo>
                  <a:lnTo>
                    <a:pt x="4" y="56"/>
                  </a:lnTo>
                  <a:lnTo>
                    <a:pt x="2" y="70"/>
                  </a:lnTo>
                  <a:lnTo>
                    <a:pt x="2" y="75"/>
                  </a:lnTo>
                  <a:lnTo>
                    <a:pt x="2" y="79"/>
                  </a:lnTo>
                  <a:lnTo>
                    <a:pt x="2" y="85"/>
                  </a:lnTo>
                  <a:lnTo>
                    <a:pt x="2" y="90"/>
                  </a:lnTo>
                  <a:lnTo>
                    <a:pt x="2" y="94"/>
                  </a:lnTo>
                  <a:lnTo>
                    <a:pt x="2" y="102"/>
                  </a:lnTo>
                  <a:lnTo>
                    <a:pt x="2" y="115"/>
                  </a:lnTo>
                  <a:lnTo>
                    <a:pt x="4" y="126"/>
                  </a:lnTo>
                  <a:lnTo>
                    <a:pt x="4" y="132"/>
                  </a:lnTo>
                  <a:lnTo>
                    <a:pt x="4" y="130"/>
                  </a:lnTo>
                  <a:lnTo>
                    <a:pt x="5" y="132"/>
                  </a:lnTo>
                  <a:lnTo>
                    <a:pt x="9" y="135"/>
                  </a:lnTo>
                  <a:lnTo>
                    <a:pt x="9" y="135"/>
                  </a:lnTo>
                  <a:lnTo>
                    <a:pt x="9" y="139"/>
                  </a:lnTo>
                  <a:lnTo>
                    <a:pt x="11" y="141"/>
                  </a:lnTo>
                  <a:lnTo>
                    <a:pt x="11" y="145"/>
                  </a:lnTo>
                  <a:lnTo>
                    <a:pt x="11" y="145"/>
                  </a:lnTo>
                  <a:lnTo>
                    <a:pt x="11" y="147"/>
                  </a:lnTo>
                  <a:lnTo>
                    <a:pt x="11" y="147"/>
                  </a:lnTo>
                  <a:lnTo>
                    <a:pt x="11" y="143"/>
                  </a:lnTo>
                  <a:lnTo>
                    <a:pt x="13" y="137"/>
                  </a:lnTo>
                  <a:lnTo>
                    <a:pt x="13" y="134"/>
                  </a:lnTo>
                  <a:lnTo>
                    <a:pt x="15" y="128"/>
                  </a:lnTo>
                  <a:lnTo>
                    <a:pt x="17" y="120"/>
                  </a:lnTo>
                  <a:lnTo>
                    <a:pt x="19" y="117"/>
                  </a:lnTo>
                  <a:lnTo>
                    <a:pt x="19" y="117"/>
                  </a:lnTo>
                  <a:lnTo>
                    <a:pt x="19" y="117"/>
                  </a:lnTo>
                  <a:lnTo>
                    <a:pt x="19" y="120"/>
                  </a:lnTo>
                  <a:lnTo>
                    <a:pt x="19" y="122"/>
                  </a:lnTo>
                  <a:lnTo>
                    <a:pt x="19" y="122"/>
                  </a:lnTo>
                  <a:lnTo>
                    <a:pt x="19" y="117"/>
                  </a:lnTo>
                  <a:lnTo>
                    <a:pt x="19" y="109"/>
                  </a:lnTo>
                  <a:lnTo>
                    <a:pt x="19" y="100"/>
                  </a:lnTo>
                  <a:lnTo>
                    <a:pt x="19" y="94"/>
                  </a:lnTo>
                  <a:lnTo>
                    <a:pt x="19" y="87"/>
                  </a:lnTo>
                  <a:lnTo>
                    <a:pt x="19" y="87"/>
                  </a:lnTo>
                  <a:lnTo>
                    <a:pt x="20" y="75"/>
                  </a:lnTo>
                  <a:lnTo>
                    <a:pt x="22" y="66"/>
                  </a:lnTo>
                  <a:lnTo>
                    <a:pt x="22" y="66"/>
                  </a:lnTo>
                  <a:lnTo>
                    <a:pt x="22" y="60"/>
                  </a:lnTo>
                  <a:lnTo>
                    <a:pt x="22" y="62"/>
                  </a:lnTo>
                  <a:lnTo>
                    <a:pt x="24" y="55"/>
                  </a:lnTo>
                  <a:lnTo>
                    <a:pt x="22" y="47"/>
                  </a:lnTo>
                  <a:lnTo>
                    <a:pt x="22" y="47"/>
                  </a:lnTo>
                  <a:lnTo>
                    <a:pt x="15" y="19"/>
                  </a:lnTo>
                  <a:lnTo>
                    <a:pt x="9" y="6"/>
                  </a:lnTo>
                  <a:lnTo>
                    <a:pt x="7" y="0"/>
                  </a:lnTo>
                  <a:lnTo>
                    <a:pt x="7" y="0"/>
                  </a:lnTo>
                  <a:lnTo>
                    <a:pt x="7" y="0"/>
                  </a:lnTo>
                  <a:lnTo>
                    <a:pt x="9" y="0"/>
                  </a:lnTo>
                  <a:lnTo>
                    <a:pt x="7" y="0"/>
                  </a:lnTo>
                  <a:close/>
                </a:path>
              </a:pathLst>
            </a:custGeom>
            <a:solidFill>
              <a:srgbClr val="242222"/>
            </a:solidFill>
            <a:ln w="0">
              <a:noFill/>
              <a:prstDash val="solid"/>
              <a:round/>
            </a:ln>
          </p:spPr>
          <p:txBody>
            <a:bodyPr vert="horz" wrap="square" lIns="91440" tIns="45720" rIns="91440" bIns="45720" numCol="1" anchor="t" anchorCtr="0" compatLnSpc="1"/>
            <a:lstStyle/>
            <a:p>
              <a:endParaRPr lang="zh-CN" altLang="en-US"/>
            </a:p>
          </p:txBody>
        </p:sp>
        <p:sp>
          <p:nvSpPr>
            <p:cNvPr id="62" name="Freeform 13"/>
            <p:cNvSpPr/>
            <p:nvPr/>
          </p:nvSpPr>
          <p:spPr bwMode="auto">
            <a:xfrm>
              <a:off x="2603500" y="2886076"/>
              <a:ext cx="98425" cy="128588"/>
            </a:xfrm>
            <a:custGeom>
              <a:avLst/>
              <a:gdLst>
                <a:gd name="T0" fmla="*/ 21 w 62"/>
                <a:gd name="T1" fmla="*/ 0 h 81"/>
                <a:gd name="T2" fmla="*/ 19 w 62"/>
                <a:gd name="T3" fmla="*/ 2 h 81"/>
                <a:gd name="T4" fmla="*/ 14 w 62"/>
                <a:gd name="T5" fmla="*/ 5 h 81"/>
                <a:gd name="T6" fmla="*/ 10 w 62"/>
                <a:gd name="T7" fmla="*/ 7 h 81"/>
                <a:gd name="T8" fmla="*/ 8 w 62"/>
                <a:gd name="T9" fmla="*/ 11 h 81"/>
                <a:gd name="T10" fmla="*/ 6 w 62"/>
                <a:gd name="T11" fmla="*/ 13 h 81"/>
                <a:gd name="T12" fmla="*/ 6 w 62"/>
                <a:gd name="T13" fmla="*/ 15 h 81"/>
                <a:gd name="T14" fmla="*/ 4 w 62"/>
                <a:gd name="T15" fmla="*/ 17 h 81"/>
                <a:gd name="T16" fmla="*/ 4 w 62"/>
                <a:gd name="T17" fmla="*/ 19 h 81"/>
                <a:gd name="T18" fmla="*/ 4 w 62"/>
                <a:gd name="T19" fmla="*/ 26 h 81"/>
                <a:gd name="T20" fmla="*/ 2 w 62"/>
                <a:gd name="T21" fmla="*/ 36 h 81"/>
                <a:gd name="T22" fmla="*/ 0 w 62"/>
                <a:gd name="T23" fmla="*/ 43 h 81"/>
                <a:gd name="T24" fmla="*/ 0 w 62"/>
                <a:gd name="T25" fmla="*/ 49 h 81"/>
                <a:gd name="T26" fmla="*/ 2 w 62"/>
                <a:gd name="T27" fmla="*/ 54 h 81"/>
                <a:gd name="T28" fmla="*/ 2 w 62"/>
                <a:gd name="T29" fmla="*/ 62 h 81"/>
                <a:gd name="T30" fmla="*/ 4 w 62"/>
                <a:gd name="T31" fmla="*/ 67 h 81"/>
                <a:gd name="T32" fmla="*/ 6 w 62"/>
                <a:gd name="T33" fmla="*/ 69 h 81"/>
                <a:gd name="T34" fmla="*/ 10 w 62"/>
                <a:gd name="T35" fmla="*/ 73 h 81"/>
                <a:gd name="T36" fmla="*/ 19 w 62"/>
                <a:gd name="T37" fmla="*/ 77 h 81"/>
                <a:gd name="T38" fmla="*/ 23 w 62"/>
                <a:gd name="T39" fmla="*/ 79 h 81"/>
                <a:gd name="T40" fmla="*/ 29 w 62"/>
                <a:gd name="T41" fmla="*/ 81 h 81"/>
                <a:gd name="T42" fmla="*/ 29 w 62"/>
                <a:gd name="T43" fmla="*/ 81 h 81"/>
                <a:gd name="T44" fmla="*/ 32 w 62"/>
                <a:gd name="T45" fmla="*/ 81 h 81"/>
                <a:gd name="T46" fmla="*/ 34 w 62"/>
                <a:gd name="T47" fmla="*/ 81 h 81"/>
                <a:gd name="T48" fmla="*/ 36 w 62"/>
                <a:gd name="T49" fmla="*/ 79 h 81"/>
                <a:gd name="T50" fmla="*/ 40 w 62"/>
                <a:gd name="T51" fmla="*/ 73 h 81"/>
                <a:gd name="T52" fmla="*/ 45 w 62"/>
                <a:gd name="T53" fmla="*/ 67 h 81"/>
                <a:gd name="T54" fmla="*/ 49 w 62"/>
                <a:gd name="T55" fmla="*/ 62 h 81"/>
                <a:gd name="T56" fmla="*/ 51 w 62"/>
                <a:gd name="T57" fmla="*/ 60 h 81"/>
                <a:gd name="T58" fmla="*/ 53 w 62"/>
                <a:gd name="T59" fmla="*/ 54 h 81"/>
                <a:gd name="T60" fmla="*/ 57 w 62"/>
                <a:gd name="T61" fmla="*/ 45 h 81"/>
                <a:gd name="T62" fmla="*/ 62 w 62"/>
                <a:gd name="T63" fmla="*/ 37 h 81"/>
                <a:gd name="T64" fmla="*/ 62 w 62"/>
                <a:gd name="T65" fmla="*/ 34 h 81"/>
                <a:gd name="T66" fmla="*/ 62 w 62"/>
                <a:gd name="T67" fmla="*/ 32 h 81"/>
                <a:gd name="T68" fmla="*/ 60 w 62"/>
                <a:gd name="T69" fmla="*/ 32 h 81"/>
                <a:gd name="T70" fmla="*/ 59 w 62"/>
                <a:gd name="T71" fmla="*/ 30 h 81"/>
                <a:gd name="T72" fmla="*/ 55 w 62"/>
                <a:gd name="T73" fmla="*/ 28 h 81"/>
                <a:gd name="T74" fmla="*/ 53 w 62"/>
                <a:gd name="T75" fmla="*/ 26 h 81"/>
                <a:gd name="T76" fmla="*/ 51 w 62"/>
                <a:gd name="T77" fmla="*/ 24 h 81"/>
                <a:gd name="T78" fmla="*/ 51 w 62"/>
                <a:gd name="T79" fmla="*/ 20 h 81"/>
                <a:gd name="T80" fmla="*/ 49 w 62"/>
                <a:gd name="T81" fmla="*/ 17 h 81"/>
                <a:gd name="T82" fmla="*/ 49 w 62"/>
                <a:gd name="T83" fmla="*/ 17 h 81"/>
                <a:gd name="T84" fmla="*/ 45 w 62"/>
                <a:gd name="T85" fmla="*/ 15 h 81"/>
                <a:gd name="T86" fmla="*/ 42 w 62"/>
                <a:gd name="T87" fmla="*/ 13 h 81"/>
                <a:gd name="T88" fmla="*/ 38 w 62"/>
                <a:gd name="T89" fmla="*/ 9 h 81"/>
                <a:gd name="T90" fmla="*/ 29 w 62"/>
                <a:gd name="T91" fmla="*/ 5 h 81"/>
                <a:gd name="T92" fmla="*/ 21 w 62"/>
                <a:gd name="T9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 h="81">
                  <a:moveTo>
                    <a:pt x="21" y="0"/>
                  </a:moveTo>
                  <a:lnTo>
                    <a:pt x="19" y="2"/>
                  </a:lnTo>
                  <a:lnTo>
                    <a:pt x="14" y="5"/>
                  </a:lnTo>
                  <a:lnTo>
                    <a:pt x="10" y="7"/>
                  </a:lnTo>
                  <a:lnTo>
                    <a:pt x="8" y="11"/>
                  </a:lnTo>
                  <a:lnTo>
                    <a:pt x="6" y="13"/>
                  </a:lnTo>
                  <a:lnTo>
                    <a:pt x="6" y="15"/>
                  </a:lnTo>
                  <a:lnTo>
                    <a:pt x="4" y="17"/>
                  </a:lnTo>
                  <a:lnTo>
                    <a:pt x="4" y="19"/>
                  </a:lnTo>
                  <a:lnTo>
                    <a:pt x="4" y="26"/>
                  </a:lnTo>
                  <a:lnTo>
                    <a:pt x="2" y="36"/>
                  </a:lnTo>
                  <a:lnTo>
                    <a:pt x="0" y="43"/>
                  </a:lnTo>
                  <a:lnTo>
                    <a:pt x="0" y="49"/>
                  </a:lnTo>
                  <a:lnTo>
                    <a:pt x="2" y="54"/>
                  </a:lnTo>
                  <a:lnTo>
                    <a:pt x="2" y="62"/>
                  </a:lnTo>
                  <a:lnTo>
                    <a:pt x="4" y="67"/>
                  </a:lnTo>
                  <a:lnTo>
                    <a:pt x="6" y="69"/>
                  </a:lnTo>
                  <a:lnTo>
                    <a:pt x="10" y="73"/>
                  </a:lnTo>
                  <a:lnTo>
                    <a:pt x="19" y="77"/>
                  </a:lnTo>
                  <a:lnTo>
                    <a:pt x="23" y="79"/>
                  </a:lnTo>
                  <a:lnTo>
                    <a:pt x="29" y="81"/>
                  </a:lnTo>
                  <a:lnTo>
                    <a:pt x="29" y="81"/>
                  </a:lnTo>
                  <a:lnTo>
                    <a:pt x="32" y="81"/>
                  </a:lnTo>
                  <a:lnTo>
                    <a:pt x="34" y="81"/>
                  </a:lnTo>
                  <a:lnTo>
                    <a:pt x="36" y="79"/>
                  </a:lnTo>
                  <a:lnTo>
                    <a:pt x="40" y="73"/>
                  </a:lnTo>
                  <a:lnTo>
                    <a:pt x="45" y="67"/>
                  </a:lnTo>
                  <a:lnTo>
                    <a:pt x="49" y="62"/>
                  </a:lnTo>
                  <a:lnTo>
                    <a:pt x="51" y="60"/>
                  </a:lnTo>
                  <a:lnTo>
                    <a:pt x="53" y="54"/>
                  </a:lnTo>
                  <a:lnTo>
                    <a:pt x="57" y="45"/>
                  </a:lnTo>
                  <a:lnTo>
                    <a:pt x="62" y="37"/>
                  </a:lnTo>
                  <a:lnTo>
                    <a:pt x="62" y="34"/>
                  </a:lnTo>
                  <a:lnTo>
                    <a:pt x="62" y="32"/>
                  </a:lnTo>
                  <a:lnTo>
                    <a:pt x="60" y="32"/>
                  </a:lnTo>
                  <a:lnTo>
                    <a:pt x="59" y="30"/>
                  </a:lnTo>
                  <a:lnTo>
                    <a:pt x="55" y="28"/>
                  </a:lnTo>
                  <a:lnTo>
                    <a:pt x="53" y="26"/>
                  </a:lnTo>
                  <a:lnTo>
                    <a:pt x="51" y="24"/>
                  </a:lnTo>
                  <a:lnTo>
                    <a:pt x="51" y="20"/>
                  </a:lnTo>
                  <a:lnTo>
                    <a:pt x="49" y="17"/>
                  </a:lnTo>
                  <a:lnTo>
                    <a:pt x="49" y="17"/>
                  </a:lnTo>
                  <a:lnTo>
                    <a:pt x="45" y="15"/>
                  </a:lnTo>
                  <a:lnTo>
                    <a:pt x="42" y="13"/>
                  </a:lnTo>
                  <a:lnTo>
                    <a:pt x="38" y="9"/>
                  </a:lnTo>
                  <a:lnTo>
                    <a:pt x="29" y="5"/>
                  </a:lnTo>
                  <a:lnTo>
                    <a:pt x="21" y="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4"/>
            <p:cNvSpPr>
              <a:spLocks noEditPoints="1"/>
            </p:cNvSpPr>
            <p:nvPr/>
          </p:nvSpPr>
          <p:spPr bwMode="auto">
            <a:xfrm>
              <a:off x="2603500" y="2886076"/>
              <a:ext cx="101600" cy="128588"/>
            </a:xfrm>
            <a:custGeom>
              <a:avLst/>
              <a:gdLst>
                <a:gd name="T0" fmla="*/ 19 w 64"/>
                <a:gd name="T1" fmla="*/ 2 h 81"/>
                <a:gd name="T2" fmla="*/ 10 w 64"/>
                <a:gd name="T3" fmla="*/ 9 h 81"/>
                <a:gd name="T4" fmla="*/ 8 w 64"/>
                <a:gd name="T5" fmla="*/ 11 h 81"/>
                <a:gd name="T6" fmla="*/ 6 w 64"/>
                <a:gd name="T7" fmla="*/ 15 h 81"/>
                <a:gd name="T8" fmla="*/ 6 w 64"/>
                <a:gd name="T9" fmla="*/ 17 h 81"/>
                <a:gd name="T10" fmla="*/ 4 w 64"/>
                <a:gd name="T11" fmla="*/ 36 h 81"/>
                <a:gd name="T12" fmla="*/ 0 w 64"/>
                <a:gd name="T13" fmla="*/ 49 h 81"/>
                <a:gd name="T14" fmla="*/ 4 w 64"/>
                <a:gd name="T15" fmla="*/ 62 h 81"/>
                <a:gd name="T16" fmla="*/ 6 w 64"/>
                <a:gd name="T17" fmla="*/ 71 h 81"/>
                <a:gd name="T18" fmla="*/ 21 w 64"/>
                <a:gd name="T19" fmla="*/ 77 h 81"/>
                <a:gd name="T20" fmla="*/ 29 w 64"/>
                <a:gd name="T21" fmla="*/ 81 h 81"/>
                <a:gd name="T22" fmla="*/ 32 w 64"/>
                <a:gd name="T23" fmla="*/ 81 h 81"/>
                <a:gd name="T24" fmla="*/ 36 w 64"/>
                <a:gd name="T25" fmla="*/ 79 h 81"/>
                <a:gd name="T26" fmla="*/ 49 w 64"/>
                <a:gd name="T27" fmla="*/ 62 h 81"/>
                <a:gd name="T28" fmla="*/ 53 w 64"/>
                <a:gd name="T29" fmla="*/ 54 h 81"/>
                <a:gd name="T30" fmla="*/ 62 w 64"/>
                <a:gd name="T31" fmla="*/ 37 h 81"/>
                <a:gd name="T32" fmla="*/ 62 w 64"/>
                <a:gd name="T33" fmla="*/ 34 h 81"/>
                <a:gd name="T34" fmla="*/ 60 w 64"/>
                <a:gd name="T35" fmla="*/ 32 h 81"/>
                <a:gd name="T36" fmla="*/ 53 w 64"/>
                <a:gd name="T37" fmla="*/ 28 h 81"/>
                <a:gd name="T38" fmla="*/ 51 w 64"/>
                <a:gd name="T39" fmla="*/ 20 h 81"/>
                <a:gd name="T40" fmla="*/ 49 w 64"/>
                <a:gd name="T41" fmla="*/ 19 h 81"/>
                <a:gd name="T42" fmla="*/ 47 w 64"/>
                <a:gd name="T43" fmla="*/ 15 h 81"/>
                <a:gd name="T44" fmla="*/ 29 w 64"/>
                <a:gd name="T45" fmla="*/ 5 h 81"/>
                <a:gd name="T46" fmla="*/ 38 w 64"/>
                <a:gd name="T47" fmla="*/ 9 h 81"/>
                <a:gd name="T48" fmla="*/ 49 w 64"/>
                <a:gd name="T49" fmla="*/ 17 h 81"/>
                <a:gd name="T50" fmla="*/ 51 w 64"/>
                <a:gd name="T51" fmla="*/ 19 h 81"/>
                <a:gd name="T52" fmla="*/ 53 w 64"/>
                <a:gd name="T53" fmla="*/ 24 h 81"/>
                <a:gd name="T54" fmla="*/ 57 w 64"/>
                <a:gd name="T55" fmla="*/ 28 h 81"/>
                <a:gd name="T56" fmla="*/ 60 w 64"/>
                <a:gd name="T57" fmla="*/ 32 h 81"/>
                <a:gd name="T58" fmla="*/ 64 w 64"/>
                <a:gd name="T59" fmla="*/ 34 h 81"/>
                <a:gd name="T60" fmla="*/ 62 w 64"/>
                <a:gd name="T61" fmla="*/ 39 h 81"/>
                <a:gd name="T62" fmla="*/ 51 w 64"/>
                <a:gd name="T63" fmla="*/ 60 h 81"/>
                <a:gd name="T64" fmla="*/ 45 w 64"/>
                <a:gd name="T65" fmla="*/ 67 h 81"/>
                <a:gd name="T66" fmla="*/ 34 w 64"/>
                <a:gd name="T67" fmla="*/ 81 h 81"/>
                <a:gd name="T68" fmla="*/ 30 w 64"/>
                <a:gd name="T69" fmla="*/ 81 h 81"/>
                <a:gd name="T70" fmla="*/ 29 w 64"/>
                <a:gd name="T71" fmla="*/ 81 h 81"/>
                <a:gd name="T72" fmla="*/ 10 w 64"/>
                <a:gd name="T73" fmla="*/ 73 h 81"/>
                <a:gd name="T74" fmla="*/ 4 w 64"/>
                <a:gd name="T75" fmla="*/ 67 h 81"/>
                <a:gd name="T76" fmla="*/ 2 w 64"/>
                <a:gd name="T77" fmla="*/ 62 h 81"/>
                <a:gd name="T78" fmla="*/ 0 w 64"/>
                <a:gd name="T79" fmla="*/ 49 h 81"/>
                <a:gd name="T80" fmla="*/ 4 w 64"/>
                <a:gd name="T81" fmla="*/ 28 h 81"/>
                <a:gd name="T82" fmla="*/ 4 w 64"/>
                <a:gd name="T83" fmla="*/ 17 h 81"/>
                <a:gd name="T84" fmla="*/ 6 w 64"/>
                <a:gd name="T85" fmla="*/ 13 h 81"/>
                <a:gd name="T86" fmla="*/ 8 w 64"/>
                <a:gd name="T87" fmla="*/ 11 h 81"/>
                <a:gd name="T88" fmla="*/ 14 w 64"/>
                <a:gd name="T89" fmla="*/ 5 h 81"/>
                <a:gd name="T90" fmla="*/ 21 w 64"/>
                <a:gd name="T9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 h="81">
                  <a:moveTo>
                    <a:pt x="21" y="0"/>
                  </a:moveTo>
                  <a:lnTo>
                    <a:pt x="21" y="0"/>
                  </a:lnTo>
                  <a:lnTo>
                    <a:pt x="19" y="2"/>
                  </a:lnTo>
                  <a:lnTo>
                    <a:pt x="19" y="2"/>
                  </a:lnTo>
                  <a:lnTo>
                    <a:pt x="14" y="5"/>
                  </a:lnTo>
                  <a:lnTo>
                    <a:pt x="10" y="9"/>
                  </a:lnTo>
                  <a:lnTo>
                    <a:pt x="10" y="9"/>
                  </a:lnTo>
                  <a:lnTo>
                    <a:pt x="8" y="11"/>
                  </a:lnTo>
                  <a:lnTo>
                    <a:pt x="8" y="11"/>
                  </a:lnTo>
                  <a:lnTo>
                    <a:pt x="8" y="15"/>
                  </a:lnTo>
                  <a:lnTo>
                    <a:pt x="8" y="15"/>
                  </a:lnTo>
                  <a:lnTo>
                    <a:pt x="6" y="15"/>
                  </a:lnTo>
                  <a:lnTo>
                    <a:pt x="6" y="15"/>
                  </a:lnTo>
                  <a:lnTo>
                    <a:pt x="6" y="17"/>
                  </a:lnTo>
                  <a:lnTo>
                    <a:pt x="6" y="17"/>
                  </a:lnTo>
                  <a:lnTo>
                    <a:pt x="6" y="19"/>
                  </a:lnTo>
                  <a:lnTo>
                    <a:pt x="4" y="28"/>
                  </a:lnTo>
                  <a:lnTo>
                    <a:pt x="4" y="36"/>
                  </a:lnTo>
                  <a:lnTo>
                    <a:pt x="2" y="45"/>
                  </a:lnTo>
                  <a:lnTo>
                    <a:pt x="0" y="49"/>
                  </a:lnTo>
                  <a:lnTo>
                    <a:pt x="0" y="49"/>
                  </a:lnTo>
                  <a:lnTo>
                    <a:pt x="2" y="54"/>
                  </a:lnTo>
                  <a:lnTo>
                    <a:pt x="4" y="62"/>
                  </a:lnTo>
                  <a:lnTo>
                    <a:pt x="4" y="62"/>
                  </a:lnTo>
                  <a:lnTo>
                    <a:pt x="6" y="67"/>
                  </a:lnTo>
                  <a:lnTo>
                    <a:pt x="6" y="67"/>
                  </a:lnTo>
                  <a:lnTo>
                    <a:pt x="6" y="71"/>
                  </a:lnTo>
                  <a:lnTo>
                    <a:pt x="6" y="69"/>
                  </a:lnTo>
                  <a:lnTo>
                    <a:pt x="12" y="73"/>
                  </a:lnTo>
                  <a:lnTo>
                    <a:pt x="21" y="77"/>
                  </a:lnTo>
                  <a:lnTo>
                    <a:pt x="25" y="79"/>
                  </a:lnTo>
                  <a:lnTo>
                    <a:pt x="29" y="81"/>
                  </a:lnTo>
                  <a:lnTo>
                    <a:pt x="29" y="81"/>
                  </a:lnTo>
                  <a:lnTo>
                    <a:pt x="30" y="81"/>
                  </a:lnTo>
                  <a:lnTo>
                    <a:pt x="30" y="81"/>
                  </a:lnTo>
                  <a:lnTo>
                    <a:pt x="32" y="81"/>
                  </a:lnTo>
                  <a:lnTo>
                    <a:pt x="34" y="81"/>
                  </a:lnTo>
                  <a:lnTo>
                    <a:pt x="34" y="81"/>
                  </a:lnTo>
                  <a:lnTo>
                    <a:pt x="36" y="79"/>
                  </a:lnTo>
                  <a:lnTo>
                    <a:pt x="40" y="73"/>
                  </a:lnTo>
                  <a:lnTo>
                    <a:pt x="45" y="67"/>
                  </a:lnTo>
                  <a:lnTo>
                    <a:pt x="49" y="62"/>
                  </a:lnTo>
                  <a:lnTo>
                    <a:pt x="49" y="62"/>
                  </a:lnTo>
                  <a:lnTo>
                    <a:pt x="51" y="60"/>
                  </a:lnTo>
                  <a:lnTo>
                    <a:pt x="53" y="54"/>
                  </a:lnTo>
                  <a:lnTo>
                    <a:pt x="57" y="45"/>
                  </a:lnTo>
                  <a:lnTo>
                    <a:pt x="62" y="37"/>
                  </a:lnTo>
                  <a:lnTo>
                    <a:pt x="62" y="37"/>
                  </a:lnTo>
                  <a:lnTo>
                    <a:pt x="62" y="34"/>
                  </a:lnTo>
                  <a:lnTo>
                    <a:pt x="62" y="36"/>
                  </a:lnTo>
                  <a:lnTo>
                    <a:pt x="62" y="34"/>
                  </a:lnTo>
                  <a:lnTo>
                    <a:pt x="62" y="34"/>
                  </a:lnTo>
                  <a:lnTo>
                    <a:pt x="60" y="32"/>
                  </a:lnTo>
                  <a:lnTo>
                    <a:pt x="60" y="32"/>
                  </a:lnTo>
                  <a:lnTo>
                    <a:pt x="59" y="30"/>
                  </a:lnTo>
                  <a:lnTo>
                    <a:pt x="55" y="28"/>
                  </a:lnTo>
                  <a:lnTo>
                    <a:pt x="53" y="28"/>
                  </a:lnTo>
                  <a:lnTo>
                    <a:pt x="53" y="26"/>
                  </a:lnTo>
                  <a:lnTo>
                    <a:pt x="51" y="24"/>
                  </a:lnTo>
                  <a:lnTo>
                    <a:pt x="51" y="20"/>
                  </a:lnTo>
                  <a:lnTo>
                    <a:pt x="51" y="20"/>
                  </a:lnTo>
                  <a:lnTo>
                    <a:pt x="49" y="19"/>
                  </a:lnTo>
                  <a:lnTo>
                    <a:pt x="49" y="19"/>
                  </a:lnTo>
                  <a:lnTo>
                    <a:pt x="49" y="17"/>
                  </a:lnTo>
                  <a:lnTo>
                    <a:pt x="49" y="17"/>
                  </a:lnTo>
                  <a:lnTo>
                    <a:pt x="47" y="15"/>
                  </a:lnTo>
                  <a:lnTo>
                    <a:pt x="42" y="13"/>
                  </a:lnTo>
                  <a:lnTo>
                    <a:pt x="38" y="11"/>
                  </a:lnTo>
                  <a:lnTo>
                    <a:pt x="29" y="5"/>
                  </a:lnTo>
                  <a:lnTo>
                    <a:pt x="21" y="0"/>
                  </a:lnTo>
                  <a:close/>
                  <a:moveTo>
                    <a:pt x="30" y="5"/>
                  </a:moveTo>
                  <a:lnTo>
                    <a:pt x="38" y="9"/>
                  </a:lnTo>
                  <a:lnTo>
                    <a:pt x="44" y="13"/>
                  </a:lnTo>
                  <a:lnTo>
                    <a:pt x="47" y="15"/>
                  </a:lnTo>
                  <a:lnTo>
                    <a:pt x="49" y="17"/>
                  </a:lnTo>
                  <a:lnTo>
                    <a:pt x="49" y="17"/>
                  </a:lnTo>
                  <a:lnTo>
                    <a:pt x="51" y="19"/>
                  </a:lnTo>
                  <a:lnTo>
                    <a:pt x="51" y="19"/>
                  </a:lnTo>
                  <a:lnTo>
                    <a:pt x="51" y="20"/>
                  </a:lnTo>
                  <a:lnTo>
                    <a:pt x="51" y="20"/>
                  </a:lnTo>
                  <a:lnTo>
                    <a:pt x="53" y="24"/>
                  </a:lnTo>
                  <a:lnTo>
                    <a:pt x="53" y="26"/>
                  </a:lnTo>
                  <a:lnTo>
                    <a:pt x="53" y="26"/>
                  </a:lnTo>
                  <a:lnTo>
                    <a:pt x="57" y="28"/>
                  </a:lnTo>
                  <a:lnTo>
                    <a:pt x="59" y="30"/>
                  </a:lnTo>
                  <a:lnTo>
                    <a:pt x="60" y="32"/>
                  </a:lnTo>
                  <a:lnTo>
                    <a:pt x="60" y="32"/>
                  </a:lnTo>
                  <a:lnTo>
                    <a:pt x="62" y="32"/>
                  </a:lnTo>
                  <a:lnTo>
                    <a:pt x="62" y="32"/>
                  </a:lnTo>
                  <a:lnTo>
                    <a:pt x="64" y="34"/>
                  </a:lnTo>
                  <a:lnTo>
                    <a:pt x="64" y="34"/>
                  </a:lnTo>
                  <a:lnTo>
                    <a:pt x="62" y="39"/>
                  </a:lnTo>
                  <a:lnTo>
                    <a:pt x="62" y="39"/>
                  </a:lnTo>
                  <a:lnTo>
                    <a:pt x="59" y="47"/>
                  </a:lnTo>
                  <a:lnTo>
                    <a:pt x="53" y="54"/>
                  </a:lnTo>
                  <a:lnTo>
                    <a:pt x="51" y="60"/>
                  </a:lnTo>
                  <a:lnTo>
                    <a:pt x="49" y="64"/>
                  </a:lnTo>
                  <a:lnTo>
                    <a:pt x="49" y="64"/>
                  </a:lnTo>
                  <a:lnTo>
                    <a:pt x="45" y="67"/>
                  </a:lnTo>
                  <a:lnTo>
                    <a:pt x="42" y="73"/>
                  </a:lnTo>
                  <a:lnTo>
                    <a:pt x="36" y="79"/>
                  </a:lnTo>
                  <a:lnTo>
                    <a:pt x="34" y="81"/>
                  </a:lnTo>
                  <a:lnTo>
                    <a:pt x="34" y="81"/>
                  </a:lnTo>
                  <a:lnTo>
                    <a:pt x="32" y="81"/>
                  </a:lnTo>
                  <a:lnTo>
                    <a:pt x="30" y="81"/>
                  </a:lnTo>
                  <a:lnTo>
                    <a:pt x="30" y="81"/>
                  </a:lnTo>
                  <a:lnTo>
                    <a:pt x="29" y="81"/>
                  </a:lnTo>
                  <a:lnTo>
                    <a:pt x="29" y="81"/>
                  </a:lnTo>
                  <a:lnTo>
                    <a:pt x="25" y="79"/>
                  </a:lnTo>
                  <a:lnTo>
                    <a:pt x="19" y="77"/>
                  </a:lnTo>
                  <a:lnTo>
                    <a:pt x="10" y="73"/>
                  </a:lnTo>
                  <a:lnTo>
                    <a:pt x="6" y="71"/>
                  </a:lnTo>
                  <a:lnTo>
                    <a:pt x="6" y="71"/>
                  </a:lnTo>
                  <a:lnTo>
                    <a:pt x="4" y="67"/>
                  </a:lnTo>
                  <a:lnTo>
                    <a:pt x="4" y="67"/>
                  </a:lnTo>
                  <a:lnTo>
                    <a:pt x="2" y="62"/>
                  </a:lnTo>
                  <a:lnTo>
                    <a:pt x="2" y="62"/>
                  </a:lnTo>
                  <a:lnTo>
                    <a:pt x="2" y="54"/>
                  </a:lnTo>
                  <a:lnTo>
                    <a:pt x="0" y="51"/>
                  </a:lnTo>
                  <a:lnTo>
                    <a:pt x="0" y="49"/>
                  </a:lnTo>
                  <a:lnTo>
                    <a:pt x="0" y="45"/>
                  </a:lnTo>
                  <a:lnTo>
                    <a:pt x="2" y="36"/>
                  </a:lnTo>
                  <a:lnTo>
                    <a:pt x="4" y="28"/>
                  </a:lnTo>
                  <a:lnTo>
                    <a:pt x="4" y="19"/>
                  </a:lnTo>
                  <a:lnTo>
                    <a:pt x="4" y="17"/>
                  </a:lnTo>
                  <a:lnTo>
                    <a:pt x="4" y="17"/>
                  </a:lnTo>
                  <a:lnTo>
                    <a:pt x="6" y="15"/>
                  </a:lnTo>
                  <a:lnTo>
                    <a:pt x="6" y="15"/>
                  </a:lnTo>
                  <a:lnTo>
                    <a:pt x="6" y="13"/>
                  </a:lnTo>
                  <a:lnTo>
                    <a:pt x="6" y="13"/>
                  </a:lnTo>
                  <a:lnTo>
                    <a:pt x="8" y="11"/>
                  </a:lnTo>
                  <a:lnTo>
                    <a:pt x="8" y="11"/>
                  </a:lnTo>
                  <a:lnTo>
                    <a:pt x="10" y="7"/>
                  </a:lnTo>
                  <a:lnTo>
                    <a:pt x="10" y="7"/>
                  </a:lnTo>
                  <a:lnTo>
                    <a:pt x="14" y="5"/>
                  </a:lnTo>
                  <a:lnTo>
                    <a:pt x="19" y="2"/>
                  </a:lnTo>
                  <a:lnTo>
                    <a:pt x="19" y="2"/>
                  </a:lnTo>
                  <a:lnTo>
                    <a:pt x="21" y="0"/>
                  </a:lnTo>
                  <a:lnTo>
                    <a:pt x="21" y="0"/>
                  </a:lnTo>
                  <a:lnTo>
                    <a:pt x="30" y="5"/>
                  </a:lnTo>
                  <a:close/>
                </a:path>
              </a:pathLst>
            </a:custGeom>
            <a:solidFill>
              <a:srgbClr val="242222"/>
            </a:solidFill>
            <a:ln w="0">
              <a:noFill/>
              <a:prstDash val="solid"/>
              <a:round/>
            </a:ln>
          </p:spPr>
          <p:txBody>
            <a:bodyPr vert="horz" wrap="square" lIns="91440" tIns="45720" rIns="91440" bIns="45720" numCol="1" anchor="t" anchorCtr="0" compatLnSpc="1"/>
            <a:lstStyle/>
            <a:p>
              <a:endParaRPr lang="zh-CN" altLang="en-US"/>
            </a:p>
          </p:txBody>
        </p:sp>
        <p:sp>
          <p:nvSpPr>
            <p:cNvPr id="64" name="Freeform 15"/>
            <p:cNvSpPr/>
            <p:nvPr/>
          </p:nvSpPr>
          <p:spPr bwMode="auto">
            <a:xfrm>
              <a:off x="2435225" y="3178176"/>
              <a:ext cx="7938" cy="41275"/>
            </a:xfrm>
            <a:custGeom>
              <a:avLst/>
              <a:gdLst>
                <a:gd name="T0" fmla="*/ 1 w 5"/>
                <a:gd name="T1" fmla="*/ 0 h 26"/>
                <a:gd name="T2" fmla="*/ 1 w 5"/>
                <a:gd name="T3" fmla="*/ 4 h 26"/>
                <a:gd name="T4" fmla="*/ 0 w 5"/>
                <a:gd name="T5" fmla="*/ 13 h 26"/>
                <a:gd name="T6" fmla="*/ 0 w 5"/>
                <a:gd name="T7" fmla="*/ 19 h 26"/>
                <a:gd name="T8" fmla="*/ 0 w 5"/>
                <a:gd name="T9" fmla="*/ 23 h 26"/>
                <a:gd name="T10" fmla="*/ 0 w 5"/>
                <a:gd name="T11" fmla="*/ 23 h 26"/>
                <a:gd name="T12" fmla="*/ 1 w 5"/>
                <a:gd name="T13" fmla="*/ 25 h 26"/>
                <a:gd name="T14" fmla="*/ 1 w 5"/>
                <a:gd name="T15" fmla="*/ 26 h 26"/>
                <a:gd name="T16" fmla="*/ 1 w 5"/>
                <a:gd name="T17" fmla="*/ 26 h 26"/>
                <a:gd name="T18" fmla="*/ 3 w 5"/>
                <a:gd name="T19" fmla="*/ 26 h 26"/>
                <a:gd name="T20" fmla="*/ 5 w 5"/>
                <a:gd name="T21" fmla="*/ 25 h 26"/>
                <a:gd name="T22" fmla="*/ 5 w 5"/>
                <a:gd name="T23" fmla="*/ 23 h 26"/>
                <a:gd name="T24" fmla="*/ 5 w 5"/>
                <a:gd name="T25" fmla="*/ 19 h 26"/>
                <a:gd name="T26" fmla="*/ 5 w 5"/>
                <a:gd name="T27" fmla="*/ 15 h 26"/>
                <a:gd name="T28" fmla="*/ 3 w 5"/>
                <a:gd name="T29" fmla="*/ 13 h 26"/>
                <a:gd name="T30" fmla="*/ 5 w 5"/>
                <a:gd name="T31" fmla="*/ 10 h 26"/>
                <a:gd name="T32" fmla="*/ 5 w 5"/>
                <a:gd name="T33" fmla="*/ 6 h 26"/>
                <a:gd name="T34" fmla="*/ 5 w 5"/>
                <a:gd name="T35" fmla="*/ 2 h 26"/>
                <a:gd name="T36" fmla="*/ 3 w 5"/>
                <a:gd name="T37" fmla="*/ 2 h 26"/>
                <a:gd name="T38" fmla="*/ 3 w 5"/>
                <a:gd name="T39" fmla="*/ 0 h 26"/>
                <a:gd name="T40" fmla="*/ 3 w 5"/>
                <a:gd name="T41" fmla="*/ 0 h 26"/>
                <a:gd name="T42" fmla="*/ 1 w 5"/>
                <a:gd name="T43" fmla="*/ 0 h 26"/>
                <a:gd name="T44" fmla="*/ 1 w 5"/>
                <a:gd name="T4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 h="26">
                  <a:moveTo>
                    <a:pt x="1" y="0"/>
                  </a:moveTo>
                  <a:lnTo>
                    <a:pt x="1" y="4"/>
                  </a:lnTo>
                  <a:lnTo>
                    <a:pt x="0" y="13"/>
                  </a:lnTo>
                  <a:lnTo>
                    <a:pt x="0" y="19"/>
                  </a:lnTo>
                  <a:lnTo>
                    <a:pt x="0" y="23"/>
                  </a:lnTo>
                  <a:lnTo>
                    <a:pt x="0" y="23"/>
                  </a:lnTo>
                  <a:lnTo>
                    <a:pt x="1" y="25"/>
                  </a:lnTo>
                  <a:lnTo>
                    <a:pt x="1" y="26"/>
                  </a:lnTo>
                  <a:lnTo>
                    <a:pt x="1" y="26"/>
                  </a:lnTo>
                  <a:lnTo>
                    <a:pt x="3" y="26"/>
                  </a:lnTo>
                  <a:lnTo>
                    <a:pt x="5" y="25"/>
                  </a:lnTo>
                  <a:lnTo>
                    <a:pt x="5" y="23"/>
                  </a:lnTo>
                  <a:lnTo>
                    <a:pt x="5" y="19"/>
                  </a:lnTo>
                  <a:lnTo>
                    <a:pt x="5" y="15"/>
                  </a:lnTo>
                  <a:lnTo>
                    <a:pt x="3" y="13"/>
                  </a:lnTo>
                  <a:lnTo>
                    <a:pt x="5" y="10"/>
                  </a:lnTo>
                  <a:lnTo>
                    <a:pt x="5" y="6"/>
                  </a:lnTo>
                  <a:lnTo>
                    <a:pt x="5" y="2"/>
                  </a:lnTo>
                  <a:lnTo>
                    <a:pt x="3" y="2"/>
                  </a:lnTo>
                  <a:lnTo>
                    <a:pt x="3" y="0"/>
                  </a:lnTo>
                  <a:lnTo>
                    <a:pt x="3" y="0"/>
                  </a:lnTo>
                  <a:lnTo>
                    <a:pt x="1" y="0"/>
                  </a:lnTo>
                  <a:lnTo>
                    <a:pt x="1" y="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16"/>
            <p:cNvSpPr>
              <a:spLocks noEditPoints="1"/>
            </p:cNvSpPr>
            <p:nvPr/>
          </p:nvSpPr>
          <p:spPr bwMode="auto">
            <a:xfrm>
              <a:off x="2435225" y="3178176"/>
              <a:ext cx="7938" cy="41275"/>
            </a:xfrm>
            <a:custGeom>
              <a:avLst/>
              <a:gdLst>
                <a:gd name="T0" fmla="*/ 3 w 5"/>
                <a:gd name="T1" fmla="*/ 0 h 26"/>
                <a:gd name="T2" fmla="*/ 0 w 5"/>
                <a:gd name="T3" fmla="*/ 13 h 26"/>
                <a:gd name="T4" fmla="*/ 0 w 5"/>
                <a:gd name="T5" fmla="*/ 19 h 26"/>
                <a:gd name="T6" fmla="*/ 0 w 5"/>
                <a:gd name="T7" fmla="*/ 23 h 26"/>
                <a:gd name="T8" fmla="*/ 1 w 5"/>
                <a:gd name="T9" fmla="*/ 25 h 26"/>
                <a:gd name="T10" fmla="*/ 1 w 5"/>
                <a:gd name="T11" fmla="*/ 25 h 26"/>
                <a:gd name="T12" fmla="*/ 3 w 5"/>
                <a:gd name="T13" fmla="*/ 26 h 26"/>
                <a:gd name="T14" fmla="*/ 3 w 5"/>
                <a:gd name="T15" fmla="*/ 26 h 26"/>
                <a:gd name="T16" fmla="*/ 5 w 5"/>
                <a:gd name="T17" fmla="*/ 25 h 26"/>
                <a:gd name="T18" fmla="*/ 5 w 5"/>
                <a:gd name="T19" fmla="*/ 23 h 26"/>
                <a:gd name="T20" fmla="*/ 5 w 5"/>
                <a:gd name="T21" fmla="*/ 15 h 26"/>
                <a:gd name="T22" fmla="*/ 3 w 5"/>
                <a:gd name="T23" fmla="*/ 13 h 26"/>
                <a:gd name="T24" fmla="*/ 5 w 5"/>
                <a:gd name="T25" fmla="*/ 11 h 26"/>
                <a:gd name="T26" fmla="*/ 5 w 5"/>
                <a:gd name="T27" fmla="*/ 6 h 26"/>
                <a:gd name="T28" fmla="*/ 5 w 5"/>
                <a:gd name="T29" fmla="*/ 4 h 26"/>
                <a:gd name="T30" fmla="*/ 3 w 5"/>
                <a:gd name="T31" fmla="*/ 2 h 26"/>
                <a:gd name="T32" fmla="*/ 3 w 5"/>
                <a:gd name="T33" fmla="*/ 0 h 26"/>
                <a:gd name="T34" fmla="*/ 3 w 5"/>
                <a:gd name="T35" fmla="*/ 0 h 26"/>
                <a:gd name="T36" fmla="*/ 3 w 5"/>
                <a:gd name="T37" fmla="*/ 0 h 26"/>
                <a:gd name="T38" fmla="*/ 3 w 5"/>
                <a:gd name="T39" fmla="*/ 0 h 26"/>
                <a:gd name="T40" fmla="*/ 3 w 5"/>
                <a:gd name="T41" fmla="*/ 0 h 26"/>
                <a:gd name="T42" fmla="*/ 5 w 5"/>
                <a:gd name="T43" fmla="*/ 2 h 26"/>
                <a:gd name="T44" fmla="*/ 5 w 5"/>
                <a:gd name="T45" fmla="*/ 6 h 26"/>
                <a:gd name="T46" fmla="*/ 5 w 5"/>
                <a:gd name="T47" fmla="*/ 11 h 26"/>
                <a:gd name="T48" fmla="*/ 3 w 5"/>
                <a:gd name="T49" fmla="*/ 13 h 26"/>
                <a:gd name="T50" fmla="*/ 5 w 5"/>
                <a:gd name="T51" fmla="*/ 15 h 26"/>
                <a:gd name="T52" fmla="*/ 5 w 5"/>
                <a:gd name="T53" fmla="*/ 23 h 26"/>
                <a:gd name="T54" fmla="*/ 5 w 5"/>
                <a:gd name="T55" fmla="*/ 25 h 26"/>
                <a:gd name="T56" fmla="*/ 3 w 5"/>
                <a:gd name="T57" fmla="*/ 26 h 26"/>
                <a:gd name="T58" fmla="*/ 1 w 5"/>
                <a:gd name="T59" fmla="*/ 26 h 26"/>
                <a:gd name="T60" fmla="*/ 1 w 5"/>
                <a:gd name="T61" fmla="*/ 26 h 26"/>
                <a:gd name="T62" fmla="*/ 0 w 5"/>
                <a:gd name="T63" fmla="*/ 25 h 26"/>
                <a:gd name="T64" fmla="*/ 0 w 5"/>
                <a:gd name="T65" fmla="*/ 23 h 26"/>
                <a:gd name="T66" fmla="*/ 0 w 5"/>
                <a:gd name="T67" fmla="*/ 19 h 26"/>
                <a:gd name="T68" fmla="*/ 0 w 5"/>
                <a:gd name="T69" fmla="*/ 13 h 26"/>
                <a:gd name="T70" fmla="*/ 1 w 5"/>
                <a:gd name="T71" fmla="*/ 0 h 26"/>
                <a:gd name="T72" fmla="*/ 3 w 5"/>
                <a:gd name="T7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 h="26">
                  <a:moveTo>
                    <a:pt x="1" y="0"/>
                  </a:moveTo>
                  <a:lnTo>
                    <a:pt x="3" y="0"/>
                  </a:lnTo>
                  <a:lnTo>
                    <a:pt x="1" y="6"/>
                  </a:lnTo>
                  <a:lnTo>
                    <a:pt x="0" y="13"/>
                  </a:lnTo>
                  <a:lnTo>
                    <a:pt x="0" y="13"/>
                  </a:lnTo>
                  <a:lnTo>
                    <a:pt x="0" y="19"/>
                  </a:lnTo>
                  <a:lnTo>
                    <a:pt x="0" y="23"/>
                  </a:lnTo>
                  <a:lnTo>
                    <a:pt x="0" y="23"/>
                  </a:lnTo>
                  <a:lnTo>
                    <a:pt x="1" y="25"/>
                  </a:lnTo>
                  <a:lnTo>
                    <a:pt x="1" y="25"/>
                  </a:lnTo>
                  <a:lnTo>
                    <a:pt x="1" y="26"/>
                  </a:lnTo>
                  <a:lnTo>
                    <a:pt x="1" y="25"/>
                  </a:lnTo>
                  <a:lnTo>
                    <a:pt x="3" y="26"/>
                  </a:lnTo>
                  <a:lnTo>
                    <a:pt x="3" y="26"/>
                  </a:lnTo>
                  <a:lnTo>
                    <a:pt x="3" y="26"/>
                  </a:lnTo>
                  <a:lnTo>
                    <a:pt x="3" y="26"/>
                  </a:lnTo>
                  <a:lnTo>
                    <a:pt x="3" y="26"/>
                  </a:lnTo>
                  <a:lnTo>
                    <a:pt x="5" y="25"/>
                  </a:lnTo>
                  <a:lnTo>
                    <a:pt x="5" y="25"/>
                  </a:lnTo>
                  <a:lnTo>
                    <a:pt x="5" y="23"/>
                  </a:lnTo>
                  <a:lnTo>
                    <a:pt x="5" y="21"/>
                  </a:lnTo>
                  <a:lnTo>
                    <a:pt x="5" y="15"/>
                  </a:lnTo>
                  <a:lnTo>
                    <a:pt x="5" y="15"/>
                  </a:lnTo>
                  <a:lnTo>
                    <a:pt x="3" y="13"/>
                  </a:lnTo>
                  <a:lnTo>
                    <a:pt x="3" y="13"/>
                  </a:lnTo>
                  <a:lnTo>
                    <a:pt x="5" y="11"/>
                  </a:lnTo>
                  <a:lnTo>
                    <a:pt x="5" y="11"/>
                  </a:lnTo>
                  <a:lnTo>
                    <a:pt x="5" y="6"/>
                  </a:lnTo>
                  <a:lnTo>
                    <a:pt x="5" y="4"/>
                  </a:lnTo>
                  <a:lnTo>
                    <a:pt x="5" y="4"/>
                  </a:lnTo>
                  <a:lnTo>
                    <a:pt x="3" y="2"/>
                  </a:lnTo>
                  <a:lnTo>
                    <a:pt x="3" y="2"/>
                  </a:lnTo>
                  <a:lnTo>
                    <a:pt x="3" y="0"/>
                  </a:lnTo>
                  <a:lnTo>
                    <a:pt x="3" y="0"/>
                  </a:lnTo>
                  <a:lnTo>
                    <a:pt x="3" y="0"/>
                  </a:lnTo>
                  <a:lnTo>
                    <a:pt x="3" y="0"/>
                  </a:lnTo>
                  <a:lnTo>
                    <a:pt x="1" y="0"/>
                  </a:lnTo>
                  <a:close/>
                  <a:moveTo>
                    <a:pt x="3" y="0"/>
                  </a:moveTo>
                  <a:lnTo>
                    <a:pt x="3" y="0"/>
                  </a:lnTo>
                  <a:lnTo>
                    <a:pt x="3" y="0"/>
                  </a:lnTo>
                  <a:lnTo>
                    <a:pt x="3" y="0"/>
                  </a:lnTo>
                  <a:lnTo>
                    <a:pt x="3" y="0"/>
                  </a:lnTo>
                  <a:lnTo>
                    <a:pt x="3" y="2"/>
                  </a:lnTo>
                  <a:lnTo>
                    <a:pt x="5" y="2"/>
                  </a:lnTo>
                  <a:lnTo>
                    <a:pt x="5" y="4"/>
                  </a:lnTo>
                  <a:lnTo>
                    <a:pt x="5" y="6"/>
                  </a:lnTo>
                  <a:lnTo>
                    <a:pt x="5" y="11"/>
                  </a:lnTo>
                  <a:lnTo>
                    <a:pt x="5" y="11"/>
                  </a:lnTo>
                  <a:lnTo>
                    <a:pt x="3" y="13"/>
                  </a:lnTo>
                  <a:lnTo>
                    <a:pt x="3" y="13"/>
                  </a:lnTo>
                  <a:lnTo>
                    <a:pt x="5" y="15"/>
                  </a:lnTo>
                  <a:lnTo>
                    <a:pt x="5" y="15"/>
                  </a:lnTo>
                  <a:lnTo>
                    <a:pt x="5" y="21"/>
                  </a:lnTo>
                  <a:lnTo>
                    <a:pt x="5" y="23"/>
                  </a:lnTo>
                  <a:lnTo>
                    <a:pt x="5" y="25"/>
                  </a:lnTo>
                  <a:lnTo>
                    <a:pt x="5" y="25"/>
                  </a:lnTo>
                  <a:lnTo>
                    <a:pt x="3" y="26"/>
                  </a:lnTo>
                  <a:lnTo>
                    <a:pt x="3" y="26"/>
                  </a:lnTo>
                  <a:lnTo>
                    <a:pt x="3" y="26"/>
                  </a:lnTo>
                  <a:lnTo>
                    <a:pt x="1" y="26"/>
                  </a:lnTo>
                  <a:lnTo>
                    <a:pt x="1" y="26"/>
                  </a:lnTo>
                  <a:lnTo>
                    <a:pt x="1" y="26"/>
                  </a:lnTo>
                  <a:lnTo>
                    <a:pt x="1" y="26"/>
                  </a:lnTo>
                  <a:lnTo>
                    <a:pt x="0" y="25"/>
                  </a:lnTo>
                  <a:lnTo>
                    <a:pt x="0" y="25"/>
                  </a:lnTo>
                  <a:lnTo>
                    <a:pt x="0" y="23"/>
                  </a:lnTo>
                  <a:lnTo>
                    <a:pt x="0" y="23"/>
                  </a:lnTo>
                  <a:lnTo>
                    <a:pt x="0" y="19"/>
                  </a:lnTo>
                  <a:lnTo>
                    <a:pt x="0" y="13"/>
                  </a:lnTo>
                  <a:lnTo>
                    <a:pt x="0" y="13"/>
                  </a:lnTo>
                  <a:lnTo>
                    <a:pt x="1" y="6"/>
                  </a:lnTo>
                  <a:lnTo>
                    <a:pt x="1" y="0"/>
                  </a:lnTo>
                  <a:lnTo>
                    <a:pt x="1" y="0"/>
                  </a:lnTo>
                  <a:lnTo>
                    <a:pt x="3" y="0"/>
                  </a:lnTo>
                  <a:close/>
                </a:path>
              </a:pathLst>
            </a:custGeom>
            <a:solidFill>
              <a:srgbClr val="242222"/>
            </a:solidFill>
            <a:ln w="0">
              <a:solidFill>
                <a:srgbClr val="242222"/>
              </a:solidFill>
              <a:prstDash val="solid"/>
              <a:round/>
            </a:ln>
          </p:spPr>
          <p:txBody>
            <a:bodyPr vert="horz" wrap="square" lIns="91440" tIns="45720" rIns="91440" bIns="45720" numCol="1" anchor="t" anchorCtr="0" compatLnSpc="1"/>
            <a:lstStyle/>
            <a:p>
              <a:endParaRPr lang="zh-CN" altLang="en-US"/>
            </a:p>
          </p:txBody>
        </p:sp>
        <p:sp>
          <p:nvSpPr>
            <p:cNvPr id="66" name="Freeform 17"/>
            <p:cNvSpPr/>
            <p:nvPr/>
          </p:nvSpPr>
          <p:spPr bwMode="auto">
            <a:xfrm>
              <a:off x="2511425" y="2771776"/>
              <a:ext cx="47625" cy="165100"/>
            </a:xfrm>
            <a:custGeom>
              <a:avLst/>
              <a:gdLst>
                <a:gd name="T0" fmla="*/ 0 w 30"/>
                <a:gd name="T1" fmla="*/ 0 h 104"/>
                <a:gd name="T2" fmla="*/ 0 w 30"/>
                <a:gd name="T3" fmla="*/ 0 h 104"/>
                <a:gd name="T4" fmla="*/ 2 w 30"/>
                <a:gd name="T5" fmla="*/ 4 h 104"/>
                <a:gd name="T6" fmla="*/ 4 w 30"/>
                <a:gd name="T7" fmla="*/ 6 h 104"/>
                <a:gd name="T8" fmla="*/ 10 w 30"/>
                <a:gd name="T9" fmla="*/ 10 h 104"/>
                <a:gd name="T10" fmla="*/ 12 w 30"/>
                <a:gd name="T11" fmla="*/ 12 h 104"/>
                <a:gd name="T12" fmla="*/ 13 w 30"/>
                <a:gd name="T13" fmla="*/ 12 h 104"/>
                <a:gd name="T14" fmla="*/ 15 w 30"/>
                <a:gd name="T15" fmla="*/ 12 h 104"/>
                <a:gd name="T16" fmla="*/ 17 w 30"/>
                <a:gd name="T17" fmla="*/ 12 h 104"/>
                <a:gd name="T18" fmla="*/ 21 w 30"/>
                <a:gd name="T19" fmla="*/ 10 h 104"/>
                <a:gd name="T20" fmla="*/ 23 w 30"/>
                <a:gd name="T21" fmla="*/ 8 h 104"/>
                <a:gd name="T22" fmla="*/ 27 w 30"/>
                <a:gd name="T23" fmla="*/ 4 h 104"/>
                <a:gd name="T24" fmla="*/ 28 w 30"/>
                <a:gd name="T25" fmla="*/ 0 h 104"/>
                <a:gd name="T26" fmla="*/ 30 w 30"/>
                <a:gd name="T27" fmla="*/ 4 h 104"/>
                <a:gd name="T28" fmla="*/ 30 w 30"/>
                <a:gd name="T29" fmla="*/ 10 h 104"/>
                <a:gd name="T30" fmla="*/ 30 w 30"/>
                <a:gd name="T31" fmla="*/ 15 h 104"/>
                <a:gd name="T32" fmla="*/ 30 w 30"/>
                <a:gd name="T33" fmla="*/ 23 h 104"/>
                <a:gd name="T34" fmla="*/ 30 w 30"/>
                <a:gd name="T35" fmla="*/ 40 h 104"/>
                <a:gd name="T36" fmla="*/ 28 w 30"/>
                <a:gd name="T37" fmla="*/ 57 h 104"/>
                <a:gd name="T38" fmla="*/ 27 w 30"/>
                <a:gd name="T39" fmla="*/ 76 h 104"/>
                <a:gd name="T40" fmla="*/ 25 w 30"/>
                <a:gd name="T41" fmla="*/ 89 h 104"/>
                <a:gd name="T42" fmla="*/ 23 w 30"/>
                <a:gd name="T43" fmla="*/ 100 h 104"/>
                <a:gd name="T44" fmla="*/ 23 w 30"/>
                <a:gd name="T45" fmla="*/ 104 h 104"/>
                <a:gd name="T46" fmla="*/ 23 w 30"/>
                <a:gd name="T47" fmla="*/ 102 h 104"/>
                <a:gd name="T48" fmla="*/ 19 w 30"/>
                <a:gd name="T49" fmla="*/ 100 h 104"/>
                <a:gd name="T50" fmla="*/ 17 w 30"/>
                <a:gd name="T51" fmla="*/ 98 h 104"/>
                <a:gd name="T52" fmla="*/ 15 w 30"/>
                <a:gd name="T53" fmla="*/ 94 h 104"/>
                <a:gd name="T54" fmla="*/ 13 w 30"/>
                <a:gd name="T55" fmla="*/ 91 h 104"/>
                <a:gd name="T56" fmla="*/ 12 w 30"/>
                <a:gd name="T57" fmla="*/ 87 h 104"/>
                <a:gd name="T58" fmla="*/ 10 w 30"/>
                <a:gd name="T59" fmla="*/ 81 h 104"/>
                <a:gd name="T60" fmla="*/ 8 w 30"/>
                <a:gd name="T61" fmla="*/ 74 h 104"/>
                <a:gd name="T62" fmla="*/ 6 w 30"/>
                <a:gd name="T63" fmla="*/ 64 h 104"/>
                <a:gd name="T64" fmla="*/ 4 w 30"/>
                <a:gd name="T65" fmla="*/ 55 h 104"/>
                <a:gd name="T66" fmla="*/ 2 w 30"/>
                <a:gd name="T67" fmla="*/ 44 h 104"/>
                <a:gd name="T68" fmla="*/ 0 w 30"/>
                <a:gd name="T69" fmla="*/ 30 h 104"/>
                <a:gd name="T70" fmla="*/ 0 w 30"/>
                <a:gd name="T71" fmla="*/ 15 h 104"/>
                <a:gd name="T72" fmla="*/ 0 w 30"/>
                <a:gd name="T7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 h="104">
                  <a:moveTo>
                    <a:pt x="0" y="0"/>
                  </a:moveTo>
                  <a:lnTo>
                    <a:pt x="0" y="0"/>
                  </a:lnTo>
                  <a:lnTo>
                    <a:pt x="2" y="4"/>
                  </a:lnTo>
                  <a:lnTo>
                    <a:pt x="4" y="6"/>
                  </a:lnTo>
                  <a:lnTo>
                    <a:pt x="10" y="10"/>
                  </a:lnTo>
                  <a:lnTo>
                    <a:pt x="12" y="12"/>
                  </a:lnTo>
                  <a:lnTo>
                    <a:pt x="13" y="12"/>
                  </a:lnTo>
                  <a:lnTo>
                    <a:pt x="15" y="12"/>
                  </a:lnTo>
                  <a:lnTo>
                    <a:pt x="17" y="12"/>
                  </a:lnTo>
                  <a:lnTo>
                    <a:pt x="21" y="10"/>
                  </a:lnTo>
                  <a:lnTo>
                    <a:pt x="23" y="8"/>
                  </a:lnTo>
                  <a:lnTo>
                    <a:pt x="27" y="4"/>
                  </a:lnTo>
                  <a:lnTo>
                    <a:pt x="28" y="0"/>
                  </a:lnTo>
                  <a:lnTo>
                    <a:pt x="30" y="4"/>
                  </a:lnTo>
                  <a:lnTo>
                    <a:pt x="30" y="10"/>
                  </a:lnTo>
                  <a:lnTo>
                    <a:pt x="30" y="15"/>
                  </a:lnTo>
                  <a:lnTo>
                    <a:pt x="30" y="23"/>
                  </a:lnTo>
                  <a:lnTo>
                    <a:pt x="30" y="40"/>
                  </a:lnTo>
                  <a:lnTo>
                    <a:pt x="28" y="57"/>
                  </a:lnTo>
                  <a:lnTo>
                    <a:pt x="27" y="76"/>
                  </a:lnTo>
                  <a:lnTo>
                    <a:pt x="25" y="89"/>
                  </a:lnTo>
                  <a:lnTo>
                    <a:pt x="23" y="100"/>
                  </a:lnTo>
                  <a:lnTo>
                    <a:pt x="23" y="104"/>
                  </a:lnTo>
                  <a:lnTo>
                    <a:pt x="23" y="102"/>
                  </a:lnTo>
                  <a:lnTo>
                    <a:pt x="19" y="100"/>
                  </a:lnTo>
                  <a:lnTo>
                    <a:pt x="17" y="98"/>
                  </a:lnTo>
                  <a:lnTo>
                    <a:pt x="15" y="94"/>
                  </a:lnTo>
                  <a:lnTo>
                    <a:pt x="13" y="91"/>
                  </a:lnTo>
                  <a:lnTo>
                    <a:pt x="12" y="87"/>
                  </a:lnTo>
                  <a:lnTo>
                    <a:pt x="10" y="81"/>
                  </a:lnTo>
                  <a:lnTo>
                    <a:pt x="8" y="74"/>
                  </a:lnTo>
                  <a:lnTo>
                    <a:pt x="6" y="64"/>
                  </a:lnTo>
                  <a:lnTo>
                    <a:pt x="4" y="55"/>
                  </a:lnTo>
                  <a:lnTo>
                    <a:pt x="2" y="44"/>
                  </a:lnTo>
                  <a:lnTo>
                    <a:pt x="0" y="30"/>
                  </a:lnTo>
                  <a:lnTo>
                    <a:pt x="0" y="15"/>
                  </a:lnTo>
                  <a:lnTo>
                    <a:pt x="0" y="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18"/>
            <p:cNvSpPr>
              <a:spLocks noEditPoints="1"/>
            </p:cNvSpPr>
            <p:nvPr/>
          </p:nvSpPr>
          <p:spPr bwMode="auto">
            <a:xfrm>
              <a:off x="2511425" y="2771776"/>
              <a:ext cx="50800" cy="165100"/>
            </a:xfrm>
            <a:custGeom>
              <a:avLst/>
              <a:gdLst>
                <a:gd name="T0" fmla="*/ 0 w 32"/>
                <a:gd name="T1" fmla="*/ 0 h 104"/>
                <a:gd name="T2" fmla="*/ 0 w 32"/>
                <a:gd name="T3" fmla="*/ 0 h 104"/>
                <a:gd name="T4" fmla="*/ 2 w 32"/>
                <a:gd name="T5" fmla="*/ 4 h 104"/>
                <a:gd name="T6" fmla="*/ 6 w 32"/>
                <a:gd name="T7" fmla="*/ 6 h 104"/>
                <a:gd name="T8" fmla="*/ 12 w 32"/>
                <a:gd name="T9" fmla="*/ 12 h 104"/>
                <a:gd name="T10" fmla="*/ 13 w 32"/>
                <a:gd name="T11" fmla="*/ 12 h 104"/>
                <a:gd name="T12" fmla="*/ 15 w 32"/>
                <a:gd name="T13" fmla="*/ 12 h 104"/>
                <a:gd name="T14" fmla="*/ 19 w 32"/>
                <a:gd name="T15" fmla="*/ 12 h 104"/>
                <a:gd name="T16" fmla="*/ 21 w 32"/>
                <a:gd name="T17" fmla="*/ 10 h 104"/>
                <a:gd name="T18" fmla="*/ 23 w 32"/>
                <a:gd name="T19" fmla="*/ 8 h 104"/>
                <a:gd name="T20" fmla="*/ 28 w 32"/>
                <a:gd name="T21" fmla="*/ 0 h 104"/>
                <a:gd name="T22" fmla="*/ 28 w 32"/>
                <a:gd name="T23" fmla="*/ 0 h 104"/>
                <a:gd name="T24" fmla="*/ 30 w 32"/>
                <a:gd name="T25" fmla="*/ 4 h 104"/>
                <a:gd name="T26" fmla="*/ 32 w 32"/>
                <a:gd name="T27" fmla="*/ 15 h 104"/>
                <a:gd name="T28" fmla="*/ 32 w 32"/>
                <a:gd name="T29" fmla="*/ 40 h 104"/>
                <a:gd name="T30" fmla="*/ 28 w 32"/>
                <a:gd name="T31" fmla="*/ 76 h 104"/>
                <a:gd name="T32" fmla="*/ 25 w 32"/>
                <a:gd name="T33" fmla="*/ 100 h 104"/>
                <a:gd name="T34" fmla="*/ 23 w 32"/>
                <a:gd name="T35" fmla="*/ 104 h 104"/>
                <a:gd name="T36" fmla="*/ 23 w 32"/>
                <a:gd name="T37" fmla="*/ 104 h 104"/>
                <a:gd name="T38" fmla="*/ 19 w 32"/>
                <a:gd name="T39" fmla="*/ 102 h 104"/>
                <a:gd name="T40" fmla="*/ 15 w 32"/>
                <a:gd name="T41" fmla="*/ 96 h 104"/>
                <a:gd name="T42" fmla="*/ 13 w 32"/>
                <a:gd name="T43" fmla="*/ 91 h 104"/>
                <a:gd name="T44" fmla="*/ 10 w 32"/>
                <a:gd name="T45" fmla="*/ 81 h 104"/>
                <a:gd name="T46" fmla="*/ 6 w 32"/>
                <a:gd name="T47" fmla="*/ 66 h 104"/>
                <a:gd name="T48" fmla="*/ 2 w 32"/>
                <a:gd name="T49" fmla="*/ 45 h 104"/>
                <a:gd name="T50" fmla="*/ 0 w 32"/>
                <a:gd name="T51" fmla="*/ 17 h 104"/>
                <a:gd name="T52" fmla="*/ 0 w 32"/>
                <a:gd name="T53" fmla="*/ 17 h 104"/>
                <a:gd name="T54" fmla="*/ 2 w 32"/>
                <a:gd name="T55" fmla="*/ 44 h 104"/>
                <a:gd name="T56" fmla="*/ 6 w 32"/>
                <a:gd name="T57" fmla="*/ 66 h 104"/>
                <a:gd name="T58" fmla="*/ 12 w 32"/>
                <a:gd name="T59" fmla="*/ 81 h 104"/>
                <a:gd name="T60" fmla="*/ 15 w 32"/>
                <a:gd name="T61" fmla="*/ 91 h 104"/>
                <a:gd name="T62" fmla="*/ 17 w 32"/>
                <a:gd name="T63" fmla="*/ 94 h 104"/>
                <a:gd name="T64" fmla="*/ 21 w 32"/>
                <a:gd name="T65" fmla="*/ 100 h 104"/>
                <a:gd name="T66" fmla="*/ 23 w 32"/>
                <a:gd name="T67" fmla="*/ 102 h 104"/>
                <a:gd name="T68" fmla="*/ 23 w 32"/>
                <a:gd name="T69" fmla="*/ 104 h 104"/>
                <a:gd name="T70" fmla="*/ 25 w 32"/>
                <a:gd name="T71" fmla="*/ 91 h 104"/>
                <a:gd name="T72" fmla="*/ 28 w 32"/>
                <a:gd name="T73" fmla="*/ 59 h 104"/>
                <a:gd name="T74" fmla="*/ 30 w 32"/>
                <a:gd name="T75" fmla="*/ 23 h 104"/>
                <a:gd name="T76" fmla="*/ 30 w 32"/>
                <a:gd name="T77" fmla="*/ 10 h 104"/>
                <a:gd name="T78" fmla="*/ 30 w 32"/>
                <a:gd name="T79" fmla="*/ 4 h 104"/>
                <a:gd name="T80" fmla="*/ 28 w 32"/>
                <a:gd name="T81" fmla="*/ 0 h 104"/>
                <a:gd name="T82" fmla="*/ 25 w 32"/>
                <a:gd name="T83" fmla="*/ 8 h 104"/>
                <a:gd name="T84" fmla="*/ 21 w 32"/>
                <a:gd name="T85" fmla="*/ 12 h 104"/>
                <a:gd name="T86" fmla="*/ 19 w 32"/>
                <a:gd name="T87" fmla="*/ 13 h 104"/>
                <a:gd name="T88" fmla="*/ 15 w 32"/>
                <a:gd name="T89" fmla="*/ 13 h 104"/>
                <a:gd name="T90" fmla="*/ 13 w 32"/>
                <a:gd name="T91" fmla="*/ 13 h 104"/>
                <a:gd name="T92" fmla="*/ 12 w 32"/>
                <a:gd name="T93" fmla="*/ 12 h 104"/>
                <a:gd name="T94" fmla="*/ 6 w 32"/>
                <a:gd name="T95" fmla="*/ 8 h 104"/>
                <a:gd name="T96" fmla="*/ 2 w 32"/>
                <a:gd name="T97" fmla="*/ 4 h 104"/>
                <a:gd name="T98" fmla="*/ 0 w 32"/>
                <a:gd name="T99" fmla="*/ 2 h 104"/>
                <a:gd name="T100" fmla="*/ 0 w 32"/>
                <a:gd name="T101"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 h="104">
                  <a:moveTo>
                    <a:pt x="0" y="0"/>
                  </a:moveTo>
                  <a:lnTo>
                    <a:pt x="0" y="0"/>
                  </a:lnTo>
                  <a:lnTo>
                    <a:pt x="0" y="0"/>
                  </a:lnTo>
                  <a:lnTo>
                    <a:pt x="0" y="0"/>
                  </a:lnTo>
                  <a:lnTo>
                    <a:pt x="0" y="0"/>
                  </a:lnTo>
                  <a:lnTo>
                    <a:pt x="2" y="4"/>
                  </a:lnTo>
                  <a:lnTo>
                    <a:pt x="6" y="6"/>
                  </a:lnTo>
                  <a:lnTo>
                    <a:pt x="6" y="6"/>
                  </a:lnTo>
                  <a:lnTo>
                    <a:pt x="10" y="10"/>
                  </a:lnTo>
                  <a:lnTo>
                    <a:pt x="12" y="12"/>
                  </a:lnTo>
                  <a:lnTo>
                    <a:pt x="12" y="12"/>
                  </a:lnTo>
                  <a:lnTo>
                    <a:pt x="13" y="12"/>
                  </a:lnTo>
                  <a:lnTo>
                    <a:pt x="13" y="12"/>
                  </a:lnTo>
                  <a:lnTo>
                    <a:pt x="15" y="12"/>
                  </a:lnTo>
                  <a:lnTo>
                    <a:pt x="15" y="12"/>
                  </a:lnTo>
                  <a:lnTo>
                    <a:pt x="19" y="12"/>
                  </a:lnTo>
                  <a:lnTo>
                    <a:pt x="19" y="12"/>
                  </a:lnTo>
                  <a:lnTo>
                    <a:pt x="21" y="10"/>
                  </a:lnTo>
                  <a:lnTo>
                    <a:pt x="23" y="8"/>
                  </a:lnTo>
                  <a:lnTo>
                    <a:pt x="23" y="8"/>
                  </a:lnTo>
                  <a:lnTo>
                    <a:pt x="27" y="4"/>
                  </a:lnTo>
                  <a:lnTo>
                    <a:pt x="28" y="0"/>
                  </a:lnTo>
                  <a:lnTo>
                    <a:pt x="28" y="0"/>
                  </a:lnTo>
                  <a:lnTo>
                    <a:pt x="28" y="0"/>
                  </a:lnTo>
                  <a:lnTo>
                    <a:pt x="30" y="4"/>
                  </a:lnTo>
                  <a:lnTo>
                    <a:pt x="30" y="4"/>
                  </a:lnTo>
                  <a:lnTo>
                    <a:pt x="32" y="10"/>
                  </a:lnTo>
                  <a:lnTo>
                    <a:pt x="32" y="15"/>
                  </a:lnTo>
                  <a:lnTo>
                    <a:pt x="32" y="23"/>
                  </a:lnTo>
                  <a:lnTo>
                    <a:pt x="32" y="40"/>
                  </a:lnTo>
                  <a:lnTo>
                    <a:pt x="30" y="59"/>
                  </a:lnTo>
                  <a:lnTo>
                    <a:pt x="28" y="76"/>
                  </a:lnTo>
                  <a:lnTo>
                    <a:pt x="27" y="91"/>
                  </a:lnTo>
                  <a:lnTo>
                    <a:pt x="25" y="100"/>
                  </a:lnTo>
                  <a:lnTo>
                    <a:pt x="25" y="104"/>
                  </a:lnTo>
                  <a:lnTo>
                    <a:pt x="23" y="104"/>
                  </a:lnTo>
                  <a:lnTo>
                    <a:pt x="23" y="104"/>
                  </a:lnTo>
                  <a:lnTo>
                    <a:pt x="23" y="104"/>
                  </a:lnTo>
                  <a:lnTo>
                    <a:pt x="23" y="104"/>
                  </a:lnTo>
                  <a:lnTo>
                    <a:pt x="19" y="102"/>
                  </a:lnTo>
                  <a:lnTo>
                    <a:pt x="17" y="98"/>
                  </a:lnTo>
                  <a:lnTo>
                    <a:pt x="15" y="96"/>
                  </a:lnTo>
                  <a:lnTo>
                    <a:pt x="15" y="96"/>
                  </a:lnTo>
                  <a:lnTo>
                    <a:pt x="13" y="91"/>
                  </a:lnTo>
                  <a:lnTo>
                    <a:pt x="12" y="87"/>
                  </a:lnTo>
                  <a:lnTo>
                    <a:pt x="10" y="81"/>
                  </a:lnTo>
                  <a:lnTo>
                    <a:pt x="8" y="74"/>
                  </a:lnTo>
                  <a:lnTo>
                    <a:pt x="6" y="66"/>
                  </a:lnTo>
                  <a:lnTo>
                    <a:pt x="4" y="55"/>
                  </a:lnTo>
                  <a:lnTo>
                    <a:pt x="2" y="45"/>
                  </a:lnTo>
                  <a:lnTo>
                    <a:pt x="0" y="32"/>
                  </a:lnTo>
                  <a:lnTo>
                    <a:pt x="0" y="17"/>
                  </a:lnTo>
                  <a:lnTo>
                    <a:pt x="0" y="0"/>
                  </a:lnTo>
                  <a:close/>
                  <a:moveTo>
                    <a:pt x="0" y="17"/>
                  </a:moveTo>
                  <a:lnTo>
                    <a:pt x="2" y="32"/>
                  </a:lnTo>
                  <a:lnTo>
                    <a:pt x="2" y="44"/>
                  </a:lnTo>
                  <a:lnTo>
                    <a:pt x="4" y="55"/>
                  </a:lnTo>
                  <a:lnTo>
                    <a:pt x="6" y="66"/>
                  </a:lnTo>
                  <a:lnTo>
                    <a:pt x="8" y="74"/>
                  </a:lnTo>
                  <a:lnTo>
                    <a:pt x="12" y="81"/>
                  </a:lnTo>
                  <a:lnTo>
                    <a:pt x="13" y="87"/>
                  </a:lnTo>
                  <a:lnTo>
                    <a:pt x="15" y="91"/>
                  </a:lnTo>
                  <a:lnTo>
                    <a:pt x="17" y="94"/>
                  </a:lnTo>
                  <a:lnTo>
                    <a:pt x="17" y="94"/>
                  </a:lnTo>
                  <a:lnTo>
                    <a:pt x="19" y="98"/>
                  </a:lnTo>
                  <a:lnTo>
                    <a:pt x="21" y="100"/>
                  </a:lnTo>
                  <a:lnTo>
                    <a:pt x="23" y="102"/>
                  </a:lnTo>
                  <a:lnTo>
                    <a:pt x="23" y="102"/>
                  </a:lnTo>
                  <a:lnTo>
                    <a:pt x="23" y="104"/>
                  </a:lnTo>
                  <a:lnTo>
                    <a:pt x="23" y="104"/>
                  </a:lnTo>
                  <a:lnTo>
                    <a:pt x="23" y="100"/>
                  </a:lnTo>
                  <a:lnTo>
                    <a:pt x="25" y="91"/>
                  </a:lnTo>
                  <a:lnTo>
                    <a:pt x="27" y="76"/>
                  </a:lnTo>
                  <a:lnTo>
                    <a:pt x="28" y="59"/>
                  </a:lnTo>
                  <a:lnTo>
                    <a:pt x="30" y="40"/>
                  </a:lnTo>
                  <a:lnTo>
                    <a:pt x="30" y="23"/>
                  </a:lnTo>
                  <a:lnTo>
                    <a:pt x="30" y="15"/>
                  </a:lnTo>
                  <a:lnTo>
                    <a:pt x="30" y="10"/>
                  </a:lnTo>
                  <a:lnTo>
                    <a:pt x="30" y="4"/>
                  </a:lnTo>
                  <a:lnTo>
                    <a:pt x="30" y="4"/>
                  </a:lnTo>
                  <a:lnTo>
                    <a:pt x="28" y="0"/>
                  </a:lnTo>
                  <a:lnTo>
                    <a:pt x="28" y="0"/>
                  </a:lnTo>
                  <a:lnTo>
                    <a:pt x="27" y="4"/>
                  </a:lnTo>
                  <a:lnTo>
                    <a:pt x="25" y="8"/>
                  </a:lnTo>
                  <a:lnTo>
                    <a:pt x="23" y="10"/>
                  </a:lnTo>
                  <a:lnTo>
                    <a:pt x="21" y="12"/>
                  </a:lnTo>
                  <a:lnTo>
                    <a:pt x="19" y="12"/>
                  </a:lnTo>
                  <a:lnTo>
                    <a:pt x="19" y="13"/>
                  </a:lnTo>
                  <a:lnTo>
                    <a:pt x="15" y="13"/>
                  </a:lnTo>
                  <a:lnTo>
                    <a:pt x="15" y="13"/>
                  </a:lnTo>
                  <a:lnTo>
                    <a:pt x="13" y="13"/>
                  </a:lnTo>
                  <a:lnTo>
                    <a:pt x="13" y="13"/>
                  </a:lnTo>
                  <a:lnTo>
                    <a:pt x="12" y="12"/>
                  </a:lnTo>
                  <a:lnTo>
                    <a:pt x="12" y="12"/>
                  </a:lnTo>
                  <a:lnTo>
                    <a:pt x="10" y="12"/>
                  </a:lnTo>
                  <a:lnTo>
                    <a:pt x="6" y="8"/>
                  </a:lnTo>
                  <a:lnTo>
                    <a:pt x="4" y="8"/>
                  </a:lnTo>
                  <a:lnTo>
                    <a:pt x="2" y="4"/>
                  </a:lnTo>
                  <a:lnTo>
                    <a:pt x="0" y="2"/>
                  </a:lnTo>
                  <a:lnTo>
                    <a:pt x="0" y="2"/>
                  </a:lnTo>
                  <a:lnTo>
                    <a:pt x="0" y="0"/>
                  </a:lnTo>
                  <a:lnTo>
                    <a:pt x="0" y="0"/>
                  </a:lnTo>
                  <a:lnTo>
                    <a:pt x="0" y="17"/>
                  </a:lnTo>
                  <a:close/>
                </a:path>
              </a:pathLst>
            </a:custGeom>
            <a:solidFill>
              <a:srgbClr val="242222"/>
            </a:solidFill>
            <a:ln w="0">
              <a:noFill/>
              <a:prstDash val="solid"/>
              <a:round/>
            </a:ln>
          </p:spPr>
          <p:txBody>
            <a:bodyPr vert="horz" wrap="square" lIns="91440" tIns="45720" rIns="91440" bIns="45720" numCol="1" anchor="t" anchorCtr="0" compatLnSpc="1"/>
            <a:lstStyle/>
            <a:p>
              <a:endParaRPr lang="zh-CN" altLang="en-US"/>
            </a:p>
          </p:txBody>
        </p:sp>
      </p:grpSp>
      <p:grpSp>
        <p:nvGrpSpPr>
          <p:cNvPr id="75" name="组合 74"/>
          <p:cNvGrpSpPr/>
          <p:nvPr/>
        </p:nvGrpSpPr>
        <p:grpSpPr>
          <a:xfrm>
            <a:off x="2632075" y="404813"/>
            <a:ext cx="334963" cy="1169987"/>
            <a:chOff x="2632075" y="404813"/>
            <a:chExt cx="334963" cy="1169987"/>
          </a:xfrm>
        </p:grpSpPr>
        <p:sp>
          <p:nvSpPr>
            <p:cNvPr id="70" name="AutoShape 20"/>
            <p:cNvSpPr>
              <a:spLocks noChangeAspect="1" noChangeArrowheads="1" noTextEdit="1"/>
            </p:cNvSpPr>
            <p:nvPr/>
          </p:nvSpPr>
          <p:spPr bwMode="auto">
            <a:xfrm>
              <a:off x="2632075" y="404813"/>
              <a:ext cx="334963"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Freeform 22"/>
            <p:cNvSpPr/>
            <p:nvPr/>
          </p:nvSpPr>
          <p:spPr bwMode="auto">
            <a:xfrm>
              <a:off x="2632075" y="407988"/>
              <a:ext cx="325438" cy="1160462"/>
            </a:xfrm>
            <a:custGeom>
              <a:avLst/>
              <a:gdLst>
                <a:gd name="T0" fmla="*/ 114 w 205"/>
                <a:gd name="T1" fmla="*/ 694 h 731"/>
                <a:gd name="T2" fmla="*/ 134 w 205"/>
                <a:gd name="T3" fmla="*/ 696 h 731"/>
                <a:gd name="T4" fmla="*/ 149 w 205"/>
                <a:gd name="T5" fmla="*/ 689 h 731"/>
                <a:gd name="T6" fmla="*/ 150 w 205"/>
                <a:gd name="T7" fmla="*/ 665 h 731"/>
                <a:gd name="T8" fmla="*/ 154 w 205"/>
                <a:gd name="T9" fmla="*/ 644 h 731"/>
                <a:gd name="T10" fmla="*/ 147 w 205"/>
                <a:gd name="T11" fmla="*/ 624 h 731"/>
                <a:gd name="T12" fmla="*/ 139 w 205"/>
                <a:gd name="T13" fmla="*/ 606 h 731"/>
                <a:gd name="T14" fmla="*/ 134 w 205"/>
                <a:gd name="T15" fmla="*/ 552 h 731"/>
                <a:gd name="T16" fmla="*/ 163 w 205"/>
                <a:gd name="T17" fmla="*/ 556 h 731"/>
                <a:gd name="T18" fmla="*/ 165 w 205"/>
                <a:gd name="T19" fmla="*/ 536 h 731"/>
                <a:gd name="T20" fmla="*/ 163 w 205"/>
                <a:gd name="T21" fmla="*/ 465 h 731"/>
                <a:gd name="T22" fmla="*/ 165 w 205"/>
                <a:gd name="T23" fmla="*/ 408 h 731"/>
                <a:gd name="T24" fmla="*/ 171 w 205"/>
                <a:gd name="T25" fmla="*/ 336 h 731"/>
                <a:gd name="T26" fmla="*/ 180 w 205"/>
                <a:gd name="T27" fmla="*/ 292 h 731"/>
                <a:gd name="T28" fmla="*/ 187 w 205"/>
                <a:gd name="T29" fmla="*/ 273 h 731"/>
                <a:gd name="T30" fmla="*/ 204 w 205"/>
                <a:gd name="T31" fmla="*/ 268 h 731"/>
                <a:gd name="T32" fmla="*/ 204 w 205"/>
                <a:gd name="T33" fmla="*/ 242 h 731"/>
                <a:gd name="T34" fmla="*/ 198 w 205"/>
                <a:gd name="T35" fmla="*/ 223 h 731"/>
                <a:gd name="T36" fmla="*/ 191 w 205"/>
                <a:gd name="T37" fmla="*/ 173 h 731"/>
                <a:gd name="T38" fmla="*/ 185 w 205"/>
                <a:gd name="T39" fmla="*/ 135 h 731"/>
                <a:gd name="T40" fmla="*/ 167 w 205"/>
                <a:gd name="T41" fmla="*/ 118 h 731"/>
                <a:gd name="T42" fmla="*/ 152 w 205"/>
                <a:gd name="T43" fmla="*/ 90 h 731"/>
                <a:gd name="T44" fmla="*/ 158 w 205"/>
                <a:gd name="T45" fmla="*/ 107 h 731"/>
                <a:gd name="T46" fmla="*/ 156 w 205"/>
                <a:gd name="T47" fmla="*/ 92 h 731"/>
                <a:gd name="T48" fmla="*/ 145 w 205"/>
                <a:gd name="T49" fmla="*/ 50 h 731"/>
                <a:gd name="T50" fmla="*/ 130 w 205"/>
                <a:gd name="T51" fmla="*/ 16 h 731"/>
                <a:gd name="T52" fmla="*/ 108 w 205"/>
                <a:gd name="T53" fmla="*/ 4 h 731"/>
                <a:gd name="T54" fmla="*/ 83 w 205"/>
                <a:gd name="T55" fmla="*/ 4 h 731"/>
                <a:gd name="T56" fmla="*/ 64 w 205"/>
                <a:gd name="T57" fmla="*/ 20 h 731"/>
                <a:gd name="T58" fmla="*/ 55 w 205"/>
                <a:gd name="T59" fmla="*/ 55 h 731"/>
                <a:gd name="T60" fmla="*/ 53 w 205"/>
                <a:gd name="T61" fmla="*/ 96 h 731"/>
                <a:gd name="T62" fmla="*/ 31 w 205"/>
                <a:gd name="T63" fmla="*/ 122 h 731"/>
                <a:gd name="T64" fmla="*/ 20 w 205"/>
                <a:gd name="T65" fmla="*/ 135 h 731"/>
                <a:gd name="T66" fmla="*/ 11 w 205"/>
                <a:gd name="T67" fmla="*/ 159 h 731"/>
                <a:gd name="T68" fmla="*/ 6 w 205"/>
                <a:gd name="T69" fmla="*/ 233 h 731"/>
                <a:gd name="T70" fmla="*/ 4 w 205"/>
                <a:gd name="T71" fmla="*/ 246 h 731"/>
                <a:gd name="T72" fmla="*/ 2 w 205"/>
                <a:gd name="T73" fmla="*/ 262 h 731"/>
                <a:gd name="T74" fmla="*/ 4 w 205"/>
                <a:gd name="T75" fmla="*/ 271 h 731"/>
                <a:gd name="T76" fmla="*/ 6 w 205"/>
                <a:gd name="T77" fmla="*/ 288 h 731"/>
                <a:gd name="T78" fmla="*/ 6 w 205"/>
                <a:gd name="T79" fmla="*/ 297 h 731"/>
                <a:gd name="T80" fmla="*/ 11 w 205"/>
                <a:gd name="T81" fmla="*/ 316 h 731"/>
                <a:gd name="T82" fmla="*/ 33 w 205"/>
                <a:gd name="T83" fmla="*/ 332 h 731"/>
                <a:gd name="T84" fmla="*/ 40 w 205"/>
                <a:gd name="T85" fmla="*/ 408 h 731"/>
                <a:gd name="T86" fmla="*/ 28 w 205"/>
                <a:gd name="T87" fmla="*/ 462 h 731"/>
                <a:gd name="T88" fmla="*/ 24 w 205"/>
                <a:gd name="T89" fmla="*/ 526 h 731"/>
                <a:gd name="T90" fmla="*/ 48 w 205"/>
                <a:gd name="T91" fmla="*/ 552 h 731"/>
                <a:gd name="T92" fmla="*/ 72 w 205"/>
                <a:gd name="T93" fmla="*/ 560 h 731"/>
                <a:gd name="T94" fmla="*/ 88 w 205"/>
                <a:gd name="T95" fmla="*/ 572 h 731"/>
                <a:gd name="T96" fmla="*/ 90 w 205"/>
                <a:gd name="T97" fmla="*/ 628 h 731"/>
                <a:gd name="T98" fmla="*/ 81 w 205"/>
                <a:gd name="T99" fmla="*/ 656 h 731"/>
                <a:gd name="T100" fmla="*/ 77 w 205"/>
                <a:gd name="T101" fmla="*/ 672 h 731"/>
                <a:gd name="T102" fmla="*/ 72 w 205"/>
                <a:gd name="T103" fmla="*/ 707 h 731"/>
                <a:gd name="T104" fmla="*/ 68 w 205"/>
                <a:gd name="T105" fmla="*/ 726 h 731"/>
                <a:gd name="T106" fmla="*/ 90 w 205"/>
                <a:gd name="T107" fmla="*/ 731 h 731"/>
                <a:gd name="T108" fmla="*/ 103 w 205"/>
                <a:gd name="T109" fmla="*/ 726 h 731"/>
                <a:gd name="T110" fmla="*/ 106 w 205"/>
                <a:gd name="T111" fmla="*/ 700 h 731"/>
                <a:gd name="T112" fmla="*/ 108 w 205"/>
                <a:gd name="T113" fmla="*/ 672 h 731"/>
                <a:gd name="T114" fmla="*/ 110 w 205"/>
                <a:gd name="T115" fmla="*/ 641 h 731"/>
                <a:gd name="T116" fmla="*/ 119 w 205"/>
                <a:gd name="T117" fmla="*/ 620 h 731"/>
                <a:gd name="T118" fmla="*/ 123 w 205"/>
                <a:gd name="T119" fmla="*/ 650 h 731"/>
                <a:gd name="T120" fmla="*/ 114 w 205"/>
                <a:gd name="T121" fmla="*/ 68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5" h="731">
                  <a:moveTo>
                    <a:pt x="114" y="680"/>
                  </a:moveTo>
                  <a:lnTo>
                    <a:pt x="114" y="681"/>
                  </a:lnTo>
                  <a:lnTo>
                    <a:pt x="114" y="685"/>
                  </a:lnTo>
                  <a:lnTo>
                    <a:pt x="114" y="689"/>
                  </a:lnTo>
                  <a:lnTo>
                    <a:pt x="114" y="691"/>
                  </a:lnTo>
                  <a:lnTo>
                    <a:pt x="114" y="694"/>
                  </a:lnTo>
                  <a:lnTo>
                    <a:pt x="116" y="696"/>
                  </a:lnTo>
                  <a:lnTo>
                    <a:pt x="119" y="696"/>
                  </a:lnTo>
                  <a:lnTo>
                    <a:pt x="121" y="696"/>
                  </a:lnTo>
                  <a:lnTo>
                    <a:pt x="125" y="698"/>
                  </a:lnTo>
                  <a:lnTo>
                    <a:pt x="128" y="698"/>
                  </a:lnTo>
                  <a:lnTo>
                    <a:pt x="134" y="696"/>
                  </a:lnTo>
                  <a:lnTo>
                    <a:pt x="136" y="696"/>
                  </a:lnTo>
                  <a:lnTo>
                    <a:pt x="139" y="696"/>
                  </a:lnTo>
                  <a:lnTo>
                    <a:pt x="143" y="694"/>
                  </a:lnTo>
                  <a:lnTo>
                    <a:pt x="145" y="694"/>
                  </a:lnTo>
                  <a:lnTo>
                    <a:pt x="149" y="691"/>
                  </a:lnTo>
                  <a:lnTo>
                    <a:pt x="149" y="689"/>
                  </a:lnTo>
                  <a:lnTo>
                    <a:pt x="149" y="687"/>
                  </a:lnTo>
                  <a:lnTo>
                    <a:pt x="149" y="685"/>
                  </a:lnTo>
                  <a:lnTo>
                    <a:pt x="149" y="681"/>
                  </a:lnTo>
                  <a:lnTo>
                    <a:pt x="149" y="676"/>
                  </a:lnTo>
                  <a:lnTo>
                    <a:pt x="149" y="670"/>
                  </a:lnTo>
                  <a:lnTo>
                    <a:pt x="150" y="665"/>
                  </a:lnTo>
                  <a:lnTo>
                    <a:pt x="150" y="661"/>
                  </a:lnTo>
                  <a:lnTo>
                    <a:pt x="152" y="656"/>
                  </a:lnTo>
                  <a:lnTo>
                    <a:pt x="152" y="652"/>
                  </a:lnTo>
                  <a:lnTo>
                    <a:pt x="152" y="652"/>
                  </a:lnTo>
                  <a:lnTo>
                    <a:pt x="154" y="648"/>
                  </a:lnTo>
                  <a:lnTo>
                    <a:pt x="154" y="644"/>
                  </a:lnTo>
                  <a:lnTo>
                    <a:pt x="154" y="641"/>
                  </a:lnTo>
                  <a:lnTo>
                    <a:pt x="154" y="637"/>
                  </a:lnTo>
                  <a:lnTo>
                    <a:pt x="152" y="632"/>
                  </a:lnTo>
                  <a:lnTo>
                    <a:pt x="150" y="628"/>
                  </a:lnTo>
                  <a:lnTo>
                    <a:pt x="149" y="624"/>
                  </a:lnTo>
                  <a:lnTo>
                    <a:pt x="147" y="624"/>
                  </a:lnTo>
                  <a:lnTo>
                    <a:pt x="145" y="622"/>
                  </a:lnTo>
                  <a:lnTo>
                    <a:pt x="145" y="622"/>
                  </a:lnTo>
                  <a:lnTo>
                    <a:pt x="143" y="620"/>
                  </a:lnTo>
                  <a:lnTo>
                    <a:pt x="141" y="617"/>
                  </a:lnTo>
                  <a:lnTo>
                    <a:pt x="141" y="613"/>
                  </a:lnTo>
                  <a:lnTo>
                    <a:pt x="139" y="606"/>
                  </a:lnTo>
                  <a:lnTo>
                    <a:pt x="138" y="602"/>
                  </a:lnTo>
                  <a:lnTo>
                    <a:pt x="136" y="593"/>
                  </a:lnTo>
                  <a:lnTo>
                    <a:pt x="136" y="576"/>
                  </a:lnTo>
                  <a:lnTo>
                    <a:pt x="134" y="567"/>
                  </a:lnTo>
                  <a:lnTo>
                    <a:pt x="134" y="560"/>
                  </a:lnTo>
                  <a:lnTo>
                    <a:pt x="134" y="552"/>
                  </a:lnTo>
                  <a:lnTo>
                    <a:pt x="134" y="550"/>
                  </a:lnTo>
                  <a:lnTo>
                    <a:pt x="139" y="552"/>
                  </a:lnTo>
                  <a:lnTo>
                    <a:pt x="147" y="552"/>
                  </a:lnTo>
                  <a:lnTo>
                    <a:pt x="156" y="556"/>
                  </a:lnTo>
                  <a:lnTo>
                    <a:pt x="161" y="556"/>
                  </a:lnTo>
                  <a:lnTo>
                    <a:pt x="163" y="556"/>
                  </a:lnTo>
                  <a:lnTo>
                    <a:pt x="163" y="554"/>
                  </a:lnTo>
                  <a:lnTo>
                    <a:pt x="165" y="552"/>
                  </a:lnTo>
                  <a:lnTo>
                    <a:pt x="165" y="550"/>
                  </a:lnTo>
                  <a:lnTo>
                    <a:pt x="165" y="547"/>
                  </a:lnTo>
                  <a:lnTo>
                    <a:pt x="165" y="543"/>
                  </a:lnTo>
                  <a:lnTo>
                    <a:pt x="165" y="536"/>
                  </a:lnTo>
                  <a:lnTo>
                    <a:pt x="165" y="530"/>
                  </a:lnTo>
                  <a:lnTo>
                    <a:pt x="165" y="523"/>
                  </a:lnTo>
                  <a:lnTo>
                    <a:pt x="165" y="511"/>
                  </a:lnTo>
                  <a:lnTo>
                    <a:pt x="165" y="497"/>
                  </a:lnTo>
                  <a:lnTo>
                    <a:pt x="163" y="480"/>
                  </a:lnTo>
                  <a:lnTo>
                    <a:pt x="163" y="465"/>
                  </a:lnTo>
                  <a:lnTo>
                    <a:pt x="163" y="452"/>
                  </a:lnTo>
                  <a:lnTo>
                    <a:pt x="163" y="443"/>
                  </a:lnTo>
                  <a:lnTo>
                    <a:pt x="163" y="438"/>
                  </a:lnTo>
                  <a:lnTo>
                    <a:pt x="163" y="428"/>
                  </a:lnTo>
                  <a:lnTo>
                    <a:pt x="163" y="417"/>
                  </a:lnTo>
                  <a:lnTo>
                    <a:pt x="165" y="408"/>
                  </a:lnTo>
                  <a:lnTo>
                    <a:pt x="167" y="403"/>
                  </a:lnTo>
                  <a:lnTo>
                    <a:pt x="167" y="393"/>
                  </a:lnTo>
                  <a:lnTo>
                    <a:pt x="171" y="375"/>
                  </a:lnTo>
                  <a:lnTo>
                    <a:pt x="171" y="356"/>
                  </a:lnTo>
                  <a:lnTo>
                    <a:pt x="172" y="345"/>
                  </a:lnTo>
                  <a:lnTo>
                    <a:pt x="171" y="336"/>
                  </a:lnTo>
                  <a:lnTo>
                    <a:pt x="169" y="319"/>
                  </a:lnTo>
                  <a:lnTo>
                    <a:pt x="167" y="305"/>
                  </a:lnTo>
                  <a:lnTo>
                    <a:pt x="165" y="299"/>
                  </a:lnTo>
                  <a:lnTo>
                    <a:pt x="176" y="292"/>
                  </a:lnTo>
                  <a:lnTo>
                    <a:pt x="178" y="292"/>
                  </a:lnTo>
                  <a:lnTo>
                    <a:pt x="180" y="292"/>
                  </a:lnTo>
                  <a:lnTo>
                    <a:pt x="180" y="292"/>
                  </a:lnTo>
                  <a:lnTo>
                    <a:pt x="180" y="290"/>
                  </a:lnTo>
                  <a:lnTo>
                    <a:pt x="182" y="290"/>
                  </a:lnTo>
                  <a:lnTo>
                    <a:pt x="182" y="288"/>
                  </a:lnTo>
                  <a:lnTo>
                    <a:pt x="185" y="281"/>
                  </a:lnTo>
                  <a:lnTo>
                    <a:pt x="187" y="273"/>
                  </a:lnTo>
                  <a:lnTo>
                    <a:pt x="189" y="273"/>
                  </a:lnTo>
                  <a:lnTo>
                    <a:pt x="193" y="273"/>
                  </a:lnTo>
                  <a:lnTo>
                    <a:pt x="196" y="271"/>
                  </a:lnTo>
                  <a:lnTo>
                    <a:pt x="202" y="271"/>
                  </a:lnTo>
                  <a:lnTo>
                    <a:pt x="202" y="270"/>
                  </a:lnTo>
                  <a:lnTo>
                    <a:pt x="204" y="268"/>
                  </a:lnTo>
                  <a:lnTo>
                    <a:pt x="204" y="264"/>
                  </a:lnTo>
                  <a:lnTo>
                    <a:pt x="204" y="260"/>
                  </a:lnTo>
                  <a:lnTo>
                    <a:pt x="204" y="255"/>
                  </a:lnTo>
                  <a:lnTo>
                    <a:pt x="205" y="249"/>
                  </a:lnTo>
                  <a:lnTo>
                    <a:pt x="205" y="246"/>
                  </a:lnTo>
                  <a:lnTo>
                    <a:pt x="204" y="242"/>
                  </a:lnTo>
                  <a:lnTo>
                    <a:pt x="204" y="238"/>
                  </a:lnTo>
                  <a:lnTo>
                    <a:pt x="202" y="236"/>
                  </a:lnTo>
                  <a:lnTo>
                    <a:pt x="204" y="234"/>
                  </a:lnTo>
                  <a:lnTo>
                    <a:pt x="202" y="231"/>
                  </a:lnTo>
                  <a:lnTo>
                    <a:pt x="200" y="227"/>
                  </a:lnTo>
                  <a:lnTo>
                    <a:pt x="198" y="223"/>
                  </a:lnTo>
                  <a:lnTo>
                    <a:pt x="196" y="220"/>
                  </a:lnTo>
                  <a:lnTo>
                    <a:pt x="196" y="216"/>
                  </a:lnTo>
                  <a:lnTo>
                    <a:pt x="194" y="209"/>
                  </a:lnTo>
                  <a:lnTo>
                    <a:pt x="193" y="199"/>
                  </a:lnTo>
                  <a:lnTo>
                    <a:pt x="191" y="186"/>
                  </a:lnTo>
                  <a:lnTo>
                    <a:pt x="191" y="173"/>
                  </a:lnTo>
                  <a:lnTo>
                    <a:pt x="189" y="161"/>
                  </a:lnTo>
                  <a:lnTo>
                    <a:pt x="189" y="151"/>
                  </a:lnTo>
                  <a:lnTo>
                    <a:pt x="187" y="146"/>
                  </a:lnTo>
                  <a:lnTo>
                    <a:pt x="187" y="140"/>
                  </a:lnTo>
                  <a:lnTo>
                    <a:pt x="187" y="137"/>
                  </a:lnTo>
                  <a:lnTo>
                    <a:pt x="185" y="135"/>
                  </a:lnTo>
                  <a:lnTo>
                    <a:pt x="183" y="133"/>
                  </a:lnTo>
                  <a:lnTo>
                    <a:pt x="180" y="133"/>
                  </a:lnTo>
                  <a:lnTo>
                    <a:pt x="176" y="131"/>
                  </a:lnTo>
                  <a:lnTo>
                    <a:pt x="172" y="127"/>
                  </a:lnTo>
                  <a:lnTo>
                    <a:pt x="171" y="122"/>
                  </a:lnTo>
                  <a:lnTo>
                    <a:pt x="167" y="118"/>
                  </a:lnTo>
                  <a:lnTo>
                    <a:pt x="163" y="114"/>
                  </a:lnTo>
                  <a:lnTo>
                    <a:pt x="160" y="111"/>
                  </a:lnTo>
                  <a:lnTo>
                    <a:pt x="154" y="107"/>
                  </a:lnTo>
                  <a:lnTo>
                    <a:pt x="152" y="107"/>
                  </a:lnTo>
                  <a:lnTo>
                    <a:pt x="152" y="87"/>
                  </a:lnTo>
                  <a:lnTo>
                    <a:pt x="152" y="90"/>
                  </a:lnTo>
                  <a:lnTo>
                    <a:pt x="154" y="98"/>
                  </a:lnTo>
                  <a:lnTo>
                    <a:pt x="154" y="101"/>
                  </a:lnTo>
                  <a:lnTo>
                    <a:pt x="156" y="105"/>
                  </a:lnTo>
                  <a:lnTo>
                    <a:pt x="156" y="105"/>
                  </a:lnTo>
                  <a:lnTo>
                    <a:pt x="158" y="107"/>
                  </a:lnTo>
                  <a:lnTo>
                    <a:pt x="158" y="107"/>
                  </a:lnTo>
                  <a:lnTo>
                    <a:pt x="160" y="107"/>
                  </a:lnTo>
                  <a:lnTo>
                    <a:pt x="160" y="107"/>
                  </a:lnTo>
                  <a:lnTo>
                    <a:pt x="158" y="105"/>
                  </a:lnTo>
                  <a:lnTo>
                    <a:pt x="158" y="103"/>
                  </a:lnTo>
                  <a:lnTo>
                    <a:pt x="158" y="100"/>
                  </a:lnTo>
                  <a:lnTo>
                    <a:pt x="156" y="92"/>
                  </a:lnTo>
                  <a:lnTo>
                    <a:pt x="152" y="85"/>
                  </a:lnTo>
                  <a:lnTo>
                    <a:pt x="149" y="70"/>
                  </a:lnTo>
                  <a:lnTo>
                    <a:pt x="149" y="64"/>
                  </a:lnTo>
                  <a:lnTo>
                    <a:pt x="149" y="61"/>
                  </a:lnTo>
                  <a:lnTo>
                    <a:pt x="147" y="55"/>
                  </a:lnTo>
                  <a:lnTo>
                    <a:pt x="145" y="50"/>
                  </a:lnTo>
                  <a:lnTo>
                    <a:pt x="145" y="44"/>
                  </a:lnTo>
                  <a:lnTo>
                    <a:pt x="143" y="40"/>
                  </a:lnTo>
                  <a:lnTo>
                    <a:pt x="141" y="33"/>
                  </a:lnTo>
                  <a:lnTo>
                    <a:pt x="138" y="28"/>
                  </a:lnTo>
                  <a:lnTo>
                    <a:pt x="134" y="22"/>
                  </a:lnTo>
                  <a:lnTo>
                    <a:pt x="130" y="16"/>
                  </a:lnTo>
                  <a:lnTo>
                    <a:pt x="125" y="13"/>
                  </a:lnTo>
                  <a:lnTo>
                    <a:pt x="121" y="9"/>
                  </a:lnTo>
                  <a:lnTo>
                    <a:pt x="119" y="9"/>
                  </a:lnTo>
                  <a:lnTo>
                    <a:pt x="116" y="5"/>
                  </a:lnTo>
                  <a:lnTo>
                    <a:pt x="112" y="5"/>
                  </a:lnTo>
                  <a:lnTo>
                    <a:pt x="108" y="4"/>
                  </a:lnTo>
                  <a:lnTo>
                    <a:pt x="105" y="2"/>
                  </a:lnTo>
                  <a:lnTo>
                    <a:pt x="101" y="2"/>
                  </a:lnTo>
                  <a:lnTo>
                    <a:pt x="97" y="0"/>
                  </a:lnTo>
                  <a:lnTo>
                    <a:pt x="92" y="2"/>
                  </a:lnTo>
                  <a:lnTo>
                    <a:pt x="86" y="2"/>
                  </a:lnTo>
                  <a:lnTo>
                    <a:pt x="83" y="4"/>
                  </a:lnTo>
                  <a:lnTo>
                    <a:pt x="77" y="5"/>
                  </a:lnTo>
                  <a:lnTo>
                    <a:pt x="75" y="7"/>
                  </a:lnTo>
                  <a:lnTo>
                    <a:pt x="72" y="11"/>
                  </a:lnTo>
                  <a:lnTo>
                    <a:pt x="68" y="13"/>
                  </a:lnTo>
                  <a:lnTo>
                    <a:pt x="66" y="16"/>
                  </a:lnTo>
                  <a:lnTo>
                    <a:pt x="64" y="20"/>
                  </a:lnTo>
                  <a:lnTo>
                    <a:pt x="62" y="24"/>
                  </a:lnTo>
                  <a:lnTo>
                    <a:pt x="61" y="28"/>
                  </a:lnTo>
                  <a:lnTo>
                    <a:pt x="59" y="31"/>
                  </a:lnTo>
                  <a:lnTo>
                    <a:pt x="57" y="40"/>
                  </a:lnTo>
                  <a:lnTo>
                    <a:pt x="55" y="48"/>
                  </a:lnTo>
                  <a:lnTo>
                    <a:pt x="55" y="55"/>
                  </a:lnTo>
                  <a:lnTo>
                    <a:pt x="55" y="64"/>
                  </a:lnTo>
                  <a:lnTo>
                    <a:pt x="55" y="72"/>
                  </a:lnTo>
                  <a:lnTo>
                    <a:pt x="55" y="77"/>
                  </a:lnTo>
                  <a:lnTo>
                    <a:pt x="57" y="89"/>
                  </a:lnTo>
                  <a:lnTo>
                    <a:pt x="57" y="92"/>
                  </a:lnTo>
                  <a:lnTo>
                    <a:pt x="53" y="96"/>
                  </a:lnTo>
                  <a:lnTo>
                    <a:pt x="44" y="103"/>
                  </a:lnTo>
                  <a:lnTo>
                    <a:pt x="39" y="109"/>
                  </a:lnTo>
                  <a:lnTo>
                    <a:pt x="35" y="114"/>
                  </a:lnTo>
                  <a:lnTo>
                    <a:pt x="33" y="116"/>
                  </a:lnTo>
                  <a:lnTo>
                    <a:pt x="33" y="120"/>
                  </a:lnTo>
                  <a:lnTo>
                    <a:pt x="31" y="122"/>
                  </a:lnTo>
                  <a:lnTo>
                    <a:pt x="31" y="124"/>
                  </a:lnTo>
                  <a:lnTo>
                    <a:pt x="28" y="125"/>
                  </a:lnTo>
                  <a:lnTo>
                    <a:pt x="26" y="127"/>
                  </a:lnTo>
                  <a:lnTo>
                    <a:pt x="24" y="129"/>
                  </a:lnTo>
                  <a:lnTo>
                    <a:pt x="22" y="131"/>
                  </a:lnTo>
                  <a:lnTo>
                    <a:pt x="20" y="135"/>
                  </a:lnTo>
                  <a:lnTo>
                    <a:pt x="20" y="137"/>
                  </a:lnTo>
                  <a:lnTo>
                    <a:pt x="18" y="138"/>
                  </a:lnTo>
                  <a:lnTo>
                    <a:pt x="17" y="142"/>
                  </a:lnTo>
                  <a:lnTo>
                    <a:pt x="15" y="144"/>
                  </a:lnTo>
                  <a:lnTo>
                    <a:pt x="15" y="149"/>
                  </a:lnTo>
                  <a:lnTo>
                    <a:pt x="11" y="159"/>
                  </a:lnTo>
                  <a:lnTo>
                    <a:pt x="11" y="162"/>
                  </a:lnTo>
                  <a:lnTo>
                    <a:pt x="11" y="175"/>
                  </a:lnTo>
                  <a:lnTo>
                    <a:pt x="7" y="199"/>
                  </a:lnTo>
                  <a:lnTo>
                    <a:pt x="7" y="212"/>
                  </a:lnTo>
                  <a:lnTo>
                    <a:pt x="6" y="223"/>
                  </a:lnTo>
                  <a:lnTo>
                    <a:pt x="6" y="233"/>
                  </a:lnTo>
                  <a:lnTo>
                    <a:pt x="4" y="236"/>
                  </a:lnTo>
                  <a:lnTo>
                    <a:pt x="4" y="236"/>
                  </a:lnTo>
                  <a:lnTo>
                    <a:pt x="2" y="238"/>
                  </a:lnTo>
                  <a:lnTo>
                    <a:pt x="2" y="240"/>
                  </a:lnTo>
                  <a:lnTo>
                    <a:pt x="4" y="242"/>
                  </a:lnTo>
                  <a:lnTo>
                    <a:pt x="4" y="246"/>
                  </a:lnTo>
                  <a:lnTo>
                    <a:pt x="4" y="247"/>
                  </a:lnTo>
                  <a:lnTo>
                    <a:pt x="2" y="249"/>
                  </a:lnTo>
                  <a:lnTo>
                    <a:pt x="2" y="255"/>
                  </a:lnTo>
                  <a:lnTo>
                    <a:pt x="2" y="257"/>
                  </a:lnTo>
                  <a:lnTo>
                    <a:pt x="0" y="260"/>
                  </a:lnTo>
                  <a:lnTo>
                    <a:pt x="2" y="262"/>
                  </a:lnTo>
                  <a:lnTo>
                    <a:pt x="2" y="264"/>
                  </a:lnTo>
                  <a:lnTo>
                    <a:pt x="2" y="266"/>
                  </a:lnTo>
                  <a:lnTo>
                    <a:pt x="2" y="266"/>
                  </a:lnTo>
                  <a:lnTo>
                    <a:pt x="2" y="268"/>
                  </a:lnTo>
                  <a:lnTo>
                    <a:pt x="2" y="268"/>
                  </a:lnTo>
                  <a:lnTo>
                    <a:pt x="4" y="271"/>
                  </a:lnTo>
                  <a:lnTo>
                    <a:pt x="4" y="275"/>
                  </a:lnTo>
                  <a:lnTo>
                    <a:pt x="6" y="281"/>
                  </a:lnTo>
                  <a:lnTo>
                    <a:pt x="7" y="282"/>
                  </a:lnTo>
                  <a:lnTo>
                    <a:pt x="7" y="284"/>
                  </a:lnTo>
                  <a:lnTo>
                    <a:pt x="7" y="286"/>
                  </a:lnTo>
                  <a:lnTo>
                    <a:pt x="6" y="288"/>
                  </a:lnTo>
                  <a:lnTo>
                    <a:pt x="6" y="288"/>
                  </a:lnTo>
                  <a:lnTo>
                    <a:pt x="6" y="290"/>
                  </a:lnTo>
                  <a:lnTo>
                    <a:pt x="6" y="292"/>
                  </a:lnTo>
                  <a:lnTo>
                    <a:pt x="6" y="294"/>
                  </a:lnTo>
                  <a:lnTo>
                    <a:pt x="6" y="295"/>
                  </a:lnTo>
                  <a:lnTo>
                    <a:pt x="6" y="297"/>
                  </a:lnTo>
                  <a:lnTo>
                    <a:pt x="7" y="301"/>
                  </a:lnTo>
                  <a:lnTo>
                    <a:pt x="11" y="308"/>
                  </a:lnTo>
                  <a:lnTo>
                    <a:pt x="11" y="312"/>
                  </a:lnTo>
                  <a:lnTo>
                    <a:pt x="11" y="312"/>
                  </a:lnTo>
                  <a:lnTo>
                    <a:pt x="11" y="314"/>
                  </a:lnTo>
                  <a:lnTo>
                    <a:pt x="11" y="316"/>
                  </a:lnTo>
                  <a:lnTo>
                    <a:pt x="11" y="318"/>
                  </a:lnTo>
                  <a:lnTo>
                    <a:pt x="13" y="319"/>
                  </a:lnTo>
                  <a:lnTo>
                    <a:pt x="15" y="321"/>
                  </a:lnTo>
                  <a:lnTo>
                    <a:pt x="22" y="323"/>
                  </a:lnTo>
                  <a:lnTo>
                    <a:pt x="28" y="325"/>
                  </a:lnTo>
                  <a:lnTo>
                    <a:pt x="33" y="332"/>
                  </a:lnTo>
                  <a:lnTo>
                    <a:pt x="35" y="342"/>
                  </a:lnTo>
                  <a:lnTo>
                    <a:pt x="35" y="364"/>
                  </a:lnTo>
                  <a:lnTo>
                    <a:pt x="35" y="375"/>
                  </a:lnTo>
                  <a:lnTo>
                    <a:pt x="37" y="388"/>
                  </a:lnTo>
                  <a:lnTo>
                    <a:pt x="39" y="399"/>
                  </a:lnTo>
                  <a:lnTo>
                    <a:pt x="40" y="408"/>
                  </a:lnTo>
                  <a:lnTo>
                    <a:pt x="37" y="414"/>
                  </a:lnTo>
                  <a:lnTo>
                    <a:pt x="35" y="421"/>
                  </a:lnTo>
                  <a:lnTo>
                    <a:pt x="33" y="427"/>
                  </a:lnTo>
                  <a:lnTo>
                    <a:pt x="31" y="434"/>
                  </a:lnTo>
                  <a:lnTo>
                    <a:pt x="29" y="449"/>
                  </a:lnTo>
                  <a:lnTo>
                    <a:pt x="28" y="462"/>
                  </a:lnTo>
                  <a:lnTo>
                    <a:pt x="26" y="473"/>
                  </a:lnTo>
                  <a:lnTo>
                    <a:pt x="26" y="484"/>
                  </a:lnTo>
                  <a:lnTo>
                    <a:pt x="26" y="493"/>
                  </a:lnTo>
                  <a:lnTo>
                    <a:pt x="26" y="499"/>
                  </a:lnTo>
                  <a:lnTo>
                    <a:pt x="24" y="511"/>
                  </a:lnTo>
                  <a:lnTo>
                    <a:pt x="24" y="526"/>
                  </a:lnTo>
                  <a:lnTo>
                    <a:pt x="22" y="539"/>
                  </a:lnTo>
                  <a:lnTo>
                    <a:pt x="22" y="543"/>
                  </a:lnTo>
                  <a:lnTo>
                    <a:pt x="26" y="545"/>
                  </a:lnTo>
                  <a:lnTo>
                    <a:pt x="33" y="550"/>
                  </a:lnTo>
                  <a:lnTo>
                    <a:pt x="40" y="550"/>
                  </a:lnTo>
                  <a:lnTo>
                    <a:pt x="48" y="552"/>
                  </a:lnTo>
                  <a:lnTo>
                    <a:pt x="57" y="554"/>
                  </a:lnTo>
                  <a:lnTo>
                    <a:pt x="68" y="554"/>
                  </a:lnTo>
                  <a:lnTo>
                    <a:pt x="68" y="558"/>
                  </a:lnTo>
                  <a:lnTo>
                    <a:pt x="70" y="558"/>
                  </a:lnTo>
                  <a:lnTo>
                    <a:pt x="70" y="560"/>
                  </a:lnTo>
                  <a:lnTo>
                    <a:pt x="72" y="560"/>
                  </a:lnTo>
                  <a:lnTo>
                    <a:pt x="73" y="561"/>
                  </a:lnTo>
                  <a:lnTo>
                    <a:pt x="75" y="560"/>
                  </a:lnTo>
                  <a:lnTo>
                    <a:pt x="92" y="552"/>
                  </a:lnTo>
                  <a:lnTo>
                    <a:pt x="92" y="556"/>
                  </a:lnTo>
                  <a:lnTo>
                    <a:pt x="90" y="567"/>
                  </a:lnTo>
                  <a:lnTo>
                    <a:pt x="88" y="572"/>
                  </a:lnTo>
                  <a:lnTo>
                    <a:pt x="88" y="582"/>
                  </a:lnTo>
                  <a:lnTo>
                    <a:pt x="88" y="591"/>
                  </a:lnTo>
                  <a:lnTo>
                    <a:pt x="90" y="600"/>
                  </a:lnTo>
                  <a:lnTo>
                    <a:pt x="90" y="609"/>
                  </a:lnTo>
                  <a:lnTo>
                    <a:pt x="90" y="619"/>
                  </a:lnTo>
                  <a:lnTo>
                    <a:pt x="90" y="628"/>
                  </a:lnTo>
                  <a:lnTo>
                    <a:pt x="88" y="635"/>
                  </a:lnTo>
                  <a:lnTo>
                    <a:pt x="86" y="643"/>
                  </a:lnTo>
                  <a:lnTo>
                    <a:pt x="84" y="648"/>
                  </a:lnTo>
                  <a:lnTo>
                    <a:pt x="83" y="652"/>
                  </a:lnTo>
                  <a:lnTo>
                    <a:pt x="83" y="654"/>
                  </a:lnTo>
                  <a:lnTo>
                    <a:pt x="81" y="656"/>
                  </a:lnTo>
                  <a:lnTo>
                    <a:pt x="81" y="657"/>
                  </a:lnTo>
                  <a:lnTo>
                    <a:pt x="79" y="659"/>
                  </a:lnTo>
                  <a:lnTo>
                    <a:pt x="79" y="663"/>
                  </a:lnTo>
                  <a:lnTo>
                    <a:pt x="79" y="667"/>
                  </a:lnTo>
                  <a:lnTo>
                    <a:pt x="77" y="669"/>
                  </a:lnTo>
                  <a:lnTo>
                    <a:pt x="77" y="672"/>
                  </a:lnTo>
                  <a:lnTo>
                    <a:pt x="75" y="680"/>
                  </a:lnTo>
                  <a:lnTo>
                    <a:pt x="75" y="685"/>
                  </a:lnTo>
                  <a:lnTo>
                    <a:pt x="75" y="694"/>
                  </a:lnTo>
                  <a:lnTo>
                    <a:pt x="75" y="698"/>
                  </a:lnTo>
                  <a:lnTo>
                    <a:pt x="73" y="704"/>
                  </a:lnTo>
                  <a:lnTo>
                    <a:pt x="72" y="707"/>
                  </a:lnTo>
                  <a:lnTo>
                    <a:pt x="70" y="709"/>
                  </a:lnTo>
                  <a:lnTo>
                    <a:pt x="68" y="713"/>
                  </a:lnTo>
                  <a:lnTo>
                    <a:pt x="68" y="715"/>
                  </a:lnTo>
                  <a:lnTo>
                    <a:pt x="68" y="718"/>
                  </a:lnTo>
                  <a:lnTo>
                    <a:pt x="68" y="722"/>
                  </a:lnTo>
                  <a:lnTo>
                    <a:pt x="68" y="726"/>
                  </a:lnTo>
                  <a:lnTo>
                    <a:pt x="68" y="728"/>
                  </a:lnTo>
                  <a:lnTo>
                    <a:pt x="72" y="729"/>
                  </a:lnTo>
                  <a:lnTo>
                    <a:pt x="77" y="729"/>
                  </a:lnTo>
                  <a:lnTo>
                    <a:pt x="84" y="731"/>
                  </a:lnTo>
                  <a:lnTo>
                    <a:pt x="86" y="731"/>
                  </a:lnTo>
                  <a:lnTo>
                    <a:pt x="90" y="731"/>
                  </a:lnTo>
                  <a:lnTo>
                    <a:pt x="94" y="731"/>
                  </a:lnTo>
                  <a:lnTo>
                    <a:pt x="97" y="731"/>
                  </a:lnTo>
                  <a:lnTo>
                    <a:pt x="99" y="729"/>
                  </a:lnTo>
                  <a:lnTo>
                    <a:pt x="101" y="728"/>
                  </a:lnTo>
                  <a:lnTo>
                    <a:pt x="103" y="728"/>
                  </a:lnTo>
                  <a:lnTo>
                    <a:pt x="103" y="726"/>
                  </a:lnTo>
                  <a:lnTo>
                    <a:pt x="105" y="724"/>
                  </a:lnTo>
                  <a:lnTo>
                    <a:pt x="105" y="720"/>
                  </a:lnTo>
                  <a:lnTo>
                    <a:pt x="106" y="717"/>
                  </a:lnTo>
                  <a:lnTo>
                    <a:pt x="106" y="713"/>
                  </a:lnTo>
                  <a:lnTo>
                    <a:pt x="106" y="709"/>
                  </a:lnTo>
                  <a:lnTo>
                    <a:pt x="106" y="700"/>
                  </a:lnTo>
                  <a:lnTo>
                    <a:pt x="108" y="694"/>
                  </a:lnTo>
                  <a:lnTo>
                    <a:pt x="110" y="691"/>
                  </a:lnTo>
                  <a:lnTo>
                    <a:pt x="110" y="683"/>
                  </a:lnTo>
                  <a:lnTo>
                    <a:pt x="110" y="678"/>
                  </a:lnTo>
                  <a:lnTo>
                    <a:pt x="110" y="674"/>
                  </a:lnTo>
                  <a:lnTo>
                    <a:pt x="108" y="672"/>
                  </a:lnTo>
                  <a:lnTo>
                    <a:pt x="106" y="665"/>
                  </a:lnTo>
                  <a:lnTo>
                    <a:pt x="106" y="661"/>
                  </a:lnTo>
                  <a:lnTo>
                    <a:pt x="106" y="657"/>
                  </a:lnTo>
                  <a:lnTo>
                    <a:pt x="106" y="654"/>
                  </a:lnTo>
                  <a:lnTo>
                    <a:pt x="108" y="650"/>
                  </a:lnTo>
                  <a:lnTo>
                    <a:pt x="110" y="641"/>
                  </a:lnTo>
                  <a:lnTo>
                    <a:pt x="112" y="633"/>
                  </a:lnTo>
                  <a:lnTo>
                    <a:pt x="114" y="628"/>
                  </a:lnTo>
                  <a:lnTo>
                    <a:pt x="116" y="624"/>
                  </a:lnTo>
                  <a:lnTo>
                    <a:pt x="119" y="619"/>
                  </a:lnTo>
                  <a:lnTo>
                    <a:pt x="119" y="617"/>
                  </a:lnTo>
                  <a:lnTo>
                    <a:pt x="119" y="620"/>
                  </a:lnTo>
                  <a:lnTo>
                    <a:pt x="121" y="626"/>
                  </a:lnTo>
                  <a:lnTo>
                    <a:pt x="121" y="633"/>
                  </a:lnTo>
                  <a:lnTo>
                    <a:pt x="123" y="637"/>
                  </a:lnTo>
                  <a:lnTo>
                    <a:pt x="123" y="641"/>
                  </a:lnTo>
                  <a:lnTo>
                    <a:pt x="123" y="644"/>
                  </a:lnTo>
                  <a:lnTo>
                    <a:pt x="123" y="650"/>
                  </a:lnTo>
                  <a:lnTo>
                    <a:pt x="123" y="654"/>
                  </a:lnTo>
                  <a:lnTo>
                    <a:pt x="121" y="657"/>
                  </a:lnTo>
                  <a:lnTo>
                    <a:pt x="119" y="667"/>
                  </a:lnTo>
                  <a:lnTo>
                    <a:pt x="116" y="674"/>
                  </a:lnTo>
                  <a:lnTo>
                    <a:pt x="114" y="678"/>
                  </a:lnTo>
                  <a:lnTo>
                    <a:pt x="114" y="680"/>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72" name="Freeform 23"/>
            <p:cNvSpPr/>
            <p:nvPr/>
          </p:nvSpPr>
          <p:spPr bwMode="auto">
            <a:xfrm>
              <a:off x="2684463" y="719138"/>
              <a:ext cx="20638" cy="163512"/>
            </a:xfrm>
            <a:custGeom>
              <a:avLst/>
              <a:gdLst>
                <a:gd name="T0" fmla="*/ 2 w 13"/>
                <a:gd name="T1" fmla="*/ 0 h 103"/>
                <a:gd name="T2" fmla="*/ 4 w 13"/>
                <a:gd name="T3" fmla="*/ 5 h 103"/>
                <a:gd name="T4" fmla="*/ 6 w 13"/>
                <a:gd name="T5" fmla="*/ 14 h 103"/>
                <a:gd name="T6" fmla="*/ 9 w 13"/>
                <a:gd name="T7" fmla="*/ 26 h 103"/>
                <a:gd name="T8" fmla="*/ 11 w 13"/>
                <a:gd name="T9" fmla="*/ 33 h 103"/>
                <a:gd name="T10" fmla="*/ 13 w 13"/>
                <a:gd name="T11" fmla="*/ 40 h 103"/>
                <a:gd name="T12" fmla="*/ 13 w 13"/>
                <a:gd name="T13" fmla="*/ 53 h 103"/>
                <a:gd name="T14" fmla="*/ 13 w 13"/>
                <a:gd name="T15" fmla="*/ 64 h 103"/>
                <a:gd name="T16" fmla="*/ 13 w 13"/>
                <a:gd name="T17" fmla="*/ 70 h 103"/>
                <a:gd name="T18" fmla="*/ 13 w 13"/>
                <a:gd name="T19" fmla="*/ 75 h 103"/>
                <a:gd name="T20" fmla="*/ 13 w 13"/>
                <a:gd name="T21" fmla="*/ 79 h 103"/>
                <a:gd name="T22" fmla="*/ 11 w 13"/>
                <a:gd name="T23" fmla="*/ 83 h 103"/>
                <a:gd name="T24" fmla="*/ 9 w 13"/>
                <a:gd name="T25" fmla="*/ 86 h 103"/>
                <a:gd name="T26" fmla="*/ 7 w 13"/>
                <a:gd name="T27" fmla="*/ 90 h 103"/>
                <a:gd name="T28" fmla="*/ 7 w 13"/>
                <a:gd name="T29" fmla="*/ 96 h 103"/>
                <a:gd name="T30" fmla="*/ 6 w 13"/>
                <a:gd name="T31" fmla="*/ 99 h 103"/>
                <a:gd name="T32" fmla="*/ 4 w 13"/>
                <a:gd name="T33" fmla="*/ 103 h 103"/>
                <a:gd name="T34" fmla="*/ 6 w 13"/>
                <a:gd name="T35" fmla="*/ 99 h 103"/>
                <a:gd name="T36" fmla="*/ 6 w 13"/>
                <a:gd name="T37" fmla="*/ 94 h 103"/>
                <a:gd name="T38" fmla="*/ 4 w 13"/>
                <a:gd name="T39" fmla="*/ 86 h 103"/>
                <a:gd name="T40" fmla="*/ 4 w 13"/>
                <a:gd name="T41" fmla="*/ 83 h 103"/>
                <a:gd name="T42" fmla="*/ 4 w 13"/>
                <a:gd name="T43" fmla="*/ 81 h 103"/>
                <a:gd name="T44" fmla="*/ 2 w 13"/>
                <a:gd name="T45" fmla="*/ 75 h 103"/>
                <a:gd name="T46" fmla="*/ 2 w 13"/>
                <a:gd name="T47" fmla="*/ 70 h 103"/>
                <a:gd name="T48" fmla="*/ 2 w 13"/>
                <a:gd name="T49" fmla="*/ 68 h 103"/>
                <a:gd name="T50" fmla="*/ 0 w 13"/>
                <a:gd name="T51" fmla="*/ 66 h 103"/>
                <a:gd name="T52" fmla="*/ 0 w 13"/>
                <a:gd name="T53" fmla="*/ 64 h 103"/>
                <a:gd name="T54" fmla="*/ 2 w 13"/>
                <a:gd name="T55" fmla="*/ 61 h 103"/>
                <a:gd name="T56" fmla="*/ 2 w 13"/>
                <a:gd name="T57" fmla="*/ 61 h 103"/>
                <a:gd name="T58" fmla="*/ 4 w 13"/>
                <a:gd name="T59" fmla="*/ 53 h 103"/>
                <a:gd name="T60" fmla="*/ 4 w 13"/>
                <a:gd name="T61" fmla="*/ 42 h 103"/>
                <a:gd name="T62" fmla="*/ 6 w 13"/>
                <a:gd name="T63" fmla="*/ 35 h 103"/>
                <a:gd name="T64" fmla="*/ 6 w 13"/>
                <a:gd name="T65" fmla="*/ 29 h 103"/>
                <a:gd name="T66" fmla="*/ 6 w 13"/>
                <a:gd name="T67" fmla="*/ 26 h 103"/>
                <a:gd name="T68" fmla="*/ 4 w 13"/>
                <a:gd name="T69" fmla="*/ 22 h 103"/>
                <a:gd name="T70" fmla="*/ 2 w 13"/>
                <a:gd name="T71" fmla="*/ 16 h 103"/>
                <a:gd name="T72" fmla="*/ 2 w 13"/>
                <a:gd name="T73" fmla="*/ 9 h 103"/>
                <a:gd name="T74" fmla="*/ 2 w 13"/>
                <a:gd name="T75" fmla="*/ 3 h 103"/>
                <a:gd name="T76" fmla="*/ 2 w 13"/>
                <a:gd name="T7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 h="103">
                  <a:moveTo>
                    <a:pt x="2" y="0"/>
                  </a:moveTo>
                  <a:lnTo>
                    <a:pt x="4" y="5"/>
                  </a:lnTo>
                  <a:lnTo>
                    <a:pt x="6" y="14"/>
                  </a:lnTo>
                  <a:lnTo>
                    <a:pt x="9" y="26"/>
                  </a:lnTo>
                  <a:lnTo>
                    <a:pt x="11" y="33"/>
                  </a:lnTo>
                  <a:lnTo>
                    <a:pt x="13" y="40"/>
                  </a:lnTo>
                  <a:lnTo>
                    <a:pt x="13" y="53"/>
                  </a:lnTo>
                  <a:lnTo>
                    <a:pt x="13" y="64"/>
                  </a:lnTo>
                  <a:lnTo>
                    <a:pt x="13" y="70"/>
                  </a:lnTo>
                  <a:lnTo>
                    <a:pt x="13" y="75"/>
                  </a:lnTo>
                  <a:lnTo>
                    <a:pt x="13" y="79"/>
                  </a:lnTo>
                  <a:lnTo>
                    <a:pt x="11" y="83"/>
                  </a:lnTo>
                  <a:lnTo>
                    <a:pt x="9" y="86"/>
                  </a:lnTo>
                  <a:lnTo>
                    <a:pt x="7" y="90"/>
                  </a:lnTo>
                  <a:lnTo>
                    <a:pt x="7" y="96"/>
                  </a:lnTo>
                  <a:lnTo>
                    <a:pt x="6" y="99"/>
                  </a:lnTo>
                  <a:lnTo>
                    <a:pt x="4" y="103"/>
                  </a:lnTo>
                  <a:lnTo>
                    <a:pt x="6" y="99"/>
                  </a:lnTo>
                  <a:lnTo>
                    <a:pt x="6" y="94"/>
                  </a:lnTo>
                  <a:lnTo>
                    <a:pt x="4" y="86"/>
                  </a:lnTo>
                  <a:lnTo>
                    <a:pt x="4" y="83"/>
                  </a:lnTo>
                  <a:lnTo>
                    <a:pt x="4" y="81"/>
                  </a:lnTo>
                  <a:lnTo>
                    <a:pt x="2" y="75"/>
                  </a:lnTo>
                  <a:lnTo>
                    <a:pt x="2" y="70"/>
                  </a:lnTo>
                  <a:lnTo>
                    <a:pt x="2" y="68"/>
                  </a:lnTo>
                  <a:lnTo>
                    <a:pt x="0" y="66"/>
                  </a:lnTo>
                  <a:lnTo>
                    <a:pt x="0" y="64"/>
                  </a:lnTo>
                  <a:lnTo>
                    <a:pt x="2" y="61"/>
                  </a:lnTo>
                  <a:lnTo>
                    <a:pt x="2" y="61"/>
                  </a:lnTo>
                  <a:lnTo>
                    <a:pt x="4" y="53"/>
                  </a:lnTo>
                  <a:lnTo>
                    <a:pt x="4" y="42"/>
                  </a:lnTo>
                  <a:lnTo>
                    <a:pt x="6" y="35"/>
                  </a:lnTo>
                  <a:lnTo>
                    <a:pt x="6" y="29"/>
                  </a:lnTo>
                  <a:lnTo>
                    <a:pt x="6" y="26"/>
                  </a:lnTo>
                  <a:lnTo>
                    <a:pt x="4" y="22"/>
                  </a:lnTo>
                  <a:lnTo>
                    <a:pt x="2" y="16"/>
                  </a:lnTo>
                  <a:lnTo>
                    <a:pt x="2" y="9"/>
                  </a:lnTo>
                  <a:lnTo>
                    <a:pt x="2" y="3"/>
                  </a:lnTo>
                  <a:lnTo>
                    <a:pt x="2" y="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4"/>
            <p:cNvSpPr/>
            <p:nvPr/>
          </p:nvSpPr>
          <p:spPr bwMode="auto">
            <a:xfrm>
              <a:off x="2870200" y="730250"/>
              <a:ext cx="33338" cy="103187"/>
            </a:xfrm>
            <a:custGeom>
              <a:avLst/>
              <a:gdLst>
                <a:gd name="T0" fmla="*/ 11 w 21"/>
                <a:gd name="T1" fmla="*/ 0 h 65"/>
                <a:gd name="T2" fmla="*/ 13 w 21"/>
                <a:gd name="T3" fmla="*/ 2 h 65"/>
                <a:gd name="T4" fmla="*/ 13 w 21"/>
                <a:gd name="T5" fmla="*/ 11 h 65"/>
                <a:gd name="T6" fmla="*/ 13 w 21"/>
                <a:gd name="T7" fmla="*/ 19 h 65"/>
                <a:gd name="T8" fmla="*/ 15 w 21"/>
                <a:gd name="T9" fmla="*/ 22 h 65"/>
                <a:gd name="T10" fmla="*/ 17 w 21"/>
                <a:gd name="T11" fmla="*/ 24 h 65"/>
                <a:gd name="T12" fmla="*/ 17 w 21"/>
                <a:gd name="T13" fmla="*/ 28 h 65"/>
                <a:gd name="T14" fmla="*/ 17 w 21"/>
                <a:gd name="T15" fmla="*/ 30 h 65"/>
                <a:gd name="T16" fmla="*/ 17 w 21"/>
                <a:gd name="T17" fmla="*/ 33 h 65"/>
                <a:gd name="T18" fmla="*/ 17 w 21"/>
                <a:gd name="T19" fmla="*/ 35 h 65"/>
                <a:gd name="T20" fmla="*/ 19 w 21"/>
                <a:gd name="T21" fmla="*/ 41 h 65"/>
                <a:gd name="T22" fmla="*/ 21 w 21"/>
                <a:gd name="T23" fmla="*/ 46 h 65"/>
                <a:gd name="T24" fmla="*/ 21 w 21"/>
                <a:gd name="T25" fmla="*/ 50 h 65"/>
                <a:gd name="T26" fmla="*/ 21 w 21"/>
                <a:gd name="T27" fmla="*/ 52 h 65"/>
                <a:gd name="T28" fmla="*/ 19 w 21"/>
                <a:gd name="T29" fmla="*/ 52 h 65"/>
                <a:gd name="T30" fmla="*/ 17 w 21"/>
                <a:gd name="T31" fmla="*/ 54 h 65"/>
                <a:gd name="T32" fmla="*/ 15 w 21"/>
                <a:gd name="T33" fmla="*/ 57 h 65"/>
                <a:gd name="T34" fmla="*/ 10 w 21"/>
                <a:gd name="T35" fmla="*/ 59 h 65"/>
                <a:gd name="T36" fmla="*/ 8 w 21"/>
                <a:gd name="T37" fmla="*/ 61 h 65"/>
                <a:gd name="T38" fmla="*/ 6 w 21"/>
                <a:gd name="T39" fmla="*/ 65 h 65"/>
                <a:gd name="T40" fmla="*/ 4 w 21"/>
                <a:gd name="T41" fmla="*/ 65 h 65"/>
                <a:gd name="T42" fmla="*/ 2 w 21"/>
                <a:gd name="T43" fmla="*/ 61 h 65"/>
                <a:gd name="T44" fmla="*/ 2 w 21"/>
                <a:gd name="T45" fmla="*/ 59 h 65"/>
                <a:gd name="T46" fmla="*/ 0 w 21"/>
                <a:gd name="T47" fmla="*/ 59 h 65"/>
                <a:gd name="T48" fmla="*/ 0 w 21"/>
                <a:gd name="T49" fmla="*/ 55 h 65"/>
                <a:gd name="T50" fmla="*/ 0 w 21"/>
                <a:gd name="T51" fmla="*/ 54 h 65"/>
                <a:gd name="T52" fmla="*/ 0 w 21"/>
                <a:gd name="T53" fmla="*/ 48 h 65"/>
                <a:gd name="T54" fmla="*/ 2 w 21"/>
                <a:gd name="T55" fmla="*/ 43 h 65"/>
                <a:gd name="T56" fmla="*/ 4 w 21"/>
                <a:gd name="T57" fmla="*/ 39 h 65"/>
                <a:gd name="T58" fmla="*/ 4 w 21"/>
                <a:gd name="T59" fmla="*/ 37 h 65"/>
                <a:gd name="T60" fmla="*/ 4 w 21"/>
                <a:gd name="T61" fmla="*/ 30 h 65"/>
                <a:gd name="T62" fmla="*/ 6 w 21"/>
                <a:gd name="T63" fmla="*/ 24 h 65"/>
                <a:gd name="T64" fmla="*/ 8 w 21"/>
                <a:gd name="T65" fmla="*/ 19 h 65"/>
                <a:gd name="T66" fmla="*/ 10 w 21"/>
                <a:gd name="T67" fmla="*/ 11 h 65"/>
                <a:gd name="T68" fmla="*/ 11 w 21"/>
                <a:gd name="T69" fmla="*/ 2 h 65"/>
                <a:gd name="T70" fmla="*/ 11 w 21"/>
                <a:gd name="T7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 h="65">
                  <a:moveTo>
                    <a:pt x="11" y="0"/>
                  </a:moveTo>
                  <a:lnTo>
                    <a:pt x="13" y="2"/>
                  </a:lnTo>
                  <a:lnTo>
                    <a:pt x="13" y="11"/>
                  </a:lnTo>
                  <a:lnTo>
                    <a:pt x="13" y="19"/>
                  </a:lnTo>
                  <a:lnTo>
                    <a:pt x="15" y="22"/>
                  </a:lnTo>
                  <a:lnTo>
                    <a:pt x="17" y="24"/>
                  </a:lnTo>
                  <a:lnTo>
                    <a:pt x="17" y="28"/>
                  </a:lnTo>
                  <a:lnTo>
                    <a:pt x="17" y="30"/>
                  </a:lnTo>
                  <a:lnTo>
                    <a:pt x="17" y="33"/>
                  </a:lnTo>
                  <a:lnTo>
                    <a:pt x="17" y="35"/>
                  </a:lnTo>
                  <a:lnTo>
                    <a:pt x="19" y="41"/>
                  </a:lnTo>
                  <a:lnTo>
                    <a:pt x="21" y="46"/>
                  </a:lnTo>
                  <a:lnTo>
                    <a:pt x="21" y="50"/>
                  </a:lnTo>
                  <a:lnTo>
                    <a:pt x="21" y="52"/>
                  </a:lnTo>
                  <a:lnTo>
                    <a:pt x="19" y="52"/>
                  </a:lnTo>
                  <a:lnTo>
                    <a:pt x="17" y="54"/>
                  </a:lnTo>
                  <a:lnTo>
                    <a:pt x="15" y="57"/>
                  </a:lnTo>
                  <a:lnTo>
                    <a:pt x="10" y="59"/>
                  </a:lnTo>
                  <a:lnTo>
                    <a:pt x="8" y="61"/>
                  </a:lnTo>
                  <a:lnTo>
                    <a:pt x="6" y="65"/>
                  </a:lnTo>
                  <a:lnTo>
                    <a:pt x="4" y="65"/>
                  </a:lnTo>
                  <a:lnTo>
                    <a:pt x="2" y="61"/>
                  </a:lnTo>
                  <a:lnTo>
                    <a:pt x="2" y="59"/>
                  </a:lnTo>
                  <a:lnTo>
                    <a:pt x="0" y="59"/>
                  </a:lnTo>
                  <a:lnTo>
                    <a:pt x="0" y="55"/>
                  </a:lnTo>
                  <a:lnTo>
                    <a:pt x="0" y="54"/>
                  </a:lnTo>
                  <a:lnTo>
                    <a:pt x="0" y="48"/>
                  </a:lnTo>
                  <a:lnTo>
                    <a:pt x="2" y="43"/>
                  </a:lnTo>
                  <a:lnTo>
                    <a:pt x="4" y="39"/>
                  </a:lnTo>
                  <a:lnTo>
                    <a:pt x="4" y="37"/>
                  </a:lnTo>
                  <a:lnTo>
                    <a:pt x="4" y="30"/>
                  </a:lnTo>
                  <a:lnTo>
                    <a:pt x="6" y="24"/>
                  </a:lnTo>
                  <a:lnTo>
                    <a:pt x="8" y="19"/>
                  </a:lnTo>
                  <a:lnTo>
                    <a:pt x="10" y="11"/>
                  </a:lnTo>
                  <a:lnTo>
                    <a:pt x="11" y="2"/>
                  </a:lnTo>
                  <a:lnTo>
                    <a:pt x="11" y="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5"/>
            <p:cNvSpPr/>
            <p:nvPr/>
          </p:nvSpPr>
          <p:spPr bwMode="auto">
            <a:xfrm>
              <a:off x="2713038" y="588963"/>
              <a:ext cx="138113" cy="231775"/>
            </a:xfrm>
            <a:custGeom>
              <a:avLst/>
              <a:gdLst>
                <a:gd name="T0" fmla="*/ 28 w 87"/>
                <a:gd name="T1" fmla="*/ 4 h 146"/>
                <a:gd name="T2" fmla="*/ 28 w 87"/>
                <a:gd name="T3" fmla="*/ 17 h 146"/>
                <a:gd name="T4" fmla="*/ 30 w 87"/>
                <a:gd name="T5" fmla="*/ 24 h 146"/>
                <a:gd name="T6" fmla="*/ 33 w 87"/>
                <a:gd name="T7" fmla="*/ 35 h 146"/>
                <a:gd name="T8" fmla="*/ 44 w 87"/>
                <a:gd name="T9" fmla="*/ 48 h 146"/>
                <a:gd name="T10" fmla="*/ 63 w 87"/>
                <a:gd name="T11" fmla="*/ 24 h 146"/>
                <a:gd name="T12" fmla="*/ 65 w 87"/>
                <a:gd name="T13" fmla="*/ 17 h 146"/>
                <a:gd name="T14" fmla="*/ 66 w 87"/>
                <a:gd name="T15" fmla="*/ 2 h 146"/>
                <a:gd name="T16" fmla="*/ 72 w 87"/>
                <a:gd name="T17" fmla="*/ 8 h 146"/>
                <a:gd name="T18" fmla="*/ 77 w 87"/>
                <a:gd name="T19" fmla="*/ 13 h 146"/>
                <a:gd name="T20" fmla="*/ 83 w 87"/>
                <a:gd name="T21" fmla="*/ 15 h 146"/>
                <a:gd name="T22" fmla="*/ 81 w 87"/>
                <a:gd name="T23" fmla="*/ 28 h 146"/>
                <a:gd name="T24" fmla="*/ 68 w 87"/>
                <a:gd name="T25" fmla="*/ 32 h 146"/>
                <a:gd name="T26" fmla="*/ 61 w 87"/>
                <a:gd name="T27" fmla="*/ 41 h 146"/>
                <a:gd name="T28" fmla="*/ 57 w 87"/>
                <a:gd name="T29" fmla="*/ 63 h 146"/>
                <a:gd name="T30" fmla="*/ 55 w 87"/>
                <a:gd name="T31" fmla="*/ 80 h 146"/>
                <a:gd name="T32" fmla="*/ 55 w 87"/>
                <a:gd name="T33" fmla="*/ 102 h 146"/>
                <a:gd name="T34" fmla="*/ 55 w 87"/>
                <a:gd name="T35" fmla="*/ 124 h 146"/>
                <a:gd name="T36" fmla="*/ 57 w 87"/>
                <a:gd name="T37" fmla="*/ 139 h 146"/>
                <a:gd name="T38" fmla="*/ 52 w 87"/>
                <a:gd name="T39" fmla="*/ 144 h 146"/>
                <a:gd name="T40" fmla="*/ 33 w 87"/>
                <a:gd name="T41" fmla="*/ 144 h 146"/>
                <a:gd name="T42" fmla="*/ 32 w 87"/>
                <a:gd name="T43" fmla="*/ 141 h 146"/>
                <a:gd name="T44" fmla="*/ 35 w 87"/>
                <a:gd name="T45" fmla="*/ 122 h 146"/>
                <a:gd name="T46" fmla="*/ 35 w 87"/>
                <a:gd name="T47" fmla="*/ 106 h 146"/>
                <a:gd name="T48" fmla="*/ 33 w 87"/>
                <a:gd name="T49" fmla="*/ 85 h 146"/>
                <a:gd name="T50" fmla="*/ 33 w 87"/>
                <a:gd name="T51" fmla="*/ 65 h 146"/>
                <a:gd name="T52" fmla="*/ 30 w 87"/>
                <a:gd name="T53" fmla="*/ 39 h 146"/>
                <a:gd name="T54" fmla="*/ 15 w 87"/>
                <a:gd name="T55" fmla="*/ 28 h 146"/>
                <a:gd name="T56" fmla="*/ 0 w 87"/>
                <a:gd name="T57" fmla="*/ 30 h 146"/>
                <a:gd name="T58" fmla="*/ 11 w 87"/>
                <a:gd name="T59" fmla="*/ 19 h 146"/>
                <a:gd name="T60" fmla="*/ 21 w 87"/>
                <a:gd name="T61" fmla="*/ 10 h 146"/>
                <a:gd name="T62" fmla="*/ 28 w 87"/>
                <a:gd name="T63"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 h="146">
                  <a:moveTo>
                    <a:pt x="28" y="0"/>
                  </a:moveTo>
                  <a:lnTo>
                    <a:pt x="28" y="4"/>
                  </a:lnTo>
                  <a:lnTo>
                    <a:pt x="28" y="11"/>
                  </a:lnTo>
                  <a:lnTo>
                    <a:pt x="28" y="17"/>
                  </a:lnTo>
                  <a:lnTo>
                    <a:pt x="28" y="21"/>
                  </a:lnTo>
                  <a:lnTo>
                    <a:pt x="30" y="24"/>
                  </a:lnTo>
                  <a:lnTo>
                    <a:pt x="30" y="28"/>
                  </a:lnTo>
                  <a:lnTo>
                    <a:pt x="33" y="35"/>
                  </a:lnTo>
                  <a:lnTo>
                    <a:pt x="39" y="43"/>
                  </a:lnTo>
                  <a:lnTo>
                    <a:pt x="44" y="48"/>
                  </a:lnTo>
                  <a:lnTo>
                    <a:pt x="46" y="50"/>
                  </a:lnTo>
                  <a:lnTo>
                    <a:pt x="63" y="24"/>
                  </a:lnTo>
                  <a:lnTo>
                    <a:pt x="65" y="23"/>
                  </a:lnTo>
                  <a:lnTo>
                    <a:pt x="65" y="17"/>
                  </a:lnTo>
                  <a:lnTo>
                    <a:pt x="66" y="10"/>
                  </a:lnTo>
                  <a:lnTo>
                    <a:pt x="66" y="2"/>
                  </a:lnTo>
                  <a:lnTo>
                    <a:pt x="68" y="6"/>
                  </a:lnTo>
                  <a:lnTo>
                    <a:pt x="72" y="8"/>
                  </a:lnTo>
                  <a:lnTo>
                    <a:pt x="74" y="11"/>
                  </a:lnTo>
                  <a:lnTo>
                    <a:pt x="77" y="13"/>
                  </a:lnTo>
                  <a:lnTo>
                    <a:pt x="81" y="15"/>
                  </a:lnTo>
                  <a:lnTo>
                    <a:pt x="83" y="15"/>
                  </a:lnTo>
                  <a:lnTo>
                    <a:pt x="87" y="30"/>
                  </a:lnTo>
                  <a:lnTo>
                    <a:pt x="81" y="28"/>
                  </a:lnTo>
                  <a:lnTo>
                    <a:pt x="76" y="28"/>
                  </a:lnTo>
                  <a:lnTo>
                    <a:pt x="68" y="32"/>
                  </a:lnTo>
                  <a:lnTo>
                    <a:pt x="63" y="37"/>
                  </a:lnTo>
                  <a:lnTo>
                    <a:pt x="61" y="41"/>
                  </a:lnTo>
                  <a:lnTo>
                    <a:pt x="57" y="54"/>
                  </a:lnTo>
                  <a:lnTo>
                    <a:pt x="57" y="63"/>
                  </a:lnTo>
                  <a:lnTo>
                    <a:pt x="55" y="71"/>
                  </a:lnTo>
                  <a:lnTo>
                    <a:pt x="55" y="80"/>
                  </a:lnTo>
                  <a:lnTo>
                    <a:pt x="55" y="87"/>
                  </a:lnTo>
                  <a:lnTo>
                    <a:pt x="55" y="102"/>
                  </a:lnTo>
                  <a:lnTo>
                    <a:pt x="55" y="117"/>
                  </a:lnTo>
                  <a:lnTo>
                    <a:pt x="55" y="124"/>
                  </a:lnTo>
                  <a:lnTo>
                    <a:pt x="55" y="132"/>
                  </a:lnTo>
                  <a:lnTo>
                    <a:pt x="57" y="139"/>
                  </a:lnTo>
                  <a:lnTo>
                    <a:pt x="59" y="146"/>
                  </a:lnTo>
                  <a:lnTo>
                    <a:pt x="52" y="144"/>
                  </a:lnTo>
                  <a:lnTo>
                    <a:pt x="43" y="144"/>
                  </a:lnTo>
                  <a:lnTo>
                    <a:pt x="33" y="144"/>
                  </a:lnTo>
                  <a:lnTo>
                    <a:pt x="30" y="144"/>
                  </a:lnTo>
                  <a:lnTo>
                    <a:pt x="32" y="141"/>
                  </a:lnTo>
                  <a:lnTo>
                    <a:pt x="33" y="130"/>
                  </a:lnTo>
                  <a:lnTo>
                    <a:pt x="35" y="122"/>
                  </a:lnTo>
                  <a:lnTo>
                    <a:pt x="35" y="115"/>
                  </a:lnTo>
                  <a:lnTo>
                    <a:pt x="35" y="106"/>
                  </a:lnTo>
                  <a:lnTo>
                    <a:pt x="35" y="98"/>
                  </a:lnTo>
                  <a:lnTo>
                    <a:pt x="33" y="85"/>
                  </a:lnTo>
                  <a:lnTo>
                    <a:pt x="33" y="72"/>
                  </a:lnTo>
                  <a:lnTo>
                    <a:pt x="33" y="65"/>
                  </a:lnTo>
                  <a:lnTo>
                    <a:pt x="33" y="61"/>
                  </a:lnTo>
                  <a:lnTo>
                    <a:pt x="30" y="39"/>
                  </a:lnTo>
                  <a:lnTo>
                    <a:pt x="22" y="35"/>
                  </a:lnTo>
                  <a:lnTo>
                    <a:pt x="15" y="28"/>
                  </a:lnTo>
                  <a:lnTo>
                    <a:pt x="6" y="30"/>
                  </a:lnTo>
                  <a:lnTo>
                    <a:pt x="0" y="30"/>
                  </a:lnTo>
                  <a:lnTo>
                    <a:pt x="4" y="26"/>
                  </a:lnTo>
                  <a:lnTo>
                    <a:pt x="11" y="19"/>
                  </a:lnTo>
                  <a:lnTo>
                    <a:pt x="15" y="15"/>
                  </a:lnTo>
                  <a:lnTo>
                    <a:pt x="21" y="10"/>
                  </a:lnTo>
                  <a:lnTo>
                    <a:pt x="26" y="4"/>
                  </a:lnTo>
                  <a:lnTo>
                    <a:pt x="28" y="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8" name="组合 107"/>
          <p:cNvGrpSpPr/>
          <p:nvPr/>
        </p:nvGrpSpPr>
        <p:grpSpPr>
          <a:xfrm>
            <a:off x="4296390" y="74252"/>
            <a:ext cx="347618" cy="1057338"/>
            <a:chOff x="3979863" y="50800"/>
            <a:chExt cx="304800" cy="927100"/>
          </a:xfrm>
        </p:grpSpPr>
        <p:sp>
          <p:nvSpPr>
            <p:cNvPr id="77" name="AutoShape 27"/>
            <p:cNvSpPr>
              <a:spLocks noChangeAspect="1" noChangeArrowheads="1" noTextEdit="1"/>
            </p:cNvSpPr>
            <p:nvPr/>
          </p:nvSpPr>
          <p:spPr bwMode="auto">
            <a:xfrm>
              <a:off x="3979863" y="50800"/>
              <a:ext cx="3048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8" name="Freeform 29"/>
            <p:cNvSpPr/>
            <p:nvPr/>
          </p:nvSpPr>
          <p:spPr bwMode="auto">
            <a:xfrm>
              <a:off x="3983038" y="68263"/>
              <a:ext cx="288925" cy="900113"/>
            </a:xfrm>
            <a:custGeom>
              <a:avLst/>
              <a:gdLst>
                <a:gd name="T0" fmla="*/ 90 w 182"/>
                <a:gd name="T1" fmla="*/ 68 h 567"/>
                <a:gd name="T2" fmla="*/ 85 w 182"/>
                <a:gd name="T3" fmla="*/ 78 h 567"/>
                <a:gd name="T4" fmla="*/ 53 w 182"/>
                <a:gd name="T5" fmla="*/ 93 h 567"/>
                <a:gd name="T6" fmla="*/ 43 w 182"/>
                <a:gd name="T7" fmla="*/ 102 h 567"/>
                <a:gd name="T8" fmla="*/ 38 w 182"/>
                <a:gd name="T9" fmla="*/ 134 h 567"/>
                <a:gd name="T10" fmla="*/ 26 w 182"/>
                <a:gd name="T11" fmla="*/ 159 h 567"/>
                <a:gd name="T12" fmla="*/ 15 w 182"/>
                <a:gd name="T13" fmla="*/ 177 h 567"/>
                <a:gd name="T14" fmla="*/ 19 w 182"/>
                <a:gd name="T15" fmla="*/ 192 h 567"/>
                <a:gd name="T16" fmla="*/ 68 w 182"/>
                <a:gd name="T17" fmla="*/ 215 h 567"/>
                <a:gd name="T18" fmla="*/ 66 w 182"/>
                <a:gd name="T19" fmla="*/ 251 h 567"/>
                <a:gd name="T20" fmla="*/ 60 w 182"/>
                <a:gd name="T21" fmla="*/ 270 h 567"/>
                <a:gd name="T22" fmla="*/ 54 w 182"/>
                <a:gd name="T23" fmla="*/ 309 h 567"/>
                <a:gd name="T24" fmla="*/ 47 w 182"/>
                <a:gd name="T25" fmla="*/ 356 h 567"/>
                <a:gd name="T26" fmla="*/ 45 w 182"/>
                <a:gd name="T27" fmla="*/ 379 h 567"/>
                <a:gd name="T28" fmla="*/ 34 w 182"/>
                <a:gd name="T29" fmla="*/ 409 h 567"/>
                <a:gd name="T30" fmla="*/ 24 w 182"/>
                <a:gd name="T31" fmla="*/ 451 h 567"/>
                <a:gd name="T32" fmla="*/ 7 w 182"/>
                <a:gd name="T33" fmla="*/ 550 h 567"/>
                <a:gd name="T34" fmla="*/ 13 w 182"/>
                <a:gd name="T35" fmla="*/ 565 h 567"/>
                <a:gd name="T36" fmla="*/ 26 w 182"/>
                <a:gd name="T37" fmla="*/ 564 h 567"/>
                <a:gd name="T38" fmla="*/ 43 w 182"/>
                <a:gd name="T39" fmla="*/ 556 h 567"/>
                <a:gd name="T40" fmla="*/ 49 w 182"/>
                <a:gd name="T41" fmla="*/ 549 h 567"/>
                <a:gd name="T42" fmla="*/ 73 w 182"/>
                <a:gd name="T43" fmla="*/ 437 h 567"/>
                <a:gd name="T44" fmla="*/ 88 w 182"/>
                <a:gd name="T45" fmla="*/ 373 h 567"/>
                <a:gd name="T46" fmla="*/ 115 w 182"/>
                <a:gd name="T47" fmla="*/ 302 h 567"/>
                <a:gd name="T48" fmla="*/ 118 w 182"/>
                <a:gd name="T49" fmla="*/ 347 h 567"/>
                <a:gd name="T50" fmla="*/ 118 w 182"/>
                <a:gd name="T51" fmla="*/ 402 h 567"/>
                <a:gd name="T52" fmla="*/ 117 w 182"/>
                <a:gd name="T53" fmla="*/ 452 h 567"/>
                <a:gd name="T54" fmla="*/ 111 w 182"/>
                <a:gd name="T55" fmla="*/ 524 h 567"/>
                <a:gd name="T56" fmla="*/ 111 w 182"/>
                <a:gd name="T57" fmla="*/ 545 h 567"/>
                <a:gd name="T58" fmla="*/ 115 w 182"/>
                <a:gd name="T59" fmla="*/ 554 h 567"/>
                <a:gd name="T60" fmla="*/ 130 w 182"/>
                <a:gd name="T61" fmla="*/ 562 h 567"/>
                <a:gd name="T62" fmla="*/ 143 w 182"/>
                <a:gd name="T63" fmla="*/ 552 h 567"/>
                <a:gd name="T64" fmla="*/ 152 w 182"/>
                <a:gd name="T65" fmla="*/ 545 h 567"/>
                <a:gd name="T66" fmla="*/ 154 w 182"/>
                <a:gd name="T67" fmla="*/ 511 h 567"/>
                <a:gd name="T68" fmla="*/ 162 w 182"/>
                <a:gd name="T69" fmla="*/ 390 h 567"/>
                <a:gd name="T70" fmla="*/ 167 w 182"/>
                <a:gd name="T71" fmla="*/ 324 h 567"/>
                <a:gd name="T72" fmla="*/ 175 w 182"/>
                <a:gd name="T73" fmla="*/ 266 h 567"/>
                <a:gd name="T74" fmla="*/ 169 w 182"/>
                <a:gd name="T75" fmla="*/ 230 h 567"/>
                <a:gd name="T76" fmla="*/ 160 w 182"/>
                <a:gd name="T77" fmla="*/ 204 h 567"/>
                <a:gd name="T78" fmla="*/ 181 w 182"/>
                <a:gd name="T79" fmla="*/ 189 h 567"/>
                <a:gd name="T80" fmla="*/ 175 w 182"/>
                <a:gd name="T81" fmla="*/ 138 h 567"/>
                <a:gd name="T82" fmla="*/ 164 w 182"/>
                <a:gd name="T83" fmla="*/ 98 h 567"/>
                <a:gd name="T84" fmla="*/ 152 w 182"/>
                <a:gd name="T85" fmla="*/ 93 h 567"/>
                <a:gd name="T86" fmla="*/ 132 w 182"/>
                <a:gd name="T87" fmla="*/ 79 h 567"/>
                <a:gd name="T88" fmla="*/ 126 w 182"/>
                <a:gd name="T89" fmla="*/ 68 h 567"/>
                <a:gd name="T90" fmla="*/ 134 w 182"/>
                <a:gd name="T91" fmla="*/ 27 h 567"/>
                <a:gd name="T92" fmla="*/ 128 w 182"/>
                <a:gd name="T93" fmla="*/ 8 h 567"/>
                <a:gd name="T94" fmla="*/ 113 w 182"/>
                <a:gd name="T95" fmla="*/ 0 h 567"/>
                <a:gd name="T96" fmla="*/ 98 w 182"/>
                <a:gd name="T97" fmla="*/ 2 h 567"/>
                <a:gd name="T98" fmla="*/ 86 w 182"/>
                <a:gd name="T99" fmla="*/ 12 h 567"/>
                <a:gd name="T100" fmla="*/ 86 w 182"/>
                <a:gd name="T101" fmla="*/ 46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 h="567">
                  <a:moveTo>
                    <a:pt x="90" y="55"/>
                  </a:moveTo>
                  <a:lnTo>
                    <a:pt x="90" y="57"/>
                  </a:lnTo>
                  <a:lnTo>
                    <a:pt x="90" y="62"/>
                  </a:lnTo>
                  <a:lnTo>
                    <a:pt x="90" y="64"/>
                  </a:lnTo>
                  <a:lnTo>
                    <a:pt x="90" y="68"/>
                  </a:lnTo>
                  <a:lnTo>
                    <a:pt x="90" y="70"/>
                  </a:lnTo>
                  <a:lnTo>
                    <a:pt x="88" y="72"/>
                  </a:lnTo>
                  <a:lnTo>
                    <a:pt x="88" y="74"/>
                  </a:lnTo>
                  <a:lnTo>
                    <a:pt x="86" y="76"/>
                  </a:lnTo>
                  <a:lnTo>
                    <a:pt x="85" y="78"/>
                  </a:lnTo>
                  <a:lnTo>
                    <a:pt x="81" y="79"/>
                  </a:lnTo>
                  <a:lnTo>
                    <a:pt x="75" y="81"/>
                  </a:lnTo>
                  <a:lnTo>
                    <a:pt x="70" y="85"/>
                  </a:lnTo>
                  <a:lnTo>
                    <a:pt x="56" y="91"/>
                  </a:lnTo>
                  <a:lnTo>
                    <a:pt x="53" y="93"/>
                  </a:lnTo>
                  <a:lnTo>
                    <a:pt x="51" y="93"/>
                  </a:lnTo>
                  <a:lnTo>
                    <a:pt x="47" y="94"/>
                  </a:lnTo>
                  <a:lnTo>
                    <a:pt x="45" y="96"/>
                  </a:lnTo>
                  <a:lnTo>
                    <a:pt x="43" y="98"/>
                  </a:lnTo>
                  <a:lnTo>
                    <a:pt x="43" y="102"/>
                  </a:lnTo>
                  <a:lnTo>
                    <a:pt x="43" y="104"/>
                  </a:lnTo>
                  <a:lnTo>
                    <a:pt x="43" y="108"/>
                  </a:lnTo>
                  <a:lnTo>
                    <a:pt x="41" y="115"/>
                  </a:lnTo>
                  <a:lnTo>
                    <a:pt x="39" y="125"/>
                  </a:lnTo>
                  <a:lnTo>
                    <a:pt x="38" y="134"/>
                  </a:lnTo>
                  <a:lnTo>
                    <a:pt x="34" y="143"/>
                  </a:lnTo>
                  <a:lnTo>
                    <a:pt x="30" y="151"/>
                  </a:lnTo>
                  <a:lnTo>
                    <a:pt x="28" y="155"/>
                  </a:lnTo>
                  <a:lnTo>
                    <a:pt x="26" y="157"/>
                  </a:lnTo>
                  <a:lnTo>
                    <a:pt x="26" y="159"/>
                  </a:lnTo>
                  <a:lnTo>
                    <a:pt x="24" y="160"/>
                  </a:lnTo>
                  <a:lnTo>
                    <a:pt x="21" y="164"/>
                  </a:lnTo>
                  <a:lnTo>
                    <a:pt x="19" y="168"/>
                  </a:lnTo>
                  <a:lnTo>
                    <a:pt x="17" y="174"/>
                  </a:lnTo>
                  <a:lnTo>
                    <a:pt x="15" y="177"/>
                  </a:lnTo>
                  <a:lnTo>
                    <a:pt x="15" y="179"/>
                  </a:lnTo>
                  <a:lnTo>
                    <a:pt x="15" y="183"/>
                  </a:lnTo>
                  <a:lnTo>
                    <a:pt x="15" y="185"/>
                  </a:lnTo>
                  <a:lnTo>
                    <a:pt x="17" y="189"/>
                  </a:lnTo>
                  <a:lnTo>
                    <a:pt x="19" y="192"/>
                  </a:lnTo>
                  <a:lnTo>
                    <a:pt x="21" y="194"/>
                  </a:lnTo>
                  <a:lnTo>
                    <a:pt x="24" y="196"/>
                  </a:lnTo>
                  <a:lnTo>
                    <a:pt x="24" y="196"/>
                  </a:lnTo>
                  <a:lnTo>
                    <a:pt x="68" y="209"/>
                  </a:lnTo>
                  <a:lnTo>
                    <a:pt x="68" y="215"/>
                  </a:lnTo>
                  <a:lnTo>
                    <a:pt x="68" y="224"/>
                  </a:lnTo>
                  <a:lnTo>
                    <a:pt x="66" y="236"/>
                  </a:lnTo>
                  <a:lnTo>
                    <a:pt x="66" y="245"/>
                  </a:lnTo>
                  <a:lnTo>
                    <a:pt x="66" y="249"/>
                  </a:lnTo>
                  <a:lnTo>
                    <a:pt x="66" y="251"/>
                  </a:lnTo>
                  <a:lnTo>
                    <a:pt x="64" y="255"/>
                  </a:lnTo>
                  <a:lnTo>
                    <a:pt x="62" y="258"/>
                  </a:lnTo>
                  <a:lnTo>
                    <a:pt x="62" y="262"/>
                  </a:lnTo>
                  <a:lnTo>
                    <a:pt x="60" y="266"/>
                  </a:lnTo>
                  <a:lnTo>
                    <a:pt x="60" y="270"/>
                  </a:lnTo>
                  <a:lnTo>
                    <a:pt x="60" y="273"/>
                  </a:lnTo>
                  <a:lnTo>
                    <a:pt x="60" y="281"/>
                  </a:lnTo>
                  <a:lnTo>
                    <a:pt x="58" y="289"/>
                  </a:lnTo>
                  <a:lnTo>
                    <a:pt x="56" y="300"/>
                  </a:lnTo>
                  <a:lnTo>
                    <a:pt x="54" y="309"/>
                  </a:lnTo>
                  <a:lnTo>
                    <a:pt x="53" y="321"/>
                  </a:lnTo>
                  <a:lnTo>
                    <a:pt x="51" y="332"/>
                  </a:lnTo>
                  <a:lnTo>
                    <a:pt x="49" y="343"/>
                  </a:lnTo>
                  <a:lnTo>
                    <a:pt x="49" y="351"/>
                  </a:lnTo>
                  <a:lnTo>
                    <a:pt x="47" y="356"/>
                  </a:lnTo>
                  <a:lnTo>
                    <a:pt x="45" y="362"/>
                  </a:lnTo>
                  <a:lnTo>
                    <a:pt x="45" y="366"/>
                  </a:lnTo>
                  <a:lnTo>
                    <a:pt x="45" y="371"/>
                  </a:lnTo>
                  <a:lnTo>
                    <a:pt x="45" y="377"/>
                  </a:lnTo>
                  <a:lnTo>
                    <a:pt x="45" y="379"/>
                  </a:lnTo>
                  <a:lnTo>
                    <a:pt x="43" y="383"/>
                  </a:lnTo>
                  <a:lnTo>
                    <a:pt x="39" y="394"/>
                  </a:lnTo>
                  <a:lnTo>
                    <a:pt x="38" y="400"/>
                  </a:lnTo>
                  <a:lnTo>
                    <a:pt x="36" y="405"/>
                  </a:lnTo>
                  <a:lnTo>
                    <a:pt x="34" y="409"/>
                  </a:lnTo>
                  <a:lnTo>
                    <a:pt x="34" y="413"/>
                  </a:lnTo>
                  <a:lnTo>
                    <a:pt x="34" y="419"/>
                  </a:lnTo>
                  <a:lnTo>
                    <a:pt x="30" y="426"/>
                  </a:lnTo>
                  <a:lnTo>
                    <a:pt x="26" y="437"/>
                  </a:lnTo>
                  <a:lnTo>
                    <a:pt x="24" y="451"/>
                  </a:lnTo>
                  <a:lnTo>
                    <a:pt x="15" y="475"/>
                  </a:lnTo>
                  <a:lnTo>
                    <a:pt x="13" y="486"/>
                  </a:lnTo>
                  <a:lnTo>
                    <a:pt x="0" y="545"/>
                  </a:lnTo>
                  <a:lnTo>
                    <a:pt x="7" y="549"/>
                  </a:lnTo>
                  <a:lnTo>
                    <a:pt x="7" y="550"/>
                  </a:lnTo>
                  <a:lnTo>
                    <a:pt x="7" y="556"/>
                  </a:lnTo>
                  <a:lnTo>
                    <a:pt x="7" y="562"/>
                  </a:lnTo>
                  <a:lnTo>
                    <a:pt x="9" y="564"/>
                  </a:lnTo>
                  <a:lnTo>
                    <a:pt x="11" y="565"/>
                  </a:lnTo>
                  <a:lnTo>
                    <a:pt x="13" y="565"/>
                  </a:lnTo>
                  <a:lnTo>
                    <a:pt x="15" y="567"/>
                  </a:lnTo>
                  <a:lnTo>
                    <a:pt x="17" y="567"/>
                  </a:lnTo>
                  <a:lnTo>
                    <a:pt x="21" y="567"/>
                  </a:lnTo>
                  <a:lnTo>
                    <a:pt x="24" y="565"/>
                  </a:lnTo>
                  <a:lnTo>
                    <a:pt x="26" y="564"/>
                  </a:lnTo>
                  <a:lnTo>
                    <a:pt x="28" y="562"/>
                  </a:lnTo>
                  <a:lnTo>
                    <a:pt x="32" y="558"/>
                  </a:lnTo>
                  <a:lnTo>
                    <a:pt x="32" y="556"/>
                  </a:lnTo>
                  <a:lnTo>
                    <a:pt x="43" y="556"/>
                  </a:lnTo>
                  <a:lnTo>
                    <a:pt x="43" y="556"/>
                  </a:lnTo>
                  <a:lnTo>
                    <a:pt x="45" y="556"/>
                  </a:lnTo>
                  <a:lnTo>
                    <a:pt x="47" y="554"/>
                  </a:lnTo>
                  <a:lnTo>
                    <a:pt x="49" y="554"/>
                  </a:lnTo>
                  <a:lnTo>
                    <a:pt x="49" y="552"/>
                  </a:lnTo>
                  <a:lnTo>
                    <a:pt x="49" y="549"/>
                  </a:lnTo>
                  <a:lnTo>
                    <a:pt x="51" y="539"/>
                  </a:lnTo>
                  <a:lnTo>
                    <a:pt x="54" y="520"/>
                  </a:lnTo>
                  <a:lnTo>
                    <a:pt x="60" y="496"/>
                  </a:lnTo>
                  <a:lnTo>
                    <a:pt x="66" y="466"/>
                  </a:lnTo>
                  <a:lnTo>
                    <a:pt x="73" y="437"/>
                  </a:lnTo>
                  <a:lnTo>
                    <a:pt x="77" y="413"/>
                  </a:lnTo>
                  <a:lnTo>
                    <a:pt x="81" y="396"/>
                  </a:lnTo>
                  <a:lnTo>
                    <a:pt x="83" y="388"/>
                  </a:lnTo>
                  <a:lnTo>
                    <a:pt x="85" y="385"/>
                  </a:lnTo>
                  <a:lnTo>
                    <a:pt x="88" y="373"/>
                  </a:lnTo>
                  <a:lnTo>
                    <a:pt x="92" y="360"/>
                  </a:lnTo>
                  <a:lnTo>
                    <a:pt x="98" y="343"/>
                  </a:lnTo>
                  <a:lnTo>
                    <a:pt x="105" y="326"/>
                  </a:lnTo>
                  <a:lnTo>
                    <a:pt x="111" y="313"/>
                  </a:lnTo>
                  <a:lnTo>
                    <a:pt x="115" y="302"/>
                  </a:lnTo>
                  <a:lnTo>
                    <a:pt x="117" y="298"/>
                  </a:lnTo>
                  <a:lnTo>
                    <a:pt x="117" y="302"/>
                  </a:lnTo>
                  <a:lnTo>
                    <a:pt x="118" y="313"/>
                  </a:lnTo>
                  <a:lnTo>
                    <a:pt x="118" y="328"/>
                  </a:lnTo>
                  <a:lnTo>
                    <a:pt x="118" y="347"/>
                  </a:lnTo>
                  <a:lnTo>
                    <a:pt x="118" y="364"/>
                  </a:lnTo>
                  <a:lnTo>
                    <a:pt x="118" y="381"/>
                  </a:lnTo>
                  <a:lnTo>
                    <a:pt x="118" y="392"/>
                  </a:lnTo>
                  <a:lnTo>
                    <a:pt x="118" y="396"/>
                  </a:lnTo>
                  <a:lnTo>
                    <a:pt x="118" y="402"/>
                  </a:lnTo>
                  <a:lnTo>
                    <a:pt x="118" y="413"/>
                  </a:lnTo>
                  <a:lnTo>
                    <a:pt x="118" y="426"/>
                  </a:lnTo>
                  <a:lnTo>
                    <a:pt x="117" y="434"/>
                  </a:lnTo>
                  <a:lnTo>
                    <a:pt x="117" y="439"/>
                  </a:lnTo>
                  <a:lnTo>
                    <a:pt x="117" y="452"/>
                  </a:lnTo>
                  <a:lnTo>
                    <a:pt x="115" y="468"/>
                  </a:lnTo>
                  <a:lnTo>
                    <a:pt x="113" y="484"/>
                  </a:lnTo>
                  <a:lnTo>
                    <a:pt x="113" y="500"/>
                  </a:lnTo>
                  <a:lnTo>
                    <a:pt x="111" y="513"/>
                  </a:lnTo>
                  <a:lnTo>
                    <a:pt x="111" y="524"/>
                  </a:lnTo>
                  <a:lnTo>
                    <a:pt x="109" y="526"/>
                  </a:lnTo>
                  <a:lnTo>
                    <a:pt x="109" y="530"/>
                  </a:lnTo>
                  <a:lnTo>
                    <a:pt x="109" y="537"/>
                  </a:lnTo>
                  <a:lnTo>
                    <a:pt x="111" y="541"/>
                  </a:lnTo>
                  <a:lnTo>
                    <a:pt x="111" y="545"/>
                  </a:lnTo>
                  <a:lnTo>
                    <a:pt x="113" y="545"/>
                  </a:lnTo>
                  <a:lnTo>
                    <a:pt x="113" y="547"/>
                  </a:lnTo>
                  <a:lnTo>
                    <a:pt x="115" y="549"/>
                  </a:lnTo>
                  <a:lnTo>
                    <a:pt x="115" y="549"/>
                  </a:lnTo>
                  <a:lnTo>
                    <a:pt x="115" y="554"/>
                  </a:lnTo>
                  <a:lnTo>
                    <a:pt x="117" y="558"/>
                  </a:lnTo>
                  <a:lnTo>
                    <a:pt x="117" y="562"/>
                  </a:lnTo>
                  <a:lnTo>
                    <a:pt x="117" y="562"/>
                  </a:lnTo>
                  <a:lnTo>
                    <a:pt x="120" y="562"/>
                  </a:lnTo>
                  <a:lnTo>
                    <a:pt x="130" y="562"/>
                  </a:lnTo>
                  <a:lnTo>
                    <a:pt x="134" y="558"/>
                  </a:lnTo>
                  <a:lnTo>
                    <a:pt x="139" y="556"/>
                  </a:lnTo>
                  <a:lnTo>
                    <a:pt x="141" y="556"/>
                  </a:lnTo>
                  <a:lnTo>
                    <a:pt x="143" y="554"/>
                  </a:lnTo>
                  <a:lnTo>
                    <a:pt x="143" y="552"/>
                  </a:lnTo>
                  <a:lnTo>
                    <a:pt x="143" y="550"/>
                  </a:lnTo>
                  <a:lnTo>
                    <a:pt x="149" y="549"/>
                  </a:lnTo>
                  <a:lnTo>
                    <a:pt x="149" y="549"/>
                  </a:lnTo>
                  <a:lnTo>
                    <a:pt x="150" y="549"/>
                  </a:lnTo>
                  <a:lnTo>
                    <a:pt x="152" y="545"/>
                  </a:lnTo>
                  <a:lnTo>
                    <a:pt x="152" y="543"/>
                  </a:lnTo>
                  <a:lnTo>
                    <a:pt x="152" y="539"/>
                  </a:lnTo>
                  <a:lnTo>
                    <a:pt x="154" y="532"/>
                  </a:lnTo>
                  <a:lnTo>
                    <a:pt x="152" y="524"/>
                  </a:lnTo>
                  <a:lnTo>
                    <a:pt x="154" y="511"/>
                  </a:lnTo>
                  <a:lnTo>
                    <a:pt x="156" y="492"/>
                  </a:lnTo>
                  <a:lnTo>
                    <a:pt x="156" y="468"/>
                  </a:lnTo>
                  <a:lnTo>
                    <a:pt x="158" y="443"/>
                  </a:lnTo>
                  <a:lnTo>
                    <a:pt x="160" y="415"/>
                  </a:lnTo>
                  <a:lnTo>
                    <a:pt x="162" y="390"/>
                  </a:lnTo>
                  <a:lnTo>
                    <a:pt x="164" y="368"/>
                  </a:lnTo>
                  <a:lnTo>
                    <a:pt x="164" y="351"/>
                  </a:lnTo>
                  <a:lnTo>
                    <a:pt x="164" y="341"/>
                  </a:lnTo>
                  <a:lnTo>
                    <a:pt x="166" y="338"/>
                  </a:lnTo>
                  <a:lnTo>
                    <a:pt x="167" y="324"/>
                  </a:lnTo>
                  <a:lnTo>
                    <a:pt x="171" y="309"/>
                  </a:lnTo>
                  <a:lnTo>
                    <a:pt x="173" y="294"/>
                  </a:lnTo>
                  <a:lnTo>
                    <a:pt x="175" y="279"/>
                  </a:lnTo>
                  <a:lnTo>
                    <a:pt x="175" y="273"/>
                  </a:lnTo>
                  <a:lnTo>
                    <a:pt x="175" y="266"/>
                  </a:lnTo>
                  <a:lnTo>
                    <a:pt x="175" y="258"/>
                  </a:lnTo>
                  <a:lnTo>
                    <a:pt x="173" y="251"/>
                  </a:lnTo>
                  <a:lnTo>
                    <a:pt x="173" y="245"/>
                  </a:lnTo>
                  <a:lnTo>
                    <a:pt x="171" y="238"/>
                  </a:lnTo>
                  <a:lnTo>
                    <a:pt x="169" y="230"/>
                  </a:lnTo>
                  <a:lnTo>
                    <a:pt x="167" y="224"/>
                  </a:lnTo>
                  <a:lnTo>
                    <a:pt x="166" y="217"/>
                  </a:lnTo>
                  <a:lnTo>
                    <a:pt x="164" y="211"/>
                  </a:lnTo>
                  <a:lnTo>
                    <a:pt x="162" y="208"/>
                  </a:lnTo>
                  <a:lnTo>
                    <a:pt x="160" y="204"/>
                  </a:lnTo>
                  <a:lnTo>
                    <a:pt x="166" y="202"/>
                  </a:lnTo>
                  <a:lnTo>
                    <a:pt x="169" y="200"/>
                  </a:lnTo>
                  <a:lnTo>
                    <a:pt x="173" y="196"/>
                  </a:lnTo>
                  <a:lnTo>
                    <a:pt x="177" y="194"/>
                  </a:lnTo>
                  <a:lnTo>
                    <a:pt x="181" y="189"/>
                  </a:lnTo>
                  <a:lnTo>
                    <a:pt x="182" y="187"/>
                  </a:lnTo>
                  <a:lnTo>
                    <a:pt x="182" y="181"/>
                  </a:lnTo>
                  <a:lnTo>
                    <a:pt x="182" y="172"/>
                  </a:lnTo>
                  <a:lnTo>
                    <a:pt x="179" y="160"/>
                  </a:lnTo>
                  <a:lnTo>
                    <a:pt x="175" y="138"/>
                  </a:lnTo>
                  <a:lnTo>
                    <a:pt x="169" y="115"/>
                  </a:lnTo>
                  <a:lnTo>
                    <a:pt x="167" y="106"/>
                  </a:lnTo>
                  <a:lnTo>
                    <a:pt x="167" y="104"/>
                  </a:lnTo>
                  <a:lnTo>
                    <a:pt x="166" y="100"/>
                  </a:lnTo>
                  <a:lnTo>
                    <a:pt x="164" y="98"/>
                  </a:lnTo>
                  <a:lnTo>
                    <a:pt x="164" y="96"/>
                  </a:lnTo>
                  <a:lnTo>
                    <a:pt x="160" y="94"/>
                  </a:lnTo>
                  <a:lnTo>
                    <a:pt x="158" y="94"/>
                  </a:lnTo>
                  <a:lnTo>
                    <a:pt x="156" y="94"/>
                  </a:lnTo>
                  <a:lnTo>
                    <a:pt x="152" y="93"/>
                  </a:lnTo>
                  <a:lnTo>
                    <a:pt x="150" y="93"/>
                  </a:lnTo>
                  <a:lnTo>
                    <a:pt x="147" y="91"/>
                  </a:lnTo>
                  <a:lnTo>
                    <a:pt x="143" y="87"/>
                  </a:lnTo>
                  <a:lnTo>
                    <a:pt x="137" y="83"/>
                  </a:lnTo>
                  <a:lnTo>
                    <a:pt x="132" y="79"/>
                  </a:lnTo>
                  <a:lnTo>
                    <a:pt x="128" y="74"/>
                  </a:lnTo>
                  <a:lnTo>
                    <a:pt x="128" y="72"/>
                  </a:lnTo>
                  <a:lnTo>
                    <a:pt x="126" y="70"/>
                  </a:lnTo>
                  <a:lnTo>
                    <a:pt x="126" y="68"/>
                  </a:lnTo>
                  <a:lnTo>
                    <a:pt x="126" y="68"/>
                  </a:lnTo>
                  <a:lnTo>
                    <a:pt x="126" y="62"/>
                  </a:lnTo>
                  <a:lnTo>
                    <a:pt x="130" y="55"/>
                  </a:lnTo>
                  <a:lnTo>
                    <a:pt x="132" y="44"/>
                  </a:lnTo>
                  <a:lnTo>
                    <a:pt x="134" y="34"/>
                  </a:lnTo>
                  <a:lnTo>
                    <a:pt x="134" y="27"/>
                  </a:lnTo>
                  <a:lnTo>
                    <a:pt x="134" y="23"/>
                  </a:lnTo>
                  <a:lnTo>
                    <a:pt x="132" y="17"/>
                  </a:lnTo>
                  <a:lnTo>
                    <a:pt x="130" y="12"/>
                  </a:lnTo>
                  <a:lnTo>
                    <a:pt x="128" y="10"/>
                  </a:lnTo>
                  <a:lnTo>
                    <a:pt x="128" y="8"/>
                  </a:lnTo>
                  <a:lnTo>
                    <a:pt x="124" y="6"/>
                  </a:lnTo>
                  <a:lnTo>
                    <a:pt x="122" y="4"/>
                  </a:lnTo>
                  <a:lnTo>
                    <a:pt x="120" y="2"/>
                  </a:lnTo>
                  <a:lnTo>
                    <a:pt x="117" y="2"/>
                  </a:lnTo>
                  <a:lnTo>
                    <a:pt x="113" y="0"/>
                  </a:lnTo>
                  <a:lnTo>
                    <a:pt x="109" y="0"/>
                  </a:lnTo>
                  <a:lnTo>
                    <a:pt x="107" y="0"/>
                  </a:lnTo>
                  <a:lnTo>
                    <a:pt x="103" y="0"/>
                  </a:lnTo>
                  <a:lnTo>
                    <a:pt x="100" y="0"/>
                  </a:lnTo>
                  <a:lnTo>
                    <a:pt x="98" y="2"/>
                  </a:lnTo>
                  <a:lnTo>
                    <a:pt x="96" y="2"/>
                  </a:lnTo>
                  <a:lnTo>
                    <a:pt x="92" y="4"/>
                  </a:lnTo>
                  <a:lnTo>
                    <a:pt x="92" y="6"/>
                  </a:lnTo>
                  <a:lnTo>
                    <a:pt x="90" y="8"/>
                  </a:lnTo>
                  <a:lnTo>
                    <a:pt x="86" y="12"/>
                  </a:lnTo>
                  <a:lnTo>
                    <a:pt x="85" y="15"/>
                  </a:lnTo>
                  <a:lnTo>
                    <a:pt x="85" y="21"/>
                  </a:lnTo>
                  <a:lnTo>
                    <a:pt x="85" y="27"/>
                  </a:lnTo>
                  <a:lnTo>
                    <a:pt x="85" y="36"/>
                  </a:lnTo>
                  <a:lnTo>
                    <a:pt x="86" y="46"/>
                  </a:lnTo>
                  <a:lnTo>
                    <a:pt x="88" y="53"/>
                  </a:lnTo>
                  <a:lnTo>
                    <a:pt x="90" y="55"/>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79" name="Freeform 30"/>
            <p:cNvSpPr/>
            <p:nvPr/>
          </p:nvSpPr>
          <p:spPr bwMode="auto">
            <a:xfrm>
              <a:off x="4105276" y="176213"/>
              <a:ext cx="119063" cy="93663"/>
            </a:xfrm>
            <a:custGeom>
              <a:avLst/>
              <a:gdLst>
                <a:gd name="T0" fmla="*/ 13 w 75"/>
                <a:gd name="T1" fmla="*/ 2 h 59"/>
                <a:gd name="T2" fmla="*/ 26 w 75"/>
                <a:gd name="T3" fmla="*/ 25 h 59"/>
                <a:gd name="T4" fmla="*/ 32 w 75"/>
                <a:gd name="T5" fmla="*/ 28 h 59"/>
                <a:gd name="T6" fmla="*/ 41 w 75"/>
                <a:gd name="T7" fmla="*/ 32 h 59"/>
                <a:gd name="T8" fmla="*/ 43 w 75"/>
                <a:gd name="T9" fmla="*/ 32 h 59"/>
                <a:gd name="T10" fmla="*/ 43 w 75"/>
                <a:gd name="T11" fmla="*/ 32 h 59"/>
                <a:gd name="T12" fmla="*/ 45 w 75"/>
                <a:gd name="T13" fmla="*/ 28 h 59"/>
                <a:gd name="T14" fmla="*/ 47 w 75"/>
                <a:gd name="T15" fmla="*/ 25 h 59"/>
                <a:gd name="T16" fmla="*/ 49 w 75"/>
                <a:gd name="T17" fmla="*/ 19 h 59"/>
                <a:gd name="T18" fmla="*/ 49 w 75"/>
                <a:gd name="T19" fmla="*/ 13 h 59"/>
                <a:gd name="T20" fmla="*/ 49 w 75"/>
                <a:gd name="T21" fmla="*/ 8 h 59"/>
                <a:gd name="T22" fmla="*/ 49 w 75"/>
                <a:gd name="T23" fmla="*/ 0 h 59"/>
                <a:gd name="T24" fmla="*/ 55 w 75"/>
                <a:gd name="T25" fmla="*/ 6 h 59"/>
                <a:gd name="T26" fmla="*/ 58 w 75"/>
                <a:gd name="T27" fmla="*/ 11 h 59"/>
                <a:gd name="T28" fmla="*/ 60 w 75"/>
                <a:gd name="T29" fmla="*/ 13 h 59"/>
                <a:gd name="T30" fmla="*/ 62 w 75"/>
                <a:gd name="T31" fmla="*/ 13 h 59"/>
                <a:gd name="T32" fmla="*/ 75 w 75"/>
                <a:gd name="T33" fmla="*/ 40 h 59"/>
                <a:gd name="T34" fmla="*/ 75 w 75"/>
                <a:gd name="T35" fmla="*/ 40 h 59"/>
                <a:gd name="T36" fmla="*/ 72 w 75"/>
                <a:gd name="T37" fmla="*/ 42 h 59"/>
                <a:gd name="T38" fmla="*/ 72 w 75"/>
                <a:gd name="T39" fmla="*/ 42 h 59"/>
                <a:gd name="T40" fmla="*/ 70 w 75"/>
                <a:gd name="T41" fmla="*/ 40 h 59"/>
                <a:gd name="T42" fmla="*/ 70 w 75"/>
                <a:gd name="T43" fmla="*/ 38 h 59"/>
                <a:gd name="T44" fmla="*/ 68 w 75"/>
                <a:gd name="T45" fmla="*/ 38 h 59"/>
                <a:gd name="T46" fmla="*/ 66 w 75"/>
                <a:gd name="T47" fmla="*/ 34 h 59"/>
                <a:gd name="T48" fmla="*/ 64 w 75"/>
                <a:gd name="T49" fmla="*/ 32 h 59"/>
                <a:gd name="T50" fmla="*/ 62 w 75"/>
                <a:gd name="T51" fmla="*/ 30 h 59"/>
                <a:gd name="T52" fmla="*/ 58 w 75"/>
                <a:gd name="T53" fmla="*/ 30 h 59"/>
                <a:gd name="T54" fmla="*/ 57 w 75"/>
                <a:gd name="T55" fmla="*/ 28 h 59"/>
                <a:gd name="T56" fmla="*/ 55 w 75"/>
                <a:gd name="T57" fmla="*/ 28 h 59"/>
                <a:gd name="T58" fmla="*/ 51 w 75"/>
                <a:gd name="T59" fmla="*/ 28 h 59"/>
                <a:gd name="T60" fmla="*/ 49 w 75"/>
                <a:gd name="T61" fmla="*/ 30 h 59"/>
                <a:gd name="T62" fmla="*/ 49 w 75"/>
                <a:gd name="T63" fmla="*/ 32 h 59"/>
                <a:gd name="T64" fmla="*/ 47 w 75"/>
                <a:gd name="T65" fmla="*/ 36 h 59"/>
                <a:gd name="T66" fmla="*/ 47 w 75"/>
                <a:gd name="T67" fmla="*/ 42 h 59"/>
                <a:gd name="T68" fmla="*/ 45 w 75"/>
                <a:gd name="T69" fmla="*/ 45 h 59"/>
                <a:gd name="T70" fmla="*/ 45 w 75"/>
                <a:gd name="T71" fmla="*/ 55 h 59"/>
                <a:gd name="T72" fmla="*/ 45 w 75"/>
                <a:gd name="T73" fmla="*/ 59 h 59"/>
                <a:gd name="T74" fmla="*/ 38 w 75"/>
                <a:gd name="T75" fmla="*/ 57 h 59"/>
                <a:gd name="T76" fmla="*/ 38 w 75"/>
                <a:gd name="T77" fmla="*/ 51 h 59"/>
                <a:gd name="T78" fmla="*/ 32 w 75"/>
                <a:gd name="T79" fmla="*/ 42 h 59"/>
                <a:gd name="T80" fmla="*/ 30 w 75"/>
                <a:gd name="T81" fmla="*/ 36 h 59"/>
                <a:gd name="T82" fmla="*/ 26 w 75"/>
                <a:gd name="T83" fmla="*/ 30 h 59"/>
                <a:gd name="T84" fmla="*/ 25 w 75"/>
                <a:gd name="T85" fmla="*/ 28 h 59"/>
                <a:gd name="T86" fmla="*/ 23 w 75"/>
                <a:gd name="T87" fmla="*/ 26 h 59"/>
                <a:gd name="T88" fmla="*/ 21 w 75"/>
                <a:gd name="T89" fmla="*/ 26 h 59"/>
                <a:gd name="T90" fmla="*/ 19 w 75"/>
                <a:gd name="T91" fmla="*/ 26 h 59"/>
                <a:gd name="T92" fmla="*/ 8 w 75"/>
                <a:gd name="T93" fmla="*/ 32 h 59"/>
                <a:gd name="T94" fmla="*/ 2 w 75"/>
                <a:gd name="T95" fmla="*/ 36 h 59"/>
                <a:gd name="T96" fmla="*/ 0 w 75"/>
                <a:gd name="T97" fmla="*/ 36 h 59"/>
                <a:gd name="T98" fmla="*/ 0 w 75"/>
                <a:gd name="T99" fmla="*/ 28 h 59"/>
                <a:gd name="T100" fmla="*/ 0 w 75"/>
                <a:gd name="T101" fmla="*/ 23 h 59"/>
                <a:gd name="T102" fmla="*/ 2 w 75"/>
                <a:gd name="T103" fmla="*/ 17 h 59"/>
                <a:gd name="T104" fmla="*/ 4 w 75"/>
                <a:gd name="T105" fmla="*/ 13 h 59"/>
                <a:gd name="T106" fmla="*/ 4 w 75"/>
                <a:gd name="T107" fmla="*/ 10 h 59"/>
                <a:gd name="T108" fmla="*/ 13 w 75"/>
                <a:gd name="T109" fmla="*/ 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 h="59">
                  <a:moveTo>
                    <a:pt x="13" y="2"/>
                  </a:moveTo>
                  <a:lnTo>
                    <a:pt x="26" y="25"/>
                  </a:lnTo>
                  <a:lnTo>
                    <a:pt x="32" y="28"/>
                  </a:lnTo>
                  <a:lnTo>
                    <a:pt x="41" y="32"/>
                  </a:lnTo>
                  <a:lnTo>
                    <a:pt x="43" y="32"/>
                  </a:lnTo>
                  <a:lnTo>
                    <a:pt x="43" y="32"/>
                  </a:lnTo>
                  <a:lnTo>
                    <a:pt x="45" y="28"/>
                  </a:lnTo>
                  <a:lnTo>
                    <a:pt x="47" y="25"/>
                  </a:lnTo>
                  <a:lnTo>
                    <a:pt x="49" y="19"/>
                  </a:lnTo>
                  <a:lnTo>
                    <a:pt x="49" y="13"/>
                  </a:lnTo>
                  <a:lnTo>
                    <a:pt x="49" y="8"/>
                  </a:lnTo>
                  <a:lnTo>
                    <a:pt x="49" y="0"/>
                  </a:lnTo>
                  <a:lnTo>
                    <a:pt x="55" y="6"/>
                  </a:lnTo>
                  <a:lnTo>
                    <a:pt x="58" y="11"/>
                  </a:lnTo>
                  <a:lnTo>
                    <a:pt x="60" y="13"/>
                  </a:lnTo>
                  <a:lnTo>
                    <a:pt x="62" y="13"/>
                  </a:lnTo>
                  <a:lnTo>
                    <a:pt x="75" y="40"/>
                  </a:lnTo>
                  <a:lnTo>
                    <a:pt x="75" y="40"/>
                  </a:lnTo>
                  <a:lnTo>
                    <a:pt x="72" y="42"/>
                  </a:lnTo>
                  <a:lnTo>
                    <a:pt x="72" y="42"/>
                  </a:lnTo>
                  <a:lnTo>
                    <a:pt x="70" y="40"/>
                  </a:lnTo>
                  <a:lnTo>
                    <a:pt x="70" y="38"/>
                  </a:lnTo>
                  <a:lnTo>
                    <a:pt x="68" y="38"/>
                  </a:lnTo>
                  <a:lnTo>
                    <a:pt x="66" y="34"/>
                  </a:lnTo>
                  <a:lnTo>
                    <a:pt x="64" y="32"/>
                  </a:lnTo>
                  <a:lnTo>
                    <a:pt x="62" y="30"/>
                  </a:lnTo>
                  <a:lnTo>
                    <a:pt x="58" y="30"/>
                  </a:lnTo>
                  <a:lnTo>
                    <a:pt x="57" y="28"/>
                  </a:lnTo>
                  <a:lnTo>
                    <a:pt x="55" y="28"/>
                  </a:lnTo>
                  <a:lnTo>
                    <a:pt x="51" y="28"/>
                  </a:lnTo>
                  <a:lnTo>
                    <a:pt x="49" y="30"/>
                  </a:lnTo>
                  <a:lnTo>
                    <a:pt x="49" y="32"/>
                  </a:lnTo>
                  <a:lnTo>
                    <a:pt x="47" y="36"/>
                  </a:lnTo>
                  <a:lnTo>
                    <a:pt x="47" y="42"/>
                  </a:lnTo>
                  <a:lnTo>
                    <a:pt x="45" y="45"/>
                  </a:lnTo>
                  <a:lnTo>
                    <a:pt x="45" y="55"/>
                  </a:lnTo>
                  <a:lnTo>
                    <a:pt x="45" y="59"/>
                  </a:lnTo>
                  <a:lnTo>
                    <a:pt x="38" y="57"/>
                  </a:lnTo>
                  <a:lnTo>
                    <a:pt x="38" y="51"/>
                  </a:lnTo>
                  <a:lnTo>
                    <a:pt x="32" y="42"/>
                  </a:lnTo>
                  <a:lnTo>
                    <a:pt x="30" y="36"/>
                  </a:lnTo>
                  <a:lnTo>
                    <a:pt x="26" y="30"/>
                  </a:lnTo>
                  <a:lnTo>
                    <a:pt x="25" y="28"/>
                  </a:lnTo>
                  <a:lnTo>
                    <a:pt x="23" y="26"/>
                  </a:lnTo>
                  <a:lnTo>
                    <a:pt x="21" y="26"/>
                  </a:lnTo>
                  <a:lnTo>
                    <a:pt x="19" y="26"/>
                  </a:lnTo>
                  <a:lnTo>
                    <a:pt x="8" y="32"/>
                  </a:lnTo>
                  <a:lnTo>
                    <a:pt x="2" y="36"/>
                  </a:lnTo>
                  <a:lnTo>
                    <a:pt x="0" y="36"/>
                  </a:lnTo>
                  <a:lnTo>
                    <a:pt x="0" y="28"/>
                  </a:lnTo>
                  <a:lnTo>
                    <a:pt x="0" y="23"/>
                  </a:lnTo>
                  <a:lnTo>
                    <a:pt x="2" y="17"/>
                  </a:lnTo>
                  <a:lnTo>
                    <a:pt x="4" y="13"/>
                  </a:lnTo>
                  <a:lnTo>
                    <a:pt x="4" y="10"/>
                  </a:lnTo>
                  <a:lnTo>
                    <a:pt x="13" y="2"/>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1"/>
            <p:cNvSpPr/>
            <p:nvPr/>
          </p:nvSpPr>
          <p:spPr bwMode="auto">
            <a:xfrm>
              <a:off x="4141788" y="365125"/>
              <a:ext cx="20638" cy="50800"/>
            </a:xfrm>
            <a:custGeom>
              <a:avLst/>
              <a:gdLst>
                <a:gd name="T0" fmla="*/ 9 w 13"/>
                <a:gd name="T1" fmla="*/ 0 h 32"/>
                <a:gd name="T2" fmla="*/ 9 w 13"/>
                <a:gd name="T3" fmla="*/ 0 h 32"/>
                <a:gd name="T4" fmla="*/ 11 w 13"/>
                <a:gd name="T5" fmla="*/ 0 h 32"/>
                <a:gd name="T6" fmla="*/ 11 w 13"/>
                <a:gd name="T7" fmla="*/ 0 h 32"/>
                <a:gd name="T8" fmla="*/ 13 w 13"/>
                <a:gd name="T9" fmla="*/ 0 h 32"/>
                <a:gd name="T10" fmla="*/ 13 w 13"/>
                <a:gd name="T11" fmla="*/ 0 h 32"/>
                <a:gd name="T12" fmla="*/ 13 w 13"/>
                <a:gd name="T13" fmla="*/ 2 h 32"/>
                <a:gd name="T14" fmla="*/ 13 w 13"/>
                <a:gd name="T15" fmla="*/ 2 h 32"/>
                <a:gd name="T16" fmla="*/ 11 w 13"/>
                <a:gd name="T17" fmla="*/ 4 h 32"/>
                <a:gd name="T18" fmla="*/ 11 w 13"/>
                <a:gd name="T19" fmla="*/ 4 h 32"/>
                <a:gd name="T20" fmla="*/ 11 w 13"/>
                <a:gd name="T21" fmla="*/ 7 h 32"/>
                <a:gd name="T22" fmla="*/ 11 w 13"/>
                <a:gd name="T23" fmla="*/ 11 h 32"/>
                <a:gd name="T24" fmla="*/ 11 w 13"/>
                <a:gd name="T25" fmla="*/ 17 h 32"/>
                <a:gd name="T26" fmla="*/ 11 w 13"/>
                <a:gd name="T27" fmla="*/ 28 h 32"/>
                <a:gd name="T28" fmla="*/ 13 w 13"/>
                <a:gd name="T29" fmla="*/ 32 h 32"/>
                <a:gd name="T30" fmla="*/ 11 w 13"/>
                <a:gd name="T31" fmla="*/ 32 h 32"/>
                <a:gd name="T32" fmla="*/ 7 w 13"/>
                <a:gd name="T33" fmla="*/ 32 h 32"/>
                <a:gd name="T34" fmla="*/ 2 w 13"/>
                <a:gd name="T35" fmla="*/ 32 h 32"/>
                <a:gd name="T36" fmla="*/ 0 w 13"/>
                <a:gd name="T37" fmla="*/ 32 h 32"/>
                <a:gd name="T38" fmla="*/ 0 w 13"/>
                <a:gd name="T39" fmla="*/ 30 h 32"/>
                <a:gd name="T40" fmla="*/ 0 w 13"/>
                <a:gd name="T41" fmla="*/ 26 h 32"/>
                <a:gd name="T42" fmla="*/ 0 w 13"/>
                <a:gd name="T43" fmla="*/ 22 h 32"/>
                <a:gd name="T44" fmla="*/ 2 w 13"/>
                <a:gd name="T45" fmla="*/ 17 h 32"/>
                <a:gd name="T46" fmla="*/ 2 w 13"/>
                <a:gd name="T47" fmla="*/ 11 h 32"/>
                <a:gd name="T48" fmla="*/ 3 w 13"/>
                <a:gd name="T49" fmla="*/ 5 h 32"/>
                <a:gd name="T50" fmla="*/ 5 w 13"/>
                <a:gd name="T51" fmla="*/ 4 h 32"/>
                <a:gd name="T52" fmla="*/ 5 w 13"/>
                <a:gd name="T53" fmla="*/ 2 h 32"/>
                <a:gd name="T54" fmla="*/ 7 w 13"/>
                <a:gd name="T55" fmla="*/ 0 h 32"/>
                <a:gd name="T56" fmla="*/ 9 w 13"/>
                <a:gd name="T5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32">
                  <a:moveTo>
                    <a:pt x="9" y="0"/>
                  </a:moveTo>
                  <a:lnTo>
                    <a:pt x="9" y="0"/>
                  </a:lnTo>
                  <a:lnTo>
                    <a:pt x="11" y="0"/>
                  </a:lnTo>
                  <a:lnTo>
                    <a:pt x="11" y="0"/>
                  </a:lnTo>
                  <a:lnTo>
                    <a:pt x="13" y="0"/>
                  </a:lnTo>
                  <a:lnTo>
                    <a:pt x="13" y="0"/>
                  </a:lnTo>
                  <a:lnTo>
                    <a:pt x="13" y="2"/>
                  </a:lnTo>
                  <a:lnTo>
                    <a:pt x="13" y="2"/>
                  </a:lnTo>
                  <a:lnTo>
                    <a:pt x="11" y="4"/>
                  </a:lnTo>
                  <a:lnTo>
                    <a:pt x="11" y="4"/>
                  </a:lnTo>
                  <a:lnTo>
                    <a:pt x="11" y="7"/>
                  </a:lnTo>
                  <a:lnTo>
                    <a:pt x="11" y="11"/>
                  </a:lnTo>
                  <a:lnTo>
                    <a:pt x="11" y="17"/>
                  </a:lnTo>
                  <a:lnTo>
                    <a:pt x="11" y="28"/>
                  </a:lnTo>
                  <a:lnTo>
                    <a:pt x="13" y="32"/>
                  </a:lnTo>
                  <a:lnTo>
                    <a:pt x="11" y="32"/>
                  </a:lnTo>
                  <a:lnTo>
                    <a:pt x="7" y="32"/>
                  </a:lnTo>
                  <a:lnTo>
                    <a:pt x="2" y="32"/>
                  </a:lnTo>
                  <a:lnTo>
                    <a:pt x="0" y="32"/>
                  </a:lnTo>
                  <a:lnTo>
                    <a:pt x="0" y="30"/>
                  </a:lnTo>
                  <a:lnTo>
                    <a:pt x="0" y="26"/>
                  </a:lnTo>
                  <a:lnTo>
                    <a:pt x="0" y="22"/>
                  </a:lnTo>
                  <a:lnTo>
                    <a:pt x="2" y="17"/>
                  </a:lnTo>
                  <a:lnTo>
                    <a:pt x="2" y="11"/>
                  </a:lnTo>
                  <a:lnTo>
                    <a:pt x="3" y="5"/>
                  </a:lnTo>
                  <a:lnTo>
                    <a:pt x="5" y="4"/>
                  </a:lnTo>
                  <a:lnTo>
                    <a:pt x="5" y="2"/>
                  </a:lnTo>
                  <a:lnTo>
                    <a:pt x="7" y="0"/>
                  </a:lnTo>
                  <a:lnTo>
                    <a:pt x="9" y="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2"/>
            <p:cNvSpPr/>
            <p:nvPr/>
          </p:nvSpPr>
          <p:spPr bwMode="auto">
            <a:xfrm>
              <a:off x="4203701" y="347663"/>
              <a:ext cx="23813" cy="31750"/>
            </a:xfrm>
            <a:custGeom>
              <a:avLst/>
              <a:gdLst>
                <a:gd name="T0" fmla="*/ 15 w 15"/>
                <a:gd name="T1" fmla="*/ 0 h 20"/>
                <a:gd name="T2" fmla="*/ 13 w 15"/>
                <a:gd name="T3" fmla="*/ 3 h 20"/>
                <a:gd name="T4" fmla="*/ 11 w 15"/>
                <a:gd name="T5" fmla="*/ 9 h 20"/>
                <a:gd name="T6" fmla="*/ 10 w 15"/>
                <a:gd name="T7" fmla="*/ 13 h 20"/>
                <a:gd name="T8" fmla="*/ 8 w 15"/>
                <a:gd name="T9" fmla="*/ 16 h 20"/>
                <a:gd name="T10" fmla="*/ 8 w 15"/>
                <a:gd name="T11" fmla="*/ 18 h 20"/>
                <a:gd name="T12" fmla="*/ 6 w 15"/>
                <a:gd name="T13" fmla="*/ 18 h 20"/>
                <a:gd name="T14" fmla="*/ 4 w 15"/>
                <a:gd name="T15" fmla="*/ 20 h 20"/>
                <a:gd name="T16" fmla="*/ 2 w 15"/>
                <a:gd name="T17" fmla="*/ 20 h 20"/>
                <a:gd name="T18" fmla="*/ 0 w 15"/>
                <a:gd name="T19" fmla="*/ 15 h 20"/>
                <a:gd name="T20" fmla="*/ 0 w 15"/>
                <a:gd name="T21" fmla="*/ 13 h 20"/>
                <a:gd name="T22" fmla="*/ 0 w 15"/>
                <a:gd name="T23" fmla="*/ 15 h 20"/>
                <a:gd name="T24" fmla="*/ 4 w 15"/>
                <a:gd name="T25" fmla="*/ 15 h 20"/>
                <a:gd name="T26" fmla="*/ 4 w 15"/>
                <a:gd name="T27" fmla="*/ 13 h 20"/>
                <a:gd name="T28" fmla="*/ 8 w 15"/>
                <a:gd name="T29" fmla="*/ 11 h 20"/>
                <a:gd name="T30" fmla="*/ 10 w 15"/>
                <a:gd name="T31" fmla="*/ 7 h 20"/>
                <a:gd name="T32" fmla="*/ 15 w 15"/>
                <a:gd name="T3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20">
                  <a:moveTo>
                    <a:pt x="15" y="0"/>
                  </a:moveTo>
                  <a:lnTo>
                    <a:pt x="13" y="3"/>
                  </a:lnTo>
                  <a:lnTo>
                    <a:pt x="11" y="9"/>
                  </a:lnTo>
                  <a:lnTo>
                    <a:pt x="10" y="13"/>
                  </a:lnTo>
                  <a:lnTo>
                    <a:pt x="8" y="16"/>
                  </a:lnTo>
                  <a:lnTo>
                    <a:pt x="8" y="18"/>
                  </a:lnTo>
                  <a:lnTo>
                    <a:pt x="6" y="18"/>
                  </a:lnTo>
                  <a:lnTo>
                    <a:pt x="4" y="20"/>
                  </a:lnTo>
                  <a:lnTo>
                    <a:pt x="2" y="20"/>
                  </a:lnTo>
                  <a:lnTo>
                    <a:pt x="0" y="15"/>
                  </a:lnTo>
                  <a:lnTo>
                    <a:pt x="0" y="13"/>
                  </a:lnTo>
                  <a:lnTo>
                    <a:pt x="0" y="15"/>
                  </a:lnTo>
                  <a:lnTo>
                    <a:pt x="4" y="15"/>
                  </a:lnTo>
                  <a:lnTo>
                    <a:pt x="4" y="13"/>
                  </a:lnTo>
                  <a:lnTo>
                    <a:pt x="8" y="11"/>
                  </a:lnTo>
                  <a:lnTo>
                    <a:pt x="10" y="7"/>
                  </a:lnTo>
                  <a:lnTo>
                    <a:pt x="15" y="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3"/>
            <p:cNvSpPr/>
            <p:nvPr/>
          </p:nvSpPr>
          <p:spPr bwMode="auto">
            <a:xfrm>
              <a:off x="4068763" y="236538"/>
              <a:ext cx="147638" cy="136525"/>
            </a:xfrm>
            <a:custGeom>
              <a:avLst/>
              <a:gdLst>
                <a:gd name="T0" fmla="*/ 0 w 93"/>
                <a:gd name="T1" fmla="*/ 60 h 86"/>
                <a:gd name="T2" fmla="*/ 21 w 93"/>
                <a:gd name="T3" fmla="*/ 0 h 86"/>
                <a:gd name="T4" fmla="*/ 93 w 93"/>
                <a:gd name="T5" fmla="*/ 34 h 86"/>
                <a:gd name="T6" fmla="*/ 87 w 93"/>
                <a:gd name="T7" fmla="*/ 58 h 86"/>
                <a:gd name="T8" fmla="*/ 83 w 93"/>
                <a:gd name="T9" fmla="*/ 58 h 86"/>
                <a:gd name="T10" fmla="*/ 78 w 93"/>
                <a:gd name="T11" fmla="*/ 58 h 86"/>
                <a:gd name="T12" fmla="*/ 76 w 93"/>
                <a:gd name="T13" fmla="*/ 58 h 86"/>
                <a:gd name="T14" fmla="*/ 74 w 93"/>
                <a:gd name="T15" fmla="*/ 58 h 86"/>
                <a:gd name="T16" fmla="*/ 72 w 93"/>
                <a:gd name="T17" fmla="*/ 60 h 86"/>
                <a:gd name="T18" fmla="*/ 70 w 93"/>
                <a:gd name="T19" fmla="*/ 60 h 86"/>
                <a:gd name="T20" fmla="*/ 70 w 93"/>
                <a:gd name="T21" fmla="*/ 60 h 86"/>
                <a:gd name="T22" fmla="*/ 70 w 93"/>
                <a:gd name="T23" fmla="*/ 62 h 86"/>
                <a:gd name="T24" fmla="*/ 68 w 93"/>
                <a:gd name="T25" fmla="*/ 64 h 86"/>
                <a:gd name="T26" fmla="*/ 66 w 93"/>
                <a:gd name="T27" fmla="*/ 66 h 86"/>
                <a:gd name="T28" fmla="*/ 64 w 93"/>
                <a:gd name="T29" fmla="*/ 68 h 86"/>
                <a:gd name="T30" fmla="*/ 64 w 93"/>
                <a:gd name="T31" fmla="*/ 68 h 86"/>
                <a:gd name="T32" fmla="*/ 64 w 93"/>
                <a:gd name="T33" fmla="*/ 68 h 86"/>
                <a:gd name="T34" fmla="*/ 64 w 93"/>
                <a:gd name="T35" fmla="*/ 71 h 86"/>
                <a:gd name="T36" fmla="*/ 64 w 93"/>
                <a:gd name="T37" fmla="*/ 71 h 86"/>
                <a:gd name="T38" fmla="*/ 66 w 93"/>
                <a:gd name="T39" fmla="*/ 73 h 86"/>
                <a:gd name="T40" fmla="*/ 66 w 93"/>
                <a:gd name="T41" fmla="*/ 73 h 86"/>
                <a:gd name="T42" fmla="*/ 68 w 93"/>
                <a:gd name="T43" fmla="*/ 73 h 86"/>
                <a:gd name="T44" fmla="*/ 68 w 93"/>
                <a:gd name="T45" fmla="*/ 75 h 86"/>
                <a:gd name="T46" fmla="*/ 70 w 93"/>
                <a:gd name="T47" fmla="*/ 77 h 86"/>
                <a:gd name="T48" fmla="*/ 72 w 93"/>
                <a:gd name="T49" fmla="*/ 79 h 86"/>
                <a:gd name="T50" fmla="*/ 74 w 93"/>
                <a:gd name="T51" fmla="*/ 79 h 86"/>
                <a:gd name="T52" fmla="*/ 76 w 93"/>
                <a:gd name="T53" fmla="*/ 81 h 86"/>
                <a:gd name="T54" fmla="*/ 78 w 93"/>
                <a:gd name="T55" fmla="*/ 83 h 86"/>
                <a:gd name="T56" fmla="*/ 76 w 93"/>
                <a:gd name="T57" fmla="*/ 86 h 86"/>
                <a:gd name="T58" fmla="*/ 59 w 93"/>
                <a:gd name="T59" fmla="*/ 81 h 86"/>
                <a:gd name="T60" fmla="*/ 57 w 93"/>
                <a:gd name="T61" fmla="*/ 81 h 86"/>
                <a:gd name="T62" fmla="*/ 57 w 93"/>
                <a:gd name="T63" fmla="*/ 79 h 86"/>
                <a:gd name="T64" fmla="*/ 55 w 93"/>
                <a:gd name="T65" fmla="*/ 79 h 86"/>
                <a:gd name="T66" fmla="*/ 51 w 93"/>
                <a:gd name="T67" fmla="*/ 79 h 86"/>
                <a:gd name="T68" fmla="*/ 49 w 93"/>
                <a:gd name="T69" fmla="*/ 79 h 86"/>
                <a:gd name="T70" fmla="*/ 44 w 93"/>
                <a:gd name="T71" fmla="*/ 77 h 86"/>
                <a:gd name="T72" fmla="*/ 40 w 93"/>
                <a:gd name="T73" fmla="*/ 77 h 86"/>
                <a:gd name="T74" fmla="*/ 36 w 93"/>
                <a:gd name="T75" fmla="*/ 75 h 86"/>
                <a:gd name="T76" fmla="*/ 34 w 93"/>
                <a:gd name="T77" fmla="*/ 75 h 86"/>
                <a:gd name="T78" fmla="*/ 32 w 93"/>
                <a:gd name="T79" fmla="*/ 73 h 86"/>
                <a:gd name="T80" fmla="*/ 32 w 93"/>
                <a:gd name="T81" fmla="*/ 71 h 86"/>
                <a:gd name="T82" fmla="*/ 29 w 93"/>
                <a:gd name="T83" fmla="*/ 71 h 86"/>
                <a:gd name="T84" fmla="*/ 27 w 93"/>
                <a:gd name="T85" fmla="*/ 71 h 86"/>
                <a:gd name="T86" fmla="*/ 27 w 93"/>
                <a:gd name="T87" fmla="*/ 71 h 86"/>
                <a:gd name="T88" fmla="*/ 23 w 93"/>
                <a:gd name="T89" fmla="*/ 73 h 86"/>
                <a:gd name="T90" fmla="*/ 23 w 93"/>
                <a:gd name="T91" fmla="*/ 73 h 86"/>
                <a:gd name="T92" fmla="*/ 17 w 93"/>
                <a:gd name="T93" fmla="*/ 70 h 86"/>
                <a:gd name="T94" fmla="*/ 8 w 93"/>
                <a:gd name="T95" fmla="*/ 66 h 86"/>
                <a:gd name="T96" fmla="*/ 2 w 93"/>
                <a:gd name="T97" fmla="*/ 62 h 86"/>
                <a:gd name="T98" fmla="*/ 0 w 93"/>
                <a:gd name="T99" fmla="*/ 6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86">
                  <a:moveTo>
                    <a:pt x="0" y="60"/>
                  </a:moveTo>
                  <a:lnTo>
                    <a:pt x="21" y="0"/>
                  </a:lnTo>
                  <a:lnTo>
                    <a:pt x="93" y="34"/>
                  </a:lnTo>
                  <a:lnTo>
                    <a:pt x="87" y="58"/>
                  </a:lnTo>
                  <a:lnTo>
                    <a:pt x="83" y="58"/>
                  </a:lnTo>
                  <a:lnTo>
                    <a:pt x="78" y="58"/>
                  </a:lnTo>
                  <a:lnTo>
                    <a:pt x="76" y="58"/>
                  </a:lnTo>
                  <a:lnTo>
                    <a:pt x="74" y="58"/>
                  </a:lnTo>
                  <a:lnTo>
                    <a:pt x="72" y="60"/>
                  </a:lnTo>
                  <a:lnTo>
                    <a:pt x="70" y="60"/>
                  </a:lnTo>
                  <a:lnTo>
                    <a:pt x="70" y="60"/>
                  </a:lnTo>
                  <a:lnTo>
                    <a:pt x="70" y="62"/>
                  </a:lnTo>
                  <a:lnTo>
                    <a:pt x="68" y="64"/>
                  </a:lnTo>
                  <a:lnTo>
                    <a:pt x="66" y="66"/>
                  </a:lnTo>
                  <a:lnTo>
                    <a:pt x="64" y="68"/>
                  </a:lnTo>
                  <a:lnTo>
                    <a:pt x="64" y="68"/>
                  </a:lnTo>
                  <a:lnTo>
                    <a:pt x="64" y="68"/>
                  </a:lnTo>
                  <a:lnTo>
                    <a:pt x="64" y="71"/>
                  </a:lnTo>
                  <a:lnTo>
                    <a:pt x="64" y="71"/>
                  </a:lnTo>
                  <a:lnTo>
                    <a:pt x="66" y="73"/>
                  </a:lnTo>
                  <a:lnTo>
                    <a:pt x="66" y="73"/>
                  </a:lnTo>
                  <a:lnTo>
                    <a:pt x="68" y="73"/>
                  </a:lnTo>
                  <a:lnTo>
                    <a:pt x="68" y="75"/>
                  </a:lnTo>
                  <a:lnTo>
                    <a:pt x="70" y="77"/>
                  </a:lnTo>
                  <a:lnTo>
                    <a:pt x="72" y="79"/>
                  </a:lnTo>
                  <a:lnTo>
                    <a:pt x="74" y="79"/>
                  </a:lnTo>
                  <a:lnTo>
                    <a:pt x="76" y="81"/>
                  </a:lnTo>
                  <a:lnTo>
                    <a:pt x="78" y="83"/>
                  </a:lnTo>
                  <a:lnTo>
                    <a:pt x="76" y="86"/>
                  </a:lnTo>
                  <a:lnTo>
                    <a:pt x="59" y="81"/>
                  </a:lnTo>
                  <a:lnTo>
                    <a:pt x="57" y="81"/>
                  </a:lnTo>
                  <a:lnTo>
                    <a:pt x="57" y="79"/>
                  </a:lnTo>
                  <a:lnTo>
                    <a:pt x="55" y="79"/>
                  </a:lnTo>
                  <a:lnTo>
                    <a:pt x="51" y="79"/>
                  </a:lnTo>
                  <a:lnTo>
                    <a:pt x="49" y="79"/>
                  </a:lnTo>
                  <a:lnTo>
                    <a:pt x="44" y="77"/>
                  </a:lnTo>
                  <a:lnTo>
                    <a:pt x="40" y="77"/>
                  </a:lnTo>
                  <a:lnTo>
                    <a:pt x="36" y="75"/>
                  </a:lnTo>
                  <a:lnTo>
                    <a:pt x="34" y="75"/>
                  </a:lnTo>
                  <a:lnTo>
                    <a:pt x="32" y="73"/>
                  </a:lnTo>
                  <a:lnTo>
                    <a:pt x="32" y="71"/>
                  </a:lnTo>
                  <a:lnTo>
                    <a:pt x="29" y="71"/>
                  </a:lnTo>
                  <a:lnTo>
                    <a:pt x="27" y="71"/>
                  </a:lnTo>
                  <a:lnTo>
                    <a:pt x="27" y="71"/>
                  </a:lnTo>
                  <a:lnTo>
                    <a:pt x="23" y="73"/>
                  </a:lnTo>
                  <a:lnTo>
                    <a:pt x="23" y="73"/>
                  </a:lnTo>
                  <a:lnTo>
                    <a:pt x="17" y="70"/>
                  </a:lnTo>
                  <a:lnTo>
                    <a:pt x="8" y="66"/>
                  </a:lnTo>
                  <a:lnTo>
                    <a:pt x="2" y="62"/>
                  </a:lnTo>
                  <a:lnTo>
                    <a:pt x="0" y="6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4"/>
            <p:cNvSpPr/>
            <p:nvPr/>
          </p:nvSpPr>
          <p:spPr bwMode="auto">
            <a:xfrm>
              <a:off x="4087813" y="400050"/>
              <a:ext cx="85725" cy="39688"/>
            </a:xfrm>
            <a:custGeom>
              <a:avLst/>
              <a:gdLst>
                <a:gd name="T0" fmla="*/ 54 w 54"/>
                <a:gd name="T1" fmla="*/ 14 h 25"/>
                <a:gd name="T2" fmla="*/ 47 w 54"/>
                <a:gd name="T3" fmla="*/ 25 h 25"/>
                <a:gd name="T4" fmla="*/ 0 w 54"/>
                <a:gd name="T5" fmla="*/ 0 h 25"/>
                <a:gd name="T6" fmla="*/ 32 w 54"/>
                <a:gd name="T7" fmla="*/ 10 h 25"/>
                <a:gd name="T8" fmla="*/ 37 w 54"/>
                <a:gd name="T9" fmla="*/ 10 h 25"/>
                <a:gd name="T10" fmla="*/ 47 w 54"/>
                <a:gd name="T11" fmla="*/ 10 h 25"/>
                <a:gd name="T12" fmla="*/ 49 w 54"/>
                <a:gd name="T13" fmla="*/ 12 h 25"/>
                <a:gd name="T14" fmla="*/ 52 w 54"/>
                <a:gd name="T15" fmla="*/ 14 h 25"/>
                <a:gd name="T16" fmla="*/ 54 w 54"/>
                <a:gd name="T17" fmla="*/ 14 h 25"/>
                <a:gd name="T18" fmla="*/ 54 w 54"/>
                <a:gd name="T19"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5">
                  <a:moveTo>
                    <a:pt x="54" y="14"/>
                  </a:moveTo>
                  <a:lnTo>
                    <a:pt x="47" y="25"/>
                  </a:lnTo>
                  <a:lnTo>
                    <a:pt x="0" y="0"/>
                  </a:lnTo>
                  <a:lnTo>
                    <a:pt x="32" y="10"/>
                  </a:lnTo>
                  <a:lnTo>
                    <a:pt x="37" y="10"/>
                  </a:lnTo>
                  <a:lnTo>
                    <a:pt x="47" y="10"/>
                  </a:lnTo>
                  <a:lnTo>
                    <a:pt x="49" y="12"/>
                  </a:lnTo>
                  <a:lnTo>
                    <a:pt x="52" y="14"/>
                  </a:lnTo>
                  <a:lnTo>
                    <a:pt x="54" y="14"/>
                  </a:lnTo>
                  <a:lnTo>
                    <a:pt x="54" y="14"/>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35"/>
            <p:cNvSpPr/>
            <p:nvPr/>
          </p:nvSpPr>
          <p:spPr bwMode="auto">
            <a:xfrm>
              <a:off x="4075113" y="53975"/>
              <a:ext cx="146050" cy="142875"/>
            </a:xfrm>
            <a:custGeom>
              <a:avLst/>
              <a:gdLst>
                <a:gd name="T0" fmla="*/ 68 w 92"/>
                <a:gd name="T1" fmla="*/ 9 h 90"/>
                <a:gd name="T2" fmla="*/ 76 w 92"/>
                <a:gd name="T3" fmla="*/ 17 h 90"/>
                <a:gd name="T4" fmla="*/ 81 w 92"/>
                <a:gd name="T5" fmla="*/ 26 h 90"/>
                <a:gd name="T6" fmla="*/ 83 w 92"/>
                <a:gd name="T7" fmla="*/ 45 h 90"/>
                <a:gd name="T8" fmla="*/ 91 w 92"/>
                <a:gd name="T9" fmla="*/ 60 h 90"/>
                <a:gd name="T10" fmla="*/ 92 w 92"/>
                <a:gd name="T11" fmla="*/ 64 h 90"/>
                <a:gd name="T12" fmla="*/ 89 w 92"/>
                <a:gd name="T13" fmla="*/ 64 h 90"/>
                <a:gd name="T14" fmla="*/ 92 w 92"/>
                <a:gd name="T15" fmla="*/ 68 h 90"/>
                <a:gd name="T16" fmla="*/ 92 w 92"/>
                <a:gd name="T17" fmla="*/ 70 h 90"/>
                <a:gd name="T18" fmla="*/ 81 w 92"/>
                <a:gd name="T19" fmla="*/ 71 h 90"/>
                <a:gd name="T20" fmla="*/ 87 w 92"/>
                <a:gd name="T21" fmla="*/ 77 h 90"/>
                <a:gd name="T22" fmla="*/ 85 w 92"/>
                <a:gd name="T23" fmla="*/ 81 h 90"/>
                <a:gd name="T24" fmla="*/ 79 w 92"/>
                <a:gd name="T25" fmla="*/ 81 h 90"/>
                <a:gd name="T26" fmla="*/ 76 w 92"/>
                <a:gd name="T27" fmla="*/ 81 h 90"/>
                <a:gd name="T28" fmla="*/ 74 w 92"/>
                <a:gd name="T29" fmla="*/ 68 h 90"/>
                <a:gd name="T30" fmla="*/ 70 w 92"/>
                <a:gd name="T31" fmla="*/ 49 h 90"/>
                <a:gd name="T32" fmla="*/ 70 w 92"/>
                <a:gd name="T33" fmla="*/ 32 h 90"/>
                <a:gd name="T34" fmla="*/ 62 w 92"/>
                <a:gd name="T35" fmla="*/ 22 h 90"/>
                <a:gd name="T36" fmla="*/ 55 w 92"/>
                <a:gd name="T37" fmla="*/ 24 h 90"/>
                <a:gd name="T38" fmla="*/ 34 w 92"/>
                <a:gd name="T39" fmla="*/ 60 h 90"/>
                <a:gd name="T40" fmla="*/ 28 w 92"/>
                <a:gd name="T41" fmla="*/ 66 h 90"/>
                <a:gd name="T42" fmla="*/ 23 w 92"/>
                <a:gd name="T43" fmla="*/ 77 h 90"/>
                <a:gd name="T44" fmla="*/ 15 w 92"/>
                <a:gd name="T45" fmla="*/ 90 h 90"/>
                <a:gd name="T46" fmla="*/ 19 w 92"/>
                <a:gd name="T47" fmla="*/ 83 h 90"/>
                <a:gd name="T48" fmla="*/ 15 w 92"/>
                <a:gd name="T49" fmla="*/ 90 h 90"/>
                <a:gd name="T50" fmla="*/ 15 w 92"/>
                <a:gd name="T51" fmla="*/ 87 h 90"/>
                <a:gd name="T52" fmla="*/ 15 w 92"/>
                <a:gd name="T53" fmla="*/ 79 h 90"/>
                <a:gd name="T54" fmla="*/ 15 w 92"/>
                <a:gd name="T55" fmla="*/ 87 h 90"/>
                <a:gd name="T56" fmla="*/ 15 w 92"/>
                <a:gd name="T57" fmla="*/ 83 h 90"/>
                <a:gd name="T58" fmla="*/ 12 w 92"/>
                <a:gd name="T59" fmla="*/ 85 h 90"/>
                <a:gd name="T60" fmla="*/ 15 w 92"/>
                <a:gd name="T61" fmla="*/ 75 h 90"/>
                <a:gd name="T62" fmla="*/ 10 w 92"/>
                <a:gd name="T63" fmla="*/ 79 h 90"/>
                <a:gd name="T64" fmla="*/ 8 w 92"/>
                <a:gd name="T65" fmla="*/ 77 h 90"/>
                <a:gd name="T66" fmla="*/ 12 w 92"/>
                <a:gd name="T67" fmla="*/ 70 h 90"/>
                <a:gd name="T68" fmla="*/ 4 w 92"/>
                <a:gd name="T69" fmla="*/ 73 h 90"/>
                <a:gd name="T70" fmla="*/ 10 w 92"/>
                <a:gd name="T71" fmla="*/ 64 h 90"/>
                <a:gd name="T72" fmla="*/ 6 w 92"/>
                <a:gd name="T73" fmla="*/ 66 h 90"/>
                <a:gd name="T74" fmla="*/ 4 w 92"/>
                <a:gd name="T75" fmla="*/ 64 h 90"/>
                <a:gd name="T76" fmla="*/ 8 w 92"/>
                <a:gd name="T77" fmla="*/ 60 h 90"/>
                <a:gd name="T78" fmla="*/ 2 w 92"/>
                <a:gd name="T79" fmla="*/ 62 h 90"/>
                <a:gd name="T80" fmla="*/ 0 w 92"/>
                <a:gd name="T81" fmla="*/ 60 h 90"/>
                <a:gd name="T82" fmla="*/ 2 w 92"/>
                <a:gd name="T83" fmla="*/ 56 h 90"/>
                <a:gd name="T84" fmla="*/ 8 w 92"/>
                <a:gd name="T85" fmla="*/ 47 h 90"/>
                <a:gd name="T86" fmla="*/ 10 w 92"/>
                <a:gd name="T87" fmla="*/ 34 h 90"/>
                <a:gd name="T88" fmla="*/ 17 w 92"/>
                <a:gd name="T89" fmla="*/ 13 h 90"/>
                <a:gd name="T90" fmla="*/ 28 w 92"/>
                <a:gd name="T91" fmla="*/ 4 h 90"/>
                <a:gd name="T92" fmla="*/ 45 w 92"/>
                <a:gd name="T93" fmla="*/ 0 h 90"/>
                <a:gd name="T94" fmla="*/ 59 w 92"/>
                <a:gd name="T95" fmla="*/ 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2" h="90">
                  <a:moveTo>
                    <a:pt x="62" y="7"/>
                  </a:moveTo>
                  <a:lnTo>
                    <a:pt x="64" y="7"/>
                  </a:lnTo>
                  <a:lnTo>
                    <a:pt x="66" y="7"/>
                  </a:lnTo>
                  <a:lnTo>
                    <a:pt x="68" y="9"/>
                  </a:lnTo>
                  <a:lnTo>
                    <a:pt x="72" y="11"/>
                  </a:lnTo>
                  <a:lnTo>
                    <a:pt x="74" y="13"/>
                  </a:lnTo>
                  <a:lnTo>
                    <a:pt x="74" y="15"/>
                  </a:lnTo>
                  <a:lnTo>
                    <a:pt x="76" y="17"/>
                  </a:lnTo>
                  <a:lnTo>
                    <a:pt x="77" y="19"/>
                  </a:lnTo>
                  <a:lnTo>
                    <a:pt x="77" y="19"/>
                  </a:lnTo>
                  <a:lnTo>
                    <a:pt x="79" y="21"/>
                  </a:lnTo>
                  <a:lnTo>
                    <a:pt x="81" y="26"/>
                  </a:lnTo>
                  <a:lnTo>
                    <a:pt x="81" y="30"/>
                  </a:lnTo>
                  <a:lnTo>
                    <a:pt x="83" y="39"/>
                  </a:lnTo>
                  <a:lnTo>
                    <a:pt x="83" y="43"/>
                  </a:lnTo>
                  <a:lnTo>
                    <a:pt x="83" y="45"/>
                  </a:lnTo>
                  <a:lnTo>
                    <a:pt x="83" y="51"/>
                  </a:lnTo>
                  <a:lnTo>
                    <a:pt x="85" y="55"/>
                  </a:lnTo>
                  <a:lnTo>
                    <a:pt x="89" y="58"/>
                  </a:lnTo>
                  <a:lnTo>
                    <a:pt x="91" y="60"/>
                  </a:lnTo>
                  <a:lnTo>
                    <a:pt x="92" y="62"/>
                  </a:lnTo>
                  <a:lnTo>
                    <a:pt x="91" y="60"/>
                  </a:lnTo>
                  <a:lnTo>
                    <a:pt x="91" y="62"/>
                  </a:lnTo>
                  <a:lnTo>
                    <a:pt x="92" y="64"/>
                  </a:lnTo>
                  <a:lnTo>
                    <a:pt x="91" y="64"/>
                  </a:lnTo>
                  <a:lnTo>
                    <a:pt x="89" y="64"/>
                  </a:lnTo>
                  <a:lnTo>
                    <a:pt x="89" y="64"/>
                  </a:lnTo>
                  <a:lnTo>
                    <a:pt x="89" y="64"/>
                  </a:lnTo>
                  <a:lnTo>
                    <a:pt x="89" y="64"/>
                  </a:lnTo>
                  <a:lnTo>
                    <a:pt x="89" y="66"/>
                  </a:lnTo>
                  <a:lnTo>
                    <a:pt x="91" y="66"/>
                  </a:lnTo>
                  <a:lnTo>
                    <a:pt x="92" y="68"/>
                  </a:lnTo>
                  <a:lnTo>
                    <a:pt x="89" y="70"/>
                  </a:lnTo>
                  <a:lnTo>
                    <a:pt x="87" y="70"/>
                  </a:lnTo>
                  <a:lnTo>
                    <a:pt x="89" y="70"/>
                  </a:lnTo>
                  <a:lnTo>
                    <a:pt x="92" y="70"/>
                  </a:lnTo>
                  <a:lnTo>
                    <a:pt x="91" y="71"/>
                  </a:lnTo>
                  <a:lnTo>
                    <a:pt x="89" y="71"/>
                  </a:lnTo>
                  <a:lnTo>
                    <a:pt x="87" y="71"/>
                  </a:lnTo>
                  <a:lnTo>
                    <a:pt x="81" y="71"/>
                  </a:lnTo>
                  <a:lnTo>
                    <a:pt x="83" y="71"/>
                  </a:lnTo>
                  <a:lnTo>
                    <a:pt x="83" y="73"/>
                  </a:lnTo>
                  <a:lnTo>
                    <a:pt x="85" y="75"/>
                  </a:lnTo>
                  <a:lnTo>
                    <a:pt x="87" y="77"/>
                  </a:lnTo>
                  <a:lnTo>
                    <a:pt x="87" y="77"/>
                  </a:lnTo>
                  <a:lnTo>
                    <a:pt x="89" y="77"/>
                  </a:lnTo>
                  <a:lnTo>
                    <a:pt x="87" y="79"/>
                  </a:lnTo>
                  <a:lnTo>
                    <a:pt x="85" y="81"/>
                  </a:lnTo>
                  <a:lnTo>
                    <a:pt x="83" y="81"/>
                  </a:lnTo>
                  <a:lnTo>
                    <a:pt x="83" y="81"/>
                  </a:lnTo>
                  <a:lnTo>
                    <a:pt x="81" y="83"/>
                  </a:lnTo>
                  <a:lnTo>
                    <a:pt x="79" y="81"/>
                  </a:lnTo>
                  <a:lnTo>
                    <a:pt x="79" y="81"/>
                  </a:lnTo>
                  <a:lnTo>
                    <a:pt x="77" y="81"/>
                  </a:lnTo>
                  <a:lnTo>
                    <a:pt x="76" y="81"/>
                  </a:lnTo>
                  <a:lnTo>
                    <a:pt x="76" y="81"/>
                  </a:lnTo>
                  <a:lnTo>
                    <a:pt x="74" y="77"/>
                  </a:lnTo>
                  <a:lnTo>
                    <a:pt x="72" y="77"/>
                  </a:lnTo>
                  <a:lnTo>
                    <a:pt x="74" y="73"/>
                  </a:lnTo>
                  <a:lnTo>
                    <a:pt x="74" y="68"/>
                  </a:lnTo>
                  <a:lnTo>
                    <a:pt x="72" y="64"/>
                  </a:lnTo>
                  <a:lnTo>
                    <a:pt x="72" y="58"/>
                  </a:lnTo>
                  <a:lnTo>
                    <a:pt x="70" y="53"/>
                  </a:lnTo>
                  <a:lnTo>
                    <a:pt x="70" y="49"/>
                  </a:lnTo>
                  <a:lnTo>
                    <a:pt x="70" y="45"/>
                  </a:lnTo>
                  <a:lnTo>
                    <a:pt x="70" y="39"/>
                  </a:lnTo>
                  <a:lnTo>
                    <a:pt x="70" y="36"/>
                  </a:lnTo>
                  <a:lnTo>
                    <a:pt x="70" y="32"/>
                  </a:lnTo>
                  <a:lnTo>
                    <a:pt x="68" y="28"/>
                  </a:lnTo>
                  <a:lnTo>
                    <a:pt x="66" y="26"/>
                  </a:lnTo>
                  <a:lnTo>
                    <a:pt x="64" y="24"/>
                  </a:lnTo>
                  <a:lnTo>
                    <a:pt x="62" y="22"/>
                  </a:lnTo>
                  <a:lnTo>
                    <a:pt x="60" y="22"/>
                  </a:lnTo>
                  <a:lnTo>
                    <a:pt x="59" y="22"/>
                  </a:lnTo>
                  <a:lnTo>
                    <a:pt x="57" y="24"/>
                  </a:lnTo>
                  <a:lnTo>
                    <a:pt x="55" y="24"/>
                  </a:lnTo>
                  <a:lnTo>
                    <a:pt x="51" y="32"/>
                  </a:lnTo>
                  <a:lnTo>
                    <a:pt x="44" y="45"/>
                  </a:lnTo>
                  <a:lnTo>
                    <a:pt x="40" y="53"/>
                  </a:lnTo>
                  <a:lnTo>
                    <a:pt x="34" y="60"/>
                  </a:lnTo>
                  <a:lnTo>
                    <a:pt x="34" y="62"/>
                  </a:lnTo>
                  <a:lnTo>
                    <a:pt x="30" y="64"/>
                  </a:lnTo>
                  <a:lnTo>
                    <a:pt x="28" y="66"/>
                  </a:lnTo>
                  <a:lnTo>
                    <a:pt x="28" y="66"/>
                  </a:lnTo>
                  <a:lnTo>
                    <a:pt x="23" y="70"/>
                  </a:lnTo>
                  <a:lnTo>
                    <a:pt x="21" y="70"/>
                  </a:lnTo>
                  <a:lnTo>
                    <a:pt x="21" y="73"/>
                  </a:lnTo>
                  <a:lnTo>
                    <a:pt x="23" y="77"/>
                  </a:lnTo>
                  <a:lnTo>
                    <a:pt x="21" y="81"/>
                  </a:lnTo>
                  <a:lnTo>
                    <a:pt x="21" y="85"/>
                  </a:lnTo>
                  <a:lnTo>
                    <a:pt x="19" y="87"/>
                  </a:lnTo>
                  <a:lnTo>
                    <a:pt x="15" y="90"/>
                  </a:lnTo>
                  <a:lnTo>
                    <a:pt x="17" y="87"/>
                  </a:lnTo>
                  <a:lnTo>
                    <a:pt x="19" y="85"/>
                  </a:lnTo>
                  <a:lnTo>
                    <a:pt x="19" y="85"/>
                  </a:lnTo>
                  <a:lnTo>
                    <a:pt x="19" y="83"/>
                  </a:lnTo>
                  <a:lnTo>
                    <a:pt x="17" y="85"/>
                  </a:lnTo>
                  <a:lnTo>
                    <a:pt x="17" y="87"/>
                  </a:lnTo>
                  <a:lnTo>
                    <a:pt x="15" y="88"/>
                  </a:lnTo>
                  <a:lnTo>
                    <a:pt x="15" y="90"/>
                  </a:lnTo>
                  <a:lnTo>
                    <a:pt x="13" y="90"/>
                  </a:lnTo>
                  <a:lnTo>
                    <a:pt x="12" y="90"/>
                  </a:lnTo>
                  <a:lnTo>
                    <a:pt x="13" y="88"/>
                  </a:lnTo>
                  <a:lnTo>
                    <a:pt x="15" y="87"/>
                  </a:lnTo>
                  <a:lnTo>
                    <a:pt x="15" y="85"/>
                  </a:lnTo>
                  <a:lnTo>
                    <a:pt x="15" y="83"/>
                  </a:lnTo>
                  <a:lnTo>
                    <a:pt x="15" y="81"/>
                  </a:lnTo>
                  <a:lnTo>
                    <a:pt x="15" y="79"/>
                  </a:lnTo>
                  <a:lnTo>
                    <a:pt x="15" y="81"/>
                  </a:lnTo>
                  <a:lnTo>
                    <a:pt x="15" y="83"/>
                  </a:lnTo>
                  <a:lnTo>
                    <a:pt x="15" y="85"/>
                  </a:lnTo>
                  <a:lnTo>
                    <a:pt x="15" y="87"/>
                  </a:lnTo>
                  <a:lnTo>
                    <a:pt x="13" y="87"/>
                  </a:lnTo>
                  <a:lnTo>
                    <a:pt x="12" y="88"/>
                  </a:lnTo>
                  <a:lnTo>
                    <a:pt x="13" y="85"/>
                  </a:lnTo>
                  <a:lnTo>
                    <a:pt x="15" y="83"/>
                  </a:lnTo>
                  <a:lnTo>
                    <a:pt x="15" y="81"/>
                  </a:lnTo>
                  <a:lnTo>
                    <a:pt x="15" y="81"/>
                  </a:lnTo>
                  <a:lnTo>
                    <a:pt x="13" y="83"/>
                  </a:lnTo>
                  <a:lnTo>
                    <a:pt x="12" y="85"/>
                  </a:lnTo>
                  <a:lnTo>
                    <a:pt x="13" y="83"/>
                  </a:lnTo>
                  <a:lnTo>
                    <a:pt x="13" y="81"/>
                  </a:lnTo>
                  <a:lnTo>
                    <a:pt x="15" y="77"/>
                  </a:lnTo>
                  <a:lnTo>
                    <a:pt x="15" y="75"/>
                  </a:lnTo>
                  <a:lnTo>
                    <a:pt x="13" y="77"/>
                  </a:lnTo>
                  <a:lnTo>
                    <a:pt x="13" y="77"/>
                  </a:lnTo>
                  <a:lnTo>
                    <a:pt x="12" y="79"/>
                  </a:lnTo>
                  <a:lnTo>
                    <a:pt x="10" y="79"/>
                  </a:lnTo>
                  <a:lnTo>
                    <a:pt x="8" y="81"/>
                  </a:lnTo>
                  <a:lnTo>
                    <a:pt x="4" y="81"/>
                  </a:lnTo>
                  <a:lnTo>
                    <a:pt x="8" y="77"/>
                  </a:lnTo>
                  <a:lnTo>
                    <a:pt x="8" y="77"/>
                  </a:lnTo>
                  <a:lnTo>
                    <a:pt x="10" y="75"/>
                  </a:lnTo>
                  <a:lnTo>
                    <a:pt x="10" y="73"/>
                  </a:lnTo>
                  <a:lnTo>
                    <a:pt x="12" y="71"/>
                  </a:lnTo>
                  <a:lnTo>
                    <a:pt x="12" y="70"/>
                  </a:lnTo>
                  <a:lnTo>
                    <a:pt x="12" y="68"/>
                  </a:lnTo>
                  <a:lnTo>
                    <a:pt x="12" y="66"/>
                  </a:lnTo>
                  <a:lnTo>
                    <a:pt x="8" y="70"/>
                  </a:lnTo>
                  <a:lnTo>
                    <a:pt x="4" y="73"/>
                  </a:lnTo>
                  <a:lnTo>
                    <a:pt x="6" y="71"/>
                  </a:lnTo>
                  <a:lnTo>
                    <a:pt x="10" y="68"/>
                  </a:lnTo>
                  <a:lnTo>
                    <a:pt x="10" y="66"/>
                  </a:lnTo>
                  <a:lnTo>
                    <a:pt x="10" y="64"/>
                  </a:lnTo>
                  <a:lnTo>
                    <a:pt x="10" y="60"/>
                  </a:lnTo>
                  <a:lnTo>
                    <a:pt x="10" y="60"/>
                  </a:lnTo>
                  <a:lnTo>
                    <a:pt x="8" y="64"/>
                  </a:lnTo>
                  <a:lnTo>
                    <a:pt x="6" y="66"/>
                  </a:lnTo>
                  <a:lnTo>
                    <a:pt x="4" y="68"/>
                  </a:lnTo>
                  <a:lnTo>
                    <a:pt x="2" y="68"/>
                  </a:lnTo>
                  <a:lnTo>
                    <a:pt x="4" y="68"/>
                  </a:lnTo>
                  <a:lnTo>
                    <a:pt x="4" y="64"/>
                  </a:lnTo>
                  <a:lnTo>
                    <a:pt x="6" y="64"/>
                  </a:lnTo>
                  <a:lnTo>
                    <a:pt x="8" y="62"/>
                  </a:lnTo>
                  <a:lnTo>
                    <a:pt x="8" y="60"/>
                  </a:lnTo>
                  <a:lnTo>
                    <a:pt x="8" y="60"/>
                  </a:lnTo>
                  <a:lnTo>
                    <a:pt x="4" y="62"/>
                  </a:lnTo>
                  <a:lnTo>
                    <a:pt x="4" y="62"/>
                  </a:lnTo>
                  <a:lnTo>
                    <a:pt x="2" y="62"/>
                  </a:lnTo>
                  <a:lnTo>
                    <a:pt x="2" y="62"/>
                  </a:lnTo>
                  <a:lnTo>
                    <a:pt x="0" y="60"/>
                  </a:lnTo>
                  <a:lnTo>
                    <a:pt x="0" y="60"/>
                  </a:lnTo>
                  <a:lnTo>
                    <a:pt x="0" y="60"/>
                  </a:lnTo>
                  <a:lnTo>
                    <a:pt x="0" y="60"/>
                  </a:lnTo>
                  <a:lnTo>
                    <a:pt x="2" y="60"/>
                  </a:lnTo>
                  <a:lnTo>
                    <a:pt x="2" y="58"/>
                  </a:lnTo>
                  <a:lnTo>
                    <a:pt x="2" y="56"/>
                  </a:lnTo>
                  <a:lnTo>
                    <a:pt x="2" y="56"/>
                  </a:lnTo>
                  <a:lnTo>
                    <a:pt x="2" y="56"/>
                  </a:lnTo>
                  <a:lnTo>
                    <a:pt x="2" y="56"/>
                  </a:lnTo>
                  <a:lnTo>
                    <a:pt x="4" y="53"/>
                  </a:lnTo>
                  <a:lnTo>
                    <a:pt x="8" y="47"/>
                  </a:lnTo>
                  <a:lnTo>
                    <a:pt x="8" y="43"/>
                  </a:lnTo>
                  <a:lnTo>
                    <a:pt x="10" y="39"/>
                  </a:lnTo>
                  <a:lnTo>
                    <a:pt x="10" y="36"/>
                  </a:lnTo>
                  <a:lnTo>
                    <a:pt x="10" y="34"/>
                  </a:lnTo>
                  <a:lnTo>
                    <a:pt x="10" y="28"/>
                  </a:lnTo>
                  <a:lnTo>
                    <a:pt x="13" y="21"/>
                  </a:lnTo>
                  <a:lnTo>
                    <a:pt x="15" y="17"/>
                  </a:lnTo>
                  <a:lnTo>
                    <a:pt x="17" y="13"/>
                  </a:lnTo>
                  <a:lnTo>
                    <a:pt x="19" y="9"/>
                  </a:lnTo>
                  <a:lnTo>
                    <a:pt x="23" y="7"/>
                  </a:lnTo>
                  <a:lnTo>
                    <a:pt x="25" y="7"/>
                  </a:lnTo>
                  <a:lnTo>
                    <a:pt x="28" y="4"/>
                  </a:lnTo>
                  <a:lnTo>
                    <a:pt x="32" y="2"/>
                  </a:lnTo>
                  <a:lnTo>
                    <a:pt x="36" y="0"/>
                  </a:lnTo>
                  <a:lnTo>
                    <a:pt x="40" y="0"/>
                  </a:lnTo>
                  <a:lnTo>
                    <a:pt x="45" y="0"/>
                  </a:lnTo>
                  <a:lnTo>
                    <a:pt x="51" y="0"/>
                  </a:lnTo>
                  <a:lnTo>
                    <a:pt x="53" y="2"/>
                  </a:lnTo>
                  <a:lnTo>
                    <a:pt x="57" y="2"/>
                  </a:lnTo>
                  <a:lnTo>
                    <a:pt x="59" y="4"/>
                  </a:lnTo>
                  <a:lnTo>
                    <a:pt x="62" y="7"/>
                  </a:lnTo>
                  <a:lnTo>
                    <a:pt x="62" y="7"/>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85" name="Freeform 36"/>
            <p:cNvSpPr/>
            <p:nvPr/>
          </p:nvSpPr>
          <p:spPr bwMode="auto">
            <a:xfrm>
              <a:off x="4122738" y="80963"/>
              <a:ext cx="47625" cy="74613"/>
            </a:xfrm>
            <a:custGeom>
              <a:avLst/>
              <a:gdLst>
                <a:gd name="T0" fmla="*/ 29 w 30"/>
                <a:gd name="T1" fmla="*/ 4 h 47"/>
                <a:gd name="T2" fmla="*/ 29 w 30"/>
                <a:gd name="T3" fmla="*/ 2 h 47"/>
                <a:gd name="T4" fmla="*/ 29 w 30"/>
                <a:gd name="T5" fmla="*/ 0 h 47"/>
                <a:gd name="T6" fmla="*/ 27 w 30"/>
                <a:gd name="T7" fmla="*/ 0 h 47"/>
                <a:gd name="T8" fmla="*/ 27 w 30"/>
                <a:gd name="T9" fmla="*/ 0 h 47"/>
                <a:gd name="T10" fmla="*/ 25 w 30"/>
                <a:gd name="T11" fmla="*/ 2 h 47"/>
                <a:gd name="T12" fmla="*/ 23 w 30"/>
                <a:gd name="T13" fmla="*/ 4 h 47"/>
                <a:gd name="T14" fmla="*/ 19 w 30"/>
                <a:gd name="T15" fmla="*/ 5 h 47"/>
                <a:gd name="T16" fmla="*/ 17 w 30"/>
                <a:gd name="T17" fmla="*/ 13 h 47"/>
                <a:gd name="T18" fmla="*/ 14 w 30"/>
                <a:gd name="T19" fmla="*/ 19 h 47"/>
                <a:gd name="T20" fmla="*/ 12 w 30"/>
                <a:gd name="T21" fmla="*/ 26 h 47"/>
                <a:gd name="T22" fmla="*/ 8 w 30"/>
                <a:gd name="T23" fmla="*/ 34 h 47"/>
                <a:gd name="T24" fmla="*/ 4 w 30"/>
                <a:gd name="T25" fmla="*/ 41 h 47"/>
                <a:gd name="T26" fmla="*/ 4 w 30"/>
                <a:gd name="T27" fmla="*/ 43 h 47"/>
                <a:gd name="T28" fmla="*/ 2 w 30"/>
                <a:gd name="T29" fmla="*/ 45 h 47"/>
                <a:gd name="T30" fmla="*/ 0 w 30"/>
                <a:gd name="T31" fmla="*/ 47 h 47"/>
                <a:gd name="T32" fmla="*/ 0 w 30"/>
                <a:gd name="T33" fmla="*/ 47 h 47"/>
                <a:gd name="T34" fmla="*/ 2 w 30"/>
                <a:gd name="T35" fmla="*/ 45 h 47"/>
                <a:gd name="T36" fmla="*/ 4 w 30"/>
                <a:gd name="T37" fmla="*/ 41 h 47"/>
                <a:gd name="T38" fmla="*/ 10 w 30"/>
                <a:gd name="T39" fmla="*/ 34 h 47"/>
                <a:gd name="T40" fmla="*/ 14 w 30"/>
                <a:gd name="T41" fmla="*/ 26 h 47"/>
                <a:gd name="T42" fmla="*/ 21 w 30"/>
                <a:gd name="T43" fmla="*/ 11 h 47"/>
                <a:gd name="T44" fmla="*/ 25 w 30"/>
                <a:gd name="T45" fmla="*/ 5 h 47"/>
                <a:gd name="T46" fmla="*/ 25 w 30"/>
                <a:gd name="T47" fmla="*/ 4 h 47"/>
                <a:gd name="T48" fmla="*/ 27 w 30"/>
                <a:gd name="T49" fmla="*/ 4 h 47"/>
                <a:gd name="T50" fmla="*/ 27 w 30"/>
                <a:gd name="T51" fmla="*/ 4 h 47"/>
                <a:gd name="T52" fmla="*/ 29 w 30"/>
                <a:gd name="T53" fmla="*/ 4 h 47"/>
                <a:gd name="T54" fmla="*/ 29 w 30"/>
                <a:gd name="T55" fmla="*/ 4 h 47"/>
                <a:gd name="T56" fmla="*/ 30 w 30"/>
                <a:gd name="T57" fmla="*/ 4 h 47"/>
                <a:gd name="T58" fmla="*/ 30 w 30"/>
                <a:gd name="T59" fmla="*/ 4 h 47"/>
                <a:gd name="T60" fmla="*/ 29 w 30"/>
                <a:gd name="T61"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 h="47">
                  <a:moveTo>
                    <a:pt x="29" y="4"/>
                  </a:moveTo>
                  <a:lnTo>
                    <a:pt x="29" y="2"/>
                  </a:lnTo>
                  <a:lnTo>
                    <a:pt x="29" y="0"/>
                  </a:lnTo>
                  <a:lnTo>
                    <a:pt x="27" y="0"/>
                  </a:lnTo>
                  <a:lnTo>
                    <a:pt x="27" y="0"/>
                  </a:lnTo>
                  <a:lnTo>
                    <a:pt x="25" y="2"/>
                  </a:lnTo>
                  <a:lnTo>
                    <a:pt x="23" y="4"/>
                  </a:lnTo>
                  <a:lnTo>
                    <a:pt x="19" y="5"/>
                  </a:lnTo>
                  <a:lnTo>
                    <a:pt x="17" y="13"/>
                  </a:lnTo>
                  <a:lnTo>
                    <a:pt x="14" y="19"/>
                  </a:lnTo>
                  <a:lnTo>
                    <a:pt x="12" y="26"/>
                  </a:lnTo>
                  <a:lnTo>
                    <a:pt x="8" y="34"/>
                  </a:lnTo>
                  <a:lnTo>
                    <a:pt x="4" y="41"/>
                  </a:lnTo>
                  <a:lnTo>
                    <a:pt x="4" y="43"/>
                  </a:lnTo>
                  <a:lnTo>
                    <a:pt x="2" y="45"/>
                  </a:lnTo>
                  <a:lnTo>
                    <a:pt x="0" y="47"/>
                  </a:lnTo>
                  <a:lnTo>
                    <a:pt x="0" y="47"/>
                  </a:lnTo>
                  <a:lnTo>
                    <a:pt x="2" y="45"/>
                  </a:lnTo>
                  <a:lnTo>
                    <a:pt x="4" y="41"/>
                  </a:lnTo>
                  <a:lnTo>
                    <a:pt x="10" y="34"/>
                  </a:lnTo>
                  <a:lnTo>
                    <a:pt x="14" y="26"/>
                  </a:lnTo>
                  <a:lnTo>
                    <a:pt x="21" y="11"/>
                  </a:lnTo>
                  <a:lnTo>
                    <a:pt x="25" y="5"/>
                  </a:lnTo>
                  <a:lnTo>
                    <a:pt x="25" y="4"/>
                  </a:lnTo>
                  <a:lnTo>
                    <a:pt x="27" y="4"/>
                  </a:lnTo>
                  <a:lnTo>
                    <a:pt x="27" y="4"/>
                  </a:lnTo>
                  <a:lnTo>
                    <a:pt x="29" y="4"/>
                  </a:lnTo>
                  <a:lnTo>
                    <a:pt x="29" y="4"/>
                  </a:lnTo>
                  <a:lnTo>
                    <a:pt x="30" y="4"/>
                  </a:lnTo>
                  <a:lnTo>
                    <a:pt x="30" y="4"/>
                  </a:lnTo>
                  <a:lnTo>
                    <a:pt x="29" y="4"/>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86" name="Freeform 37"/>
            <p:cNvSpPr/>
            <p:nvPr/>
          </p:nvSpPr>
          <p:spPr bwMode="auto">
            <a:xfrm>
              <a:off x="4122738" y="77788"/>
              <a:ext cx="46038" cy="44450"/>
            </a:xfrm>
            <a:custGeom>
              <a:avLst/>
              <a:gdLst>
                <a:gd name="T0" fmla="*/ 27 w 29"/>
                <a:gd name="T1" fmla="*/ 2 h 28"/>
                <a:gd name="T2" fmla="*/ 25 w 29"/>
                <a:gd name="T3" fmla="*/ 2 h 28"/>
                <a:gd name="T4" fmla="*/ 17 w 29"/>
                <a:gd name="T5" fmla="*/ 4 h 28"/>
                <a:gd name="T6" fmla="*/ 14 w 29"/>
                <a:gd name="T7" fmla="*/ 7 h 28"/>
                <a:gd name="T8" fmla="*/ 8 w 29"/>
                <a:gd name="T9" fmla="*/ 11 h 28"/>
                <a:gd name="T10" fmla="*/ 6 w 29"/>
                <a:gd name="T11" fmla="*/ 15 h 28"/>
                <a:gd name="T12" fmla="*/ 4 w 29"/>
                <a:gd name="T13" fmla="*/ 19 h 28"/>
                <a:gd name="T14" fmla="*/ 2 w 29"/>
                <a:gd name="T15" fmla="*/ 23 h 28"/>
                <a:gd name="T16" fmla="*/ 0 w 29"/>
                <a:gd name="T17" fmla="*/ 28 h 28"/>
                <a:gd name="T18" fmla="*/ 2 w 29"/>
                <a:gd name="T19" fmla="*/ 23 h 28"/>
                <a:gd name="T20" fmla="*/ 4 w 29"/>
                <a:gd name="T21" fmla="*/ 17 h 28"/>
                <a:gd name="T22" fmla="*/ 6 w 29"/>
                <a:gd name="T23" fmla="*/ 13 h 28"/>
                <a:gd name="T24" fmla="*/ 8 w 29"/>
                <a:gd name="T25" fmla="*/ 9 h 28"/>
                <a:gd name="T26" fmla="*/ 10 w 29"/>
                <a:gd name="T27" fmla="*/ 7 h 28"/>
                <a:gd name="T28" fmla="*/ 14 w 29"/>
                <a:gd name="T29" fmla="*/ 6 h 28"/>
                <a:gd name="T30" fmla="*/ 15 w 29"/>
                <a:gd name="T31" fmla="*/ 4 h 28"/>
                <a:gd name="T32" fmla="*/ 17 w 29"/>
                <a:gd name="T33" fmla="*/ 2 h 28"/>
                <a:gd name="T34" fmla="*/ 21 w 29"/>
                <a:gd name="T35" fmla="*/ 2 h 28"/>
                <a:gd name="T36" fmla="*/ 25 w 29"/>
                <a:gd name="T37" fmla="*/ 0 h 28"/>
                <a:gd name="T38" fmla="*/ 27 w 29"/>
                <a:gd name="T39" fmla="*/ 0 h 28"/>
                <a:gd name="T40" fmla="*/ 27 w 29"/>
                <a:gd name="T41" fmla="*/ 2 h 28"/>
                <a:gd name="T42" fmla="*/ 27 w 29"/>
                <a:gd name="T43" fmla="*/ 2 h 28"/>
                <a:gd name="T44" fmla="*/ 29 w 29"/>
                <a:gd name="T45" fmla="*/ 2 h 28"/>
                <a:gd name="T46" fmla="*/ 29 w 29"/>
                <a:gd name="T47" fmla="*/ 2 h 28"/>
                <a:gd name="T48" fmla="*/ 27 w 29"/>
                <a:gd name="T49"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 h="28">
                  <a:moveTo>
                    <a:pt x="27" y="2"/>
                  </a:moveTo>
                  <a:lnTo>
                    <a:pt x="25" y="2"/>
                  </a:lnTo>
                  <a:lnTo>
                    <a:pt x="17" y="4"/>
                  </a:lnTo>
                  <a:lnTo>
                    <a:pt x="14" y="7"/>
                  </a:lnTo>
                  <a:lnTo>
                    <a:pt x="8" y="11"/>
                  </a:lnTo>
                  <a:lnTo>
                    <a:pt x="6" y="15"/>
                  </a:lnTo>
                  <a:lnTo>
                    <a:pt x="4" y="19"/>
                  </a:lnTo>
                  <a:lnTo>
                    <a:pt x="2" y="23"/>
                  </a:lnTo>
                  <a:lnTo>
                    <a:pt x="0" y="28"/>
                  </a:lnTo>
                  <a:lnTo>
                    <a:pt x="2" y="23"/>
                  </a:lnTo>
                  <a:lnTo>
                    <a:pt x="4" y="17"/>
                  </a:lnTo>
                  <a:lnTo>
                    <a:pt x="6" y="13"/>
                  </a:lnTo>
                  <a:lnTo>
                    <a:pt x="8" y="9"/>
                  </a:lnTo>
                  <a:lnTo>
                    <a:pt x="10" y="7"/>
                  </a:lnTo>
                  <a:lnTo>
                    <a:pt x="14" y="6"/>
                  </a:lnTo>
                  <a:lnTo>
                    <a:pt x="15" y="4"/>
                  </a:lnTo>
                  <a:lnTo>
                    <a:pt x="17" y="2"/>
                  </a:lnTo>
                  <a:lnTo>
                    <a:pt x="21" y="2"/>
                  </a:lnTo>
                  <a:lnTo>
                    <a:pt x="25" y="0"/>
                  </a:lnTo>
                  <a:lnTo>
                    <a:pt x="27" y="0"/>
                  </a:lnTo>
                  <a:lnTo>
                    <a:pt x="27" y="2"/>
                  </a:lnTo>
                  <a:lnTo>
                    <a:pt x="27" y="2"/>
                  </a:lnTo>
                  <a:lnTo>
                    <a:pt x="29" y="2"/>
                  </a:lnTo>
                  <a:lnTo>
                    <a:pt x="29" y="2"/>
                  </a:lnTo>
                  <a:lnTo>
                    <a:pt x="27" y="2"/>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87" name="Freeform 38"/>
            <p:cNvSpPr/>
            <p:nvPr/>
          </p:nvSpPr>
          <p:spPr bwMode="auto">
            <a:xfrm>
              <a:off x="4108451" y="88900"/>
              <a:ext cx="47625" cy="69850"/>
            </a:xfrm>
            <a:custGeom>
              <a:avLst/>
              <a:gdLst>
                <a:gd name="T0" fmla="*/ 26 w 30"/>
                <a:gd name="T1" fmla="*/ 0 h 44"/>
                <a:gd name="T2" fmla="*/ 26 w 30"/>
                <a:gd name="T3" fmla="*/ 2 h 44"/>
                <a:gd name="T4" fmla="*/ 23 w 30"/>
                <a:gd name="T5" fmla="*/ 6 h 44"/>
                <a:gd name="T6" fmla="*/ 19 w 30"/>
                <a:gd name="T7" fmla="*/ 10 h 44"/>
                <a:gd name="T8" fmla="*/ 17 w 30"/>
                <a:gd name="T9" fmla="*/ 14 h 44"/>
                <a:gd name="T10" fmla="*/ 13 w 30"/>
                <a:gd name="T11" fmla="*/ 19 h 44"/>
                <a:gd name="T12" fmla="*/ 11 w 30"/>
                <a:gd name="T13" fmla="*/ 27 h 44"/>
                <a:gd name="T14" fmla="*/ 9 w 30"/>
                <a:gd name="T15" fmla="*/ 33 h 44"/>
                <a:gd name="T16" fmla="*/ 6 w 30"/>
                <a:gd name="T17" fmla="*/ 38 h 44"/>
                <a:gd name="T18" fmla="*/ 6 w 30"/>
                <a:gd name="T19" fmla="*/ 40 h 44"/>
                <a:gd name="T20" fmla="*/ 2 w 30"/>
                <a:gd name="T21" fmla="*/ 42 h 44"/>
                <a:gd name="T22" fmla="*/ 2 w 30"/>
                <a:gd name="T23" fmla="*/ 44 h 44"/>
                <a:gd name="T24" fmla="*/ 0 w 30"/>
                <a:gd name="T25" fmla="*/ 44 h 44"/>
                <a:gd name="T26" fmla="*/ 2 w 30"/>
                <a:gd name="T27" fmla="*/ 44 h 44"/>
                <a:gd name="T28" fmla="*/ 6 w 30"/>
                <a:gd name="T29" fmla="*/ 44 h 44"/>
                <a:gd name="T30" fmla="*/ 7 w 30"/>
                <a:gd name="T31" fmla="*/ 42 h 44"/>
                <a:gd name="T32" fmla="*/ 9 w 30"/>
                <a:gd name="T33" fmla="*/ 38 h 44"/>
                <a:gd name="T34" fmla="*/ 11 w 30"/>
                <a:gd name="T35" fmla="*/ 36 h 44"/>
                <a:gd name="T36" fmla="*/ 13 w 30"/>
                <a:gd name="T37" fmla="*/ 31 h 44"/>
                <a:gd name="T38" fmla="*/ 19 w 30"/>
                <a:gd name="T39" fmla="*/ 19 h 44"/>
                <a:gd name="T40" fmla="*/ 24 w 30"/>
                <a:gd name="T41" fmla="*/ 10 h 44"/>
                <a:gd name="T42" fmla="*/ 28 w 30"/>
                <a:gd name="T43" fmla="*/ 2 h 44"/>
                <a:gd name="T44" fmla="*/ 30 w 30"/>
                <a:gd name="T45" fmla="*/ 0 h 44"/>
                <a:gd name="T46" fmla="*/ 26 w 30"/>
                <a:gd name="T4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44">
                  <a:moveTo>
                    <a:pt x="26" y="0"/>
                  </a:moveTo>
                  <a:lnTo>
                    <a:pt x="26" y="2"/>
                  </a:lnTo>
                  <a:lnTo>
                    <a:pt x="23" y="6"/>
                  </a:lnTo>
                  <a:lnTo>
                    <a:pt x="19" y="10"/>
                  </a:lnTo>
                  <a:lnTo>
                    <a:pt x="17" y="14"/>
                  </a:lnTo>
                  <a:lnTo>
                    <a:pt x="13" y="19"/>
                  </a:lnTo>
                  <a:lnTo>
                    <a:pt x="11" y="27"/>
                  </a:lnTo>
                  <a:lnTo>
                    <a:pt x="9" y="33"/>
                  </a:lnTo>
                  <a:lnTo>
                    <a:pt x="6" y="38"/>
                  </a:lnTo>
                  <a:lnTo>
                    <a:pt x="6" y="40"/>
                  </a:lnTo>
                  <a:lnTo>
                    <a:pt x="2" y="42"/>
                  </a:lnTo>
                  <a:lnTo>
                    <a:pt x="2" y="44"/>
                  </a:lnTo>
                  <a:lnTo>
                    <a:pt x="0" y="44"/>
                  </a:lnTo>
                  <a:lnTo>
                    <a:pt x="2" y="44"/>
                  </a:lnTo>
                  <a:lnTo>
                    <a:pt x="6" y="44"/>
                  </a:lnTo>
                  <a:lnTo>
                    <a:pt x="7" y="42"/>
                  </a:lnTo>
                  <a:lnTo>
                    <a:pt x="9" y="38"/>
                  </a:lnTo>
                  <a:lnTo>
                    <a:pt x="11" y="36"/>
                  </a:lnTo>
                  <a:lnTo>
                    <a:pt x="13" y="31"/>
                  </a:lnTo>
                  <a:lnTo>
                    <a:pt x="19" y="19"/>
                  </a:lnTo>
                  <a:lnTo>
                    <a:pt x="24" y="10"/>
                  </a:lnTo>
                  <a:lnTo>
                    <a:pt x="28" y="2"/>
                  </a:lnTo>
                  <a:lnTo>
                    <a:pt x="30" y="0"/>
                  </a:lnTo>
                  <a:lnTo>
                    <a:pt x="26" y="0"/>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88" name="Freeform 39"/>
            <p:cNvSpPr/>
            <p:nvPr/>
          </p:nvSpPr>
          <p:spPr bwMode="auto">
            <a:xfrm>
              <a:off x="4114801" y="134938"/>
              <a:ext cx="14288" cy="23813"/>
            </a:xfrm>
            <a:custGeom>
              <a:avLst/>
              <a:gdLst>
                <a:gd name="T0" fmla="*/ 9 w 9"/>
                <a:gd name="T1" fmla="*/ 0 h 15"/>
                <a:gd name="T2" fmla="*/ 7 w 9"/>
                <a:gd name="T3" fmla="*/ 2 h 15"/>
                <a:gd name="T4" fmla="*/ 5 w 9"/>
                <a:gd name="T5" fmla="*/ 7 h 15"/>
                <a:gd name="T6" fmla="*/ 3 w 9"/>
                <a:gd name="T7" fmla="*/ 13 h 15"/>
                <a:gd name="T8" fmla="*/ 0 w 9"/>
                <a:gd name="T9" fmla="*/ 15 h 15"/>
                <a:gd name="T10" fmla="*/ 2 w 9"/>
                <a:gd name="T11" fmla="*/ 15 h 15"/>
                <a:gd name="T12" fmla="*/ 3 w 9"/>
                <a:gd name="T13" fmla="*/ 13 h 15"/>
                <a:gd name="T14" fmla="*/ 5 w 9"/>
                <a:gd name="T15" fmla="*/ 11 h 15"/>
                <a:gd name="T16" fmla="*/ 7 w 9"/>
                <a:gd name="T17" fmla="*/ 7 h 15"/>
                <a:gd name="T18" fmla="*/ 9 w 9"/>
                <a:gd name="T19" fmla="*/ 4 h 15"/>
                <a:gd name="T20" fmla="*/ 9 w 9"/>
                <a:gd name="T21" fmla="*/ 0 h 15"/>
                <a:gd name="T22" fmla="*/ 9 w 9"/>
                <a:gd name="T23" fmla="*/ 0 h 15"/>
                <a:gd name="T24" fmla="*/ 9 w 9"/>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5">
                  <a:moveTo>
                    <a:pt x="9" y="0"/>
                  </a:moveTo>
                  <a:lnTo>
                    <a:pt x="7" y="2"/>
                  </a:lnTo>
                  <a:lnTo>
                    <a:pt x="5" y="7"/>
                  </a:lnTo>
                  <a:lnTo>
                    <a:pt x="3" y="13"/>
                  </a:lnTo>
                  <a:lnTo>
                    <a:pt x="0" y="15"/>
                  </a:lnTo>
                  <a:lnTo>
                    <a:pt x="2" y="15"/>
                  </a:lnTo>
                  <a:lnTo>
                    <a:pt x="3" y="13"/>
                  </a:lnTo>
                  <a:lnTo>
                    <a:pt x="5" y="11"/>
                  </a:lnTo>
                  <a:lnTo>
                    <a:pt x="7" y="7"/>
                  </a:lnTo>
                  <a:lnTo>
                    <a:pt x="9" y="4"/>
                  </a:lnTo>
                  <a:lnTo>
                    <a:pt x="9" y="0"/>
                  </a:lnTo>
                  <a:lnTo>
                    <a:pt x="9" y="0"/>
                  </a:lnTo>
                  <a:lnTo>
                    <a:pt x="9" y="0"/>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89" name="Freeform 40"/>
            <p:cNvSpPr/>
            <p:nvPr/>
          </p:nvSpPr>
          <p:spPr bwMode="auto">
            <a:xfrm>
              <a:off x="4114801" y="87313"/>
              <a:ext cx="38100" cy="58738"/>
            </a:xfrm>
            <a:custGeom>
              <a:avLst/>
              <a:gdLst>
                <a:gd name="T0" fmla="*/ 24 w 24"/>
                <a:gd name="T1" fmla="*/ 0 h 37"/>
                <a:gd name="T2" fmla="*/ 20 w 24"/>
                <a:gd name="T3" fmla="*/ 1 h 37"/>
                <a:gd name="T4" fmla="*/ 17 w 24"/>
                <a:gd name="T5" fmla="*/ 9 h 37"/>
                <a:gd name="T6" fmla="*/ 13 w 24"/>
                <a:gd name="T7" fmla="*/ 13 h 37"/>
                <a:gd name="T8" fmla="*/ 7 w 24"/>
                <a:gd name="T9" fmla="*/ 20 h 37"/>
                <a:gd name="T10" fmla="*/ 3 w 24"/>
                <a:gd name="T11" fmla="*/ 28 h 37"/>
                <a:gd name="T12" fmla="*/ 0 w 24"/>
                <a:gd name="T13" fmla="*/ 37 h 37"/>
                <a:gd name="T14" fmla="*/ 2 w 24"/>
                <a:gd name="T15" fmla="*/ 30 h 37"/>
                <a:gd name="T16" fmla="*/ 5 w 24"/>
                <a:gd name="T17" fmla="*/ 22 h 37"/>
                <a:gd name="T18" fmla="*/ 7 w 24"/>
                <a:gd name="T19" fmla="*/ 17 h 37"/>
                <a:gd name="T20" fmla="*/ 13 w 24"/>
                <a:gd name="T21" fmla="*/ 11 h 37"/>
                <a:gd name="T22" fmla="*/ 17 w 24"/>
                <a:gd name="T23" fmla="*/ 5 h 37"/>
                <a:gd name="T24" fmla="*/ 19 w 24"/>
                <a:gd name="T25" fmla="*/ 1 h 37"/>
                <a:gd name="T26" fmla="*/ 19 w 24"/>
                <a:gd name="T27" fmla="*/ 1 h 37"/>
                <a:gd name="T28" fmla="*/ 20 w 24"/>
                <a:gd name="T29" fmla="*/ 0 h 37"/>
                <a:gd name="T30" fmla="*/ 22 w 24"/>
                <a:gd name="T31" fmla="*/ 0 h 37"/>
                <a:gd name="T32" fmla="*/ 24 w 24"/>
                <a:gd name="T3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7">
                  <a:moveTo>
                    <a:pt x="24" y="0"/>
                  </a:moveTo>
                  <a:lnTo>
                    <a:pt x="20" y="1"/>
                  </a:lnTo>
                  <a:lnTo>
                    <a:pt x="17" y="9"/>
                  </a:lnTo>
                  <a:lnTo>
                    <a:pt x="13" y="13"/>
                  </a:lnTo>
                  <a:lnTo>
                    <a:pt x="7" y="20"/>
                  </a:lnTo>
                  <a:lnTo>
                    <a:pt x="3" y="28"/>
                  </a:lnTo>
                  <a:lnTo>
                    <a:pt x="0" y="37"/>
                  </a:lnTo>
                  <a:lnTo>
                    <a:pt x="2" y="30"/>
                  </a:lnTo>
                  <a:lnTo>
                    <a:pt x="5" y="22"/>
                  </a:lnTo>
                  <a:lnTo>
                    <a:pt x="7" y="17"/>
                  </a:lnTo>
                  <a:lnTo>
                    <a:pt x="13" y="11"/>
                  </a:lnTo>
                  <a:lnTo>
                    <a:pt x="17" y="5"/>
                  </a:lnTo>
                  <a:lnTo>
                    <a:pt x="19" y="1"/>
                  </a:lnTo>
                  <a:lnTo>
                    <a:pt x="19" y="1"/>
                  </a:lnTo>
                  <a:lnTo>
                    <a:pt x="20" y="0"/>
                  </a:lnTo>
                  <a:lnTo>
                    <a:pt x="22" y="0"/>
                  </a:lnTo>
                  <a:lnTo>
                    <a:pt x="24" y="0"/>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90" name="Freeform 41"/>
            <p:cNvSpPr/>
            <p:nvPr/>
          </p:nvSpPr>
          <p:spPr bwMode="auto">
            <a:xfrm>
              <a:off x="4108451" y="65088"/>
              <a:ext cx="60325" cy="39688"/>
            </a:xfrm>
            <a:custGeom>
              <a:avLst/>
              <a:gdLst>
                <a:gd name="T0" fmla="*/ 36 w 38"/>
                <a:gd name="T1" fmla="*/ 6 h 25"/>
                <a:gd name="T2" fmla="*/ 36 w 38"/>
                <a:gd name="T3" fmla="*/ 4 h 25"/>
                <a:gd name="T4" fmla="*/ 32 w 38"/>
                <a:gd name="T5" fmla="*/ 2 h 25"/>
                <a:gd name="T6" fmla="*/ 28 w 38"/>
                <a:gd name="T7" fmla="*/ 0 h 25"/>
                <a:gd name="T8" fmla="*/ 23 w 38"/>
                <a:gd name="T9" fmla="*/ 0 h 25"/>
                <a:gd name="T10" fmla="*/ 21 w 38"/>
                <a:gd name="T11" fmla="*/ 0 h 25"/>
                <a:gd name="T12" fmla="*/ 17 w 38"/>
                <a:gd name="T13" fmla="*/ 0 h 25"/>
                <a:gd name="T14" fmla="*/ 15 w 38"/>
                <a:gd name="T15" fmla="*/ 4 h 25"/>
                <a:gd name="T16" fmla="*/ 11 w 38"/>
                <a:gd name="T17" fmla="*/ 6 h 25"/>
                <a:gd name="T18" fmla="*/ 9 w 38"/>
                <a:gd name="T19" fmla="*/ 8 h 25"/>
                <a:gd name="T20" fmla="*/ 6 w 38"/>
                <a:gd name="T21" fmla="*/ 14 h 25"/>
                <a:gd name="T22" fmla="*/ 2 w 38"/>
                <a:gd name="T23" fmla="*/ 19 h 25"/>
                <a:gd name="T24" fmla="*/ 0 w 38"/>
                <a:gd name="T25" fmla="*/ 25 h 25"/>
                <a:gd name="T26" fmla="*/ 4 w 38"/>
                <a:gd name="T27" fmla="*/ 19 h 25"/>
                <a:gd name="T28" fmla="*/ 7 w 38"/>
                <a:gd name="T29" fmla="*/ 14 h 25"/>
                <a:gd name="T30" fmla="*/ 11 w 38"/>
                <a:gd name="T31" fmla="*/ 10 h 25"/>
                <a:gd name="T32" fmla="*/ 13 w 38"/>
                <a:gd name="T33" fmla="*/ 6 h 25"/>
                <a:gd name="T34" fmla="*/ 17 w 38"/>
                <a:gd name="T35" fmla="*/ 4 h 25"/>
                <a:gd name="T36" fmla="*/ 19 w 38"/>
                <a:gd name="T37" fmla="*/ 4 h 25"/>
                <a:gd name="T38" fmla="*/ 23 w 38"/>
                <a:gd name="T39" fmla="*/ 2 h 25"/>
                <a:gd name="T40" fmla="*/ 24 w 38"/>
                <a:gd name="T41" fmla="*/ 2 h 25"/>
                <a:gd name="T42" fmla="*/ 30 w 38"/>
                <a:gd name="T43" fmla="*/ 4 h 25"/>
                <a:gd name="T44" fmla="*/ 34 w 38"/>
                <a:gd name="T45" fmla="*/ 6 h 25"/>
                <a:gd name="T46" fmla="*/ 36 w 38"/>
                <a:gd name="T47" fmla="*/ 6 h 25"/>
                <a:gd name="T48" fmla="*/ 38 w 38"/>
                <a:gd name="T49" fmla="*/ 8 h 25"/>
                <a:gd name="T50" fmla="*/ 38 w 38"/>
                <a:gd name="T51" fmla="*/ 6 h 25"/>
                <a:gd name="T52" fmla="*/ 36 w 38"/>
                <a:gd name="T53"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 h="25">
                  <a:moveTo>
                    <a:pt x="36" y="6"/>
                  </a:moveTo>
                  <a:lnTo>
                    <a:pt x="36" y="4"/>
                  </a:lnTo>
                  <a:lnTo>
                    <a:pt x="32" y="2"/>
                  </a:lnTo>
                  <a:lnTo>
                    <a:pt x="28" y="0"/>
                  </a:lnTo>
                  <a:lnTo>
                    <a:pt x="23" y="0"/>
                  </a:lnTo>
                  <a:lnTo>
                    <a:pt x="21" y="0"/>
                  </a:lnTo>
                  <a:lnTo>
                    <a:pt x="17" y="0"/>
                  </a:lnTo>
                  <a:lnTo>
                    <a:pt x="15" y="4"/>
                  </a:lnTo>
                  <a:lnTo>
                    <a:pt x="11" y="6"/>
                  </a:lnTo>
                  <a:lnTo>
                    <a:pt x="9" y="8"/>
                  </a:lnTo>
                  <a:lnTo>
                    <a:pt x="6" y="14"/>
                  </a:lnTo>
                  <a:lnTo>
                    <a:pt x="2" y="19"/>
                  </a:lnTo>
                  <a:lnTo>
                    <a:pt x="0" y="25"/>
                  </a:lnTo>
                  <a:lnTo>
                    <a:pt x="4" y="19"/>
                  </a:lnTo>
                  <a:lnTo>
                    <a:pt x="7" y="14"/>
                  </a:lnTo>
                  <a:lnTo>
                    <a:pt x="11" y="10"/>
                  </a:lnTo>
                  <a:lnTo>
                    <a:pt x="13" y="6"/>
                  </a:lnTo>
                  <a:lnTo>
                    <a:pt x="17" y="4"/>
                  </a:lnTo>
                  <a:lnTo>
                    <a:pt x="19" y="4"/>
                  </a:lnTo>
                  <a:lnTo>
                    <a:pt x="23" y="2"/>
                  </a:lnTo>
                  <a:lnTo>
                    <a:pt x="24" y="2"/>
                  </a:lnTo>
                  <a:lnTo>
                    <a:pt x="30" y="4"/>
                  </a:lnTo>
                  <a:lnTo>
                    <a:pt x="34" y="6"/>
                  </a:lnTo>
                  <a:lnTo>
                    <a:pt x="36" y="6"/>
                  </a:lnTo>
                  <a:lnTo>
                    <a:pt x="38" y="8"/>
                  </a:lnTo>
                  <a:lnTo>
                    <a:pt x="38" y="6"/>
                  </a:lnTo>
                  <a:lnTo>
                    <a:pt x="36" y="6"/>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91" name="Freeform 42"/>
            <p:cNvSpPr/>
            <p:nvPr/>
          </p:nvSpPr>
          <p:spPr bwMode="auto">
            <a:xfrm>
              <a:off x="4108451" y="71438"/>
              <a:ext cx="57150" cy="53975"/>
            </a:xfrm>
            <a:custGeom>
              <a:avLst/>
              <a:gdLst>
                <a:gd name="T0" fmla="*/ 36 w 36"/>
                <a:gd name="T1" fmla="*/ 2 h 34"/>
                <a:gd name="T2" fmla="*/ 34 w 36"/>
                <a:gd name="T3" fmla="*/ 2 h 34"/>
                <a:gd name="T4" fmla="*/ 30 w 36"/>
                <a:gd name="T5" fmla="*/ 2 h 34"/>
                <a:gd name="T6" fmla="*/ 30 w 36"/>
                <a:gd name="T7" fmla="*/ 0 h 34"/>
                <a:gd name="T8" fmla="*/ 26 w 36"/>
                <a:gd name="T9" fmla="*/ 0 h 34"/>
                <a:gd name="T10" fmla="*/ 24 w 36"/>
                <a:gd name="T11" fmla="*/ 0 h 34"/>
                <a:gd name="T12" fmla="*/ 21 w 36"/>
                <a:gd name="T13" fmla="*/ 2 h 34"/>
                <a:gd name="T14" fmla="*/ 19 w 36"/>
                <a:gd name="T15" fmla="*/ 2 h 34"/>
                <a:gd name="T16" fmla="*/ 15 w 36"/>
                <a:gd name="T17" fmla="*/ 4 h 34"/>
                <a:gd name="T18" fmla="*/ 13 w 36"/>
                <a:gd name="T19" fmla="*/ 6 h 34"/>
                <a:gd name="T20" fmla="*/ 9 w 36"/>
                <a:gd name="T21" fmla="*/ 10 h 34"/>
                <a:gd name="T22" fmla="*/ 7 w 36"/>
                <a:gd name="T23" fmla="*/ 13 h 34"/>
                <a:gd name="T24" fmla="*/ 4 w 36"/>
                <a:gd name="T25" fmla="*/ 19 h 34"/>
                <a:gd name="T26" fmla="*/ 2 w 36"/>
                <a:gd name="T27" fmla="*/ 25 h 34"/>
                <a:gd name="T28" fmla="*/ 0 w 36"/>
                <a:gd name="T29" fmla="*/ 34 h 34"/>
                <a:gd name="T30" fmla="*/ 4 w 36"/>
                <a:gd name="T31" fmla="*/ 25 h 34"/>
                <a:gd name="T32" fmla="*/ 6 w 36"/>
                <a:gd name="T33" fmla="*/ 19 h 34"/>
                <a:gd name="T34" fmla="*/ 9 w 36"/>
                <a:gd name="T35" fmla="*/ 13 h 34"/>
                <a:gd name="T36" fmla="*/ 11 w 36"/>
                <a:gd name="T37" fmla="*/ 10 h 34"/>
                <a:gd name="T38" fmla="*/ 15 w 36"/>
                <a:gd name="T39" fmla="*/ 6 h 34"/>
                <a:gd name="T40" fmla="*/ 17 w 36"/>
                <a:gd name="T41" fmla="*/ 4 h 34"/>
                <a:gd name="T42" fmla="*/ 21 w 36"/>
                <a:gd name="T43" fmla="*/ 2 h 34"/>
                <a:gd name="T44" fmla="*/ 23 w 36"/>
                <a:gd name="T45" fmla="*/ 0 h 34"/>
                <a:gd name="T46" fmla="*/ 26 w 36"/>
                <a:gd name="T47" fmla="*/ 0 h 34"/>
                <a:gd name="T48" fmla="*/ 28 w 36"/>
                <a:gd name="T49" fmla="*/ 0 h 34"/>
                <a:gd name="T50" fmla="*/ 30 w 36"/>
                <a:gd name="T51" fmla="*/ 0 h 34"/>
                <a:gd name="T52" fmla="*/ 32 w 36"/>
                <a:gd name="T53" fmla="*/ 2 h 34"/>
                <a:gd name="T54" fmla="*/ 34 w 36"/>
                <a:gd name="T55" fmla="*/ 2 h 34"/>
                <a:gd name="T56" fmla="*/ 36 w 36"/>
                <a:gd name="T57"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34">
                  <a:moveTo>
                    <a:pt x="36" y="2"/>
                  </a:moveTo>
                  <a:lnTo>
                    <a:pt x="34" y="2"/>
                  </a:lnTo>
                  <a:lnTo>
                    <a:pt x="30" y="2"/>
                  </a:lnTo>
                  <a:lnTo>
                    <a:pt x="30" y="0"/>
                  </a:lnTo>
                  <a:lnTo>
                    <a:pt x="26" y="0"/>
                  </a:lnTo>
                  <a:lnTo>
                    <a:pt x="24" y="0"/>
                  </a:lnTo>
                  <a:lnTo>
                    <a:pt x="21" y="2"/>
                  </a:lnTo>
                  <a:lnTo>
                    <a:pt x="19" y="2"/>
                  </a:lnTo>
                  <a:lnTo>
                    <a:pt x="15" y="4"/>
                  </a:lnTo>
                  <a:lnTo>
                    <a:pt x="13" y="6"/>
                  </a:lnTo>
                  <a:lnTo>
                    <a:pt x="9" y="10"/>
                  </a:lnTo>
                  <a:lnTo>
                    <a:pt x="7" y="13"/>
                  </a:lnTo>
                  <a:lnTo>
                    <a:pt x="4" y="19"/>
                  </a:lnTo>
                  <a:lnTo>
                    <a:pt x="2" y="25"/>
                  </a:lnTo>
                  <a:lnTo>
                    <a:pt x="0" y="34"/>
                  </a:lnTo>
                  <a:lnTo>
                    <a:pt x="4" y="25"/>
                  </a:lnTo>
                  <a:lnTo>
                    <a:pt x="6" y="19"/>
                  </a:lnTo>
                  <a:lnTo>
                    <a:pt x="9" y="13"/>
                  </a:lnTo>
                  <a:lnTo>
                    <a:pt x="11" y="10"/>
                  </a:lnTo>
                  <a:lnTo>
                    <a:pt x="15" y="6"/>
                  </a:lnTo>
                  <a:lnTo>
                    <a:pt x="17" y="4"/>
                  </a:lnTo>
                  <a:lnTo>
                    <a:pt x="21" y="2"/>
                  </a:lnTo>
                  <a:lnTo>
                    <a:pt x="23" y="0"/>
                  </a:lnTo>
                  <a:lnTo>
                    <a:pt x="26" y="0"/>
                  </a:lnTo>
                  <a:lnTo>
                    <a:pt x="28" y="0"/>
                  </a:lnTo>
                  <a:lnTo>
                    <a:pt x="30" y="0"/>
                  </a:lnTo>
                  <a:lnTo>
                    <a:pt x="32" y="2"/>
                  </a:lnTo>
                  <a:lnTo>
                    <a:pt x="34" y="2"/>
                  </a:lnTo>
                  <a:lnTo>
                    <a:pt x="36" y="2"/>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92" name="Freeform 43"/>
            <p:cNvSpPr/>
            <p:nvPr/>
          </p:nvSpPr>
          <p:spPr bwMode="auto">
            <a:xfrm>
              <a:off x="4117976" y="77788"/>
              <a:ext cx="41275" cy="60325"/>
            </a:xfrm>
            <a:custGeom>
              <a:avLst/>
              <a:gdLst>
                <a:gd name="T0" fmla="*/ 26 w 26"/>
                <a:gd name="T1" fmla="*/ 2 h 38"/>
                <a:gd name="T2" fmla="*/ 24 w 26"/>
                <a:gd name="T3" fmla="*/ 2 h 38"/>
                <a:gd name="T4" fmla="*/ 20 w 26"/>
                <a:gd name="T5" fmla="*/ 2 h 38"/>
                <a:gd name="T6" fmla="*/ 18 w 26"/>
                <a:gd name="T7" fmla="*/ 2 h 38"/>
                <a:gd name="T8" fmla="*/ 17 w 26"/>
                <a:gd name="T9" fmla="*/ 2 h 38"/>
                <a:gd name="T10" fmla="*/ 15 w 26"/>
                <a:gd name="T11" fmla="*/ 2 h 38"/>
                <a:gd name="T12" fmla="*/ 11 w 26"/>
                <a:gd name="T13" fmla="*/ 4 h 38"/>
                <a:gd name="T14" fmla="*/ 9 w 26"/>
                <a:gd name="T15" fmla="*/ 4 h 38"/>
                <a:gd name="T16" fmla="*/ 7 w 26"/>
                <a:gd name="T17" fmla="*/ 7 h 38"/>
                <a:gd name="T18" fmla="*/ 5 w 26"/>
                <a:gd name="T19" fmla="*/ 9 h 38"/>
                <a:gd name="T20" fmla="*/ 3 w 26"/>
                <a:gd name="T21" fmla="*/ 13 h 38"/>
                <a:gd name="T22" fmla="*/ 1 w 26"/>
                <a:gd name="T23" fmla="*/ 19 h 38"/>
                <a:gd name="T24" fmla="*/ 0 w 26"/>
                <a:gd name="T25" fmla="*/ 23 h 38"/>
                <a:gd name="T26" fmla="*/ 0 w 26"/>
                <a:gd name="T27" fmla="*/ 30 h 38"/>
                <a:gd name="T28" fmla="*/ 0 w 26"/>
                <a:gd name="T29" fmla="*/ 38 h 38"/>
                <a:gd name="T30" fmla="*/ 0 w 26"/>
                <a:gd name="T31" fmla="*/ 30 h 38"/>
                <a:gd name="T32" fmla="*/ 1 w 26"/>
                <a:gd name="T33" fmla="*/ 23 h 38"/>
                <a:gd name="T34" fmla="*/ 3 w 26"/>
                <a:gd name="T35" fmla="*/ 17 h 38"/>
                <a:gd name="T36" fmla="*/ 5 w 26"/>
                <a:gd name="T37" fmla="*/ 13 h 38"/>
                <a:gd name="T38" fmla="*/ 7 w 26"/>
                <a:gd name="T39" fmla="*/ 9 h 38"/>
                <a:gd name="T40" fmla="*/ 9 w 26"/>
                <a:gd name="T41" fmla="*/ 6 h 38"/>
                <a:gd name="T42" fmla="*/ 11 w 26"/>
                <a:gd name="T43" fmla="*/ 4 h 38"/>
                <a:gd name="T44" fmla="*/ 15 w 26"/>
                <a:gd name="T45" fmla="*/ 2 h 38"/>
                <a:gd name="T46" fmla="*/ 17 w 26"/>
                <a:gd name="T47" fmla="*/ 2 h 38"/>
                <a:gd name="T48" fmla="*/ 18 w 26"/>
                <a:gd name="T49" fmla="*/ 0 h 38"/>
                <a:gd name="T50" fmla="*/ 20 w 26"/>
                <a:gd name="T51" fmla="*/ 0 h 38"/>
                <a:gd name="T52" fmla="*/ 22 w 26"/>
                <a:gd name="T53" fmla="*/ 0 h 38"/>
                <a:gd name="T54" fmla="*/ 24 w 26"/>
                <a:gd name="T55" fmla="*/ 2 h 38"/>
                <a:gd name="T56" fmla="*/ 26 w 26"/>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 h="38">
                  <a:moveTo>
                    <a:pt x="26" y="2"/>
                  </a:moveTo>
                  <a:lnTo>
                    <a:pt x="24" y="2"/>
                  </a:lnTo>
                  <a:lnTo>
                    <a:pt x="20" y="2"/>
                  </a:lnTo>
                  <a:lnTo>
                    <a:pt x="18" y="2"/>
                  </a:lnTo>
                  <a:lnTo>
                    <a:pt x="17" y="2"/>
                  </a:lnTo>
                  <a:lnTo>
                    <a:pt x="15" y="2"/>
                  </a:lnTo>
                  <a:lnTo>
                    <a:pt x="11" y="4"/>
                  </a:lnTo>
                  <a:lnTo>
                    <a:pt x="9" y="4"/>
                  </a:lnTo>
                  <a:lnTo>
                    <a:pt x="7" y="7"/>
                  </a:lnTo>
                  <a:lnTo>
                    <a:pt x="5" y="9"/>
                  </a:lnTo>
                  <a:lnTo>
                    <a:pt x="3" y="13"/>
                  </a:lnTo>
                  <a:lnTo>
                    <a:pt x="1" y="19"/>
                  </a:lnTo>
                  <a:lnTo>
                    <a:pt x="0" y="23"/>
                  </a:lnTo>
                  <a:lnTo>
                    <a:pt x="0" y="30"/>
                  </a:lnTo>
                  <a:lnTo>
                    <a:pt x="0" y="38"/>
                  </a:lnTo>
                  <a:lnTo>
                    <a:pt x="0" y="30"/>
                  </a:lnTo>
                  <a:lnTo>
                    <a:pt x="1" y="23"/>
                  </a:lnTo>
                  <a:lnTo>
                    <a:pt x="3" y="17"/>
                  </a:lnTo>
                  <a:lnTo>
                    <a:pt x="5" y="13"/>
                  </a:lnTo>
                  <a:lnTo>
                    <a:pt x="7" y="9"/>
                  </a:lnTo>
                  <a:lnTo>
                    <a:pt x="9" y="6"/>
                  </a:lnTo>
                  <a:lnTo>
                    <a:pt x="11" y="4"/>
                  </a:lnTo>
                  <a:lnTo>
                    <a:pt x="15" y="2"/>
                  </a:lnTo>
                  <a:lnTo>
                    <a:pt x="17" y="2"/>
                  </a:lnTo>
                  <a:lnTo>
                    <a:pt x="18" y="0"/>
                  </a:lnTo>
                  <a:lnTo>
                    <a:pt x="20" y="0"/>
                  </a:lnTo>
                  <a:lnTo>
                    <a:pt x="22" y="0"/>
                  </a:lnTo>
                  <a:lnTo>
                    <a:pt x="24" y="2"/>
                  </a:lnTo>
                  <a:lnTo>
                    <a:pt x="26" y="2"/>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93" name="Freeform 44"/>
            <p:cNvSpPr/>
            <p:nvPr/>
          </p:nvSpPr>
          <p:spPr bwMode="auto">
            <a:xfrm>
              <a:off x="4108451" y="57150"/>
              <a:ext cx="60325" cy="14288"/>
            </a:xfrm>
            <a:custGeom>
              <a:avLst/>
              <a:gdLst>
                <a:gd name="T0" fmla="*/ 38 w 38"/>
                <a:gd name="T1" fmla="*/ 5 h 9"/>
                <a:gd name="T2" fmla="*/ 38 w 38"/>
                <a:gd name="T3" fmla="*/ 5 h 9"/>
                <a:gd name="T4" fmla="*/ 36 w 38"/>
                <a:gd name="T5" fmla="*/ 4 h 9"/>
                <a:gd name="T6" fmla="*/ 32 w 38"/>
                <a:gd name="T7" fmla="*/ 2 h 9"/>
                <a:gd name="T8" fmla="*/ 28 w 38"/>
                <a:gd name="T9" fmla="*/ 0 h 9"/>
                <a:gd name="T10" fmla="*/ 24 w 38"/>
                <a:gd name="T11" fmla="*/ 0 h 9"/>
                <a:gd name="T12" fmla="*/ 23 w 38"/>
                <a:gd name="T13" fmla="*/ 0 h 9"/>
                <a:gd name="T14" fmla="*/ 19 w 38"/>
                <a:gd name="T15" fmla="*/ 0 h 9"/>
                <a:gd name="T16" fmla="*/ 15 w 38"/>
                <a:gd name="T17" fmla="*/ 0 h 9"/>
                <a:gd name="T18" fmla="*/ 13 w 38"/>
                <a:gd name="T19" fmla="*/ 2 h 9"/>
                <a:gd name="T20" fmla="*/ 7 w 38"/>
                <a:gd name="T21" fmla="*/ 4 h 9"/>
                <a:gd name="T22" fmla="*/ 4 w 38"/>
                <a:gd name="T23" fmla="*/ 5 h 9"/>
                <a:gd name="T24" fmla="*/ 0 w 38"/>
                <a:gd name="T25" fmla="*/ 9 h 9"/>
                <a:gd name="T26" fmla="*/ 4 w 38"/>
                <a:gd name="T27" fmla="*/ 7 h 9"/>
                <a:gd name="T28" fmla="*/ 7 w 38"/>
                <a:gd name="T29" fmla="*/ 4 h 9"/>
                <a:gd name="T30" fmla="*/ 11 w 38"/>
                <a:gd name="T31" fmla="*/ 4 h 9"/>
                <a:gd name="T32" fmla="*/ 15 w 38"/>
                <a:gd name="T33" fmla="*/ 2 h 9"/>
                <a:gd name="T34" fmla="*/ 19 w 38"/>
                <a:gd name="T35" fmla="*/ 0 h 9"/>
                <a:gd name="T36" fmla="*/ 21 w 38"/>
                <a:gd name="T37" fmla="*/ 0 h 9"/>
                <a:gd name="T38" fmla="*/ 24 w 38"/>
                <a:gd name="T39" fmla="*/ 0 h 9"/>
                <a:gd name="T40" fmla="*/ 26 w 38"/>
                <a:gd name="T41" fmla="*/ 2 h 9"/>
                <a:gd name="T42" fmla="*/ 32 w 38"/>
                <a:gd name="T43" fmla="*/ 2 h 9"/>
                <a:gd name="T44" fmla="*/ 36 w 38"/>
                <a:gd name="T45" fmla="*/ 4 h 9"/>
                <a:gd name="T46" fmla="*/ 38 w 38"/>
                <a:gd name="T47" fmla="*/ 5 h 9"/>
                <a:gd name="T48" fmla="*/ 38 w 38"/>
                <a:gd name="T4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9">
                  <a:moveTo>
                    <a:pt x="38" y="5"/>
                  </a:moveTo>
                  <a:lnTo>
                    <a:pt x="38" y="5"/>
                  </a:lnTo>
                  <a:lnTo>
                    <a:pt x="36" y="4"/>
                  </a:lnTo>
                  <a:lnTo>
                    <a:pt x="32" y="2"/>
                  </a:lnTo>
                  <a:lnTo>
                    <a:pt x="28" y="0"/>
                  </a:lnTo>
                  <a:lnTo>
                    <a:pt x="24" y="0"/>
                  </a:lnTo>
                  <a:lnTo>
                    <a:pt x="23" y="0"/>
                  </a:lnTo>
                  <a:lnTo>
                    <a:pt x="19" y="0"/>
                  </a:lnTo>
                  <a:lnTo>
                    <a:pt x="15" y="0"/>
                  </a:lnTo>
                  <a:lnTo>
                    <a:pt x="13" y="2"/>
                  </a:lnTo>
                  <a:lnTo>
                    <a:pt x="7" y="4"/>
                  </a:lnTo>
                  <a:lnTo>
                    <a:pt x="4" y="5"/>
                  </a:lnTo>
                  <a:lnTo>
                    <a:pt x="0" y="9"/>
                  </a:lnTo>
                  <a:lnTo>
                    <a:pt x="4" y="7"/>
                  </a:lnTo>
                  <a:lnTo>
                    <a:pt x="7" y="4"/>
                  </a:lnTo>
                  <a:lnTo>
                    <a:pt x="11" y="4"/>
                  </a:lnTo>
                  <a:lnTo>
                    <a:pt x="15" y="2"/>
                  </a:lnTo>
                  <a:lnTo>
                    <a:pt x="19" y="0"/>
                  </a:lnTo>
                  <a:lnTo>
                    <a:pt x="21" y="0"/>
                  </a:lnTo>
                  <a:lnTo>
                    <a:pt x="24" y="0"/>
                  </a:lnTo>
                  <a:lnTo>
                    <a:pt x="26" y="2"/>
                  </a:lnTo>
                  <a:lnTo>
                    <a:pt x="32" y="2"/>
                  </a:lnTo>
                  <a:lnTo>
                    <a:pt x="36" y="4"/>
                  </a:lnTo>
                  <a:lnTo>
                    <a:pt x="38" y="5"/>
                  </a:lnTo>
                  <a:lnTo>
                    <a:pt x="38" y="5"/>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94" name="Freeform 45"/>
            <p:cNvSpPr/>
            <p:nvPr/>
          </p:nvSpPr>
          <p:spPr bwMode="auto">
            <a:xfrm>
              <a:off x="4111626" y="63500"/>
              <a:ext cx="33338" cy="11113"/>
            </a:xfrm>
            <a:custGeom>
              <a:avLst/>
              <a:gdLst>
                <a:gd name="T0" fmla="*/ 21 w 21"/>
                <a:gd name="T1" fmla="*/ 0 h 7"/>
                <a:gd name="T2" fmla="*/ 17 w 21"/>
                <a:gd name="T3" fmla="*/ 0 h 7"/>
                <a:gd name="T4" fmla="*/ 13 w 21"/>
                <a:gd name="T5" fmla="*/ 0 h 7"/>
                <a:gd name="T6" fmla="*/ 9 w 21"/>
                <a:gd name="T7" fmla="*/ 1 h 7"/>
                <a:gd name="T8" fmla="*/ 5 w 21"/>
                <a:gd name="T9" fmla="*/ 3 h 7"/>
                <a:gd name="T10" fmla="*/ 2 w 21"/>
                <a:gd name="T11" fmla="*/ 5 h 7"/>
                <a:gd name="T12" fmla="*/ 0 w 21"/>
                <a:gd name="T13" fmla="*/ 7 h 7"/>
                <a:gd name="T14" fmla="*/ 4 w 21"/>
                <a:gd name="T15" fmla="*/ 5 h 7"/>
                <a:gd name="T16" fmla="*/ 5 w 21"/>
                <a:gd name="T17" fmla="*/ 3 h 7"/>
                <a:gd name="T18" fmla="*/ 7 w 21"/>
                <a:gd name="T19" fmla="*/ 3 h 7"/>
                <a:gd name="T20" fmla="*/ 11 w 21"/>
                <a:gd name="T21" fmla="*/ 3 h 7"/>
                <a:gd name="T22" fmla="*/ 13 w 21"/>
                <a:gd name="T23" fmla="*/ 3 h 7"/>
                <a:gd name="T24" fmla="*/ 15 w 21"/>
                <a:gd name="T25" fmla="*/ 3 h 7"/>
                <a:gd name="T26" fmla="*/ 17 w 21"/>
                <a:gd name="T27" fmla="*/ 1 h 7"/>
                <a:gd name="T28" fmla="*/ 21 w 21"/>
                <a:gd name="T2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7">
                  <a:moveTo>
                    <a:pt x="21" y="0"/>
                  </a:moveTo>
                  <a:lnTo>
                    <a:pt x="17" y="0"/>
                  </a:lnTo>
                  <a:lnTo>
                    <a:pt x="13" y="0"/>
                  </a:lnTo>
                  <a:lnTo>
                    <a:pt x="9" y="1"/>
                  </a:lnTo>
                  <a:lnTo>
                    <a:pt x="5" y="3"/>
                  </a:lnTo>
                  <a:lnTo>
                    <a:pt x="2" y="5"/>
                  </a:lnTo>
                  <a:lnTo>
                    <a:pt x="0" y="7"/>
                  </a:lnTo>
                  <a:lnTo>
                    <a:pt x="4" y="5"/>
                  </a:lnTo>
                  <a:lnTo>
                    <a:pt x="5" y="3"/>
                  </a:lnTo>
                  <a:lnTo>
                    <a:pt x="7" y="3"/>
                  </a:lnTo>
                  <a:lnTo>
                    <a:pt x="11" y="3"/>
                  </a:lnTo>
                  <a:lnTo>
                    <a:pt x="13" y="3"/>
                  </a:lnTo>
                  <a:lnTo>
                    <a:pt x="15" y="3"/>
                  </a:lnTo>
                  <a:lnTo>
                    <a:pt x="17" y="1"/>
                  </a:lnTo>
                  <a:lnTo>
                    <a:pt x="21" y="0"/>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95" name="Freeform 46"/>
            <p:cNvSpPr/>
            <p:nvPr/>
          </p:nvSpPr>
          <p:spPr bwMode="auto">
            <a:xfrm>
              <a:off x="4098926" y="104775"/>
              <a:ext cx="6350" cy="57150"/>
            </a:xfrm>
            <a:custGeom>
              <a:avLst/>
              <a:gdLst>
                <a:gd name="T0" fmla="*/ 4 w 4"/>
                <a:gd name="T1" fmla="*/ 0 h 36"/>
                <a:gd name="T2" fmla="*/ 4 w 4"/>
                <a:gd name="T3" fmla="*/ 4 h 36"/>
                <a:gd name="T4" fmla="*/ 2 w 4"/>
                <a:gd name="T5" fmla="*/ 13 h 36"/>
                <a:gd name="T6" fmla="*/ 2 w 4"/>
                <a:gd name="T7" fmla="*/ 19 h 36"/>
                <a:gd name="T8" fmla="*/ 0 w 4"/>
                <a:gd name="T9" fmla="*/ 26 h 36"/>
                <a:gd name="T10" fmla="*/ 0 w 4"/>
                <a:gd name="T11" fmla="*/ 32 h 36"/>
                <a:gd name="T12" fmla="*/ 2 w 4"/>
                <a:gd name="T13" fmla="*/ 36 h 36"/>
                <a:gd name="T14" fmla="*/ 2 w 4"/>
                <a:gd name="T15" fmla="*/ 24 h 36"/>
                <a:gd name="T16" fmla="*/ 4 w 4"/>
                <a:gd name="T17" fmla="*/ 13 h 36"/>
                <a:gd name="T18" fmla="*/ 4 w 4"/>
                <a:gd name="T19" fmla="*/ 4 h 36"/>
                <a:gd name="T20" fmla="*/ 4 w 4"/>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36">
                  <a:moveTo>
                    <a:pt x="4" y="0"/>
                  </a:moveTo>
                  <a:lnTo>
                    <a:pt x="4" y="4"/>
                  </a:lnTo>
                  <a:lnTo>
                    <a:pt x="2" y="13"/>
                  </a:lnTo>
                  <a:lnTo>
                    <a:pt x="2" y="19"/>
                  </a:lnTo>
                  <a:lnTo>
                    <a:pt x="0" y="26"/>
                  </a:lnTo>
                  <a:lnTo>
                    <a:pt x="0" y="32"/>
                  </a:lnTo>
                  <a:lnTo>
                    <a:pt x="2" y="36"/>
                  </a:lnTo>
                  <a:lnTo>
                    <a:pt x="2" y="24"/>
                  </a:lnTo>
                  <a:lnTo>
                    <a:pt x="4" y="13"/>
                  </a:lnTo>
                  <a:lnTo>
                    <a:pt x="4" y="4"/>
                  </a:lnTo>
                  <a:lnTo>
                    <a:pt x="4" y="0"/>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96" name="Freeform 47"/>
            <p:cNvSpPr/>
            <p:nvPr/>
          </p:nvSpPr>
          <p:spPr bwMode="auto">
            <a:xfrm>
              <a:off x="4102101" y="125413"/>
              <a:ext cx="9525" cy="36513"/>
            </a:xfrm>
            <a:custGeom>
              <a:avLst/>
              <a:gdLst>
                <a:gd name="T0" fmla="*/ 6 w 6"/>
                <a:gd name="T1" fmla="*/ 0 h 23"/>
                <a:gd name="T2" fmla="*/ 6 w 6"/>
                <a:gd name="T3" fmla="*/ 2 h 23"/>
                <a:gd name="T4" fmla="*/ 4 w 6"/>
                <a:gd name="T5" fmla="*/ 11 h 23"/>
                <a:gd name="T6" fmla="*/ 2 w 6"/>
                <a:gd name="T7" fmla="*/ 19 h 23"/>
                <a:gd name="T8" fmla="*/ 0 w 6"/>
                <a:gd name="T9" fmla="*/ 23 h 23"/>
                <a:gd name="T10" fmla="*/ 2 w 6"/>
                <a:gd name="T11" fmla="*/ 23 h 23"/>
                <a:gd name="T12" fmla="*/ 2 w 6"/>
                <a:gd name="T13" fmla="*/ 23 h 23"/>
                <a:gd name="T14" fmla="*/ 2 w 6"/>
                <a:gd name="T15" fmla="*/ 21 h 23"/>
                <a:gd name="T16" fmla="*/ 4 w 6"/>
                <a:gd name="T17" fmla="*/ 19 h 23"/>
                <a:gd name="T18" fmla="*/ 4 w 6"/>
                <a:gd name="T19" fmla="*/ 15 h 23"/>
                <a:gd name="T20" fmla="*/ 4 w 6"/>
                <a:gd name="T21" fmla="*/ 11 h 23"/>
                <a:gd name="T22" fmla="*/ 6 w 6"/>
                <a:gd name="T23" fmla="*/ 4 h 23"/>
                <a:gd name="T24" fmla="*/ 6 w 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23">
                  <a:moveTo>
                    <a:pt x="6" y="0"/>
                  </a:moveTo>
                  <a:lnTo>
                    <a:pt x="6" y="2"/>
                  </a:lnTo>
                  <a:lnTo>
                    <a:pt x="4" y="11"/>
                  </a:lnTo>
                  <a:lnTo>
                    <a:pt x="2" y="19"/>
                  </a:lnTo>
                  <a:lnTo>
                    <a:pt x="0" y="23"/>
                  </a:lnTo>
                  <a:lnTo>
                    <a:pt x="2" y="23"/>
                  </a:lnTo>
                  <a:lnTo>
                    <a:pt x="2" y="23"/>
                  </a:lnTo>
                  <a:lnTo>
                    <a:pt x="2" y="21"/>
                  </a:lnTo>
                  <a:lnTo>
                    <a:pt x="4" y="19"/>
                  </a:lnTo>
                  <a:lnTo>
                    <a:pt x="4" y="15"/>
                  </a:lnTo>
                  <a:lnTo>
                    <a:pt x="4" y="11"/>
                  </a:lnTo>
                  <a:lnTo>
                    <a:pt x="6" y="4"/>
                  </a:lnTo>
                  <a:lnTo>
                    <a:pt x="6" y="0"/>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97" name="Freeform 48"/>
            <p:cNvSpPr/>
            <p:nvPr/>
          </p:nvSpPr>
          <p:spPr bwMode="auto">
            <a:xfrm>
              <a:off x="4090988" y="77788"/>
              <a:ext cx="17463" cy="60325"/>
            </a:xfrm>
            <a:custGeom>
              <a:avLst/>
              <a:gdLst>
                <a:gd name="T0" fmla="*/ 11 w 11"/>
                <a:gd name="T1" fmla="*/ 0 h 38"/>
                <a:gd name="T2" fmla="*/ 9 w 11"/>
                <a:gd name="T3" fmla="*/ 4 h 38"/>
                <a:gd name="T4" fmla="*/ 5 w 11"/>
                <a:gd name="T5" fmla="*/ 9 h 38"/>
                <a:gd name="T6" fmla="*/ 3 w 11"/>
                <a:gd name="T7" fmla="*/ 15 h 38"/>
                <a:gd name="T8" fmla="*/ 0 w 11"/>
                <a:gd name="T9" fmla="*/ 21 h 38"/>
                <a:gd name="T10" fmla="*/ 0 w 11"/>
                <a:gd name="T11" fmla="*/ 24 h 38"/>
                <a:gd name="T12" fmla="*/ 0 w 11"/>
                <a:gd name="T13" fmla="*/ 28 h 38"/>
                <a:gd name="T14" fmla="*/ 0 w 11"/>
                <a:gd name="T15" fmla="*/ 34 h 38"/>
                <a:gd name="T16" fmla="*/ 0 w 11"/>
                <a:gd name="T17" fmla="*/ 38 h 38"/>
                <a:gd name="T18" fmla="*/ 0 w 11"/>
                <a:gd name="T19" fmla="*/ 30 h 38"/>
                <a:gd name="T20" fmla="*/ 2 w 11"/>
                <a:gd name="T21" fmla="*/ 23 h 38"/>
                <a:gd name="T22" fmla="*/ 3 w 11"/>
                <a:gd name="T23" fmla="*/ 17 h 38"/>
                <a:gd name="T24" fmla="*/ 5 w 11"/>
                <a:gd name="T25" fmla="*/ 11 h 38"/>
                <a:gd name="T26" fmla="*/ 9 w 11"/>
                <a:gd name="T27" fmla="*/ 4 h 38"/>
                <a:gd name="T28" fmla="*/ 11 w 11"/>
                <a:gd name="T2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38">
                  <a:moveTo>
                    <a:pt x="11" y="0"/>
                  </a:moveTo>
                  <a:lnTo>
                    <a:pt x="9" y="4"/>
                  </a:lnTo>
                  <a:lnTo>
                    <a:pt x="5" y="9"/>
                  </a:lnTo>
                  <a:lnTo>
                    <a:pt x="3" y="15"/>
                  </a:lnTo>
                  <a:lnTo>
                    <a:pt x="0" y="21"/>
                  </a:lnTo>
                  <a:lnTo>
                    <a:pt x="0" y="24"/>
                  </a:lnTo>
                  <a:lnTo>
                    <a:pt x="0" y="28"/>
                  </a:lnTo>
                  <a:lnTo>
                    <a:pt x="0" y="34"/>
                  </a:lnTo>
                  <a:lnTo>
                    <a:pt x="0" y="38"/>
                  </a:lnTo>
                  <a:lnTo>
                    <a:pt x="0" y="30"/>
                  </a:lnTo>
                  <a:lnTo>
                    <a:pt x="2" y="23"/>
                  </a:lnTo>
                  <a:lnTo>
                    <a:pt x="3" y="17"/>
                  </a:lnTo>
                  <a:lnTo>
                    <a:pt x="5" y="11"/>
                  </a:lnTo>
                  <a:lnTo>
                    <a:pt x="9" y="4"/>
                  </a:lnTo>
                  <a:lnTo>
                    <a:pt x="11" y="0"/>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98" name="Freeform 49"/>
            <p:cNvSpPr/>
            <p:nvPr/>
          </p:nvSpPr>
          <p:spPr bwMode="auto">
            <a:xfrm>
              <a:off x="4075113" y="138113"/>
              <a:ext cx="12700" cy="11113"/>
            </a:xfrm>
            <a:custGeom>
              <a:avLst/>
              <a:gdLst>
                <a:gd name="T0" fmla="*/ 8 w 8"/>
                <a:gd name="T1" fmla="*/ 0 h 7"/>
                <a:gd name="T2" fmla="*/ 8 w 8"/>
                <a:gd name="T3" fmla="*/ 0 h 7"/>
                <a:gd name="T4" fmla="*/ 8 w 8"/>
                <a:gd name="T5" fmla="*/ 3 h 7"/>
                <a:gd name="T6" fmla="*/ 8 w 8"/>
                <a:gd name="T7" fmla="*/ 3 h 7"/>
                <a:gd name="T8" fmla="*/ 6 w 8"/>
                <a:gd name="T9" fmla="*/ 5 h 7"/>
                <a:gd name="T10" fmla="*/ 2 w 8"/>
                <a:gd name="T11" fmla="*/ 5 h 7"/>
                <a:gd name="T12" fmla="*/ 0 w 8"/>
                <a:gd name="T13" fmla="*/ 7 h 7"/>
                <a:gd name="T14" fmla="*/ 2 w 8"/>
                <a:gd name="T15" fmla="*/ 7 h 7"/>
                <a:gd name="T16" fmla="*/ 6 w 8"/>
                <a:gd name="T17" fmla="*/ 5 h 7"/>
                <a:gd name="T18" fmla="*/ 6 w 8"/>
                <a:gd name="T19" fmla="*/ 5 h 7"/>
                <a:gd name="T20" fmla="*/ 8 w 8"/>
                <a:gd name="T21" fmla="*/ 3 h 7"/>
                <a:gd name="T22" fmla="*/ 8 w 8"/>
                <a:gd name="T23" fmla="*/ 2 h 7"/>
                <a:gd name="T24" fmla="*/ 8 w 8"/>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7">
                  <a:moveTo>
                    <a:pt x="8" y="0"/>
                  </a:moveTo>
                  <a:lnTo>
                    <a:pt x="8" y="0"/>
                  </a:lnTo>
                  <a:lnTo>
                    <a:pt x="8" y="3"/>
                  </a:lnTo>
                  <a:lnTo>
                    <a:pt x="8" y="3"/>
                  </a:lnTo>
                  <a:lnTo>
                    <a:pt x="6" y="5"/>
                  </a:lnTo>
                  <a:lnTo>
                    <a:pt x="2" y="5"/>
                  </a:lnTo>
                  <a:lnTo>
                    <a:pt x="0" y="7"/>
                  </a:lnTo>
                  <a:lnTo>
                    <a:pt x="2" y="7"/>
                  </a:lnTo>
                  <a:lnTo>
                    <a:pt x="6" y="5"/>
                  </a:lnTo>
                  <a:lnTo>
                    <a:pt x="6" y="5"/>
                  </a:lnTo>
                  <a:lnTo>
                    <a:pt x="8" y="3"/>
                  </a:lnTo>
                  <a:lnTo>
                    <a:pt x="8" y="2"/>
                  </a:lnTo>
                  <a:lnTo>
                    <a:pt x="8" y="0"/>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99" name="Freeform 50"/>
            <p:cNvSpPr/>
            <p:nvPr/>
          </p:nvSpPr>
          <p:spPr bwMode="auto">
            <a:xfrm>
              <a:off x="4095751" y="165100"/>
              <a:ext cx="9525" cy="31750"/>
            </a:xfrm>
            <a:custGeom>
              <a:avLst/>
              <a:gdLst>
                <a:gd name="T0" fmla="*/ 6 w 6"/>
                <a:gd name="T1" fmla="*/ 0 h 20"/>
                <a:gd name="T2" fmla="*/ 6 w 6"/>
                <a:gd name="T3" fmla="*/ 3 h 20"/>
                <a:gd name="T4" fmla="*/ 6 w 6"/>
                <a:gd name="T5" fmla="*/ 9 h 20"/>
                <a:gd name="T6" fmla="*/ 6 w 6"/>
                <a:gd name="T7" fmla="*/ 13 h 20"/>
                <a:gd name="T8" fmla="*/ 4 w 6"/>
                <a:gd name="T9" fmla="*/ 15 h 20"/>
                <a:gd name="T10" fmla="*/ 2 w 6"/>
                <a:gd name="T11" fmla="*/ 18 h 20"/>
                <a:gd name="T12" fmla="*/ 0 w 6"/>
                <a:gd name="T13" fmla="*/ 20 h 20"/>
                <a:gd name="T14" fmla="*/ 2 w 6"/>
                <a:gd name="T15" fmla="*/ 18 h 20"/>
                <a:gd name="T16" fmla="*/ 2 w 6"/>
                <a:gd name="T17" fmla="*/ 18 h 20"/>
                <a:gd name="T18" fmla="*/ 4 w 6"/>
                <a:gd name="T19" fmla="*/ 18 h 20"/>
                <a:gd name="T20" fmla="*/ 4 w 6"/>
                <a:gd name="T21" fmla="*/ 17 h 20"/>
                <a:gd name="T22" fmla="*/ 6 w 6"/>
                <a:gd name="T23" fmla="*/ 15 h 20"/>
                <a:gd name="T24" fmla="*/ 6 w 6"/>
                <a:gd name="T25" fmla="*/ 9 h 20"/>
                <a:gd name="T26" fmla="*/ 6 w 6"/>
                <a:gd name="T27" fmla="*/ 3 h 20"/>
                <a:gd name="T28" fmla="*/ 6 w 6"/>
                <a:gd name="T2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20">
                  <a:moveTo>
                    <a:pt x="6" y="0"/>
                  </a:moveTo>
                  <a:lnTo>
                    <a:pt x="6" y="3"/>
                  </a:lnTo>
                  <a:lnTo>
                    <a:pt x="6" y="9"/>
                  </a:lnTo>
                  <a:lnTo>
                    <a:pt x="6" y="13"/>
                  </a:lnTo>
                  <a:lnTo>
                    <a:pt x="4" y="15"/>
                  </a:lnTo>
                  <a:lnTo>
                    <a:pt x="2" y="18"/>
                  </a:lnTo>
                  <a:lnTo>
                    <a:pt x="0" y="20"/>
                  </a:lnTo>
                  <a:lnTo>
                    <a:pt x="2" y="18"/>
                  </a:lnTo>
                  <a:lnTo>
                    <a:pt x="2" y="18"/>
                  </a:lnTo>
                  <a:lnTo>
                    <a:pt x="4" y="18"/>
                  </a:lnTo>
                  <a:lnTo>
                    <a:pt x="4" y="17"/>
                  </a:lnTo>
                  <a:lnTo>
                    <a:pt x="6" y="15"/>
                  </a:lnTo>
                  <a:lnTo>
                    <a:pt x="6" y="9"/>
                  </a:lnTo>
                  <a:lnTo>
                    <a:pt x="6" y="3"/>
                  </a:lnTo>
                  <a:lnTo>
                    <a:pt x="6" y="0"/>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100" name="Freeform 51"/>
            <p:cNvSpPr/>
            <p:nvPr/>
          </p:nvSpPr>
          <p:spPr bwMode="auto">
            <a:xfrm>
              <a:off x="4170363" y="68263"/>
              <a:ext cx="36513" cy="33338"/>
            </a:xfrm>
            <a:custGeom>
              <a:avLst/>
              <a:gdLst>
                <a:gd name="T0" fmla="*/ 0 w 23"/>
                <a:gd name="T1" fmla="*/ 0 h 21"/>
                <a:gd name="T2" fmla="*/ 2 w 23"/>
                <a:gd name="T3" fmla="*/ 0 h 21"/>
                <a:gd name="T4" fmla="*/ 10 w 23"/>
                <a:gd name="T5" fmla="*/ 2 h 21"/>
                <a:gd name="T6" fmla="*/ 14 w 23"/>
                <a:gd name="T7" fmla="*/ 6 h 21"/>
                <a:gd name="T8" fmla="*/ 16 w 23"/>
                <a:gd name="T9" fmla="*/ 10 h 21"/>
                <a:gd name="T10" fmla="*/ 17 w 23"/>
                <a:gd name="T11" fmla="*/ 12 h 21"/>
                <a:gd name="T12" fmla="*/ 19 w 23"/>
                <a:gd name="T13" fmla="*/ 15 h 21"/>
                <a:gd name="T14" fmla="*/ 21 w 23"/>
                <a:gd name="T15" fmla="*/ 17 h 21"/>
                <a:gd name="T16" fmla="*/ 23 w 23"/>
                <a:gd name="T17" fmla="*/ 21 h 21"/>
                <a:gd name="T18" fmla="*/ 19 w 23"/>
                <a:gd name="T19" fmla="*/ 15 h 21"/>
                <a:gd name="T20" fmla="*/ 17 w 23"/>
                <a:gd name="T21" fmla="*/ 12 h 21"/>
                <a:gd name="T22" fmla="*/ 14 w 23"/>
                <a:gd name="T23" fmla="*/ 8 h 21"/>
                <a:gd name="T24" fmla="*/ 10 w 23"/>
                <a:gd name="T25" fmla="*/ 4 h 21"/>
                <a:gd name="T26" fmla="*/ 2 w 23"/>
                <a:gd name="T27" fmla="*/ 0 h 21"/>
                <a:gd name="T28" fmla="*/ 0 w 23"/>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21">
                  <a:moveTo>
                    <a:pt x="0" y="0"/>
                  </a:moveTo>
                  <a:lnTo>
                    <a:pt x="2" y="0"/>
                  </a:lnTo>
                  <a:lnTo>
                    <a:pt x="10" y="2"/>
                  </a:lnTo>
                  <a:lnTo>
                    <a:pt x="14" y="6"/>
                  </a:lnTo>
                  <a:lnTo>
                    <a:pt x="16" y="10"/>
                  </a:lnTo>
                  <a:lnTo>
                    <a:pt x="17" y="12"/>
                  </a:lnTo>
                  <a:lnTo>
                    <a:pt x="19" y="15"/>
                  </a:lnTo>
                  <a:lnTo>
                    <a:pt x="21" y="17"/>
                  </a:lnTo>
                  <a:lnTo>
                    <a:pt x="23" y="21"/>
                  </a:lnTo>
                  <a:lnTo>
                    <a:pt x="19" y="15"/>
                  </a:lnTo>
                  <a:lnTo>
                    <a:pt x="17" y="12"/>
                  </a:lnTo>
                  <a:lnTo>
                    <a:pt x="14" y="8"/>
                  </a:lnTo>
                  <a:lnTo>
                    <a:pt x="10" y="4"/>
                  </a:lnTo>
                  <a:lnTo>
                    <a:pt x="2" y="0"/>
                  </a:lnTo>
                  <a:lnTo>
                    <a:pt x="0" y="0"/>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101" name="Freeform 52"/>
            <p:cNvSpPr/>
            <p:nvPr/>
          </p:nvSpPr>
          <p:spPr bwMode="auto">
            <a:xfrm>
              <a:off x="4173538" y="84138"/>
              <a:ext cx="23813" cy="53975"/>
            </a:xfrm>
            <a:custGeom>
              <a:avLst/>
              <a:gdLst>
                <a:gd name="T0" fmla="*/ 0 w 15"/>
                <a:gd name="T1" fmla="*/ 0 h 34"/>
                <a:gd name="T2" fmla="*/ 0 w 15"/>
                <a:gd name="T3" fmla="*/ 0 h 34"/>
                <a:gd name="T4" fmla="*/ 4 w 15"/>
                <a:gd name="T5" fmla="*/ 0 h 34"/>
                <a:gd name="T6" fmla="*/ 6 w 15"/>
                <a:gd name="T7" fmla="*/ 2 h 34"/>
                <a:gd name="T8" fmla="*/ 8 w 15"/>
                <a:gd name="T9" fmla="*/ 5 h 34"/>
                <a:gd name="T10" fmla="*/ 10 w 15"/>
                <a:gd name="T11" fmla="*/ 5 h 34"/>
                <a:gd name="T12" fmla="*/ 12 w 15"/>
                <a:gd name="T13" fmla="*/ 9 h 34"/>
                <a:gd name="T14" fmla="*/ 14 w 15"/>
                <a:gd name="T15" fmla="*/ 11 h 34"/>
                <a:gd name="T16" fmla="*/ 14 w 15"/>
                <a:gd name="T17" fmla="*/ 15 h 34"/>
                <a:gd name="T18" fmla="*/ 15 w 15"/>
                <a:gd name="T19" fmla="*/ 19 h 34"/>
                <a:gd name="T20" fmla="*/ 15 w 15"/>
                <a:gd name="T21" fmla="*/ 22 h 34"/>
                <a:gd name="T22" fmla="*/ 15 w 15"/>
                <a:gd name="T23" fmla="*/ 28 h 34"/>
                <a:gd name="T24" fmla="*/ 15 w 15"/>
                <a:gd name="T25" fmla="*/ 34 h 34"/>
                <a:gd name="T26" fmla="*/ 15 w 15"/>
                <a:gd name="T27" fmla="*/ 30 h 34"/>
                <a:gd name="T28" fmla="*/ 14 w 15"/>
                <a:gd name="T29" fmla="*/ 24 h 34"/>
                <a:gd name="T30" fmla="*/ 14 w 15"/>
                <a:gd name="T31" fmla="*/ 22 h 34"/>
                <a:gd name="T32" fmla="*/ 14 w 15"/>
                <a:gd name="T33" fmla="*/ 19 h 34"/>
                <a:gd name="T34" fmla="*/ 10 w 15"/>
                <a:gd name="T35" fmla="*/ 13 h 34"/>
                <a:gd name="T36" fmla="*/ 8 w 15"/>
                <a:gd name="T37" fmla="*/ 7 h 34"/>
                <a:gd name="T38" fmla="*/ 2 w 15"/>
                <a:gd name="T39" fmla="*/ 3 h 34"/>
                <a:gd name="T40" fmla="*/ 0 w 15"/>
                <a:gd name="T41" fmla="*/ 2 h 34"/>
                <a:gd name="T42" fmla="*/ 0 w 15"/>
                <a:gd name="T43" fmla="*/ 0 h 34"/>
                <a:gd name="T44" fmla="*/ 0 w 15"/>
                <a:gd name="T4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34">
                  <a:moveTo>
                    <a:pt x="0" y="0"/>
                  </a:moveTo>
                  <a:lnTo>
                    <a:pt x="0" y="0"/>
                  </a:lnTo>
                  <a:lnTo>
                    <a:pt x="4" y="0"/>
                  </a:lnTo>
                  <a:lnTo>
                    <a:pt x="6" y="2"/>
                  </a:lnTo>
                  <a:lnTo>
                    <a:pt x="8" y="5"/>
                  </a:lnTo>
                  <a:lnTo>
                    <a:pt x="10" y="5"/>
                  </a:lnTo>
                  <a:lnTo>
                    <a:pt x="12" y="9"/>
                  </a:lnTo>
                  <a:lnTo>
                    <a:pt x="14" y="11"/>
                  </a:lnTo>
                  <a:lnTo>
                    <a:pt x="14" y="15"/>
                  </a:lnTo>
                  <a:lnTo>
                    <a:pt x="15" y="19"/>
                  </a:lnTo>
                  <a:lnTo>
                    <a:pt x="15" y="22"/>
                  </a:lnTo>
                  <a:lnTo>
                    <a:pt x="15" y="28"/>
                  </a:lnTo>
                  <a:lnTo>
                    <a:pt x="15" y="34"/>
                  </a:lnTo>
                  <a:lnTo>
                    <a:pt x="15" y="30"/>
                  </a:lnTo>
                  <a:lnTo>
                    <a:pt x="14" y="24"/>
                  </a:lnTo>
                  <a:lnTo>
                    <a:pt x="14" y="22"/>
                  </a:lnTo>
                  <a:lnTo>
                    <a:pt x="14" y="19"/>
                  </a:lnTo>
                  <a:lnTo>
                    <a:pt x="10" y="13"/>
                  </a:lnTo>
                  <a:lnTo>
                    <a:pt x="8" y="7"/>
                  </a:lnTo>
                  <a:lnTo>
                    <a:pt x="2" y="3"/>
                  </a:lnTo>
                  <a:lnTo>
                    <a:pt x="0" y="2"/>
                  </a:lnTo>
                  <a:lnTo>
                    <a:pt x="0" y="0"/>
                  </a:lnTo>
                  <a:lnTo>
                    <a:pt x="0" y="0"/>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102" name="Freeform 53"/>
            <p:cNvSpPr/>
            <p:nvPr/>
          </p:nvSpPr>
          <p:spPr bwMode="auto">
            <a:xfrm>
              <a:off x="4170363" y="77788"/>
              <a:ext cx="36513" cy="44450"/>
            </a:xfrm>
            <a:custGeom>
              <a:avLst/>
              <a:gdLst>
                <a:gd name="T0" fmla="*/ 2 w 23"/>
                <a:gd name="T1" fmla="*/ 0 h 28"/>
                <a:gd name="T2" fmla="*/ 4 w 23"/>
                <a:gd name="T3" fmla="*/ 2 h 28"/>
                <a:gd name="T4" fmla="*/ 10 w 23"/>
                <a:gd name="T5" fmla="*/ 6 h 28"/>
                <a:gd name="T6" fmla="*/ 14 w 23"/>
                <a:gd name="T7" fmla="*/ 9 h 28"/>
                <a:gd name="T8" fmla="*/ 17 w 23"/>
                <a:gd name="T9" fmla="*/ 13 h 28"/>
                <a:gd name="T10" fmla="*/ 19 w 23"/>
                <a:gd name="T11" fmla="*/ 17 h 28"/>
                <a:gd name="T12" fmla="*/ 19 w 23"/>
                <a:gd name="T13" fmla="*/ 19 h 28"/>
                <a:gd name="T14" fmla="*/ 21 w 23"/>
                <a:gd name="T15" fmla="*/ 23 h 28"/>
                <a:gd name="T16" fmla="*/ 23 w 23"/>
                <a:gd name="T17" fmla="*/ 28 h 28"/>
                <a:gd name="T18" fmla="*/ 21 w 23"/>
                <a:gd name="T19" fmla="*/ 23 h 28"/>
                <a:gd name="T20" fmla="*/ 19 w 23"/>
                <a:gd name="T21" fmla="*/ 19 h 28"/>
                <a:gd name="T22" fmla="*/ 19 w 23"/>
                <a:gd name="T23" fmla="*/ 15 h 28"/>
                <a:gd name="T24" fmla="*/ 17 w 23"/>
                <a:gd name="T25" fmla="*/ 13 h 28"/>
                <a:gd name="T26" fmla="*/ 14 w 23"/>
                <a:gd name="T27" fmla="*/ 9 h 28"/>
                <a:gd name="T28" fmla="*/ 10 w 23"/>
                <a:gd name="T29" fmla="*/ 6 h 28"/>
                <a:gd name="T30" fmla="*/ 2 w 23"/>
                <a:gd name="T31" fmla="*/ 2 h 28"/>
                <a:gd name="T32" fmla="*/ 0 w 23"/>
                <a:gd name="T33" fmla="*/ 0 h 28"/>
                <a:gd name="T34" fmla="*/ 2 w 23"/>
                <a:gd name="T3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8">
                  <a:moveTo>
                    <a:pt x="2" y="0"/>
                  </a:moveTo>
                  <a:lnTo>
                    <a:pt x="4" y="2"/>
                  </a:lnTo>
                  <a:lnTo>
                    <a:pt x="10" y="6"/>
                  </a:lnTo>
                  <a:lnTo>
                    <a:pt x="14" y="9"/>
                  </a:lnTo>
                  <a:lnTo>
                    <a:pt x="17" y="13"/>
                  </a:lnTo>
                  <a:lnTo>
                    <a:pt x="19" y="17"/>
                  </a:lnTo>
                  <a:lnTo>
                    <a:pt x="19" y="19"/>
                  </a:lnTo>
                  <a:lnTo>
                    <a:pt x="21" y="23"/>
                  </a:lnTo>
                  <a:lnTo>
                    <a:pt x="23" y="28"/>
                  </a:lnTo>
                  <a:lnTo>
                    <a:pt x="21" y="23"/>
                  </a:lnTo>
                  <a:lnTo>
                    <a:pt x="19" y="19"/>
                  </a:lnTo>
                  <a:lnTo>
                    <a:pt x="19" y="15"/>
                  </a:lnTo>
                  <a:lnTo>
                    <a:pt x="17" y="13"/>
                  </a:lnTo>
                  <a:lnTo>
                    <a:pt x="14" y="9"/>
                  </a:lnTo>
                  <a:lnTo>
                    <a:pt x="10" y="6"/>
                  </a:lnTo>
                  <a:lnTo>
                    <a:pt x="2" y="2"/>
                  </a:lnTo>
                  <a:lnTo>
                    <a:pt x="0" y="0"/>
                  </a:lnTo>
                  <a:lnTo>
                    <a:pt x="2" y="0"/>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103" name="Freeform 54"/>
            <p:cNvSpPr/>
            <p:nvPr/>
          </p:nvSpPr>
          <p:spPr bwMode="auto">
            <a:xfrm>
              <a:off x="4197351" y="138113"/>
              <a:ext cx="19050" cy="23813"/>
            </a:xfrm>
            <a:custGeom>
              <a:avLst/>
              <a:gdLst>
                <a:gd name="T0" fmla="*/ 0 w 12"/>
                <a:gd name="T1" fmla="*/ 0 h 15"/>
                <a:gd name="T2" fmla="*/ 0 w 12"/>
                <a:gd name="T3" fmla="*/ 2 h 15"/>
                <a:gd name="T4" fmla="*/ 4 w 12"/>
                <a:gd name="T5" fmla="*/ 7 h 15"/>
                <a:gd name="T6" fmla="*/ 4 w 12"/>
                <a:gd name="T7" fmla="*/ 9 h 15"/>
                <a:gd name="T8" fmla="*/ 6 w 12"/>
                <a:gd name="T9" fmla="*/ 11 h 15"/>
                <a:gd name="T10" fmla="*/ 8 w 12"/>
                <a:gd name="T11" fmla="*/ 13 h 15"/>
                <a:gd name="T12" fmla="*/ 10 w 12"/>
                <a:gd name="T13" fmla="*/ 13 h 15"/>
                <a:gd name="T14" fmla="*/ 10 w 12"/>
                <a:gd name="T15" fmla="*/ 13 h 15"/>
                <a:gd name="T16" fmla="*/ 12 w 12"/>
                <a:gd name="T17" fmla="*/ 13 h 15"/>
                <a:gd name="T18" fmla="*/ 10 w 12"/>
                <a:gd name="T19" fmla="*/ 15 h 15"/>
                <a:gd name="T20" fmla="*/ 10 w 12"/>
                <a:gd name="T21" fmla="*/ 15 h 15"/>
                <a:gd name="T22" fmla="*/ 10 w 12"/>
                <a:gd name="T23" fmla="*/ 15 h 15"/>
                <a:gd name="T24" fmla="*/ 8 w 12"/>
                <a:gd name="T25" fmla="*/ 15 h 15"/>
                <a:gd name="T26" fmla="*/ 6 w 12"/>
                <a:gd name="T27" fmla="*/ 15 h 15"/>
                <a:gd name="T28" fmla="*/ 4 w 12"/>
                <a:gd name="T29" fmla="*/ 13 h 15"/>
                <a:gd name="T30" fmla="*/ 2 w 12"/>
                <a:gd name="T31" fmla="*/ 9 h 15"/>
                <a:gd name="T32" fmla="*/ 2 w 12"/>
                <a:gd name="T33" fmla="*/ 5 h 15"/>
                <a:gd name="T34" fmla="*/ 0 w 12"/>
                <a:gd name="T3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 h="15">
                  <a:moveTo>
                    <a:pt x="0" y="0"/>
                  </a:moveTo>
                  <a:lnTo>
                    <a:pt x="0" y="2"/>
                  </a:lnTo>
                  <a:lnTo>
                    <a:pt x="4" y="7"/>
                  </a:lnTo>
                  <a:lnTo>
                    <a:pt x="4" y="9"/>
                  </a:lnTo>
                  <a:lnTo>
                    <a:pt x="6" y="11"/>
                  </a:lnTo>
                  <a:lnTo>
                    <a:pt x="8" y="13"/>
                  </a:lnTo>
                  <a:lnTo>
                    <a:pt x="10" y="13"/>
                  </a:lnTo>
                  <a:lnTo>
                    <a:pt x="10" y="13"/>
                  </a:lnTo>
                  <a:lnTo>
                    <a:pt x="12" y="13"/>
                  </a:lnTo>
                  <a:lnTo>
                    <a:pt x="10" y="15"/>
                  </a:lnTo>
                  <a:lnTo>
                    <a:pt x="10" y="15"/>
                  </a:lnTo>
                  <a:lnTo>
                    <a:pt x="10" y="15"/>
                  </a:lnTo>
                  <a:lnTo>
                    <a:pt x="8" y="15"/>
                  </a:lnTo>
                  <a:lnTo>
                    <a:pt x="6" y="15"/>
                  </a:lnTo>
                  <a:lnTo>
                    <a:pt x="4" y="13"/>
                  </a:lnTo>
                  <a:lnTo>
                    <a:pt x="2" y="9"/>
                  </a:lnTo>
                  <a:lnTo>
                    <a:pt x="2" y="5"/>
                  </a:lnTo>
                  <a:lnTo>
                    <a:pt x="0" y="0"/>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104" name="Freeform 55"/>
            <p:cNvSpPr/>
            <p:nvPr/>
          </p:nvSpPr>
          <p:spPr bwMode="auto">
            <a:xfrm>
              <a:off x="4189413" y="122238"/>
              <a:ext cx="14288" cy="42863"/>
            </a:xfrm>
            <a:custGeom>
              <a:avLst/>
              <a:gdLst>
                <a:gd name="T0" fmla="*/ 0 w 9"/>
                <a:gd name="T1" fmla="*/ 0 h 27"/>
                <a:gd name="T2" fmla="*/ 0 w 9"/>
                <a:gd name="T3" fmla="*/ 2 h 27"/>
                <a:gd name="T4" fmla="*/ 0 w 9"/>
                <a:gd name="T5" fmla="*/ 8 h 27"/>
                <a:gd name="T6" fmla="*/ 0 w 9"/>
                <a:gd name="T7" fmla="*/ 12 h 27"/>
                <a:gd name="T8" fmla="*/ 4 w 9"/>
                <a:gd name="T9" fmla="*/ 17 h 27"/>
                <a:gd name="T10" fmla="*/ 5 w 9"/>
                <a:gd name="T11" fmla="*/ 21 h 27"/>
                <a:gd name="T12" fmla="*/ 9 w 9"/>
                <a:gd name="T13" fmla="*/ 27 h 27"/>
                <a:gd name="T14" fmla="*/ 5 w 9"/>
                <a:gd name="T15" fmla="*/ 21 h 27"/>
                <a:gd name="T16" fmla="*/ 4 w 9"/>
                <a:gd name="T17" fmla="*/ 15 h 27"/>
                <a:gd name="T18" fmla="*/ 2 w 9"/>
                <a:gd name="T19" fmla="*/ 10 h 27"/>
                <a:gd name="T20" fmla="*/ 0 w 9"/>
                <a:gd name="T21" fmla="*/ 6 h 27"/>
                <a:gd name="T22" fmla="*/ 0 w 9"/>
                <a:gd name="T23" fmla="*/ 2 h 27"/>
                <a:gd name="T24" fmla="*/ 0 w 9"/>
                <a:gd name="T2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7">
                  <a:moveTo>
                    <a:pt x="0" y="0"/>
                  </a:moveTo>
                  <a:lnTo>
                    <a:pt x="0" y="2"/>
                  </a:lnTo>
                  <a:lnTo>
                    <a:pt x="0" y="8"/>
                  </a:lnTo>
                  <a:lnTo>
                    <a:pt x="0" y="12"/>
                  </a:lnTo>
                  <a:lnTo>
                    <a:pt x="4" y="17"/>
                  </a:lnTo>
                  <a:lnTo>
                    <a:pt x="5" y="21"/>
                  </a:lnTo>
                  <a:lnTo>
                    <a:pt x="9" y="27"/>
                  </a:lnTo>
                  <a:lnTo>
                    <a:pt x="5" y="21"/>
                  </a:lnTo>
                  <a:lnTo>
                    <a:pt x="4" y="15"/>
                  </a:lnTo>
                  <a:lnTo>
                    <a:pt x="2" y="10"/>
                  </a:lnTo>
                  <a:lnTo>
                    <a:pt x="0" y="6"/>
                  </a:lnTo>
                  <a:lnTo>
                    <a:pt x="0" y="2"/>
                  </a:lnTo>
                  <a:lnTo>
                    <a:pt x="0" y="0"/>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105" name="Freeform 56"/>
            <p:cNvSpPr/>
            <p:nvPr/>
          </p:nvSpPr>
          <p:spPr bwMode="auto">
            <a:xfrm>
              <a:off x="4192588" y="152400"/>
              <a:ext cx="17463" cy="23813"/>
            </a:xfrm>
            <a:custGeom>
              <a:avLst/>
              <a:gdLst>
                <a:gd name="T0" fmla="*/ 11 w 11"/>
                <a:gd name="T1" fmla="*/ 15 h 15"/>
                <a:gd name="T2" fmla="*/ 11 w 11"/>
                <a:gd name="T3" fmla="*/ 15 h 15"/>
                <a:gd name="T4" fmla="*/ 7 w 11"/>
                <a:gd name="T5" fmla="*/ 13 h 15"/>
                <a:gd name="T6" fmla="*/ 5 w 11"/>
                <a:gd name="T7" fmla="*/ 11 h 15"/>
                <a:gd name="T8" fmla="*/ 3 w 11"/>
                <a:gd name="T9" fmla="*/ 8 h 15"/>
                <a:gd name="T10" fmla="*/ 2 w 11"/>
                <a:gd name="T11" fmla="*/ 4 h 15"/>
                <a:gd name="T12" fmla="*/ 0 w 11"/>
                <a:gd name="T13" fmla="*/ 0 h 15"/>
                <a:gd name="T14" fmla="*/ 2 w 11"/>
                <a:gd name="T15" fmla="*/ 4 h 15"/>
                <a:gd name="T16" fmla="*/ 3 w 11"/>
                <a:gd name="T17" fmla="*/ 8 h 15"/>
                <a:gd name="T18" fmla="*/ 5 w 11"/>
                <a:gd name="T19" fmla="*/ 9 h 15"/>
                <a:gd name="T20" fmla="*/ 7 w 11"/>
                <a:gd name="T21" fmla="*/ 13 h 15"/>
                <a:gd name="T22" fmla="*/ 11 w 11"/>
                <a:gd name="T23" fmla="*/ 15 h 15"/>
                <a:gd name="T24" fmla="*/ 11 w 11"/>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5">
                  <a:moveTo>
                    <a:pt x="11" y="15"/>
                  </a:moveTo>
                  <a:lnTo>
                    <a:pt x="11" y="15"/>
                  </a:lnTo>
                  <a:lnTo>
                    <a:pt x="7" y="13"/>
                  </a:lnTo>
                  <a:lnTo>
                    <a:pt x="5" y="11"/>
                  </a:lnTo>
                  <a:lnTo>
                    <a:pt x="3" y="8"/>
                  </a:lnTo>
                  <a:lnTo>
                    <a:pt x="2" y="4"/>
                  </a:lnTo>
                  <a:lnTo>
                    <a:pt x="0" y="0"/>
                  </a:lnTo>
                  <a:lnTo>
                    <a:pt x="2" y="4"/>
                  </a:lnTo>
                  <a:lnTo>
                    <a:pt x="3" y="8"/>
                  </a:lnTo>
                  <a:lnTo>
                    <a:pt x="5" y="9"/>
                  </a:lnTo>
                  <a:lnTo>
                    <a:pt x="7" y="13"/>
                  </a:lnTo>
                  <a:lnTo>
                    <a:pt x="11" y="15"/>
                  </a:lnTo>
                  <a:lnTo>
                    <a:pt x="11" y="15"/>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106" name="Freeform 57"/>
            <p:cNvSpPr/>
            <p:nvPr/>
          </p:nvSpPr>
          <p:spPr bwMode="auto">
            <a:xfrm>
              <a:off x="4197351" y="158750"/>
              <a:ext cx="9525" cy="20638"/>
            </a:xfrm>
            <a:custGeom>
              <a:avLst/>
              <a:gdLst>
                <a:gd name="T0" fmla="*/ 6 w 6"/>
                <a:gd name="T1" fmla="*/ 13 h 13"/>
                <a:gd name="T2" fmla="*/ 4 w 6"/>
                <a:gd name="T3" fmla="*/ 13 h 13"/>
                <a:gd name="T4" fmla="*/ 2 w 6"/>
                <a:gd name="T5" fmla="*/ 11 h 13"/>
                <a:gd name="T6" fmla="*/ 2 w 6"/>
                <a:gd name="T7" fmla="*/ 7 h 13"/>
                <a:gd name="T8" fmla="*/ 0 w 6"/>
                <a:gd name="T9" fmla="*/ 5 h 13"/>
                <a:gd name="T10" fmla="*/ 0 w 6"/>
                <a:gd name="T11" fmla="*/ 4 h 13"/>
                <a:gd name="T12" fmla="*/ 0 w 6"/>
                <a:gd name="T13" fmla="*/ 0 h 13"/>
                <a:gd name="T14" fmla="*/ 0 w 6"/>
                <a:gd name="T15" fmla="*/ 4 h 13"/>
                <a:gd name="T16" fmla="*/ 2 w 6"/>
                <a:gd name="T17" fmla="*/ 5 h 13"/>
                <a:gd name="T18" fmla="*/ 2 w 6"/>
                <a:gd name="T19" fmla="*/ 9 h 13"/>
                <a:gd name="T20" fmla="*/ 2 w 6"/>
                <a:gd name="T21" fmla="*/ 11 h 13"/>
                <a:gd name="T22" fmla="*/ 4 w 6"/>
                <a:gd name="T23" fmla="*/ 13 h 13"/>
                <a:gd name="T24" fmla="*/ 6 w 6"/>
                <a:gd name="T2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13">
                  <a:moveTo>
                    <a:pt x="6" y="13"/>
                  </a:moveTo>
                  <a:lnTo>
                    <a:pt x="4" y="13"/>
                  </a:lnTo>
                  <a:lnTo>
                    <a:pt x="2" y="11"/>
                  </a:lnTo>
                  <a:lnTo>
                    <a:pt x="2" y="7"/>
                  </a:lnTo>
                  <a:lnTo>
                    <a:pt x="0" y="5"/>
                  </a:lnTo>
                  <a:lnTo>
                    <a:pt x="0" y="4"/>
                  </a:lnTo>
                  <a:lnTo>
                    <a:pt x="0" y="0"/>
                  </a:lnTo>
                  <a:lnTo>
                    <a:pt x="0" y="4"/>
                  </a:lnTo>
                  <a:lnTo>
                    <a:pt x="2" y="5"/>
                  </a:lnTo>
                  <a:lnTo>
                    <a:pt x="2" y="9"/>
                  </a:lnTo>
                  <a:lnTo>
                    <a:pt x="2" y="11"/>
                  </a:lnTo>
                  <a:lnTo>
                    <a:pt x="4" y="13"/>
                  </a:lnTo>
                  <a:lnTo>
                    <a:pt x="6" y="13"/>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107" name="Freeform 58"/>
            <p:cNvSpPr/>
            <p:nvPr/>
          </p:nvSpPr>
          <p:spPr bwMode="auto">
            <a:xfrm>
              <a:off x="4192588" y="158750"/>
              <a:ext cx="4763" cy="20638"/>
            </a:xfrm>
            <a:custGeom>
              <a:avLst/>
              <a:gdLst>
                <a:gd name="T0" fmla="*/ 3 w 3"/>
                <a:gd name="T1" fmla="*/ 13 h 13"/>
                <a:gd name="T2" fmla="*/ 3 w 3"/>
                <a:gd name="T3" fmla="*/ 13 h 13"/>
                <a:gd name="T4" fmla="*/ 2 w 3"/>
                <a:gd name="T5" fmla="*/ 9 h 13"/>
                <a:gd name="T6" fmla="*/ 0 w 3"/>
                <a:gd name="T7" fmla="*/ 7 h 13"/>
                <a:gd name="T8" fmla="*/ 0 w 3"/>
                <a:gd name="T9" fmla="*/ 5 h 13"/>
                <a:gd name="T10" fmla="*/ 0 w 3"/>
                <a:gd name="T11" fmla="*/ 4 h 13"/>
                <a:gd name="T12" fmla="*/ 0 w 3"/>
                <a:gd name="T13" fmla="*/ 0 h 13"/>
                <a:gd name="T14" fmla="*/ 0 w 3"/>
                <a:gd name="T15" fmla="*/ 4 h 13"/>
                <a:gd name="T16" fmla="*/ 0 w 3"/>
                <a:gd name="T17" fmla="*/ 5 h 13"/>
                <a:gd name="T18" fmla="*/ 2 w 3"/>
                <a:gd name="T19" fmla="*/ 7 h 13"/>
                <a:gd name="T20" fmla="*/ 2 w 3"/>
                <a:gd name="T21" fmla="*/ 11 h 13"/>
                <a:gd name="T22" fmla="*/ 3 w 3"/>
                <a:gd name="T23" fmla="*/ 13 h 13"/>
                <a:gd name="T24" fmla="*/ 3 w 3"/>
                <a:gd name="T2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3">
                  <a:moveTo>
                    <a:pt x="3" y="13"/>
                  </a:moveTo>
                  <a:lnTo>
                    <a:pt x="3" y="13"/>
                  </a:lnTo>
                  <a:lnTo>
                    <a:pt x="2" y="9"/>
                  </a:lnTo>
                  <a:lnTo>
                    <a:pt x="0" y="7"/>
                  </a:lnTo>
                  <a:lnTo>
                    <a:pt x="0" y="5"/>
                  </a:lnTo>
                  <a:lnTo>
                    <a:pt x="0" y="4"/>
                  </a:lnTo>
                  <a:lnTo>
                    <a:pt x="0" y="0"/>
                  </a:lnTo>
                  <a:lnTo>
                    <a:pt x="0" y="4"/>
                  </a:lnTo>
                  <a:lnTo>
                    <a:pt x="0" y="5"/>
                  </a:lnTo>
                  <a:lnTo>
                    <a:pt x="2" y="7"/>
                  </a:lnTo>
                  <a:lnTo>
                    <a:pt x="2" y="11"/>
                  </a:lnTo>
                  <a:lnTo>
                    <a:pt x="3" y="13"/>
                  </a:lnTo>
                  <a:lnTo>
                    <a:pt x="3" y="13"/>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8000" b="-8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stretch>
            <a:fillRect/>
          </a:stretch>
        </p:blipFill>
        <p:spPr>
          <a:xfrm rot="19903970">
            <a:off x="1893908" y="1776341"/>
            <a:ext cx="1098274" cy="522384"/>
          </a:xfrm>
          <a:prstGeom prst="rect">
            <a:avLst/>
          </a:prstGeom>
        </p:spPr>
      </p:pic>
      <p:pic>
        <p:nvPicPr>
          <p:cNvPr id="3" name="图片 2"/>
          <p:cNvPicPr>
            <a:picLocks noChangeAspect="1"/>
          </p:cNvPicPr>
          <p:nvPr/>
        </p:nvPicPr>
        <p:blipFill>
          <a:blip r:embed="rId3" cstate="screen"/>
          <a:stretch>
            <a:fillRect/>
          </a:stretch>
        </p:blipFill>
        <p:spPr>
          <a:xfrm rot="19903970">
            <a:off x="1893908" y="2842512"/>
            <a:ext cx="1098274" cy="522384"/>
          </a:xfrm>
          <a:prstGeom prst="rect">
            <a:avLst/>
          </a:prstGeom>
        </p:spPr>
      </p:pic>
      <p:pic>
        <p:nvPicPr>
          <p:cNvPr id="4" name="图片 3"/>
          <p:cNvPicPr>
            <a:picLocks noChangeAspect="1"/>
          </p:cNvPicPr>
          <p:nvPr/>
        </p:nvPicPr>
        <p:blipFill>
          <a:blip r:embed="rId3" cstate="screen"/>
          <a:stretch>
            <a:fillRect/>
          </a:stretch>
        </p:blipFill>
        <p:spPr>
          <a:xfrm rot="19903970">
            <a:off x="1893908" y="3908683"/>
            <a:ext cx="1098274" cy="522384"/>
          </a:xfrm>
          <a:prstGeom prst="rect">
            <a:avLst/>
          </a:prstGeom>
        </p:spPr>
      </p:pic>
      <p:cxnSp>
        <p:nvCxnSpPr>
          <p:cNvPr id="6" name="直接连接符 5"/>
          <p:cNvCxnSpPr/>
          <p:nvPr/>
        </p:nvCxnSpPr>
        <p:spPr>
          <a:xfrm>
            <a:off x="3347865" y="2527640"/>
            <a:ext cx="381642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347865" y="3593811"/>
            <a:ext cx="381642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347865" y="4659982"/>
            <a:ext cx="381642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75856" y="1832506"/>
            <a:ext cx="3960441" cy="523220"/>
          </a:xfrm>
          <a:prstGeom prst="rect">
            <a:avLst/>
          </a:prstGeom>
          <a:noFill/>
        </p:spPr>
        <p:txBody>
          <a:bodyPr wrap="square" rtlCol="0">
            <a:spAutoFit/>
          </a:bodyPr>
          <a:lstStyle/>
          <a:p>
            <a:r>
              <a:rPr lang="en-US" altLang="zh-CN" sz="2800" dirty="0">
                <a:solidFill>
                  <a:schemeClr val="bg1">
                    <a:lumMod val="95000"/>
                  </a:schemeClr>
                </a:solidFill>
                <a:latin typeface="+mj-ea"/>
                <a:ea typeface="+mj-ea"/>
              </a:rPr>
              <a:t>1 </a:t>
            </a:r>
            <a:r>
              <a:rPr lang="zh-CN" altLang="en-US" sz="2800" dirty="0">
                <a:solidFill>
                  <a:schemeClr val="bg1">
                    <a:lumMod val="95000"/>
                  </a:schemeClr>
                </a:solidFill>
                <a:latin typeface="+mj-ea"/>
                <a:ea typeface="+mj-ea"/>
              </a:rPr>
              <a:t>这里可以输入标题一</a:t>
            </a:r>
          </a:p>
        </p:txBody>
      </p:sp>
      <p:sp>
        <p:nvSpPr>
          <p:cNvPr id="10" name="TextBox 9"/>
          <p:cNvSpPr txBox="1"/>
          <p:nvPr/>
        </p:nvSpPr>
        <p:spPr>
          <a:xfrm>
            <a:off x="3275856" y="3003798"/>
            <a:ext cx="3960441" cy="523220"/>
          </a:xfrm>
          <a:prstGeom prst="rect">
            <a:avLst/>
          </a:prstGeom>
          <a:noFill/>
        </p:spPr>
        <p:txBody>
          <a:bodyPr wrap="square" rtlCol="0">
            <a:spAutoFit/>
          </a:bodyPr>
          <a:lstStyle/>
          <a:p>
            <a:r>
              <a:rPr lang="en-US" altLang="zh-CN" sz="2800" dirty="0">
                <a:solidFill>
                  <a:schemeClr val="bg1">
                    <a:lumMod val="95000"/>
                  </a:schemeClr>
                </a:solidFill>
                <a:latin typeface="+mj-ea"/>
                <a:ea typeface="+mj-ea"/>
              </a:rPr>
              <a:t>2 </a:t>
            </a:r>
            <a:r>
              <a:rPr lang="zh-CN" altLang="en-US" sz="2800" dirty="0">
                <a:solidFill>
                  <a:schemeClr val="bg1">
                    <a:lumMod val="95000"/>
                  </a:schemeClr>
                </a:solidFill>
                <a:latin typeface="+mj-ea"/>
                <a:ea typeface="+mj-ea"/>
              </a:rPr>
              <a:t>这里可以输入标题二</a:t>
            </a:r>
          </a:p>
        </p:txBody>
      </p:sp>
      <p:sp>
        <p:nvSpPr>
          <p:cNvPr id="11" name="TextBox 10"/>
          <p:cNvSpPr txBox="1"/>
          <p:nvPr/>
        </p:nvSpPr>
        <p:spPr>
          <a:xfrm>
            <a:off x="3275856" y="4083918"/>
            <a:ext cx="3960441" cy="523220"/>
          </a:xfrm>
          <a:prstGeom prst="rect">
            <a:avLst/>
          </a:prstGeom>
          <a:noFill/>
        </p:spPr>
        <p:txBody>
          <a:bodyPr wrap="square" rtlCol="0">
            <a:spAutoFit/>
          </a:bodyPr>
          <a:lstStyle/>
          <a:p>
            <a:r>
              <a:rPr lang="en-US" altLang="zh-CN" sz="2800" dirty="0">
                <a:solidFill>
                  <a:schemeClr val="bg1">
                    <a:lumMod val="95000"/>
                  </a:schemeClr>
                </a:solidFill>
                <a:latin typeface="+mj-ea"/>
                <a:ea typeface="+mj-ea"/>
              </a:rPr>
              <a:t>3 </a:t>
            </a:r>
            <a:r>
              <a:rPr lang="zh-CN" altLang="en-US" sz="2800" dirty="0">
                <a:solidFill>
                  <a:schemeClr val="bg1">
                    <a:lumMod val="95000"/>
                  </a:schemeClr>
                </a:solidFill>
                <a:latin typeface="+mj-ea"/>
                <a:ea typeface="+mj-ea"/>
              </a:rPr>
              <a:t>这里可以输入标题三</a:t>
            </a:r>
          </a:p>
        </p:txBody>
      </p:sp>
      <p:sp>
        <p:nvSpPr>
          <p:cNvPr id="12" name="TextBox 11"/>
          <p:cNvSpPr txBox="1"/>
          <p:nvPr/>
        </p:nvSpPr>
        <p:spPr>
          <a:xfrm>
            <a:off x="3131840" y="483518"/>
            <a:ext cx="1440160" cy="769441"/>
          </a:xfrm>
          <a:prstGeom prst="rect">
            <a:avLst/>
          </a:prstGeom>
          <a:noFill/>
        </p:spPr>
        <p:txBody>
          <a:bodyPr wrap="square" rtlCol="0">
            <a:spAutoFit/>
          </a:bodyPr>
          <a:lstStyle/>
          <a:p>
            <a:pPr algn="ctr"/>
            <a:r>
              <a:rPr lang="zh-CN" altLang="en-US" sz="4400" dirty="0">
                <a:solidFill>
                  <a:schemeClr val="bg1">
                    <a:lumMod val="95000"/>
                  </a:schemeClr>
                </a:solidFill>
                <a:latin typeface="+mj-ea"/>
                <a:ea typeface="+mj-ea"/>
              </a:rPr>
              <a:t>目录</a:t>
            </a:r>
          </a:p>
        </p:txBody>
      </p:sp>
      <p:sp>
        <p:nvSpPr>
          <p:cNvPr id="13" name="圆角矩形 12"/>
          <p:cNvSpPr/>
          <p:nvPr/>
        </p:nvSpPr>
        <p:spPr>
          <a:xfrm>
            <a:off x="4572000" y="771550"/>
            <a:ext cx="1872208" cy="38472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altLang="zh-CN" sz="3200" dirty="0">
                <a:solidFill>
                  <a:schemeClr val="tx1">
                    <a:lumMod val="95000"/>
                    <a:lumOff val="5000"/>
                  </a:schemeClr>
                </a:solidFill>
                <a:latin typeface="Impact" panose="020B0806030902050204" pitchFamily="34" charset="0"/>
              </a:rPr>
              <a:t>contents</a:t>
            </a:r>
            <a:endParaRPr lang="zh-CN" altLang="en-US" sz="3200" dirty="0">
              <a:solidFill>
                <a:schemeClr val="tx1">
                  <a:lumMod val="95000"/>
                  <a:lumOff val="5000"/>
                </a:schemeClr>
              </a:solidFill>
              <a:latin typeface="Impact" panose="020B080603090205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这里输入标题</a:t>
            </a:r>
          </a:p>
        </p:txBody>
      </p:sp>
      <p:pic>
        <p:nvPicPr>
          <p:cNvPr id="4" name="图片 3"/>
          <p:cNvPicPr>
            <a:picLocks noChangeAspect="1"/>
          </p:cNvPicPr>
          <p:nvPr/>
        </p:nvPicPr>
        <p:blipFill>
          <a:blip r:embed="rId3" r:link="rId4" cstate="print">
            <a:grayscl/>
            <a:extLst>
              <a:ext uri="{28A0092B-C50C-407E-A947-70E740481C1C}">
                <a14:useLocalDpi xmlns:a14="http://schemas.microsoft.com/office/drawing/2010/main" val="0"/>
              </a:ext>
            </a:extLst>
          </a:blip>
          <a:stretch>
            <a:fillRect/>
          </a:stretch>
        </p:blipFill>
        <p:spPr>
          <a:xfrm>
            <a:off x="4064940" y="603131"/>
            <a:ext cx="1254531" cy="3768819"/>
          </a:xfrm>
          <a:prstGeom prst="rect">
            <a:avLst/>
          </a:prstGeom>
        </p:spPr>
      </p:pic>
      <p:sp>
        <p:nvSpPr>
          <p:cNvPr id="5" name="Rectangle 66"/>
          <p:cNvSpPr/>
          <p:nvPr/>
        </p:nvSpPr>
        <p:spPr>
          <a:xfrm>
            <a:off x="5687347" y="820656"/>
            <a:ext cx="1620957" cy="523220"/>
          </a:xfrm>
          <a:prstGeom prst="rect">
            <a:avLst/>
          </a:prstGeom>
        </p:spPr>
        <p:txBody>
          <a:bodyPr wrap="none">
            <a:spAutoFit/>
          </a:bodyPr>
          <a:lstStyle/>
          <a:p>
            <a:pPr lvl="0"/>
            <a:r>
              <a:rPr lang="zh-CN" altLang="en-US" sz="2800" b="1" dirty="0">
                <a:solidFill>
                  <a:srgbClr val="FFC000"/>
                </a:solidFill>
                <a:latin typeface="Impact" panose="020B0806030902050204" pitchFamily="34" charset="0"/>
              </a:rPr>
              <a:t>输入标题</a:t>
            </a:r>
          </a:p>
        </p:txBody>
      </p:sp>
      <p:sp>
        <p:nvSpPr>
          <p:cNvPr id="6" name="Rectangle 66"/>
          <p:cNvSpPr/>
          <p:nvPr/>
        </p:nvSpPr>
        <p:spPr>
          <a:xfrm>
            <a:off x="1979712" y="820656"/>
            <a:ext cx="1620957" cy="523220"/>
          </a:xfrm>
          <a:prstGeom prst="rect">
            <a:avLst/>
          </a:prstGeom>
        </p:spPr>
        <p:txBody>
          <a:bodyPr wrap="none">
            <a:spAutoFit/>
          </a:bodyPr>
          <a:lstStyle/>
          <a:p>
            <a:pPr lvl="0" algn="r"/>
            <a:r>
              <a:rPr lang="zh-CN" altLang="en-US" sz="2800" b="1" dirty="0">
                <a:solidFill>
                  <a:srgbClr val="0070C0"/>
                </a:solidFill>
                <a:latin typeface="Impact" panose="020B0806030902050204" pitchFamily="34" charset="0"/>
              </a:rPr>
              <a:t>输入标题</a:t>
            </a:r>
          </a:p>
        </p:txBody>
      </p:sp>
      <p:sp>
        <p:nvSpPr>
          <p:cNvPr id="7" name="矩形 6"/>
          <p:cNvSpPr/>
          <p:nvPr/>
        </p:nvSpPr>
        <p:spPr>
          <a:xfrm>
            <a:off x="2031009" y="1563638"/>
            <a:ext cx="1569660" cy="369332"/>
          </a:xfrm>
          <a:prstGeom prst="rect">
            <a:avLst/>
          </a:prstGeom>
        </p:spPr>
        <p:txBody>
          <a:bodyPr wrap="none">
            <a:spAutoFit/>
          </a:bodyPr>
          <a:lstStyle/>
          <a:p>
            <a:pPr algn="r"/>
            <a:r>
              <a:rPr lang="zh-CN" altLang="en-US" dirty="0">
                <a:solidFill>
                  <a:schemeClr val="tx1">
                    <a:lumMod val="75000"/>
                    <a:lumOff val="25000"/>
                  </a:schemeClr>
                </a:solidFill>
                <a:latin typeface="Impact" panose="020B0806030902050204" pitchFamily="34" charset="0"/>
              </a:rPr>
              <a:t>文字说明事项</a:t>
            </a:r>
            <a:endParaRPr lang="en-US" altLang="zh-CN" dirty="0">
              <a:solidFill>
                <a:schemeClr val="tx1">
                  <a:lumMod val="75000"/>
                  <a:lumOff val="25000"/>
                </a:schemeClr>
              </a:solidFill>
              <a:latin typeface="Impact" panose="020B0806030902050204" pitchFamily="34" charset="0"/>
            </a:endParaRPr>
          </a:p>
        </p:txBody>
      </p:sp>
      <p:sp>
        <p:nvSpPr>
          <p:cNvPr id="8" name="矩形 7"/>
          <p:cNvSpPr/>
          <p:nvPr/>
        </p:nvSpPr>
        <p:spPr>
          <a:xfrm>
            <a:off x="2031009" y="2083184"/>
            <a:ext cx="1569660" cy="369332"/>
          </a:xfrm>
          <a:prstGeom prst="rect">
            <a:avLst/>
          </a:prstGeom>
        </p:spPr>
        <p:txBody>
          <a:bodyPr wrap="none">
            <a:spAutoFit/>
          </a:bodyPr>
          <a:lstStyle/>
          <a:p>
            <a:pPr algn="r"/>
            <a:r>
              <a:rPr lang="zh-CN" altLang="en-US" dirty="0">
                <a:solidFill>
                  <a:schemeClr val="tx1">
                    <a:lumMod val="75000"/>
                    <a:lumOff val="25000"/>
                  </a:schemeClr>
                </a:solidFill>
                <a:latin typeface="Impact" panose="020B0806030902050204" pitchFamily="34" charset="0"/>
              </a:rPr>
              <a:t>文字说明事项</a:t>
            </a:r>
            <a:endParaRPr lang="en-US" altLang="zh-CN" dirty="0">
              <a:solidFill>
                <a:schemeClr val="tx1">
                  <a:lumMod val="75000"/>
                  <a:lumOff val="25000"/>
                </a:schemeClr>
              </a:solidFill>
              <a:latin typeface="Impact" panose="020B0806030902050204" pitchFamily="34" charset="0"/>
            </a:endParaRPr>
          </a:p>
        </p:txBody>
      </p:sp>
      <p:sp>
        <p:nvSpPr>
          <p:cNvPr id="9" name="矩形 8"/>
          <p:cNvSpPr/>
          <p:nvPr/>
        </p:nvSpPr>
        <p:spPr>
          <a:xfrm>
            <a:off x="2031009" y="2602730"/>
            <a:ext cx="1569660" cy="369332"/>
          </a:xfrm>
          <a:prstGeom prst="rect">
            <a:avLst/>
          </a:prstGeom>
        </p:spPr>
        <p:txBody>
          <a:bodyPr wrap="none">
            <a:spAutoFit/>
          </a:bodyPr>
          <a:lstStyle/>
          <a:p>
            <a:pPr algn="r"/>
            <a:r>
              <a:rPr lang="zh-CN" altLang="en-US" dirty="0">
                <a:solidFill>
                  <a:schemeClr val="tx1">
                    <a:lumMod val="75000"/>
                    <a:lumOff val="25000"/>
                  </a:schemeClr>
                </a:solidFill>
                <a:latin typeface="Impact" panose="020B0806030902050204" pitchFamily="34" charset="0"/>
              </a:rPr>
              <a:t>文字说明事项</a:t>
            </a:r>
            <a:endParaRPr lang="en-US" altLang="zh-CN" dirty="0">
              <a:solidFill>
                <a:schemeClr val="tx1">
                  <a:lumMod val="75000"/>
                  <a:lumOff val="25000"/>
                </a:schemeClr>
              </a:solidFill>
              <a:latin typeface="Impact" panose="020B0806030902050204" pitchFamily="34" charset="0"/>
            </a:endParaRPr>
          </a:p>
        </p:txBody>
      </p:sp>
      <p:sp>
        <p:nvSpPr>
          <p:cNvPr id="10" name="矩形 9"/>
          <p:cNvSpPr/>
          <p:nvPr/>
        </p:nvSpPr>
        <p:spPr>
          <a:xfrm>
            <a:off x="2031009" y="3122276"/>
            <a:ext cx="1569660" cy="369332"/>
          </a:xfrm>
          <a:prstGeom prst="rect">
            <a:avLst/>
          </a:prstGeom>
        </p:spPr>
        <p:txBody>
          <a:bodyPr wrap="none">
            <a:spAutoFit/>
          </a:bodyPr>
          <a:lstStyle/>
          <a:p>
            <a:pPr algn="r"/>
            <a:r>
              <a:rPr lang="zh-CN" altLang="en-US" dirty="0">
                <a:solidFill>
                  <a:schemeClr val="tx1">
                    <a:lumMod val="75000"/>
                    <a:lumOff val="25000"/>
                  </a:schemeClr>
                </a:solidFill>
                <a:latin typeface="Impact" panose="020B0806030902050204" pitchFamily="34" charset="0"/>
              </a:rPr>
              <a:t>文字说明事项</a:t>
            </a:r>
            <a:endParaRPr lang="en-US" altLang="zh-CN" dirty="0">
              <a:solidFill>
                <a:schemeClr val="tx1">
                  <a:lumMod val="75000"/>
                  <a:lumOff val="25000"/>
                </a:schemeClr>
              </a:solidFill>
              <a:latin typeface="Impact" panose="020B0806030902050204" pitchFamily="34" charset="0"/>
            </a:endParaRPr>
          </a:p>
        </p:txBody>
      </p:sp>
      <p:sp>
        <p:nvSpPr>
          <p:cNvPr id="11" name="矩形 10"/>
          <p:cNvSpPr/>
          <p:nvPr/>
        </p:nvSpPr>
        <p:spPr>
          <a:xfrm>
            <a:off x="2031009" y="3641824"/>
            <a:ext cx="1569660" cy="369332"/>
          </a:xfrm>
          <a:prstGeom prst="rect">
            <a:avLst/>
          </a:prstGeom>
        </p:spPr>
        <p:txBody>
          <a:bodyPr wrap="none">
            <a:spAutoFit/>
          </a:bodyPr>
          <a:lstStyle/>
          <a:p>
            <a:pPr algn="r"/>
            <a:r>
              <a:rPr lang="zh-CN" altLang="en-US" dirty="0">
                <a:solidFill>
                  <a:schemeClr val="tx1">
                    <a:lumMod val="75000"/>
                    <a:lumOff val="25000"/>
                  </a:schemeClr>
                </a:solidFill>
                <a:latin typeface="Impact" panose="020B0806030902050204" pitchFamily="34" charset="0"/>
              </a:rPr>
              <a:t>文字说明事项</a:t>
            </a:r>
            <a:endParaRPr lang="en-US" altLang="zh-CN" dirty="0">
              <a:solidFill>
                <a:schemeClr val="tx1">
                  <a:lumMod val="75000"/>
                  <a:lumOff val="25000"/>
                </a:schemeClr>
              </a:solidFill>
              <a:latin typeface="Impact" panose="020B0806030902050204" pitchFamily="34" charset="0"/>
            </a:endParaRPr>
          </a:p>
        </p:txBody>
      </p:sp>
      <p:sp>
        <p:nvSpPr>
          <p:cNvPr id="12" name="矩形 11"/>
          <p:cNvSpPr/>
          <p:nvPr/>
        </p:nvSpPr>
        <p:spPr>
          <a:xfrm>
            <a:off x="5687347" y="1563638"/>
            <a:ext cx="1569660" cy="369332"/>
          </a:xfrm>
          <a:prstGeom prst="rect">
            <a:avLst/>
          </a:prstGeom>
        </p:spPr>
        <p:txBody>
          <a:bodyPr wrap="none">
            <a:spAutoFit/>
          </a:bodyPr>
          <a:lstStyle/>
          <a:p>
            <a:r>
              <a:rPr lang="zh-CN" altLang="en-US" dirty="0">
                <a:solidFill>
                  <a:schemeClr val="tx1">
                    <a:lumMod val="75000"/>
                    <a:lumOff val="25000"/>
                  </a:schemeClr>
                </a:solidFill>
                <a:latin typeface="Impact" panose="020B0806030902050204" pitchFamily="34" charset="0"/>
              </a:rPr>
              <a:t>文字说明事项</a:t>
            </a:r>
            <a:endParaRPr lang="en-US" altLang="zh-CN" dirty="0">
              <a:solidFill>
                <a:schemeClr val="tx1">
                  <a:lumMod val="75000"/>
                  <a:lumOff val="25000"/>
                </a:schemeClr>
              </a:solidFill>
              <a:latin typeface="Impact" panose="020B0806030902050204" pitchFamily="34" charset="0"/>
            </a:endParaRPr>
          </a:p>
        </p:txBody>
      </p:sp>
      <p:sp>
        <p:nvSpPr>
          <p:cNvPr id="13" name="矩形 12"/>
          <p:cNvSpPr/>
          <p:nvPr/>
        </p:nvSpPr>
        <p:spPr>
          <a:xfrm>
            <a:off x="5687347" y="2083184"/>
            <a:ext cx="1569660" cy="369332"/>
          </a:xfrm>
          <a:prstGeom prst="rect">
            <a:avLst/>
          </a:prstGeom>
        </p:spPr>
        <p:txBody>
          <a:bodyPr wrap="none">
            <a:spAutoFit/>
          </a:bodyPr>
          <a:lstStyle/>
          <a:p>
            <a:r>
              <a:rPr lang="zh-CN" altLang="en-US" dirty="0">
                <a:solidFill>
                  <a:schemeClr val="tx1">
                    <a:lumMod val="75000"/>
                    <a:lumOff val="25000"/>
                  </a:schemeClr>
                </a:solidFill>
                <a:latin typeface="Impact" panose="020B0806030902050204" pitchFamily="34" charset="0"/>
              </a:rPr>
              <a:t>文字说明事项</a:t>
            </a:r>
            <a:endParaRPr lang="en-US" altLang="zh-CN" dirty="0">
              <a:solidFill>
                <a:schemeClr val="tx1">
                  <a:lumMod val="75000"/>
                  <a:lumOff val="25000"/>
                </a:schemeClr>
              </a:solidFill>
              <a:latin typeface="Impact" panose="020B0806030902050204" pitchFamily="34" charset="0"/>
            </a:endParaRPr>
          </a:p>
        </p:txBody>
      </p:sp>
      <p:sp>
        <p:nvSpPr>
          <p:cNvPr id="14" name="矩形 13"/>
          <p:cNvSpPr/>
          <p:nvPr/>
        </p:nvSpPr>
        <p:spPr>
          <a:xfrm>
            <a:off x="5687347" y="2602730"/>
            <a:ext cx="1569660" cy="369332"/>
          </a:xfrm>
          <a:prstGeom prst="rect">
            <a:avLst/>
          </a:prstGeom>
        </p:spPr>
        <p:txBody>
          <a:bodyPr wrap="none">
            <a:spAutoFit/>
          </a:bodyPr>
          <a:lstStyle/>
          <a:p>
            <a:r>
              <a:rPr lang="zh-CN" altLang="en-US" dirty="0">
                <a:solidFill>
                  <a:schemeClr val="tx1">
                    <a:lumMod val="75000"/>
                    <a:lumOff val="25000"/>
                  </a:schemeClr>
                </a:solidFill>
                <a:latin typeface="Impact" panose="020B0806030902050204" pitchFamily="34" charset="0"/>
              </a:rPr>
              <a:t>文字说明事项</a:t>
            </a:r>
            <a:endParaRPr lang="en-US" altLang="zh-CN" dirty="0">
              <a:solidFill>
                <a:schemeClr val="tx1">
                  <a:lumMod val="75000"/>
                  <a:lumOff val="25000"/>
                </a:schemeClr>
              </a:solidFill>
              <a:latin typeface="Impact" panose="020B0806030902050204" pitchFamily="34" charset="0"/>
            </a:endParaRPr>
          </a:p>
        </p:txBody>
      </p:sp>
      <p:sp>
        <p:nvSpPr>
          <p:cNvPr id="15" name="矩形 14"/>
          <p:cNvSpPr/>
          <p:nvPr/>
        </p:nvSpPr>
        <p:spPr>
          <a:xfrm>
            <a:off x="5687347" y="3122276"/>
            <a:ext cx="1569660" cy="369332"/>
          </a:xfrm>
          <a:prstGeom prst="rect">
            <a:avLst/>
          </a:prstGeom>
        </p:spPr>
        <p:txBody>
          <a:bodyPr wrap="none">
            <a:spAutoFit/>
          </a:bodyPr>
          <a:lstStyle/>
          <a:p>
            <a:r>
              <a:rPr lang="zh-CN" altLang="en-US" dirty="0">
                <a:solidFill>
                  <a:schemeClr val="tx1">
                    <a:lumMod val="75000"/>
                    <a:lumOff val="25000"/>
                  </a:schemeClr>
                </a:solidFill>
                <a:latin typeface="Impact" panose="020B0806030902050204" pitchFamily="34" charset="0"/>
              </a:rPr>
              <a:t>文字说明事项</a:t>
            </a:r>
            <a:endParaRPr lang="en-US" altLang="zh-CN" dirty="0">
              <a:solidFill>
                <a:schemeClr val="tx1">
                  <a:lumMod val="75000"/>
                  <a:lumOff val="25000"/>
                </a:schemeClr>
              </a:solidFill>
              <a:latin typeface="Impact" panose="020B0806030902050204" pitchFamily="34" charset="0"/>
            </a:endParaRPr>
          </a:p>
        </p:txBody>
      </p:sp>
      <p:sp>
        <p:nvSpPr>
          <p:cNvPr id="16" name="矩形 15"/>
          <p:cNvSpPr/>
          <p:nvPr/>
        </p:nvSpPr>
        <p:spPr>
          <a:xfrm>
            <a:off x="5667309" y="3641824"/>
            <a:ext cx="1609736" cy="369332"/>
          </a:xfrm>
          <a:prstGeom prst="rect">
            <a:avLst/>
          </a:prstGeom>
        </p:spPr>
        <p:txBody>
          <a:bodyPr wrap="none">
            <a:spAutoFit/>
          </a:bodyPr>
          <a:lstStyle/>
          <a:p>
            <a:r>
              <a:rPr lang="zh-CN" altLang="en-US" dirty="0">
                <a:solidFill>
                  <a:schemeClr val="tx1">
                    <a:lumMod val="75000"/>
                    <a:lumOff val="25000"/>
                  </a:schemeClr>
                </a:solidFill>
                <a:latin typeface="Impact" panose="020B0806030902050204" pitchFamily="34" charset="0"/>
              </a:rPr>
              <a:t>文字说明事项</a:t>
            </a:r>
            <a:endParaRPr lang="en-US" altLang="zh-CN" dirty="0">
              <a:solidFill>
                <a:schemeClr val="tx1">
                  <a:lumMod val="75000"/>
                  <a:lumOff val="25000"/>
                </a:schemeClr>
              </a:solidFill>
              <a:latin typeface="Impact" panose="020B0806030902050204" pitchFamily="34" charset="0"/>
            </a:endParaRPr>
          </a:p>
        </p:txBody>
      </p:sp>
      <p:grpSp>
        <p:nvGrpSpPr>
          <p:cNvPr id="27" name="组合 26"/>
          <p:cNvGrpSpPr/>
          <p:nvPr/>
        </p:nvGrpSpPr>
        <p:grpSpPr>
          <a:xfrm>
            <a:off x="8488991" y="3306942"/>
            <a:ext cx="583688" cy="1672431"/>
            <a:chOff x="8504238" y="3408263"/>
            <a:chExt cx="612775" cy="1755775"/>
          </a:xfrm>
        </p:grpSpPr>
        <p:sp>
          <p:nvSpPr>
            <p:cNvPr id="20" name="AutoShape 3"/>
            <p:cNvSpPr>
              <a:spLocks noChangeAspect="1" noChangeArrowheads="1" noTextEdit="1"/>
            </p:cNvSpPr>
            <p:nvPr/>
          </p:nvSpPr>
          <p:spPr bwMode="auto">
            <a:xfrm>
              <a:off x="8504238" y="3408263"/>
              <a:ext cx="61277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 name="Freeform 5"/>
            <p:cNvSpPr>
              <a:spLocks noEditPoints="1"/>
            </p:cNvSpPr>
            <p:nvPr/>
          </p:nvSpPr>
          <p:spPr bwMode="auto">
            <a:xfrm>
              <a:off x="8507413" y="3414613"/>
              <a:ext cx="596900" cy="1739900"/>
            </a:xfrm>
            <a:custGeom>
              <a:avLst/>
              <a:gdLst>
                <a:gd name="T0" fmla="*/ 4 w 376"/>
                <a:gd name="T1" fmla="*/ 220 h 1096"/>
                <a:gd name="T2" fmla="*/ 6 w 376"/>
                <a:gd name="T3" fmla="*/ 263 h 1096"/>
                <a:gd name="T4" fmla="*/ 8 w 376"/>
                <a:gd name="T5" fmla="*/ 302 h 1096"/>
                <a:gd name="T6" fmla="*/ 2 w 376"/>
                <a:gd name="T7" fmla="*/ 378 h 1096"/>
                <a:gd name="T8" fmla="*/ 21 w 376"/>
                <a:gd name="T9" fmla="*/ 427 h 1096"/>
                <a:gd name="T10" fmla="*/ 51 w 376"/>
                <a:gd name="T11" fmla="*/ 486 h 1096"/>
                <a:gd name="T12" fmla="*/ 49 w 376"/>
                <a:gd name="T13" fmla="*/ 517 h 1096"/>
                <a:gd name="T14" fmla="*/ 70 w 376"/>
                <a:gd name="T15" fmla="*/ 671 h 1096"/>
                <a:gd name="T16" fmla="*/ 80 w 376"/>
                <a:gd name="T17" fmla="*/ 759 h 1096"/>
                <a:gd name="T18" fmla="*/ 82 w 376"/>
                <a:gd name="T19" fmla="*/ 846 h 1096"/>
                <a:gd name="T20" fmla="*/ 105 w 376"/>
                <a:gd name="T21" fmla="*/ 948 h 1096"/>
                <a:gd name="T22" fmla="*/ 103 w 376"/>
                <a:gd name="T23" fmla="*/ 1003 h 1096"/>
                <a:gd name="T24" fmla="*/ 82 w 376"/>
                <a:gd name="T25" fmla="*/ 1067 h 1096"/>
                <a:gd name="T26" fmla="*/ 80 w 376"/>
                <a:gd name="T27" fmla="*/ 1090 h 1096"/>
                <a:gd name="T28" fmla="*/ 129 w 376"/>
                <a:gd name="T29" fmla="*/ 1092 h 1096"/>
                <a:gd name="T30" fmla="*/ 140 w 376"/>
                <a:gd name="T31" fmla="*/ 1067 h 1096"/>
                <a:gd name="T32" fmla="*/ 156 w 376"/>
                <a:gd name="T33" fmla="*/ 1063 h 1096"/>
                <a:gd name="T34" fmla="*/ 168 w 376"/>
                <a:gd name="T35" fmla="*/ 999 h 1096"/>
                <a:gd name="T36" fmla="*/ 154 w 376"/>
                <a:gd name="T37" fmla="*/ 977 h 1096"/>
                <a:gd name="T38" fmla="*/ 162 w 376"/>
                <a:gd name="T39" fmla="*/ 926 h 1096"/>
                <a:gd name="T40" fmla="*/ 183 w 376"/>
                <a:gd name="T41" fmla="*/ 807 h 1096"/>
                <a:gd name="T42" fmla="*/ 197 w 376"/>
                <a:gd name="T43" fmla="*/ 690 h 1096"/>
                <a:gd name="T44" fmla="*/ 207 w 376"/>
                <a:gd name="T45" fmla="*/ 685 h 1096"/>
                <a:gd name="T46" fmla="*/ 210 w 376"/>
                <a:gd name="T47" fmla="*/ 683 h 1096"/>
                <a:gd name="T48" fmla="*/ 210 w 376"/>
                <a:gd name="T49" fmla="*/ 671 h 1096"/>
                <a:gd name="T50" fmla="*/ 240 w 376"/>
                <a:gd name="T51" fmla="*/ 581 h 1096"/>
                <a:gd name="T52" fmla="*/ 249 w 376"/>
                <a:gd name="T53" fmla="*/ 525 h 1096"/>
                <a:gd name="T54" fmla="*/ 248 w 376"/>
                <a:gd name="T55" fmla="*/ 462 h 1096"/>
                <a:gd name="T56" fmla="*/ 279 w 376"/>
                <a:gd name="T57" fmla="*/ 466 h 1096"/>
                <a:gd name="T58" fmla="*/ 318 w 376"/>
                <a:gd name="T59" fmla="*/ 431 h 1096"/>
                <a:gd name="T60" fmla="*/ 283 w 376"/>
                <a:gd name="T61" fmla="*/ 429 h 1096"/>
                <a:gd name="T62" fmla="*/ 249 w 376"/>
                <a:gd name="T63" fmla="*/ 417 h 1096"/>
                <a:gd name="T64" fmla="*/ 234 w 376"/>
                <a:gd name="T65" fmla="*/ 396 h 1096"/>
                <a:gd name="T66" fmla="*/ 228 w 376"/>
                <a:gd name="T67" fmla="*/ 378 h 1096"/>
                <a:gd name="T68" fmla="*/ 216 w 376"/>
                <a:gd name="T69" fmla="*/ 332 h 1096"/>
                <a:gd name="T70" fmla="*/ 232 w 376"/>
                <a:gd name="T71" fmla="*/ 285 h 1096"/>
                <a:gd name="T72" fmla="*/ 257 w 376"/>
                <a:gd name="T73" fmla="*/ 269 h 1096"/>
                <a:gd name="T74" fmla="*/ 279 w 376"/>
                <a:gd name="T75" fmla="*/ 273 h 1096"/>
                <a:gd name="T76" fmla="*/ 326 w 376"/>
                <a:gd name="T77" fmla="*/ 320 h 1096"/>
                <a:gd name="T78" fmla="*/ 304 w 376"/>
                <a:gd name="T79" fmla="*/ 386 h 1096"/>
                <a:gd name="T80" fmla="*/ 376 w 376"/>
                <a:gd name="T81" fmla="*/ 318 h 1096"/>
                <a:gd name="T82" fmla="*/ 318 w 376"/>
                <a:gd name="T83" fmla="*/ 252 h 1096"/>
                <a:gd name="T84" fmla="*/ 290 w 376"/>
                <a:gd name="T85" fmla="*/ 216 h 1096"/>
                <a:gd name="T86" fmla="*/ 283 w 376"/>
                <a:gd name="T87" fmla="*/ 197 h 1096"/>
                <a:gd name="T88" fmla="*/ 261 w 376"/>
                <a:gd name="T89" fmla="*/ 183 h 1096"/>
                <a:gd name="T90" fmla="*/ 248 w 376"/>
                <a:gd name="T91" fmla="*/ 170 h 1096"/>
                <a:gd name="T92" fmla="*/ 205 w 376"/>
                <a:gd name="T93" fmla="*/ 162 h 1096"/>
                <a:gd name="T94" fmla="*/ 193 w 376"/>
                <a:gd name="T95" fmla="*/ 131 h 1096"/>
                <a:gd name="T96" fmla="*/ 209 w 376"/>
                <a:gd name="T97" fmla="*/ 95 h 1096"/>
                <a:gd name="T98" fmla="*/ 201 w 376"/>
                <a:gd name="T99" fmla="*/ 39 h 1096"/>
                <a:gd name="T100" fmla="*/ 168 w 376"/>
                <a:gd name="T101" fmla="*/ 2 h 1096"/>
                <a:gd name="T102" fmla="*/ 129 w 376"/>
                <a:gd name="T103" fmla="*/ 8 h 1096"/>
                <a:gd name="T104" fmla="*/ 105 w 376"/>
                <a:gd name="T105" fmla="*/ 49 h 1096"/>
                <a:gd name="T106" fmla="*/ 105 w 376"/>
                <a:gd name="T107" fmla="*/ 113 h 1096"/>
                <a:gd name="T108" fmla="*/ 109 w 376"/>
                <a:gd name="T109" fmla="*/ 142 h 1096"/>
                <a:gd name="T110" fmla="*/ 88 w 376"/>
                <a:gd name="T111" fmla="*/ 164 h 1096"/>
                <a:gd name="T112" fmla="*/ 41 w 376"/>
                <a:gd name="T113" fmla="*/ 179 h 1096"/>
                <a:gd name="T114" fmla="*/ 70 w 376"/>
                <a:gd name="T115" fmla="*/ 396 h 1096"/>
                <a:gd name="T116" fmla="*/ 41 w 376"/>
                <a:gd name="T117" fmla="*/ 376 h 1096"/>
                <a:gd name="T118" fmla="*/ 47 w 376"/>
                <a:gd name="T119" fmla="*/ 316 h 1096"/>
                <a:gd name="T120" fmla="*/ 70 w 376"/>
                <a:gd name="T121" fmla="*/ 347 h 1096"/>
                <a:gd name="T122" fmla="*/ 66 w 376"/>
                <a:gd name="T123" fmla="*/ 384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6" h="1096">
                  <a:moveTo>
                    <a:pt x="27" y="185"/>
                  </a:moveTo>
                  <a:lnTo>
                    <a:pt x="23" y="187"/>
                  </a:lnTo>
                  <a:lnTo>
                    <a:pt x="19" y="189"/>
                  </a:lnTo>
                  <a:lnTo>
                    <a:pt x="17" y="191"/>
                  </a:lnTo>
                  <a:lnTo>
                    <a:pt x="14" y="193"/>
                  </a:lnTo>
                  <a:lnTo>
                    <a:pt x="10" y="197"/>
                  </a:lnTo>
                  <a:lnTo>
                    <a:pt x="8" y="201"/>
                  </a:lnTo>
                  <a:lnTo>
                    <a:pt x="6" y="205"/>
                  </a:lnTo>
                  <a:lnTo>
                    <a:pt x="6" y="211"/>
                  </a:lnTo>
                  <a:lnTo>
                    <a:pt x="4" y="220"/>
                  </a:lnTo>
                  <a:lnTo>
                    <a:pt x="2" y="228"/>
                  </a:lnTo>
                  <a:lnTo>
                    <a:pt x="2" y="234"/>
                  </a:lnTo>
                  <a:lnTo>
                    <a:pt x="2" y="238"/>
                  </a:lnTo>
                  <a:lnTo>
                    <a:pt x="2" y="244"/>
                  </a:lnTo>
                  <a:lnTo>
                    <a:pt x="4" y="250"/>
                  </a:lnTo>
                  <a:lnTo>
                    <a:pt x="4" y="253"/>
                  </a:lnTo>
                  <a:lnTo>
                    <a:pt x="4" y="257"/>
                  </a:lnTo>
                  <a:lnTo>
                    <a:pt x="4" y="259"/>
                  </a:lnTo>
                  <a:lnTo>
                    <a:pt x="6" y="261"/>
                  </a:lnTo>
                  <a:lnTo>
                    <a:pt x="6" y="263"/>
                  </a:lnTo>
                  <a:lnTo>
                    <a:pt x="8" y="265"/>
                  </a:lnTo>
                  <a:lnTo>
                    <a:pt x="8" y="269"/>
                  </a:lnTo>
                  <a:lnTo>
                    <a:pt x="8" y="273"/>
                  </a:lnTo>
                  <a:lnTo>
                    <a:pt x="8" y="277"/>
                  </a:lnTo>
                  <a:lnTo>
                    <a:pt x="8" y="279"/>
                  </a:lnTo>
                  <a:lnTo>
                    <a:pt x="8" y="287"/>
                  </a:lnTo>
                  <a:lnTo>
                    <a:pt x="8" y="292"/>
                  </a:lnTo>
                  <a:lnTo>
                    <a:pt x="10" y="291"/>
                  </a:lnTo>
                  <a:lnTo>
                    <a:pt x="8" y="296"/>
                  </a:lnTo>
                  <a:lnTo>
                    <a:pt x="8" y="302"/>
                  </a:lnTo>
                  <a:lnTo>
                    <a:pt x="6" y="308"/>
                  </a:lnTo>
                  <a:lnTo>
                    <a:pt x="6" y="312"/>
                  </a:lnTo>
                  <a:lnTo>
                    <a:pt x="4" y="322"/>
                  </a:lnTo>
                  <a:lnTo>
                    <a:pt x="2" y="333"/>
                  </a:lnTo>
                  <a:lnTo>
                    <a:pt x="2" y="341"/>
                  </a:lnTo>
                  <a:lnTo>
                    <a:pt x="2" y="351"/>
                  </a:lnTo>
                  <a:lnTo>
                    <a:pt x="2" y="361"/>
                  </a:lnTo>
                  <a:lnTo>
                    <a:pt x="2" y="369"/>
                  </a:lnTo>
                  <a:lnTo>
                    <a:pt x="2" y="372"/>
                  </a:lnTo>
                  <a:lnTo>
                    <a:pt x="2" y="378"/>
                  </a:lnTo>
                  <a:lnTo>
                    <a:pt x="0" y="378"/>
                  </a:lnTo>
                  <a:lnTo>
                    <a:pt x="0" y="380"/>
                  </a:lnTo>
                  <a:lnTo>
                    <a:pt x="2" y="382"/>
                  </a:lnTo>
                  <a:lnTo>
                    <a:pt x="2" y="384"/>
                  </a:lnTo>
                  <a:lnTo>
                    <a:pt x="4" y="390"/>
                  </a:lnTo>
                  <a:lnTo>
                    <a:pt x="8" y="398"/>
                  </a:lnTo>
                  <a:lnTo>
                    <a:pt x="10" y="404"/>
                  </a:lnTo>
                  <a:lnTo>
                    <a:pt x="14" y="411"/>
                  </a:lnTo>
                  <a:lnTo>
                    <a:pt x="17" y="419"/>
                  </a:lnTo>
                  <a:lnTo>
                    <a:pt x="21" y="427"/>
                  </a:lnTo>
                  <a:lnTo>
                    <a:pt x="27" y="435"/>
                  </a:lnTo>
                  <a:lnTo>
                    <a:pt x="31" y="443"/>
                  </a:lnTo>
                  <a:lnTo>
                    <a:pt x="43" y="458"/>
                  </a:lnTo>
                  <a:lnTo>
                    <a:pt x="55" y="476"/>
                  </a:lnTo>
                  <a:lnTo>
                    <a:pt x="55" y="478"/>
                  </a:lnTo>
                  <a:lnTo>
                    <a:pt x="55" y="482"/>
                  </a:lnTo>
                  <a:lnTo>
                    <a:pt x="53" y="484"/>
                  </a:lnTo>
                  <a:lnTo>
                    <a:pt x="51" y="484"/>
                  </a:lnTo>
                  <a:lnTo>
                    <a:pt x="51" y="486"/>
                  </a:lnTo>
                  <a:lnTo>
                    <a:pt x="51" y="486"/>
                  </a:lnTo>
                  <a:lnTo>
                    <a:pt x="51" y="488"/>
                  </a:lnTo>
                  <a:lnTo>
                    <a:pt x="51" y="491"/>
                  </a:lnTo>
                  <a:lnTo>
                    <a:pt x="49" y="497"/>
                  </a:lnTo>
                  <a:lnTo>
                    <a:pt x="47" y="503"/>
                  </a:lnTo>
                  <a:lnTo>
                    <a:pt x="47" y="507"/>
                  </a:lnTo>
                  <a:lnTo>
                    <a:pt x="47" y="509"/>
                  </a:lnTo>
                  <a:lnTo>
                    <a:pt x="47" y="511"/>
                  </a:lnTo>
                  <a:lnTo>
                    <a:pt x="47" y="513"/>
                  </a:lnTo>
                  <a:lnTo>
                    <a:pt x="49" y="515"/>
                  </a:lnTo>
                  <a:lnTo>
                    <a:pt x="49" y="517"/>
                  </a:lnTo>
                  <a:lnTo>
                    <a:pt x="51" y="517"/>
                  </a:lnTo>
                  <a:lnTo>
                    <a:pt x="53" y="519"/>
                  </a:lnTo>
                  <a:lnTo>
                    <a:pt x="55" y="521"/>
                  </a:lnTo>
                  <a:lnTo>
                    <a:pt x="56" y="521"/>
                  </a:lnTo>
                  <a:lnTo>
                    <a:pt x="60" y="521"/>
                  </a:lnTo>
                  <a:lnTo>
                    <a:pt x="64" y="523"/>
                  </a:lnTo>
                  <a:lnTo>
                    <a:pt x="60" y="669"/>
                  </a:lnTo>
                  <a:lnTo>
                    <a:pt x="62" y="669"/>
                  </a:lnTo>
                  <a:lnTo>
                    <a:pt x="66" y="669"/>
                  </a:lnTo>
                  <a:lnTo>
                    <a:pt x="70" y="671"/>
                  </a:lnTo>
                  <a:lnTo>
                    <a:pt x="72" y="669"/>
                  </a:lnTo>
                  <a:lnTo>
                    <a:pt x="74" y="683"/>
                  </a:lnTo>
                  <a:lnTo>
                    <a:pt x="76" y="692"/>
                  </a:lnTo>
                  <a:lnTo>
                    <a:pt x="78" y="704"/>
                  </a:lnTo>
                  <a:lnTo>
                    <a:pt x="78" y="716"/>
                  </a:lnTo>
                  <a:lnTo>
                    <a:pt x="78" y="724"/>
                  </a:lnTo>
                  <a:lnTo>
                    <a:pt x="80" y="731"/>
                  </a:lnTo>
                  <a:lnTo>
                    <a:pt x="80" y="743"/>
                  </a:lnTo>
                  <a:lnTo>
                    <a:pt x="80" y="755"/>
                  </a:lnTo>
                  <a:lnTo>
                    <a:pt x="80" y="759"/>
                  </a:lnTo>
                  <a:lnTo>
                    <a:pt x="80" y="765"/>
                  </a:lnTo>
                  <a:lnTo>
                    <a:pt x="80" y="768"/>
                  </a:lnTo>
                  <a:lnTo>
                    <a:pt x="80" y="774"/>
                  </a:lnTo>
                  <a:lnTo>
                    <a:pt x="78" y="784"/>
                  </a:lnTo>
                  <a:lnTo>
                    <a:pt x="78" y="796"/>
                  </a:lnTo>
                  <a:lnTo>
                    <a:pt x="78" y="806"/>
                  </a:lnTo>
                  <a:lnTo>
                    <a:pt x="80" y="815"/>
                  </a:lnTo>
                  <a:lnTo>
                    <a:pt x="80" y="827"/>
                  </a:lnTo>
                  <a:lnTo>
                    <a:pt x="82" y="837"/>
                  </a:lnTo>
                  <a:lnTo>
                    <a:pt x="82" y="846"/>
                  </a:lnTo>
                  <a:lnTo>
                    <a:pt x="84" y="856"/>
                  </a:lnTo>
                  <a:lnTo>
                    <a:pt x="86" y="866"/>
                  </a:lnTo>
                  <a:lnTo>
                    <a:pt x="88" y="876"/>
                  </a:lnTo>
                  <a:lnTo>
                    <a:pt x="90" y="885"/>
                  </a:lnTo>
                  <a:lnTo>
                    <a:pt x="94" y="897"/>
                  </a:lnTo>
                  <a:lnTo>
                    <a:pt x="95" y="907"/>
                  </a:lnTo>
                  <a:lnTo>
                    <a:pt x="97" y="919"/>
                  </a:lnTo>
                  <a:lnTo>
                    <a:pt x="99" y="928"/>
                  </a:lnTo>
                  <a:lnTo>
                    <a:pt x="103" y="938"/>
                  </a:lnTo>
                  <a:lnTo>
                    <a:pt x="105" y="948"/>
                  </a:lnTo>
                  <a:lnTo>
                    <a:pt x="107" y="958"/>
                  </a:lnTo>
                  <a:lnTo>
                    <a:pt x="109" y="964"/>
                  </a:lnTo>
                  <a:lnTo>
                    <a:pt x="109" y="969"/>
                  </a:lnTo>
                  <a:lnTo>
                    <a:pt x="111" y="971"/>
                  </a:lnTo>
                  <a:lnTo>
                    <a:pt x="109" y="975"/>
                  </a:lnTo>
                  <a:lnTo>
                    <a:pt x="107" y="983"/>
                  </a:lnTo>
                  <a:lnTo>
                    <a:pt x="105" y="989"/>
                  </a:lnTo>
                  <a:lnTo>
                    <a:pt x="105" y="995"/>
                  </a:lnTo>
                  <a:lnTo>
                    <a:pt x="103" y="1001"/>
                  </a:lnTo>
                  <a:lnTo>
                    <a:pt x="103" y="1003"/>
                  </a:lnTo>
                  <a:lnTo>
                    <a:pt x="101" y="1003"/>
                  </a:lnTo>
                  <a:lnTo>
                    <a:pt x="97" y="1008"/>
                  </a:lnTo>
                  <a:lnTo>
                    <a:pt x="94" y="1014"/>
                  </a:lnTo>
                  <a:lnTo>
                    <a:pt x="94" y="1022"/>
                  </a:lnTo>
                  <a:lnTo>
                    <a:pt x="94" y="1030"/>
                  </a:lnTo>
                  <a:lnTo>
                    <a:pt x="92" y="1036"/>
                  </a:lnTo>
                  <a:lnTo>
                    <a:pt x="90" y="1042"/>
                  </a:lnTo>
                  <a:lnTo>
                    <a:pt x="86" y="1053"/>
                  </a:lnTo>
                  <a:lnTo>
                    <a:pt x="82" y="1065"/>
                  </a:lnTo>
                  <a:lnTo>
                    <a:pt x="82" y="1067"/>
                  </a:lnTo>
                  <a:lnTo>
                    <a:pt x="80" y="1069"/>
                  </a:lnTo>
                  <a:lnTo>
                    <a:pt x="80" y="1073"/>
                  </a:lnTo>
                  <a:lnTo>
                    <a:pt x="78" y="1075"/>
                  </a:lnTo>
                  <a:lnTo>
                    <a:pt x="78" y="1079"/>
                  </a:lnTo>
                  <a:lnTo>
                    <a:pt x="78" y="1081"/>
                  </a:lnTo>
                  <a:lnTo>
                    <a:pt x="78" y="1084"/>
                  </a:lnTo>
                  <a:lnTo>
                    <a:pt x="80" y="1086"/>
                  </a:lnTo>
                  <a:lnTo>
                    <a:pt x="82" y="1090"/>
                  </a:lnTo>
                  <a:lnTo>
                    <a:pt x="80" y="1090"/>
                  </a:lnTo>
                  <a:lnTo>
                    <a:pt x="80" y="1090"/>
                  </a:lnTo>
                  <a:lnTo>
                    <a:pt x="82" y="1092"/>
                  </a:lnTo>
                  <a:lnTo>
                    <a:pt x="82" y="1092"/>
                  </a:lnTo>
                  <a:lnTo>
                    <a:pt x="84" y="1092"/>
                  </a:lnTo>
                  <a:lnTo>
                    <a:pt x="88" y="1092"/>
                  </a:lnTo>
                  <a:lnTo>
                    <a:pt x="94" y="1094"/>
                  </a:lnTo>
                  <a:lnTo>
                    <a:pt x="101" y="1096"/>
                  </a:lnTo>
                  <a:lnTo>
                    <a:pt x="111" y="1096"/>
                  </a:lnTo>
                  <a:lnTo>
                    <a:pt x="121" y="1094"/>
                  </a:lnTo>
                  <a:lnTo>
                    <a:pt x="125" y="1094"/>
                  </a:lnTo>
                  <a:lnTo>
                    <a:pt x="129" y="1092"/>
                  </a:lnTo>
                  <a:lnTo>
                    <a:pt x="131" y="1092"/>
                  </a:lnTo>
                  <a:lnTo>
                    <a:pt x="134" y="1090"/>
                  </a:lnTo>
                  <a:lnTo>
                    <a:pt x="134" y="1088"/>
                  </a:lnTo>
                  <a:lnTo>
                    <a:pt x="136" y="1086"/>
                  </a:lnTo>
                  <a:lnTo>
                    <a:pt x="136" y="1084"/>
                  </a:lnTo>
                  <a:lnTo>
                    <a:pt x="136" y="1082"/>
                  </a:lnTo>
                  <a:lnTo>
                    <a:pt x="136" y="1079"/>
                  </a:lnTo>
                  <a:lnTo>
                    <a:pt x="136" y="1075"/>
                  </a:lnTo>
                  <a:lnTo>
                    <a:pt x="138" y="1071"/>
                  </a:lnTo>
                  <a:lnTo>
                    <a:pt x="140" y="1067"/>
                  </a:lnTo>
                  <a:lnTo>
                    <a:pt x="140" y="1063"/>
                  </a:lnTo>
                  <a:lnTo>
                    <a:pt x="142" y="1059"/>
                  </a:lnTo>
                  <a:lnTo>
                    <a:pt x="142" y="1051"/>
                  </a:lnTo>
                  <a:lnTo>
                    <a:pt x="144" y="1045"/>
                  </a:lnTo>
                  <a:lnTo>
                    <a:pt x="146" y="1051"/>
                  </a:lnTo>
                  <a:lnTo>
                    <a:pt x="146" y="1059"/>
                  </a:lnTo>
                  <a:lnTo>
                    <a:pt x="146" y="1065"/>
                  </a:lnTo>
                  <a:lnTo>
                    <a:pt x="146" y="1073"/>
                  </a:lnTo>
                  <a:lnTo>
                    <a:pt x="156" y="1073"/>
                  </a:lnTo>
                  <a:lnTo>
                    <a:pt x="156" y="1063"/>
                  </a:lnTo>
                  <a:lnTo>
                    <a:pt x="156" y="1055"/>
                  </a:lnTo>
                  <a:lnTo>
                    <a:pt x="158" y="1047"/>
                  </a:lnTo>
                  <a:lnTo>
                    <a:pt x="160" y="1040"/>
                  </a:lnTo>
                  <a:lnTo>
                    <a:pt x="162" y="1032"/>
                  </a:lnTo>
                  <a:lnTo>
                    <a:pt x="164" y="1026"/>
                  </a:lnTo>
                  <a:lnTo>
                    <a:pt x="166" y="1020"/>
                  </a:lnTo>
                  <a:lnTo>
                    <a:pt x="168" y="1016"/>
                  </a:lnTo>
                  <a:lnTo>
                    <a:pt x="170" y="1008"/>
                  </a:lnTo>
                  <a:lnTo>
                    <a:pt x="170" y="1003"/>
                  </a:lnTo>
                  <a:lnTo>
                    <a:pt x="168" y="999"/>
                  </a:lnTo>
                  <a:lnTo>
                    <a:pt x="168" y="995"/>
                  </a:lnTo>
                  <a:lnTo>
                    <a:pt x="164" y="991"/>
                  </a:lnTo>
                  <a:lnTo>
                    <a:pt x="162" y="985"/>
                  </a:lnTo>
                  <a:lnTo>
                    <a:pt x="162" y="983"/>
                  </a:lnTo>
                  <a:lnTo>
                    <a:pt x="160" y="981"/>
                  </a:lnTo>
                  <a:lnTo>
                    <a:pt x="158" y="981"/>
                  </a:lnTo>
                  <a:lnTo>
                    <a:pt x="158" y="979"/>
                  </a:lnTo>
                  <a:lnTo>
                    <a:pt x="156" y="979"/>
                  </a:lnTo>
                  <a:lnTo>
                    <a:pt x="156" y="977"/>
                  </a:lnTo>
                  <a:lnTo>
                    <a:pt x="154" y="977"/>
                  </a:lnTo>
                  <a:lnTo>
                    <a:pt x="152" y="977"/>
                  </a:lnTo>
                  <a:lnTo>
                    <a:pt x="150" y="977"/>
                  </a:lnTo>
                  <a:lnTo>
                    <a:pt x="150" y="975"/>
                  </a:lnTo>
                  <a:lnTo>
                    <a:pt x="148" y="971"/>
                  </a:lnTo>
                  <a:lnTo>
                    <a:pt x="148" y="969"/>
                  </a:lnTo>
                  <a:lnTo>
                    <a:pt x="152" y="962"/>
                  </a:lnTo>
                  <a:lnTo>
                    <a:pt x="154" y="954"/>
                  </a:lnTo>
                  <a:lnTo>
                    <a:pt x="156" y="944"/>
                  </a:lnTo>
                  <a:lnTo>
                    <a:pt x="158" y="934"/>
                  </a:lnTo>
                  <a:lnTo>
                    <a:pt x="162" y="926"/>
                  </a:lnTo>
                  <a:lnTo>
                    <a:pt x="164" y="917"/>
                  </a:lnTo>
                  <a:lnTo>
                    <a:pt x="166" y="907"/>
                  </a:lnTo>
                  <a:lnTo>
                    <a:pt x="170" y="897"/>
                  </a:lnTo>
                  <a:lnTo>
                    <a:pt x="173" y="880"/>
                  </a:lnTo>
                  <a:lnTo>
                    <a:pt x="177" y="864"/>
                  </a:lnTo>
                  <a:lnTo>
                    <a:pt x="179" y="846"/>
                  </a:lnTo>
                  <a:lnTo>
                    <a:pt x="181" y="829"/>
                  </a:lnTo>
                  <a:lnTo>
                    <a:pt x="183" y="823"/>
                  </a:lnTo>
                  <a:lnTo>
                    <a:pt x="183" y="815"/>
                  </a:lnTo>
                  <a:lnTo>
                    <a:pt x="183" y="807"/>
                  </a:lnTo>
                  <a:lnTo>
                    <a:pt x="183" y="800"/>
                  </a:lnTo>
                  <a:lnTo>
                    <a:pt x="183" y="784"/>
                  </a:lnTo>
                  <a:lnTo>
                    <a:pt x="181" y="768"/>
                  </a:lnTo>
                  <a:lnTo>
                    <a:pt x="183" y="755"/>
                  </a:lnTo>
                  <a:lnTo>
                    <a:pt x="185" y="741"/>
                  </a:lnTo>
                  <a:lnTo>
                    <a:pt x="187" y="726"/>
                  </a:lnTo>
                  <a:lnTo>
                    <a:pt x="191" y="714"/>
                  </a:lnTo>
                  <a:lnTo>
                    <a:pt x="193" y="706"/>
                  </a:lnTo>
                  <a:lnTo>
                    <a:pt x="195" y="696"/>
                  </a:lnTo>
                  <a:lnTo>
                    <a:pt x="197" y="690"/>
                  </a:lnTo>
                  <a:lnTo>
                    <a:pt x="201" y="683"/>
                  </a:lnTo>
                  <a:lnTo>
                    <a:pt x="203" y="683"/>
                  </a:lnTo>
                  <a:lnTo>
                    <a:pt x="205" y="683"/>
                  </a:lnTo>
                  <a:lnTo>
                    <a:pt x="207" y="683"/>
                  </a:lnTo>
                  <a:lnTo>
                    <a:pt x="209" y="681"/>
                  </a:lnTo>
                  <a:lnTo>
                    <a:pt x="209" y="681"/>
                  </a:lnTo>
                  <a:lnTo>
                    <a:pt x="209" y="683"/>
                  </a:lnTo>
                  <a:lnTo>
                    <a:pt x="209" y="683"/>
                  </a:lnTo>
                  <a:lnTo>
                    <a:pt x="207" y="683"/>
                  </a:lnTo>
                  <a:lnTo>
                    <a:pt x="207" y="685"/>
                  </a:lnTo>
                  <a:lnTo>
                    <a:pt x="205" y="687"/>
                  </a:lnTo>
                  <a:lnTo>
                    <a:pt x="205" y="688"/>
                  </a:lnTo>
                  <a:lnTo>
                    <a:pt x="205" y="688"/>
                  </a:lnTo>
                  <a:lnTo>
                    <a:pt x="205" y="690"/>
                  </a:lnTo>
                  <a:lnTo>
                    <a:pt x="205" y="690"/>
                  </a:lnTo>
                  <a:lnTo>
                    <a:pt x="205" y="690"/>
                  </a:lnTo>
                  <a:lnTo>
                    <a:pt x="207" y="688"/>
                  </a:lnTo>
                  <a:lnTo>
                    <a:pt x="207" y="687"/>
                  </a:lnTo>
                  <a:lnTo>
                    <a:pt x="209" y="683"/>
                  </a:lnTo>
                  <a:lnTo>
                    <a:pt x="210" y="683"/>
                  </a:lnTo>
                  <a:lnTo>
                    <a:pt x="210" y="681"/>
                  </a:lnTo>
                  <a:lnTo>
                    <a:pt x="210" y="681"/>
                  </a:lnTo>
                  <a:lnTo>
                    <a:pt x="209" y="679"/>
                  </a:lnTo>
                  <a:lnTo>
                    <a:pt x="210" y="681"/>
                  </a:lnTo>
                  <a:lnTo>
                    <a:pt x="214" y="679"/>
                  </a:lnTo>
                  <a:lnTo>
                    <a:pt x="214" y="679"/>
                  </a:lnTo>
                  <a:lnTo>
                    <a:pt x="214" y="679"/>
                  </a:lnTo>
                  <a:lnTo>
                    <a:pt x="212" y="677"/>
                  </a:lnTo>
                  <a:lnTo>
                    <a:pt x="212" y="675"/>
                  </a:lnTo>
                  <a:lnTo>
                    <a:pt x="210" y="671"/>
                  </a:lnTo>
                  <a:lnTo>
                    <a:pt x="210" y="665"/>
                  </a:lnTo>
                  <a:lnTo>
                    <a:pt x="212" y="659"/>
                  </a:lnTo>
                  <a:lnTo>
                    <a:pt x="214" y="649"/>
                  </a:lnTo>
                  <a:lnTo>
                    <a:pt x="218" y="638"/>
                  </a:lnTo>
                  <a:lnTo>
                    <a:pt x="222" y="626"/>
                  </a:lnTo>
                  <a:lnTo>
                    <a:pt x="228" y="610"/>
                  </a:lnTo>
                  <a:lnTo>
                    <a:pt x="234" y="591"/>
                  </a:lnTo>
                  <a:lnTo>
                    <a:pt x="238" y="587"/>
                  </a:lnTo>
                  <a:lnTo>
                    <a:pt x="240" y="583"/>
                  </a:lnTo>
                  <a:lnTo>
                    <a:pt x="240" y="581"/>
                  </a:lnTo>
                  <a:lnTo>
                    <a:pt x="242" y="577"/>
                  </a:lnTo>
                  <a:lnTo>
                    <a:pt x="242" y="575"/>
                  </a:lnTo>
                  <a:lnTo>
                    <a:pt x="242" y="569"/>
                  </a:lnTo>
                  <a:lnTo>
                    <a:pt x="242" y="562"/>
                  </a:lnTo>
                  <a:lnTo>
                    <a:pt x="244" y="552"/>
                  </a:lnTo>
                  <a:lnTo>
                    <a:pt x="246" y="544"/>
                  </a:lnTo>
                  <a:lnTo>
                    <a:pt x="246" y="534"/>
                  </a:lnTo>
                  <a:lnTo>
                    <a:pt x="248" y="530"/>
                  </a:lnTo>
                  <a:lnTo>
                    <a:pt x="249" y="527"/>
                  </a:lnTo>
                  <a:lnTo>
                    <a:pt x="249" y="525"/>
                  </a:lnTo>
                  <a:lnTo>
                    <a:pt x="249" y="523"/>
                  </a:lnTo>
                  <a:lnTo>
                    <a:pt x="249" y="521"/>
                  </a:lnTo>
                  <a:lnTo>
                    <a:pt x="248" y="521"/>
                  </a:lnTo>
                  <a:lnTo>
                    <a:pt x="248" y="511"/>
                  </a:lnTo>
                  <a:lnTo>
                    <a:pt x="248" y="503"/>
                  </a:lnTo>
                  <a:lnTo>
                    <a:pt x="249" y="493"/>
                  </a:lnTo>
                  <a:lnTo>
                    <a:pt x="249" y="486"/>
                  </a:lnTo>
                  <a:lnTo>
                    <a:pt x="248" y="478"/>
                  </a:lnTo>
                  <a:lnTo>
                    <a:pt x="248" y="470"/>
                  </a:lnTo>
                  <a:lnTo>
                    <a:pt x="248" y="462"/>
                  </a:lnTo>
                  <a:lnTo>
                    <a:pt x="246" y="454"/>
                  </a:lnTo>
                  <a:lnTo>
                    <a:pt x="249" y="454"/>
                  </a:lnTo>
                  <a:lnTo>
                    <a:pt x="253" y="454"/>
                  </a:lnTo>
                  <a:lnTo>
                    <a:pt x="259" y="458"/>
                  </a:lnTo>
                  <a:lnTo>
                    <a:pt x="263" y="460"/>
                  </a:lnTo>
                  <a:lnTo>
                    <a:pt x="265" y="462"/>
                  </a:lnTo>
                  <a:lnTo>
                    <a:pt x="269" y="462"/>
                  </a:lnTo>
                  <a:lnTo>
                    <a:pt x="273" y="464"/>
                  </a:lnTo>
                  <a:lnTo>
                    <a:pt x="275" y="466"/>
                  </a:lnTo>
                  <a:lnTo>
                    <a:pt x="279" y="466"/>
                  </a:lnTo>
                  <a:lnTo>
                    <a:pt x="283" y="466"/>
                  </a:lnTo>
                  <a:lnTo>
                    <a:pt x="285" y="466"/>
                  </a:lnTo>
                  <a:lnTo>
                    <a:pt x="288" y="466"/>
                  </a:lnTo>
                  <a:lnTo>
                    <a:pt x="290" y="466"/>
                  </a:lnTo>
                  <a:lnTo>
                    <a:pt x="294" y="464"/>
                  </a:lnTo>
                  <a:lnTo>
                    <a:pt x="296" y="462"/>
                  </a:lnTo>
                  <a:lnTo>
                    <a:pt x="298" y="458"/>
                  </a:lnTo>
                  <a:lnTo>
                    <a:pt x="306" y="449"/>
                  </a:lnTo>
                  <a:lnTo>
                    <a:pt x="312" y="441"/>
                  </a:lnTo>
                  <a:lnTo>
                    <a:pt x="318" y="431"/>
                  </a:lnTo>
                  <a:lnTo>
                    <a:pt x="324" y="423"/>
                  </a:lnTo>
                  <a:lnTo>
                    <a:pt x="329" y="413"/>
                  </a:lnTo>
                  <a:lnTo>
                    <a:pt x="335" y="404"/>
                  </a:lnTo>
                  <a:lnTo>
                    <a:pt x="339" y="394"/>
                  </a:lnTo>
                  <a:lnTo>
                    <a:pt x="345" y="384"/>
                  </a:lnTo>
                  <a:lnTo>
                    <a:pt x="304" y="386"/>
                  </a:lnTo>
                  <a:lnTo>
                    <a:pt x="298" y="398"/>
                  </a:lnTo>
                  <a:lnTo>
                    <a:pt x="292" y="408"/>
                  </a:lnTo>
                  <a:lnTo>
                    <a:pt x="288" y="419"/>
                  </a:lnTo>
                  <a:lnTo>
                    <a:pt x="283" y="429"/>
                  </a:lnTo>
                  <a:lnTo>
                    <a:pt x="281" y="431"/>
                  </a:lnTo>
                  <a:lnTo>
                    <a:pt x="279" y="431"/>
                  </a:lnTo>
                  <a:lnTo>
                    <a:pt x="279" y="433"/>
                  </a:lnTo>
                  <a:lnTo>
                    <a:pt x="277" y="435"/>
                  </a:lnTo>
                  <a:lnTo>
                    <a:pt x="273" y="431"/>
                  </a:lnTo>
                  <a:lnTo>
                    <a:pt x="269" y="431"/>
                  </a:lnTo>
                  <a:lnTo>
                    <a:pt x="263" y="429"/>
                  </a:lnTo>
                  <a:lnTo>
                    <a:pt x="259" y="425"/>
                  </a:lnTo>
                  <a:lnTo>
                    <a:pt x="255" y="421"/>
                  </a:lnTo>
                  <a:lnTo>
                    <a:pt x="249" y="417"/>
                  </a:lnTo>
                  <a:lnTo>
                    <a:pt x="248" y="413"/>
                  </a:lnTo>
                  <a:lnTo>
                    <a:pt x="244" y="411"/>
                  </a:lnTo>
                  <a:lnTo>
                    <a:pt x="242" y="408"/>
                  </a:lnTo>
                  <a:lnTo>
                    <a:pt x="240" y="404"/>
                  </a:lnTo>
                  <a:lnTo>
                    <a:pt x="240" y="404"/>
                  </a:lnTo>
                  <a:lnTo>
                    <a:pt x="238" y="402"/>
                  </a:lnTo>
                  <a:lnTo>
                    <a:pt x="236" y="400"/>
                  </a:lnTo>
                  <a:lnTo>
                    <a:pt x="234" y="400"/>
                  </a:lnTo>
                  <a:lnTo>
                    <a:pt x="234" y="398"/>
                  </a:lnTo>
                  <a:lnTo>
                    <a:pt x="234" y="396"/>
                  </a:lnTo>
                  <a:lnTo>
                    <a:pt x="234" y="394"/>
                  </a:lnTo>
                  <a:lnTo>
                    <a:pt x="234" y="394"/>
                  </a:lnTo>
                  <a:lnTo>
                    <a:pt x="232" y="394"/>
                  </a:lnTo>
                  <a:lnTo>
                    <a:pt x="230" y="394"/>
                  </a:lnTo>
                  <a:lnTo>
                    <a:pt x="232" y="390"/>
                  </a:lnTo>
                  <a:lnTo>
                    <a:pt x="232" y="386"/>
                  </a:lnTo>
                  <a:lnTo>
                    <a:pt x="232" y="384"/>
                  </a:lnTo>
                  <a:lnTo>
                    <a:pt x="232" y="382"/>
                  </a:lnTo>
                  <a:lnTo>
                    <a:pt x="230" y="380"/>
                  </a:lnTo>
                  <a:lnTo>
                    <a:pt x="228" y="378"/>
                  </a:lnTo>
                  <a:lnTo>
                    <a:pt x="228" y="374"/>
                  </a:lnTo>
                  <a:lnTo>
                    <a:pt x="226" y="371"/>
                  </a:lnTo>
                  <a:lnTo>
                    <a:pt x="226" y="367"/>
                  </a:lnTo>
                  <a:lnTo>
                    <a:pt x="224" y="363"/>
                  </a:lnTo>
                  <a:lnTo>
                    <a:pt x="222" y="355"/>
                  </a:lnTo>
                  <a:lnTo>
                    <a:pt x="220" y="349"/>
                  </a:lnTo>
                  <a:lnTo>
                    <a:pt x="218" y="345"/>
                  </a:lnTo>
                  <a:lnTo>
                    <a:pt x="216" y="341"/>
                  </a:lnTo>
                  <a:lnTo>
                    <a:pt x="216" y="337"/>
                  </a:lnTo>
                  <a:lnTo>
                    <a:pt x="216" y="332"/>
                  </a:lnTo>
                  <a:lnTo>
                    <a:pt x="216" y="328"/>
                  </a:lnTo>
                  <a:lnTo>
                    <a:pt x="218" y="322"/>
                  </a:lnTo>
                  <a:lnTo>
                    <a:pt x="220" y="318"/>
                  </a:lnTo>
                  <a:lnTo>
                    <a:pt x="222" y="310"/>
                  </a:lnTo>
                  <a:lnTo>
                    <a:pt x="224" y="308"/>
                  </a:lnTo>
                  <a:lnTo>
                    <a:pt x="226" y="304"/>
                  </a:lnTo>
                  <a:lnTo>
                    <a:pt x="228" y="302"/>
                  </a:lnTo>
                  <a:lnTo>
                    <a:pt x="228" y="298"/>
                  </a:lnTo>
                  <a:lnTo>
                    <a:pt x="230" y="291"/>
                  </a:lnTo>
                  <a:lnTo>
                    <a:pt x="232" y="285"/>
                  </a:lnTo>
                  <a:lnTo>
                    <a:pt x="234" y="269"/>
                  </a:lnTo>
                  <a:lnTo>
                    <a:pt x="238" y="255"/>
                  </a:lnTo>
                  <a:lnTo>
                    <a:pt x="240" y="257"/>
                  </a:lnTo>
                  <a:lnTo>
                    <a:pt x="242" y="257"/>
                  </a:lnTo>
                  <a:lnTo>
                    <a:pt x="244" y="259"/>
                  </a:lnTo>
                  <a:lnTo>
                    <a:pt x="244" y="259"/>
                  </a:lnTo>
                  <a:lnTo>
                    <a:pt x="246" y="259"/>
                  </a:lnTo>
                  <a:lnTo>
                    <a:pt x="248" y="259"/>
                  </a:lnTo>
                  <a:lnTo>
                    <a:pt x="253" y="263"/>
                  </a:lnTo>
                  <a:lnTo>
                    <a:pt x="257" y="269"/>
                  </a:lnTo>
                  <a:lnTo>
                    <a:pt x="261" y="271"/>
                  </a:lnTo>
                  <a:lnTo>
                    <a:pt x="263" y="273"/>
                  </a:lnTo>
                  <a:lnTo>
                    <a:pt x="267" y="277"/>
                  </a:lnTo>
                  <a:lnTo>
                    <a:pt x="271" y="279"/>
                  </a:lnTo>
                  <a:lnTo>
                    <a:pt x="273" y="279"/>
                  </a:lnTo>
                  <a:lnTo>
                    <a:pt x="273" y="279"/>
                  </a:lnTo>
                  <a:lnTo>
                    <a:pt x="275" y="279"/>
                  </a:lnTo>
                  <a:lnTo>
                    <a:pt x="275" y="279"/>
                  </a:lnTo>
                  <a:lnTo>
                    <a:pt x="277" y="275"/>
                  </a:lnTo>
                  <a:lnTo>
                    <a:pt x="279" y="273"/>
                  </a:lnTo>
                  <a:lnTo>
                    <a:pt x="288" y="285"/>
                  </a:lnTo>
                  <a:lnTo>
                    <a:pt x="298" y="292"/>
                  </a:lnTo>
                  <a:lnTo>
                    <a:pt x="304" y="298"/>
                  </a:lnTo>
                  <a:lnTo>
                    <a:pt x="308" y="304"/>
                  </a:lnTo>
                  <a:lnTo>
                    <a:pt x="314" y="308"/>
                  </a:lnTo>
                  <a:lnTo>
                    <a:pt x="322" y="314"/>
                  </a:lnTo>
                  <a:lnTo>
                    <a:pt x="324" y="316"/>
                  </a:lnTo>
                  <a:lnTo>
                    <a:pt x="324" y="318"/>
                  </a:lnTo>
                  <a:lnTo>
                    <a:pt x="326" y="320"/>
                  </a:lnTo>
                  <a:lnTo>
                    <a:pt x="326" y="320"/>
                  </a:lnTo>
                  <a:lnTo>
                    <a:pt x="326" y="324"/>
                  </a:lnTo>
                  <a:lnTo>
                    <a:pt x="324" y="328"/>
                  </a:lnTo>
                  <a:lnTo>
                    <a:pt x="322" y="335"/>
                  </a:lnTo>
                  <a:lnTo>
                    <a:pt x="318" y="343"/>
                  </a:lnTo>
                  <a:lnTo>
                    <a:pt x="316" y="351"/>
                  </a:lnTo>
                  <a:lnTo>
                    <a:pt x="314" y="357"/>
                  </a:lnTo>
                  <a:lnTo>
                    <a:pt x="312" y="365"/>
                  </a:lnTo>
                  <a:lnTo>
                    <a:pt x="312" y="371"/>
                  </a:lnTo>
                  <a:lnTo>
                    <a:pt x="308" y="378"/>
                  </a:lnTo>
                  <a:lnTo>
                    <a:pt x="304" y="386"/>
                  </a:lnTo>
                  <a:lnTo>
                    <a:pt x="345" y="384"/>
                  </a:lnTo>
                  <a:lnTo>
                    <a:pt x="351" y="371"/>
                  </a:lnTo>
                  <a:lnTo>
                    <a:pt x="359" y="359"/>
                  </a:lnTo>
                  <a:lnTo>
                    <a:pt x="363" y="353"/>
                  </a:lnTo>
                  <a:lnTo>
                    <a:pt x="365" y="345"/>
                  </a:lnTo>
                  <a:lnTo>
                    <a:pt x="368" y="337"/>
                  </a:lnTo>
                  <a:lnTo>
                    <a:pt x="372" y="330"/>
                  </a:lnTo>
                  <a:lnTo>
                    <a:pt x="374" y="324"/>
                  </a:lnTo>
                  <a:lnTo>
                    <a:pt x="376" y="320"/>
                  </a:lnTo>
                  <a:lnTo>
                    <a:pt x="376" y="318"/>
                  </a:lnTo>
                  <a:lnTo>
                    <a:pt x="374" y="314"/>
                  </a:lnTo>
                  <a:lnTo>
                    <a:pt x="374" y="310"/>
                  </a:lnTo>
                  <a:lnTo>
                    <a:pt x="370" y="304"/>
                  </a:lnTo>
                  <a:lnTo>
                    <a:pt x="365" y="296"/>
                  </a:lnTo>
                  <a:lnTo>
                    <a:pt x="357" y="289"/>
                  </a:lnTo>
                  <a:lnTo>
                    <a:pt x="351" y="281"/>
                  </a:lnTo>
                  <a:lnTo>
                    <a:pt x="343" y="273"/>
                  </a:lnTo>
                  <a:lnTo>
                    <a:pt x="335" y="265"/>
                  </a:lnTo>
                  <a:lnTo>
                    <a:pt x="327" y="259"/>
                  </a:lnTo>
                  <a:lnTo>
                    <a:pt x="318" y="252"/>
                  </a:lnTo>
                  <a:lnTo>
                    <a:pt x="308" y="246"/>
                  </a:lnTo>
                  <a:lnTo>
                    <a:pt x="308" y="244"/>
                  </a:lnTo>
                  <a:lnTo>
                    <a:pt x="308" y="240"/>
                  </a:lnTo>
                  <a:lnTo>
                    <a:pt x="306" y="238"/>
                  </a:lnTo>
                  <a:lnTo>
                    <a:pt x="304" y="234"/>
                  </a:lnTo>
                  <a:lnTo>
                    <a:pt x="302" y="232"/>
                  </a:lnTo>
                  <a:lnTo>
                    <a:pt x="296" y="226"/>
                  </a:lnTo>
                  <a:lnTo>
                    <a:pt x="290" y="222"/>
                  </a:lnTo>
                  <a:lnTo>
                    <a:pt x="290" y="218"/>
                  </a:lnTo>
                  <a:lnTo>
                    <a:pt x="290" y="216"/>
                  </a:lnTo>
                  <a:lnTo>
                    <a:pt x="288" y="214"/>
                  </a:lnTo>
                  <a:lnTo>
                    <a:pt x="288" y="213"/>
                  </a:lnTo>
                  <a:lnTo>
                    <a:pt x="288" y="211"/>
                  </a:lnTo>
                  <a:lnTo>
                    <a:pt x="288" y="211"/>
                  </a:lnTo>
                  <a:lnTo>
                    <a:pt x="287" y="209"/>
                  </a:lnTo>
                  <a:lnTo>
                    <a:pt x="285" y="207"/>
                  </a:lnTo>
                  <a:lnTo>
                    <a:pt x="285" y="205"/>
                  </a:lnTo>
                  <a:lnTo>
                    <a:pt x="283" y="203"/>
                  </a:lnTo>
                  <a:lnTo>
                    <a:pt x="283" y="201"/>
                  </a:lnTo>
                  <a:lnTo>
                    <a:pt x="283" y="197"/>
                  </a:lnTo>
                  <a:lnTo>
                    <a:pt x="281" y="195"/>
                  </a:lnTo>
                  <a:lnTo>
                    <a:pt x="281" y="191"/>
                  </a:lnTo>
                  <a:lnTo>
                    <a:pt x="279" y="189"/>
                  </a:lnTo>
                  <a:lnTo>
                    <a:pt x="277" y="187"/>
                  </a:lnTo>
                  <a:lnTo>
                    <a:pt x="275" y="187"/>
                  </a:lnTo>
                  <a:lnTo>
                    <a:pt x="271" y="187"/>
                  </a:lnTo>
                  <a:lnTo>
                    <a:pt x="267" y="187"/>
                  </a:lnTo>
                  <a:lnTo>
                    <a:pt x="263" y="187"/>
                  </a:lnTo>
                  <a:lnTo>
                    <a:pt x="263" y="185"/>
                  </a:lnTo>
                  <a:lnTo>
                    <a:pt x="261" y="183"/>
                  </a:lnTo>
                  <a:lnTo>
                    <a:pt x="261" y="181"/>
                  </a:lnTo>
                  <a:lnTo>
                    <a:pt x="261" y="179"/>
                  </a:lnTo>
                  <a:lnTo>
                    <a:pt x="261" y="177"/>
                  </a:lnTo>
                  <a:lnTo>
                    <a:pt x="261" y="175"/>
                  </a:lnTo>
                  <a:lnTo>
                    <a:pt x="261" y="174"/>
                  </a:lnTo>
                  <a:lnTo>
                    <a:pt x="259" y="172"/>
                  </a:lnTo>
                  <a:lnTo>
                    <a:pt x="257" y="172"/>
                  </a:lnTo>
                  <a:lnTo>
                    <a:pt x="255" y="172"/>
                  </a:lnTo>
                  <a:lnTo>
                    <a:pt x="251" y="170"/>
                  </a:lnTo>
                  <a:lnTo>
                    <a:pt x="248" y="170"/>
                  </a:lnTo>
                  <a:lnTo>
                    <a:pt x="244" y="172"/>
                  </a:lnTo>
                  <a:lnTo>
                    <a:pt x="242" y="172"/>
                  </a:lnTo>
                  <a:lnTo>
                    <a:pt x="240" y="172"/>
                  </a:lnTo>
                  <a:lnTo>
                    <a:pt x="238" y="174"/>
                  </a:lnTo>
                  <a:lnTo>
                    <a:pt x="238" y="174"/>
                  </a:lnTo>
                  <a:lnTo>
                    <a:pt x="236" y="175"/>
                  </a:lnTo>
                  <a:lnTo>
                    <a:pt x="226" y="172"/>
                  </a:lnTo>
                  <a:lnTo>
                    <a:pt x="216" y="166"/>
                  </a:lnTo>
                  <a:lnTo>
                    <a:pt x="212" y="164"/>
                  </a:lnTo>
                  <a:lnTo>
                    <a:pt x="205" y="162"/>
                  </a:lnTo>
                  <a:lnTo>
                    <a:pt x="197" y="160"/>
                  </a:lnTo>
                  <a:lnTo>
                    <a:pt x="187" y="160"/>
                  </a:lnTo>
                  <a:lnTo>
                    <a:pt x="187" y="152"/>
                  </a:lnTo>
                  <a:lnTo>
                    <a:pt x="187" y="150"/>
                  </a:lnTo>
                  <a:lnTo>
                    <a:pt x="185" y="140"/>
                  </a:lnTo>
                  <a:lnTo>
                    <a:pt x="187" y="140"/>
                  </a:lnTo>
                  <a:lnTo>
                    <a:pt x="187" y="138"/>
                  </a:lnTo>
                  <a:lnTo>
                    <a:pt x="187" y="136"/>
                  </a:lnTo>
                  <a:lnTo>
                    <a:pt x="189" y="134"/>
                  </a:lnTo>
                  <a:lnTo>
                    <a:pt x="193" y="131"/>
                  </a:lnTo>
                  <a:lnTo>
                    <a:pt x="197" y="127"/>
                  </a:lnTo>
                  <a:lnTo>
                    <a:pt x="199" y="121"/>
                  </a:lnTo>
                  <a:lnTo>
                    <a:pt x="203" y="117"/>
                  </a:lnTo>
                  <a:lnTo>
                    <a:pt x="205" y="113"/>
                  </a:lnTo>
                  <a:lnTo>
                    <a:pt x="207" y="111"/>
                  </a:lnTo>
                  <a:lnTo>
                    <a:pt x="207" y="109"/>
                  </a:lnTo>
                  <a:lnTo>
                    <a:pt x="209" y="107"/>
                  </a:lnTo>
                  <a:lnTo>
                    <a:pt x="209" y="103"/>
                  </a:lnTo>
                  <a:lnTo>
                    <a:pt x="209" y="99"/>
                  </a:lnTo>
                  <a:lnTo>
                    <a:pt x="209" y="95"/>
                  </a:lnTo>
                  <a:lnTo>
                    <a:pt x="209" y="92"/>
                  </a:lnTo>
                  <a:lnTo>
                    <a:pt x="209" y="86"/>
                  </a:lnTo>
                  <a:lnTo>
                    <a:pt x="207" y="80"/>
                  </a:lnTo>
                  <a:lnTo>
                    <a:pt x="205" y="74"/>
                  </a:lnTo>
                  <a:lnTo>
                    <a:pt x="205" y="66"/>
                  </a:lnTo>
                  <a:lnTo>
                    <a:pt x="203" y="60"/>
                  </a:lnTo>
                  <a:lnTo>
                    <a:pt x="203" y="53"/>
                  </a:lnTo>
                  <a:lnTo>
                    <a:pt x="203" y="49"/>
                  </a:lnTo>
                  <a:lnTo>
                    <a:pt x="203" y="43"/>
                  </a:lnTo>
                  <a:lnTo>
                    <a:pt x="201" y="39"/>
                  </a:lnTo>
                  <a:lnTo>
                    <a:pt x="199" y="35"/>
                  </a:lnTo>
                  <a:lnTo>
                    <a:pt x="199" y="31"/>
                  </a:lnTo>
                  <a:lnTo>
                    <a:pt x="197" y="25"/>
                  </a:lnTo>
                  <a:lnTo>
                    <a:pt x="193" y="21"/>
                  </a:lnTo>
                  <a:lnTo>
                    <a:pt x="191" y="17"/>
                  </a:lnTo>
                  <a:lnTo>
                    <a:pt x="187" y="14"/>
                  </a:lnTo>
                  <a:lnTo>
                    <a:pt x="181" y="10"/>
                  </a:lnTo>
                  <a:lnTo>
                    <a:pt x="177" y="6"/>
                  </a:lnTo>
                  <a:lnTo>
                    <a:pt x="172" y="4"/>
                  </a:lnTo>
                  <a:lnTo>
                    <a:pt x="168" y="2"/>
                  </a:lnTo>
                  <a:lnTo>
                    <a:pt x="166" y="2"/>
                  </a:lnTo>
                  <a:lnTo>
                    <a:pt x="162" y="2"/>
                  </a:lnTo>
                  <a:lnTo>
                    <a:pt x="158" y="0"/>
                  </a:lnTo>
                  <a:lnTo>
                    <a:pt x="152" y="0"/>
                  </a:lnTo>
                  <a:lnTo>
                    <a:pt x="148" y="2"/>
                  </a:lnTo>
                  <a:lnTo>
                    <a:pt x="144" y="2"/>
                  </a:lnTo>
                  <a:lnTo>
                    <a:pt x="140" y="4"/>
                  </a:lnTo>
                  <a:lnTo>
                    <a:pt x="136" y="4"/>
                  </a:lnTo>
                  <a:lnTo>
                    <a:pt x="133" y="6"/>
                  </a:lnTo>
                  <a:lnTo>
                    <a:pt x="129" y="8"/>
                  </a:lnTo>
                  <a:lnTo>
                    <a:pt x="125" y="10"/>
                  </a:lnTo>
                  <a:lnTo>
                    <a:pt x="123" y="12"/>
                  </a:lnTo>
                  <a:lnTo>
                    <a:pt x="121" y="16"/>
                  </a:lnTo>
                  <a:lnTo>
                    <a:pt x="119" y="17"/>
                  </a:lnTo>
                  <a:lnTo>
                    <a:pt x="117" y="19"/>
                  </a:lnTo>
                  <a:lnTo>
                    <a:pt x="113" y="25"/>
                  </a:lnTo>
                  <a:lnTo>
                    <a:pt x="111" y="31"/>
                  </a:lnTo>
                  <a:lnTo>
                    <a:pt x="107" y="37"/>
                  </a:lnTo>
                  <a:lnTo>
                    <a:pt x="105" y="43"/>
                  </a:lnTo>
                  <a:lnTo>
                    <a:pt x="105" y="49"/>
                  </a:lnTo>
                  <a:lnTo>
                    <a:pt x="103" y="55"/>
                  </a:lnTo>
                  <a:lnTo>
                    <a:pt x="103" y="62"/>
                  </a:lnTo>
                  <a:lnTo>
                    <a:pt x="101" y="68"/>
                  </a:lnTo>
                  <a:lnTo>
                    <a:pt x="101" y="74"/>
                  </a:lnTo>
                  <a:lnTo>
                    <a:pt x="99" y="82"/>
                  </a:lnTo>
                  <a:lnTo>
                    <a:pt x="99" y="90"/>
                  </a:lnTo>
                  <a:lnTo>
                    <a:pt x="99" y="95"/>
                  </a:lnTo>
                  <a:lnTo>
                    <a:pt x="101" y="103"/>
                  </a:lnTo>
                  <a:lnTo>
                    <a:pt x="103" y="109"/>
                  </a:lnTo>
                  <a:lnTo>
                    <a:pt x="105" y="113"/>
                  </a:lnTo>
                  <a:lnTo>
                    <a:pt x="107" y="115"/>
                  </a:lnTo>
                  <a:lnTo>
                    <a:pt x="109" y="119"/>
                  </a:lnTo>
                  <a:lnTo>
                    <a:pt x="111" y="121"/>
                  </a:lnTo>
                  <a:lnTo>
                    <a:pt x="113" y="125"/>
                  </a:lnTo>
                  <a:lnTo>
                    <a:pt x="113" y="127"/>
                  </a:lnTo>
                  <a:lnTo>
                    <a:pt x="113" y="129"/>
                  </a:lnTo>
                  <a:lnTo>
                    <a:pt x="115" y="131"/>
                  </a:lnTo>
                  <a:lnTo>
                    <a:pt x="115" y="134"/>
                  </a:lnTo>
                  <a:lnTo>
                    <a:pt x="115" y="138"/>
                  </a:lnTo>
                  <a:lnTo>
                    <a:pt x="109" y="142"/>
                  </a:lnTo>
                  <a:lnTo>
                    <a:pt x="103" y="144"/>
                  </a:lnTo>
                  <a:lnTo>
                    <a:pt x="99" y="146"/>
                  </a:lnTo>
                  <a:lnTo>
                    <a:pt x="97" y="148"/>
                  </a:lnTo>
                  <a:lnTo>
                    <a:pt x="95" y="150"/>
                  </a:lnTo>
                  <a:lnTo>
                    <a:pt x="94" y="152"/>
                  </a:lnTo>
                  <a:lnTo>
                    <a:pt x="92" y="156"/>
                  </a:lnTo>
                  <a:lnTo>
                    <a:pt x="90" y="160"/>
                  </a:lnTo>
                  <a:lnTo>
                    <a:pt x="90" y="162"/>
                  </a:lnTo>
                  <a:lnTo>
                    <a:pt x="88" y="164"/>
                  </a:lnTo>
                  <a:lnTo>
                    <a:pt x="88" y="164"/>
                  </a:lnTo>
                  <a:lnTo>
                    <a:pt x="86" y="166"/>
                  </a:lnTo>
                  <a:lnTo>
                    <a:pt x="78" y="168"/>
                  </a:lnTo>
                  <a:lnTo>
                    <a:pt x="70" y="170"/>
                  </a:lnTo>
                  <a:lnTo>
                    <a:pt x="66" y="172"/>
                  </a:lnTo>
                  <a:lnTo>
                    <a:pt x="62" y="172"/>
                  </a:lnTo>
                  <a:lnTo>
                    <a:pt x="58" y="174"/>
                  </a:lnTo>
                  <a:lnTo>
                    <a:pt x="55" y="177"/>
                  </a:lnTo>
                  <a:lnTo>
                    <a:pt x="49" y="177"/>
                  </a:lnTo>
                  <a:lnTo>
                    <a:pt x="45" y="177"/>
                  </a:lnTo>
                  <a:lnTo>
                    <a:pt x="41" y="179"/>
                  </a:lnTo>
                  <a:lnTo>
                    <a:pt x="39" y="179"/>
                  </a:lnTo>
                  <a:lnTo>
                    <a:pt x="37" y="181"/>
                  </a:lnTo>
                  <a:lnTo>
                    <a:pt x="35" y="185"/>
                  </a:lnTo>
                  <a:lnTo>
                    <a:pt x="35" y="185"/>
                  </a:lnTo>
                  <a:lnTo>
                    <a:pt x="33" y="185"/>
                  </a:lnTo>
                  <a:lnTo>
                    <a:pt x="31" y="185"/>
                  </a:lnTo>
                  <a:lnTo>
                    <a:pt x="27" y="185"/>
                  </a:lnTo>
                  <a:close/>
                  <a:moveTo>
                    <a:pt x="76" y="384"/>
                  </a:moveTo>
                  <a:lnTo>
                    <a:pt x="72" y="390"/>
                  </a:lnTo>
                  <a:lnTo>
                    <a:pt x="70" y="396"/>
                  </a:lnTo>
                  <a:lnTo>
                    <a:pt x="68" y="400"/>
                  </a:lnTo>
                  <a:lnTo>
                    <a:pt x="66" y="406"/>
                  </a:lnTo>
                  <a:lnTo>
                    <a:pt x="66" y="415"/>
                  </a:lnTo>
                  <a:lnTo>
                    <a:pt x="64" y="425"/>
                  </a:lnTo>
                  <a:lnTo>
                    <a:pt x="60" y="415"/>
                  </a:lnTo>
                  <a:lnTo>
                    <a:pt x="55" y="404"/>
                  </a:lnTo>
                  <a:lnTo>
                    <a:pt x="49" y="394"/>
                  </a:lnTo>
                  <a:lnTo>
                    <a:pt x="45" y="384"/>
                  </a:lnTo>
                  <a:lnTo>
                    <a:pt x="43" y="380"/>
                  </a:lnTo>
                  <a:lnTo>
                    <a:pt x="41" y="376"/>
                  </a:lnTo>
                  <a:lnTo>
                    <a:pt x="41" y="374"/>
                  </a:lnTo>
                  <a:lnTo>
                    <a:pt x="41" y="372"/>
                  </a:lnTo>
                  <a:lnTo>
                    <a:pt x="39" y="371"/>
                  </a:lnTo>
                  <a:lnTo>
                    <a:pt x="41" y="369"/>
                  </a:lnTo>
                  <a:lnTo>
                    <a:pt x="43" y="357"/>
                  </a:lnTo>
                  <a:lnTo>
                    <a:pt x="43" y="349"/>
                  </a:lnTo>
                  <a:lnTo>
                    <a:pt x="45" y="341"/>
                  </a:lnTo>
                  <a:lnTo>
                    <a:pt x="45" y="333"/>
                  </a:lnTo>
                  <a:lnTo>
                    <a:pt x="47" y="326"/>
                  </a:lnTo>
                  <a:lnTo>
                    <a:pt x="47" y="316"/>
                  </a:lnTo>
                  <a:lnTo>
                    <a:pt x="49" y="308"/>
                  </a:lnTo>
                  <a:lnTo>
                    <a:pt x="51" y="298"/>
                  </a:lnTo>
                  <a:lnTo>
                    <a:pt x="55" y="304"/>
                  </a:lnTo>
                  <a:lnTo>
                    <a:pt x="56" y="312"/>
                  </a:lnTo>
                  <a:lnTo>
                    <a:pt x="60" y="318"/>
                  </a:lnTo>
                  <a:lnTo>
                    <a:pt x="64" y="326"/>
                  </a:lnTo>
                  <a:lnTo>
                    <a:pt x="64" y="333"/>
                  </a:lnTo>
                  <a:lnTo>
                    <a:pt x="66" y="339"/>
                  </a:lnTo>
                  <a:lnTo>
                    <a:pt x="68" y="343"/>
                  </a:lnTo>
                  <a:lnTo>
                    <a:pt x="70" y="347"/>
                  </a:lnTo>
                  <a:lnTo>
                    <a:pt x="70" y="351"/>
                  </a:lnTo>
                  <a:lnTo>
                    <a:pt x="70" y="355"/>
                  </a:lnTo>
                  <a:lnTo>
                    <a:pt x="68" y="359"/>
                  </a:lnTo>
                  <a:lnTo>
                    <a:pt x="66" y="363"/>
                  </a:lnTo>
                  <a:lnTo>
                    <a:pt x="66" y="369"/>
                  </a:lnTo>
                  <a:lnTo>
                    <a:pt x="64" y="376"/>
                  </a:lnTo>
                  <a:lnTo>
                    <a:pt x="64" y="378"/>
                  </a:lnTo>
                  <a:lnTo>
                    <a:pt x="66" y="380"/>
                  </a:lnTo>
                  <a:lnTo>
                    <a:pt x="66" y="382"/>
                  </a:lnTo>
                  <a:lnTo>
                    <a:pt x="66" y="384"/>
                  </a:lnTo>
                  <a:lnTo>
                    <a:pt x="68" y="384"/>
                  </a:lnTo>
                  <a:lnTo>
                    <a:pt x="70" y="386"/>
                  </a:lnTo>
                  <a:lnTo>
                    <a:pt x="72" y="384"/>
                  </a:lnTo>
                  <a:lnTo>
                    <a:pt x="76" y="384"/>
                  </a:ln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22" name="Freeform 6"/>
            <p:cNvSpPr>
              <a:spLocks noEditPoints="1"/>
            </p:cNvSpPr>
            <p:nvPr/>
          </p:nvSpPr>
          <p:spPr bwMode="auto">
            <a:xfrm>
              <a:off x="8631238" y="3417788"/>
              <a:ext cx="228600" cy="401638"/>
            </a:xfrm>
            <a:custGeom>
              <a:avLst/>
              <a:gdLst>
                <a:gd name="T0" fmla="*/ 27 w 144"/>
                <a:gd name="T1" fmla="*/ 197 h 253"/>
                <a:gd name="T2" fmla="*/ 21 w 144"/>
                <a:gd name="T3" fmla="*/ 185 h 253"/>
                <a:gd name="T4" fmla="*/ 97 w 144"/>
                <a:gd name="T5" fmla="*/ 162 h 253"/>
                <a:gd name="T6" fmla="*/ 105 w 144"/>
                <a:gd name="T7" fmla="*/ 154 h 253"/>
                <a:gd name="T8" fmla="*/ 113 w 144"/>
                <a:gd name="T9" fmla="*/ 162 h 253"/>
                <a:gd name="T10" fmla="*/ 109 w 144"/>
                <a:gd name="T11" fmla="*/ 140 h 253"/>
                <a:gd name="T12" fmla="*/ 111 w 144"/>
                <a:gd name="T13" fmla="*/ 134 h 253"/>
                <a:gd name="T14" fmla="*/ 125 w 144"/>
                <a:gd name="T15" fmla="*/ 142 h 253"/>
                <a:gd name="T16" fmla="*/ 39 w 144"/>
                <a:gd name="T17" fmla="*/ 134 h 253"/>
                <a:gd name="T18" fmla="*/ 117 w 144"/>
                <a:gd name="T19" fmla="*/ 123 h 253"/>
                <a:gd name="T20" fmla="*/ 132 w 144"/>
                <a:gd name="T21" fmla="*/ 121 h 253"/>
                <a:gd name="T22" fmla="*/ 115 w 144"/>
                <a:gd name="T23" fmla="*/ 117 h 253"/>
                <a:gd name="T24" fmla="*/ 105 w 144"/>
                <a:gd name="T25" fmla="*/ 117 h 253"/>
                <a:gd name="T26" fmla="*/ 27 w 144"/>
                <a:gd name="T27" fmla="*/ 113 h 253"/>
                <a:gd name="T28" fmla="*/ 119 w 144"/>
                <a:gd name="T29" fmla="*/ 109 h 253"/>
                <a:gd name="T30" fmla="*/ 10 w 144"/>
                <a:gd name="T31" fmla="*/ 117 h 253"/>
                <a:gd name="T32" fmla="*/ 33 w 144"/>
                <a:gd name="T33" fmla="*/ 103 h 253"/>
                <a:gd name="T34" fmla="*/ 21 w 144"/>
                <a:gd name="T35" fmla="*/ 95 h 253"/>
                <a:gd name="T36" fmla="*/ 16 w 144"/>
                <a:gd name="T37" fmla="*/ 109 h 253"/>
                <a:gd name="T38" fmla="*/ 16 w 144"/>
                <a:gd name="T39" fmla="*/ 86 h 253"/>
                <a:gd name="T40" fmla="*/ 16 w 144"/>
                <a:gd name="T41" fmla="*/ 80 h 253"/>
                <a:gd name="T42" fmla="*/ 113 w 144"/>
                <a:gd name="T43" fmla="*/ 68 h 253"/>
                <a:gd name="T44" fmla="*/ 113 w 144"/>
                <a:gd name="T45" fmla="*/ 66 h 253"/>
                <a:gd name="T46" fmla="*/ 131 w 144"/>
                <a:gd name="T47" fmla="*/ 74 h 253"/>
                <a:gd name="T48" fmla="*/ 99 w 144"/>
                <a:gd name="T49" fmla="*/ 56 h 253"/>
                <a:gd name="T50" fmla="*/ 125 w 144"/>
                <a:gd name="T51" fmla="*/ 53 h 253"/>
                <a:gd name="T52" fmla="*/ 47 w 144"/>
                <a:gd name="T53" fmla="*/ 54 h 253"/>
                <a:gd name="T54" fmla="*/ 74 w 144"/>
                <a:gd name="T55" fmla="*/ 47 h 253"/>
                <a:gd name="T56" fmla="*/ 78 w 144"/>
                <a:gd name="T57" fmla="*/ 47 h 253"/>
                <a:gd name="T58" fmla="*/ 68 w 144"/>
                <a:gd name="T59" fmla="*/ 45 h 253"/>
                <a:gd name="T60" fmla="*/ 90 w 144"/>
                <a:gd name="T61" fmla="*/ 43 h 253"/>
                <a:gd name="T62" fmla="*/ 101 w 144"/>
                <a:gd name="T63" fmla="*/ 41 h 253"/>
                <a:gd name="T64" fmla="*/ 121 w 144"/>
                <a:gd name="T65" fmla="*/ 45 h 253"/>
                <a:gd name="T66" fmla="*/ 86 w 144"/>
                <a:gd name="T67" fmla="*/ 43 h 253"/>
                <a:gd name="T68" fmla="*/ 76 w 144"/>
                <a:gd name="T69" fmla="*/ 41 h 253"/>
                <a:gd name="T70" fmla="*/ 95 w 144"/>
                <a:gd name="T71" fmla="*/ 37 h 253"/>
                <a:gd name="T72" fmla="*/ 97 w 144"/>
                <a:gd name="T73" fmla="*/ 37 h 253"/>
                <a:gd name="T74" fmla="*/ 55 w 144"/>
                <a:gd name="T75" fmla="*/ 37 h 253"/>
                <a:gd name="T76" fmla="*/ 70 w 144"/>
                <a:gd name="T77" fmla="*/ 35 h 253"/>
                <a:gd name="T78" fmla="*/ 113 w 144"/>
                <a:gd name="T79" fmla="*/ 33 h 253"/>
                <a:gd name="T80" fmla="*/ 82 w 144"/>
                <a:gd name="T81" fmla="*/ 35 h 253"/>
                <a:gd name="T82" fmla="*/ 51 w 144"/>
                <a:gd name="T83" fmla="*/ 35 h 253"/>
                <a:gd name="T84" fmla="*/ 66 w 144"/>
                <a:gd name="T85" fmla="*/ 31 h 253"/>
                <a:gd name="T86" fmla="*/ 72 w 144"/>
                <a:gd name="T87" fmla="*/ 29 h 253"/>
                <a:gd name="T88" fmla="*/ 35 w 144"/>
                <a:gd name="T89" fmla="*/ 37 h 253"/>
                <a:gd name="T90" fmla="*/ 84 w 144"/>
                <a:gd name="T91" fmla="*/ 21 h 253"/>
                <a:gd name="T92" fmla="*/ 92 w 144"/>
                <a:gd name="T93" fmla="*/ 19 h 253"/>
                <a:gd name="T94" fmla="*/ 84 w 144"/>
                <a:gd name="T95" fmla="*/ 17 h 253"/>
                <a:gd name="T96" fmla="*/ 37 w 144"/>
                <a:gd name="T97" fmla="*/ 39 h 253"/>
                <a:gd name="T98" fmla="*/ 60 w 144"/>
                <a:gd name="T99" fmla="*/ 15 h 253"/>
                <a:gd name="T100" fmla="*/ 103 w 144"/>
                <a:gd name="T101" fmla="*/ 8 h 253"/>
                <a:gd name="T102" fmla="*/ 49 w 144"/>
                <a:gd name="T103" fmla="*/ 6 h 253"/>
                <a:gd name="T104" fmla="*/ 80 w 144"/>
                <a:gd name="T105" fmla="*/ 10 h 253"/>
                <a:gd name="T106" fmla="*/ 142 w 144"/>
                <a:gd name="T107" fmla="*/ 119 h 253"/>
                <a:gd name="T108" fmla="*/ 113 w 144"/>
                <a:gd name="T109" fmla="*/ 220 h 253"/>
                <a:gd name="T110" fmla="*/ 95 w 144"/>
                <a:gd name="T111" fmla="*/ 226 h 253"/>
                <a:gd name="T112" fmla="*/ 58 w 144"/>
                <a:gd name="T113" fmla="*/ 236 h 253"/>
                <a:gd name="T114" fmla="*/ 70 w 144"/>
                <a:gd name="T115" fmla="*/ 189 h 253"/>
                <a:gd name="T116" fmla="*/ 68 w 144"/>
                <a:gd name="T117" fmla="*/ 160 h 253"/>
                <a:gd name="T118" fmla="*/ 39 w 144"/>
                <a:gd name="T119" fmla="*/ 189 h 253"/>
                <a:gd name="T120" fmla="*/ 25 w 144"/>
                <a:gd name="T121" fmla="*/ 203 h 253"/>
                <a:gd name="T122" fmla="*/ 17 w 144"/>
                <a:gd name="T123" fmla="*/ 197 h 253"/>
                <a:gd name="T124" fmla="*/ 0 w 144"/>
                <a:gd name="T125" fmla="*/ 144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 h="253">
                  <a:moveTo>
                    <a:pt x="76" y="230"/>
                  </a:moveTo>
                  <a:lnTo>
                    <a:pt x="74" y="234"/>
                  </a:lnTo>
                  <a:lnTo>
                    <a:pt x="72" y="234"/>
                  </a:lnTo>
                  <a:lnTo>
                    <a:pt x="72" y="236"/>
                  </a:lnTo>
                  <a:lnTo>
                    <a:pt x="74" y="234"/>
                  </a:lnTo>
                  <a:lnTo>
                    <a:pt x="74" y="232"/>
                  </a:lnTo>
                  <a:lnTo>
                    <a:pt x="74" y="232"/>
                  </a:lnTo>
                  <a:lnTo>
                    <a:pt x="76" y="230"/>
                  </a:lnTo>
                  <a:close/>
                  <a:moveTo>
                    <a:pt x="78" y="224"/>
                  </a:moveTo>
                  <a:lnTo>
                    <a:pt x="78" y="224"/>
                  </a:lnTo>
                  <a:lnTo>
                    <a:pt x="78" y="226"/>
                  </a:lnTo>
                  <a:lnTo>
                    <a:pt x="78" y="224"/>
                  </a:lnTo>
                  <a:lnTo>
                    <a:pt x="78" y="224"/>
                  </a:lnTo>
                  <a:close/>
                  <a:moveTo>
                    <a:pt x="82" y="216"/>
                  </a:moveTo>
                  <a:lnTo>
                    <a:pt x="82" y="216"/>
                  </a:lnTo>
                  <a:lnTo>
                    <a:pt x="80" y="218"/>
                  </a:lnTo>
                  <a:lnTo>
                    <a:pt x="78" y="222"/>
                  </a:lnTo>
                  <a:lnTo>
                    <a:pt x="78" y="224"/>
                  </a:lnTo>
                  <a:lnTo>
                    <a:pt x="80" y="222"/>
                  </a:lnTo>
                  <a:lnTo>
                    <a:pt x="82" y="218"/>
                  </a:lnTo>
                  <a:lnTo>
                    <a:pt x="82" y="216"/>
                  </a:lnTo>
                  <a:close/>
                  <a:moveTo>
                    <a:pt x="29" y="203"/>
                  </a:moveTo>
                  <a:lnTo>
                    <a:pt x="29" y="203"/>
                  </a:lnTo>
                  <a:lnTo>
                    <a:pt x="29" y="203"/>
                  </a:lnTo>
                  <a:lnTo>
                    <a:pt x="29" y="203"/>
                  </a:lnTo>
                  <a:close/>
                  <a:moveTo>
                    <a:pt x="29" y="203"/>
                  </a:moveTo>
                  <a:lnTo>
                    <a:pt x="29" y="205"/>
                  </a:lnTo>
                  <a:lnTo>
                    <a:pt x="29" y="205"/>
                  </a:lnTo>
                  <a:lnTo>
                    <a:pt x="29" y="205"/>
                  </a:lnTo>
                  <a:lnTo>
                    <a:pt x="31" y="205"/>
                  </a:lnTo>
                  <a:lnTo>
                    <a:pt x="29" y="203"/>
                  </a:lnTo>
                  <a:close/>
                  <a:moveTo>
                    <a:pt x="29" y="201"/>
                  </a:moveTo>
                  <a:lnTo>
                    <a:pt x="29" y="203"/>
                  </a:lnTo>
                  <a:lnTo>
                    <a:pt x="29" y="203"/>
                  </a:lnTo>
                  <a:lnTo>
                    <a:pt x="29" y="201"/>
                  </a:lnTo>
                  <a:lnTo>
                    <a:pt x="29" y="201"/>
                  </a:lnTo>
                  <a:lnTo>
                    <a:pt x="29" y="201"/>
                  </a:lnTo>
                  <a:close/>
                  <a:moveTo>
                    <a:pt x="27" y="197"/>
                  </a:moveTo>
                  <a:lnTo>
                    <a:pt x="27" y="199"/>
                  </a:lnTo>
                  <a:lnTo>
                    <a:pt x="27" y="201"/>
                  </a:lnTo>
                  <a:lnTo>
                    <a:pt x="27" y="199"/>
                  </a:lnTo>
                  <a:lnTo>
                    <a:pt x="27" y="197"/>
                  </a:lnTo>
                  <a:close/>
                  <a:moveTo>
                    <a:pt x="25" y="197"/>
                  </a:moveTo>
                  <a:lnTo>
                    <a:pt x="25" y="197"/>
                  </a:lnTo>
                  <a:lnTo>
                    <a:pt x="25" y="197"/>
                  </a:lnTo>
                  <a:lnTo>
                    <a:pt x="25" y="197"/>
                  </a:lnTo>
                  <a:close/>
                  <a:moveTo>
                    <a:pt x="27" y="197"/>
                  </a:moveTo>
                  <a:lnTo>
                    <a:pt x="27" y="197"/>
                  </a:lnTo>
                  <a:lnTo>
                    <a:pt x="27" y="197"/>
                  </a:lnTo>
                  <a:lnTo>
                    <a:pt x="27" y="197"/>
                  </a:lnTo>
                  <a:lnTo>
                    <a:pt x="27" y="197"/>
                  </a:lnTo>
                  <a:close/>
                  <a:moveTo>
                    <a:pt x="27" y="195"/>
                  </a:moveTo>
                  <a:lnTo>
                    <a:pt x="25" y="197"/>
                  </a:lnTo>
                  <a:lnTo>
                    <a:pt x="27" y="197"/>
                  </a:lnTo>
                  <a:lnTo>
                    <a:pt x="27" y="197"/>
                  </a:lnTo>
                  <a:lnTo>
                    <a:pt x="27" y="195"/>
                  </a:lnTo>
                  <a:close/>
                  <a:moveTo>
                    <a:pt x="19" y="191"/>
                  </a:moveTo>
                  <a:lnTo>
                    <a:pt x="19" y="193"/>
                  </a:lnTo>
                  <a:lnTo>
                    <a:pt x="21" y="193"/>
                  </a:lnTo>
                  <a:lnTo>
                    <a:pt x="19" y="191"/>
                  </a:lnTo>
                  <a:close/>
                  <a:moveTo>
                    <a:pt x="80" y="191"/>
                  </a:moveTo>
                  <a:lnTo>
                    <a:pt x="80" y="191"/>
                  </a:lnTo>
                  <a:lnTo>
                    <a:pt x="78" y="193"/>
                  </a:lnTo>
                  <a:lnTo>
                    <a:pt x="78" y="193"/>
                  </a:lnTo>
                  <a:lnTo>
                    <a:pt x="80" y="191"/>
                  </a:lnTo>
                  <a:close/>
                  <a:moveTo>
                    <a:pt x="17" y="191"/>
                  </a:moveTo>
                  <a:lnTo>
                    <a:pt x="17" y="191"/>
                  </a:lnTo>
                  <a:lnTo>
                    <a:pt x="17" y="191"/>
                  </a:lnTo>
                  <a:lnTo>
                    <a:pt x="17" y="191"/>
                  </a:lnTo>
                  <a:close/>
                  <a:moveTo>
                    <a:pt x="33" y="189"/>
                  </a:moveTo>
                  <a:lnTo>
                    <a:pt x="33" y="189"/>
                  </a:lnTo>
                  <a:lnTo>
                    <a:pt x="33" y="191"/>
                  </a:lnTo>
                  <a:lnTo>
                    <a:pt x="33" y="191"/>
                  </a:lnTo>
                  <a:lnTo>
                    <a:pt x="33" y="189"/>
                  </a:lnTo>
                  <a:close/>
                  <a:moveTo>
                    <a:pt x="80" y="189"/>
                  </a:moveTo>
                  <a:lnTo>
                    <a:pt x="80" y="189"/>
                  </a:lnTo>
                  <a:lnTo>
                    <a:pt x="80" y="189"/>
                  </a:lnTo>
                  <a:lnTo>
                    <a:pt x="80" y="191"/>
                  </a:lnTo>
                  <a:lnTo>
                    <a:pt x="80" y="189"/>
                  </a:lnTo>
                  <a:lnTo>
                    <a:pt x="80" y="189"/>
                  </a:lnTo>
                  <a:close/>
                  <a:moveTo>
                    <a:pt x="23" y="187"/>
                  </a:moveTo>
                  <a:lnTo>
                    <a:pt x="23" y="187"/>
                  </a:lnTo>
                  <a:lnTo>
                    <a:pt x="23" y="189"/>
                  </a:lnTo>
                  <a:lnTo>
                    <a:pt x="23" y="187"/>
                  </a:lnTo>
                  <a:lnTo>
                    <a:pt x="23" y="187"/>
                  </a:lnTo>
                  <a:close/>
                  <a:moveTo>
                    <a:pt x="80" y="187"/>
                  </a:moveTo>
                  <a:lnTo>
                    <a:pt x="80" y="189"/>
                  </a:lnTo>
                  <a:lnTo>
                    <a:pt x="80" y="189"/>
                  </a:lnTo>
                  <a:lnTo>
                    <a:pt x="80" y="187"/>
                  </a:lnTo>
                  <a:lnTo>
                    <a:pt x="80" y="187"/>
                  </a:lnTo>
                  <a:close/>
                  <a:moveTo>
                    <a:pt x="33" y="187"/>
                  </a:moveTo>
                  <a:lnTo>
                    <a:pt x="33" y="187"/>
                  </a:lnTo>
                  <a:lnTo>
                    <a:pt x="33" y="187"/>
                  </a:lnTo>
                  <a:lnTo>
                    <a:pt x="33" y="187"/>
                  </a:lnTo>
                  <a:close/>
                  <a:moveTo>
                    <a:pt x="21" y="185"/>
                  </a:moveTo>
                  <a:lnTo>
                    <a:pt x="21" y="185"/>
                  </a:lnTo>
                  <a:lnTo>
                    <a:pt x="21" y="185"/>
                  </a:lnTo>
                  <a:lnTo>
                    <a:pt x="21" y="187"/>
                  </a:lnTo>
                  <a:lnTo>
                    <a:pt x="23" y="187"/>
                  </a:lnTo>
                  <a:lnTo>
                    <a:pt x="21" y="185"/>
                  </a:lnTo>
                  <a:close/>
                  <a:moveTo>
                    <a:pt x="21" y="185"/>
                  </a:moveTo>
                  <a:lnTo>
                    <a:pt x="21" y="185"/>
                  </a:lnTo>
                  <a:lnTo>
                    <a:pt x="21" y="185"/>
                  </a:lnTo>
                  <a:lnTo>
                    <a:pt x="21" y="185"/>
                  </a:lnTo>
                  <a:lnTo>
                    <a:pt x="21" y="185"/>
                  </a:lnTo>
                  <a:close/>
                  <a:moveTo>
                    <a:pt x="78" y="185"/>
                  </a:moveTo>
                  <a:lnTo>
                    <a:pt x="76" y="187"/>
                  </a:lnTo>
                  <a:lnTo>
                    <a:pt x="76" y="187"/>
                  </a:lnTo>
                  <a:lnTo>
                    <a:pt x="74" y="191"/>
                  </a:lnTo>
                  <a:lnTo>
                    <a:pt x="70" y="195"/>
                  </a:lnTo>
                  <a:lnTo>
                    <a:pt x="72" y="195"/>
                  </a:lnTo>
                  <a:lnTo>
                    <a:pt x="74" y="191"/>
                  </a:lnTo>
                  <a:lnTo>
                    <a:pt x="76" y="189"/>
                  </a:lnTo>
                  <a:lnTo>
                    <a:pt x="78" y="185"/>
                  </a:lnTo>
                  <a:lnTo>
                    <a:pt x="78" y="185"/>
                  </a:lnTo>
                  <a:close/>
                  <a:moveTo>
                    <a:pt x="16" y="181"/>
                  </a:moveTo>
                  <a:lnTo>
                    <a:pt x="16" y="183"/>
                  </a:lnTo>
                  <a:lnTo>
                    <a:pt x="16" y="181"/>
                  </a:lnTo>
                  <a:lnTo>
                    <a:pt x="16" y="181"/>
                  </a:lnTo>
                  <a:close/>
                  <a:moveTo>
                    <a:pt x="123" y="177"/>
                  </a:moveTo>
                  <a:lnTo>
                    <a:pt x="123" y="179"/>
                  </a:lnTo>
                  <a:lnTo>
                    <a:pt x="123" y="183"/>
                  </a:lnTo>
                  <a:lnTo>
                    <a:pt x="123" y="181"/>
                  </a:lnTo>
                  <a:lnTo>
                    <a:pt x="123" y="181"/>
                  </a:lnTo>
                  <a:lnTo>
                    <a:pt x="123" y="177"/>
                  </a:lnTo>
                  <a:close/>
                  <a:moveTo>
                    <a:pt x="121" y="172"/>
                  </a:moveTo>
                  <a:lnTo>
                    <a:pt x="121" y="173"/>
                  </a:lnTo>
                  <a:lnTo>
                    <a:pt x="121" y="173"/>
                  </a:lnTo>
                  <a:lnTo>
                    <a:pt x="121" y="175"/>
                  </a:lnTo>
                  <a:lnTo>
                    <a:pt x="121" y="173"/>
                  </a:lnTo>
                  <a:lnTo>
                    <a:pt x="121" y="172"/>
                  </a:lnTo>
                  <a:close/>
                  <a:moveTo>
                    <a:pt x="78" y="172"/>
                  </a:moveTo>
                  <a:lnTo>
                    <a:pt x="78" y="172"/>
                  </a:lnTo>
                  <a:lnTo>
                    <a:pt x="78" y="172"/>
                  </a:lnTo>
                  <a:lnTo>
                    <a:pt x="78" y="172"/>
                  </a:lnTo>
                  <a:close/>
                  <a:moveTo>
                    <a:pt x="109" y="168"/>
                  </a:moveTo>
                  <a:lnTo>
                    <a:pt x="107" y="170"/>
                  </a:lnTo>
                  <a:lnTo>
                    <a:pt x="107" y="172"/>
                  </a:lnTo>
                  <a:lnTo>
                    <a:pt x="107" y="173"/>
                  </a:lnTo>
                  <a:lnTo>
                    <a:pt x="107" y="177"/>
                  </a:lnTo>
                  <a:lnTo>
                    <a:pt x="109" y="172"/>
                  </a:lnTo>
                  <a:lnTo>
                    <a:pt x="109" y="168"/>
                  </a:lnTo>
                  <a:close/>
                  <a:moveTo>
                    <a:pt x="12" y="168"/>
                  </a:moveTo>
                  <a:lnTo>
                    <a:pt x="12" y="168"/>
                  </a:lnTo>
                  <a:lnTo>
                    <a:pt x="12" y="170"/>
                  </a:lnTo>
                  <a:lnTo>
                    <a:pt x="12" y="172"/>
                  </a:lnTo>
                  <a:lnTo>
                    <a:pt x="14" y="168"/>
                  </a:lnTo>
                  <a:lnTo>
                    <a:pt x="12" y="168"/>
                  </a:lnTo>
                  <a:close/>
                  <a:moveTo>
                    <a:pt x="97" y="160"/>
                  </a:moveTo>
                  <a:lnTo>
                    <a:pt x="97" y="160"/>
                  </a:lnTo>
                  <a:lnTo>
                    <a:pt x="97" y="162"/>
                  </a:lnTo>
                  <a:lnTo>
                    <a:pt x="95" y="162"/>
                  </a:lnTo>
                  <a:lnTo>
                    <a:pt x="97" y="162"/>
                  </a:lnTo>
                  <a:lnTo>
                    <a:pt x="97" y="162"/>
                  </a:lnTo>
                  <a:lnTo>
                    <a:pt x="97" y="160"/>
                  </a:lnTo>
                  <a:lnTo>
                    <a:pt x="97" y="160"/>
                  </a:lnTo>
                  <a:close/>
                  <a:moveTo>
                    <a:pt x="88" y="160"/>
                  </a:moveTo>
                  <a:lnTo>
                    <a:pt x="88" y="160"/>
                  </a:lnTo>
                  <a:lnTo>
                    <a:pt x="88" y="160"/>
                  </a:lnTo>
                  <a:lnTo>
                    <a:pt x="88" y="160"/>
                  </a:lnTo>
                  <a:close/>
                  <a:moveTo>
                    <a:pt x="136" y="158"/>
                  </a:moveTo>
                  <a:lnTo>
                    <a:pt x="136" y="160"/>
                  </a:lnTo>
                  <a:lnTo>
                    <a:pt x="134" y="166"/>
                  </a:lnTo>
                  <a:lnTo>
                    <a:pt x="134" y="166"/>
                  </a:lnTo>
                  <a:lnTo>
                    <a:pt x="134" y="170"/>
                  </a:lnTo>
                  <a:lnTo>
                    <a:pt x="134" y="172"/>
                  </a:lnTo>
                  <a:lnTo>
                    <a:pt x="136" y="168"/>
                  </a:lnTo>
                  <a:lnTo>
                    <a:pt x="136" y="162"/>
                  </a:lnTo>
                  <a:lnTo>
                    <a:pt x="136" y="158"/>
                  </a:lnTo>
                  <a:close/>
                  <a:moveTo>
                    <a:pt x="12" y="156"/>
                  </a:moveTo>
                  <a:lnTo>
                    <a:pt x="10" y="160"/>
                  </a:lnTo>
                  <a:lnTo>
                    <a:pt x="10" y="162"/>
                  </a:lnTo>
                  <a:lnTo>
                    <a:pt x="10" y="164"/>
                  </a:lnTo>
                  <a:lnTo>
                    <a:pt x="12" y="168"/>
                  </a:lnTo>
                  <a:lnTo>
                    <a:pt x="12" y="166"/>
                  </a:lnTo>
                  <a:lnTo>
                    <a:pt x="12" y="164"/>
                  </a:lnTo>
                  <a:lnTo>
                    <a:pt x="12" y="166"/>
                  </a:lnTo>
                  <a:lnTo>
                    <a:pt x="12" y="164"/>
                  </a:lnTo>
                  <a:lnTo>
                    <a:pt x="12" y="158"/>
                  </a:lnTo>
                  <a:lnTo>
                    <a:pt x="12" y="156"/>
                  </a:lnTo>
                  <a:close/>
                  <a:moveTo>
                    <a:pt x="131" y="154"/>
                  </a:moveTo>
                  <a:lnTo>
                    <a:pt x="131" y="158"/>
                  </a:lnTo>
                  <a:lnTo>
                    <a:pt x="131" y="160"/>
                  </a:lnTo>
                  <a:lnTo>
                    <a:pt x="129" y="164"/>
                  </a:lnTo>
                  <a:lnTo>
                    <a:pt x="131" y="162"/>
                  </a:lnTo>
                  <a:lnTo>
                    <a:pt x="131" y="156"/>
                  </a:lnTo>
                  <a:lnTo>
                    <a:pt x="131" y="154"/>
                  </a:lnTo>
                  <a:close/>
                  <a:moveTo>
                    <a:pt x="132" y="154"/>
                  </a:moveTo>
                  <a:lnTo>
                    <a:pt x="132" y="160"/>
                  </a:lnTo>
                  <a:lnTo>
                    <a:pt x="132" y="162"/>
                  </a:lnTo>
                  <a:lnTo>
                    <a:pt x="132" y="162"/>
                  </a:lnTo>
                  <a:lnTo>
                    <a:pt x="132" y="160"/>
                  </a:lnTo>
                  <a:lnTo>
                    <a:pt x="132" y="154"/>
                  </a:lnTo>
                  <a:lnTo>
                    <a:pt x="132" y="154"/>
                  </a:lnTo>
                  <a:close/>
                  <a:moveTo>
                    <a:pt x="123" y="154"/>
                  </a:moveTo>
                  <a:lnTo>
                    <a:pt x="121" y="156"/>
                  </a:lnTo>
                  <a:lnTo>
                    <a:pt x="121" y="156"/>
                  </a:lnTo>
                  <a:lnTo>
                    <a:pt x="121" y="156"/>
                  </a:lnTo>
                  <a:lnTo>
                    <a:pt x="121" y="156"/>
                  </a:lnTo>
                  <a:lnTo>
                    <a:pt x="123" y="154"/>
                  </a:lnTo>
                  <a:lnTo>
                    <a:pt x="123" y="154"/>
                  </a:lnTo>
                  <a:close/>
                  <a:moveTo>
                    <a:pt x="107" y="154"/>
                  </a:moveTo>
                  <a:lnTo>
                    <a:pt x="105" y="154"/>
                  </a:lnTo>
                  <a:lnTo>
                    <a:pt x="105" y="154"/>
                  </a:lnTo>
                  <a:lnTo>
                    <a:pt x="107" y="154"/>
                  </a:lnTo>
                  <a:lnTo>
                    <a:pt x="107" y="154"/>
                  </a:lnTo>
                  <a:close/>
                  <a:moveTo>
                    <a:pt x="129" y="152"/>
                  </a:moveTo>
                  <a:lnTo>
                    <a:pt x="129" y="154"/>
                  </a:lnTo>
                  <a:lnTo>
                    <a:pt x="129" y="154"/>
                  </a:lnTo>
                  <a:lnTo>
                    <a:pt x="129" y="154"/>
                  </a:lnTo>
                  <a:lnTo>
                    <a:pt x="129" y="152"/>
                  </a:lnTo>
                  <a:lnTo>
                    <a:pt x="129" y="152"/>
                  </a:lnTo>
                  <a:close/>
                  <a:moveTo>
                    <a:pt x="78" y="150"/>
                  </a:moveTo>
                  <a:lnTo>
                    <a:pt x="76" y="154"/>
                  </a:lnTo>
                  <a:lnTo>
                    <a:pt x="76" y="156"/>
                  </a:lnTo>
                  <a:lnTo>
                    <a:pt x="74" y="162"/>
                  </a:lnTo>
                  <a:lnTo>
                    <a:pt x="74" y="162"/>
                  </a:lnTo>
                  <a:lnTo>
                    <a:pt x="74" y="162"/>
                  </a:lnTo>
                  <a:lnTo>
                    <a:pt x="74" y="162"/>
                  </a:lnTo>
                  <a:lnTo>
                    <a:pt x="76" y="158"/>
                  </a:lnTo>
                  <a:lnTo>
                    <a:pt x="78" y="154"/>
                  </a:lnTo>
                  <a:lnTo>
                    <a:pt x="78" y="150"/>
                  </a:lnTo>
                  <a:close/>
                  <a:moveTo>
                    <a:pt x="138" y="148"/>
                  </a:moveTo>
                  <a:lnTo>
                    <a:pt x="138" y="150"/>
                  </a:lnTo>
                  <a:lnTo>
                    <a:pt x="138" y="156"/>
                  </a:lnTo>
                  <a:lnTo>
                    <a:pt x="138" y="162"/>
                  </a:lnTo>
                  <a:lnTo>
                    <a:pt x="138" y="162"/>
                  </a:lnTo>
                  <a:lnTo>
                    <a:pt x="138" y="158"/>
                  </a:lnTo>
                  <a:lnTo>
                    <a:pt x="138" y="152"/>
                  </a:lnTo>
                  <a:lnTo>
                    <a:pt x="138" y="148"/>
                  </a:lnTo>
                  <a:close/>
                  <a:moveTo>
                    <a:pt x="123" y="148"/>
                  </a:moveTo>
                  <a:lnTo>
                    <a:pt x="123" y="148"/>
                  </a:lnTo>
                  <a:lnTo>
                    <a:pt x="123" y="150"/>
                  </a:lnTo>
                  <a:lnTo>
                    <a:pt x="123" y="152"/>
                  </a:lnTo>
                  <a:lnTo>
                    <a:pt x="123" y="150"/>
                  </a:lnTo>
                  <a:lnTo>
                    <a:pt x="123" y="148"/>
                  </a:lnTo>
                  <a:lnTo>
                    <a:pt x="123" y="148"/>
                  </a:lnTo>
                  <a:close/>
                  <a:moveTo>
                    <a:pt x="10" y="146"/>
                  </a:moveTo>
                  <a:lnTo>
                    <a:pt x="8" y="152"/>
                  </a:lnTo>
                  <a:lnTo>
                    <a:pt x="8" y="154"/>
                  </a:lnTo>
                  <a:lnTo>
                    <a:pt x="8" y="158"/>
                  </a:lnTo>
                  <a:lnTo>
                    <a:pt x="10" y="162"/>
                  </a:lnTo>
                  <a:lnTo>
                    <a:pt x="12" y="158"/>
                  </a:lnTo>
                  <a:lnTo>
                    <a:pt x="12" y="152"/>
                  </a:lnTo>
                  <a:lnTo>
                    <a:pt x="12" y="150"/>
                  </a:lnTo>
                  <a:lnTo>
                    <a:pt x="10" y="158"/>
                  </a:lnTo>
                  <a:lnTo>
                    <a:pt x="10" y="152"/>
                  </a:lnTo>
                  <a:lnTo>
                    <a:pt x="10" y="148"/>
                  </a:lnTo>
                  <a:lnTo>
                    <a:pt x="10" y="148"/>
                  </a:lnTo>
                  <a:lnTo>
                    <a:pt x="10" y="146"/>
                  </a:lnTo>
                  <a:close/>
                  <a:moveTo>
                    <a:pt x="117" y="146"/>
                  </a:moveTo>
                  <a:lnTo>
                    <a:pt x="117" y="148"/>
                  </a:lnTo>
                  <a:lnTo>
                    <a:pt x="115" y="156"/>
                  </a:lnTo>
                  <a:lnTo>
                    <a:pt x="113" y="160"/>
                  </a:lnTo>
                  <a:lnTo>
                    <a:pt x="113" y="162"/>
                  </a:lnTo>
                  <a:lnTo>
                    <a:pt x="113" y="164"/>
                  </a:lnTo>
                  <a:lnTo>
                    <a:pt x="113" y="170"/>
                  </a:lnTo>
                  <a:lnTo>
                    <a:pt x="113" y="172"/>
                  </a:lnTo>
                  <a:lnTo>
                    <a:pt x="115" y="166"/>
                  </a:lnTo>
                  <a:lnTo>
                    <a:pt x="115" y="164"/>
                  </a:lnTo>
                  <a:lnTo>
                    <a:pt x="117" y="160"/>
                  </a:lnTo>
                  <a:lnTo>
                    <a:pt x="119" y="152"/>
                  </a:lnTo>
                  <a:lnTo>
                    <a:pt x="119" y="152"/>
                  </a:lnTo>
                  <a:lnTo>
                    <a:pt x="117" y="146"/>
                  </a:lnTo>
                  <a:lnTo>
                    <a:pt x="117" y="146"/>
                  </a:lnTo>
                  <a:close/>
                  <a:moveTo>
                    <a:pt x="113" y="146"/>
                  </a:moveTo>
                  <a:lnTo>
                    <a:pt x="113" y="146"/>
                  </a:lnTo>
                  <a:lnTo>
                    <a:pt x="113" y="146"/>
                  </a:lnTo>
                  <a:lnTo>
                    <a:pt x="113" y="146"/>
                  </a:lnTo>
                  <a:lnTo>
                    <a:pt x="113" y="146"/>
                  </a:lnTo>
                  <a:close/>
                  <a:moveTo>
                    <a:pt x="12" y="144"/>
                  </a:moveTo>
                  <a:lnTo>
                    <a:pt x="12" y="144"/>
                  </a:lnTo>
                  <a:lnTo>
                    <a:pt x="12" y="144"/>
                  </a:lnTo>
                  <a:lnTo>
                    <a:pt x="12" y="144"/>
                  </a:lnTo>
                  <a:close/>
                  <a:moveTo>
                    <a:pt x="95" y="144"/>
                  </a:moveTo>
                  <a:lnTo>
                    <a:pt x="95" y="146"/>
                  </a:lnTo>
                  <a:lnTo>
                    <a:pt x="95" y="144"/>
                  </a:lnTo>
                  <a:lnTo>
                    <a:pt x="95" y="144"/>
                  </a:lnTo>
                  <a:close/>
                  <a:moveTo>
                    <a:pt x="121" y="144"/>
                  </a:moveTo>
                  <a:lnTo>
                    <a:pt x="121" y="144"/>
                  </a:lnTo>
                  <a:lnTo>
                    <a:pt x="121" y="144"/>
                  </a:lnTo>
                  <a:lnTo>
                    <a:pt x="121" y="144"/>
                  </a:lnTo>
                  <a:close/>
                  <a:moveTo>
                    <a:pt x="99" y="142"/>
                  </a:moveTo>
                  <a:lnTo>
                    <a:pt x="99" y="144"/>
                  </a:lnTo>
                  <a:lnTo>
                    <a:pt x="99" y="144"/>
                  </a:lnTo>
                  <a:lnTo>
                    <a:pt x="99" y="146"/>
                  </a:lnTo>
                  <a:lnTo>
                    <a:pt x="101" y="146"/>
                  </a:lnTo>
                  <a:lnTo>
                    <a:pt x="101" y="146"/>
                  </a:lnTo>
                  <a:lnTo>
                    <a:pt x="99" y="142"/>
                  </a:lnTo>
                  <a:close/>
                  <a:moveTo>
                    <a:pt x="92" y="140"/>
                  </a:moveTo>
                  <a:lnTo>
                    <a:pt x="92" y="142"/>
                  </a:lnTo>
                  <a:lnTo>
                    <a:pt x="92" y="146"/>
                  </a:lnTo>
                  <a:lnTo>
                    <a:pt x="92" y="150"/>
                  </a:lnTo>
                  <a:lnTo>
                    <a:pt x="92" y="148"/>
                  </a:lnTo>
                  <a:lnTo>
                    <a:pt x="92" y="148"/>
                  </a:lnTo>
                  <a:lnTo>
                    <a:pt x="92" y="140"/>
                  </a:lnTo>
                  <a:close/>
                  <a:moveTo>
                    <a:pt x="92" y="140"/>
                  </a:moveTo>
                  <a:lnTo>
                    <a:pt x="92" y="144"/>
                  </a:lnTo>
                  <a:lnTo>
                    <a:pt x="94" y="142"/>
                  </a:lnTo>
                  <a:lnTo>
                    <a:pt x="92" y="140"/>
                  </a:lnTo>
                  <a:close/>
                  <a:moveTo>
                    <a:pt x="97" y="140"/>
                  </a:moveTo>
                  <a:lnTo>
                    <a:pt x="97" y="142"/>
                  </a:lnTo>
                  <a:lnTo>
                    <a:pt x="97" y="142"/>
                  </a:lnTo>
                  <a:lnTo>
                    <a:pt x="97" y="142"/>
                  </a:lnTo>
                  <a:lnTo>
                    <a:pt x="97" y="140"/>
                  </a:lnTo>
                  <a:close/>
                  <a:moveTo>
                    <a:pt x="109" y="140"/>
                  </a:moveTo>
                  <a:lnTo>
                    <a:pt x="109" y="140"/>
                  </a:lnTo>
                  <a:lnTo>
                    <a:pt x="109" y="140"/>
                  </a:lnTo>
                  <a:lnTo>
                    <a:pt x="109" y="140"/>
                  </a:lnTo>
                  <a:lnTo>
                    <a:pt x="109" y="140"/>
                  </a:lnTo>
                  <a:close/>
                  <a:moveTo>
                    <a:pt x="119" y="138"/>
                  </a:moveTo>
                  <a:lnTo>
                    <a:pt x="119" y="142"/>
                  </a:lnTo>
                  <a:lnTo>
                    <a:pt x="117" y="144"/>
                  </a:lnTo>
                  <a:lnTo>
                    <a:pt x="119" y="146"/>
                  </a:lnTo>
                  <a:lnTo>
                    <a:pt x="119" y="148"/>
                  </a:lnTo>
                  <a:lnTo>
                    <a:pt x="119" y="146"/>
                  </a:lnTo>
                  <a:lnTo>
                    <a:pt x="119" y="138"/>
                  </a:lnTo>
                  <a:close/>
                  <a:moveTo>
                    <a:pt x="127" y="138"/>
                  </a:moveTo>
                  <a:lnTo>
                    <a:pt x="127" y="140"/>
                  </a:lnTo>
                  <a:lnTo>
                    <a:pt x="127" y="146"/>
                  </a:lnTo>
                  <a:lnTo>
                    <a:pt x="125" y="150"/>
                  </a:lnTo>
                  <a:lnTo>
                    <a:pt x="125" y="152"/>
                  </a:lnTo>
                  <a:lnTo>
                    <a:pt x="125" y="150"/>
                  </a:lnTo>
                  <a:lnTo>
                    <a:pt x="127" y="146"/>
                  </a:lnTo>
                  <a:lnTo>
                    <a:pt x="127" y="140"/>
                  </a:lnTo>
                  <a:lnTo>
                    <a:pt x="127" y="138"/>
                  </a:lnTo>
                  <a:close/>
                  <a:moveTo>
                    <a:pt x="92" y="138"/>
                  </a:moveTo>
                  <a:lnTo>
                    <a:pt x="92" y="140"/>
                  </a:lnTo>
                  <a:lnTo>
                    <a:pt x="92" y="142"/>
                  </a:lnTo>
                  <a:lnTo>
                    <a:pt x="92" y="146"/>
                  </a:lnTo>
                  <a:lnTo>
                    <a:pt x="92" y="146"/>
                  </a:lnTo>
                  <a:lnTo>
                    <a:pt x="92" y="138"/>
                  </a:lnTo>
                  <a:close/>
                  <a:moveTo>
                    <a:pt x="8" y="138"/>
                  </a:moveTo>
                  <a:lnTo>
                    <a:pt x="8" y="140"/>
                  </a:lnTo>
                  <a:lnTo>
                    <a:pt x="6" y="142"/>
                  </a:lnTo>
                  <a:lnTo>
                    <a:pt x="6" y="146"/>
                  </a:lnTo>
                  <a:lnTo>
                    <a:pt x="8" y="152"/>
                  </a:lnTo>
                  <a:lnTo>
                    <a:pt x="8" y="154"/>
                  </a:lnTo>
                  <a:lnTo>
                    <a:pt x="8" y="150"/>
                  </a:lnTo>
                  <a:lnTo>
                    <a:pt x="8" y="142"/>
                  </a:lnTo>
                  <a:lnTo>
                    <a:pt x="8" y="142"/>
                  </a:lnTo>
                  <a:lnTo>
                    <a:pt x="8" y="138"/>
                  </a:lnTo>
                  <a:close/>
                  <a:moveTo>
                    <a:pt x="131" y="136"/>
                  </a:moveTo>
                  <a:lnTo>
                    <a:pt x="131" y="140"/>
                  </a:lnTo>
                  <a:lnTo>
                    <a:pt x="131" y="146"/>
                  </a:lnTo>
                  <a:lnTo>
                    <a:pt x="131" y="142"/>
                  </a:lnTo>
                  <a:lnTo>
                    <a:pt x="131" y="138"/>
                  </a:lnTo>
                  <a:lnTo>
                    <a:pt x="131" y="136"/>
                  </a:lnTo>
                  <a:close/>
                  <a:moveTo>
                    <a:pt x="12" y="136"/>
                  </a:moveTo>
                  <a:lnTo>
                    <a:pt x="10" y="140"/>
                  </a:lnTo>
                  <a:lnTo>
                    <a:pt x="12" y="140"/>
                  </a:lnTo>
                  <a:lnTo>
                    <a:pt x="12" y="142"/>
                  </a:lnTo>
                  <a:lnTo>
                    <a:pt x="12" y="142"/>
                  </a:lnTo>
                  <a:lnTo>
                    <a:pt x="12" y="136"/>
                  </a:lnTo>
                  <a:lnTo>
                    <a:pt x="12" y="136"/>
                  </a:lnTo>
                  <a:close/>
                  <a:moveTo>
                    <a:pt x="111" y="134"/>
                  </a:moveTo>
                  <a:lnTo>
                    <a:pt x="111" y="134"/>
                  </a:lnTo>
                  <a:lnTo>
                    <a:pt x="111" y="134"/>
                  </a:lnTo>
                  <a:lnTo>
                    <a:pt x="111" y="134"/>
                  </a:lnTo>
                  <a:lnTo>
                    <a:pt x="111" y="134"/>
                  </a:lnTo>
                  <a:close/>
                  <a:moveTo>
                    <a:pt x="6" y="132"/>
                  </a:moveTo>
                  <a:lnTo>
                    <a:pt x="6" y="136"/>
                  </a:lnTo>
                  <a:lnTo>
                    <a:pt x="6" y="142"/>
                  </a:lnTo>
                  <a:lnTo>
                    <a:pt x="6" y="142"/>
                  </a:lnTo>
                  <a:lnTo>
                    <a:pt x="6" y="136"/>
                  </a:lnTo>
                  <a:lnTo>
                    <a:pt x="6" y="136"/>
                  </a:lnTo>
                  <a:lnTo>
                    <a:pt x="6" y="132"/>
                  </a:lnTo>
                  <a:lnTo>
                    <a:pt x="6" y="132"/>
                  </a:lnTo>
                  <a:close/>
                  <a:moveTo>
                    <a:pt x="86" y="132"/>
                  </a:moveTo>
                  <a:lnTo>
                    <a:pt x="86" y="132"/>
                  </a:lnTo>
                  <a:lnTo>
                    <a:pt x="86" y="134"/>
                  </a:lnTo>
                  <a:lnTo>
                    <a:pt x="86" y="140"/>
                  </a:lnTo>
                  <a:lnTo>
                    <a:pt x="86" y="140"/>
                  </a:lnTo>
                  <a:lnTo>
                    <a:pt x="86" y="144"/>
                  </a:lnTo>
                  <a:lnTo>
                    <a:pt x="86" y="138"/>
                  </a:lnTo>
                  <a:lnTo>
                    <a:pt x="88" y="138"/>
                  </a:lnTo>
                  <a:lnTo>
                    <a:pt x="86" y="136"/>
                  </a:lnTo>
                  <a:lnTo>
                    <a:pt x="86" y="134"/>
                  </a:lnTo>
                  <a:lnTo>
                    <a:pt x="86" y="132"/>
                  </a:lnTo>
                  <a:close/>
                  <a:moveTo>
                    <a:pt x="103" y="132"/>
                  </a:moveTo>
                  <a:lnTo>
                    <a:pt x="103" y="134"/>
                  </a:lnTo>
                  <a:lnTo>
                    <a:pt x="103" y="136"/>
                  </a:lnTo>
                  <a:lnTo>
                    <a:pt x="103" y="132"/>
                  </a:lnTo>
                  <a:lnTo>
                    <a:pt x="103" y="132"/>
                  </a:lnTo>
                  <a:lnTo>
                    <a:pt x="103" y="132"/>
                  </a:lnTo>
                  <a:close/>
                  <a:moveTo>
                    <a:pt x="109" y="131"/>
                  </a:moveTo>
                  <a:lnTo>
                    <a:pt x="109" y="132"/>
                  </a:lnTo>
                  <a:lnTo>
                    <a:pt x="109" y="138"/>
                  </a:lnTo>
                  <a:lnTo>
                    <a:pt x="109" y="136"/>
                  </a:lnTo>
                  <a:lnTo>
                    <a:pt x="111" y="136"/>
                  </a:lnTo>
                  <a:lnTo>
                    <a:pt x="111" y="134"/>
                  </a:lnTo>
                  <a:lnTo>
                    <a:pt x="109" y="131"/>
                  </a:lnTo>
                  <a:close/>
                  <a:moveTo>
                    <a:pt x="111" y="131"/>
                  </a:moveTo>
                  <a:lnTo>
                    <a:pt x="111" y="132"/>
                  </a:lnTo>
                  <a:lnTo>
                    <a:pt x="111" y="132"/>
                  </a:lnTo>
                  <a:lnTo>
                    <a:pt x="111" y="131"/>
                  </a:lnTo>
                  <a:close/>
                  <a:moveTo>
                    <a:pt x="94" y="131"/>
                  </a:moveTo>
                  <a:lnTo>
                    <a:pt x="94" y="132"/>
                  </a:lnTo>
                  <a:lnTo>
                    <a:pt x="94" y="134"/>
                  </a:lnTo>
                  <a:lnTo>
                    <a:pt x="94" y="138"/>
                  </a:lnTo>
                  <a:lnTo>
                    <a:pt x="94" y="134"/>
                  </a:lnTo>
                  <a:lnTo>
                    <a:pt x="94" y="132"/>
                  </a:lnTo>
                  <a:lnTo>
                    <a:pt x="94" y="132"/>
                  </a:lnTo>
                  <a:lnTo>
                    <a:pt x="94" y="131"/>
                  </a:lnTo>
                  <a:close/>
                  <a:moveTo>
                    <a:pt x="125" y="131"/>
                  </a:moveTo>
                  <a:lnTo>
                    <a:pt x="125" y="134"/>
                  </a:lnTo>
                  <a:lnTo>
                    <a:pt x="125" y="140"/>
                  </a:lnTo>
                  <a:lnTo>
                    <a:pt x="125" y="142"/>
                  </a:lnTo>
                  <a:lnTo>
                    <a:pt x="125" y="138"/>
                  </a:lnTo>
                  <a:lnTo>
                    <a:pt x="125" y="134"/>
                  </a:lnTo>
                  <a:lnTo>
                    <a:pt x="125" y="131"/>
                  </a:lnTo>
                  <a:close/>
                  <a:moveTo>
                    <a:pt x="127" y="129"/>
                  </a:moveTo>
                  <a:lnTo>
                    <a:pt x="127" y="136"/>
                  </a:lnTo>
                  <a:lnTo>
                    <a:pt x="127" y="144"/>
                  </a:lnTo>
                  <a:lnTo>
                    <a:pt x="127" y="144"/>
                  </a:lnTo>
                  <a:lnTo>
                    <a:pt x="127" y="142"/>
                  </a:lnTo>
                  <a:lnTo>
                    <a:pt x="127" y="136"/>
                  </a:lnTo>
                  <a:lnTo>
                    <a:pt x="127" y="129"/>
                  </a:lnTo>
                  <a:close/>
                  <a:moveTo>
                    <a:pt x="113" y="129"/>
                  </a:moveTo>
                  <a:lnTo>
                    <a:pt x="113" y="129"/>
                  </a:lnTo>
                  <a:lnTo>
                    <a:pt x="113" y="131"/>
                  </a:lnTo>
                  <a:lnTo>
                    <a:pt x="113" y="129"/>
                  </a:lnTo>
                  <a:lnTo>
                    <a:pt x="113" y="129"/>
                  </a:lnTo>
                  <a:close/>
                  <a:moveTo>
                    <a:pt x="123" y="129"/>
                  </a:moveTo>
                  <a:lnTo>
                    <a:pt x="123" y="131"/>
                  </a:lnTo>
                  <a:lnTo>
                    <a:pt x="123" y="131"/>
                  </a:lnTo>
                  <a:lnTo>
                    <a:pt x="123" y="129"/>
                  </a:lnTo>
                  <a:close/>
                  <a:moveTo>
                    <a:pt x="90" y="127"/>
                  </a:moveTo>
                  <a:lnTo>
                    <a:pt x="90" y="129"/>
                  </a:lnTo>
                  <a:lnTo>
                    <a:pt x="90" y="127"/>
                  </a:lnTo>
                  <a:lnTo>
                    <a:pt x="90" y="127"/>
                  </a:lnTo>
                  <a:close/>
                  <a:moveTo>
                    <a:pt x="111" y="127"/>
                  </a:moveTo>
                  <a:lnTo>
                    <a:pt x="111" y="129"/>
                  </a:lnTo>
                  <a:lnTo>
                    <a:pt x="111" y="129"/>
                  </a:lnTo>
                  <a:lnTo>
                    <a:pt x="111" y="134"/>
                  </a:lnTo>
                  <a:lnTo>
                    <a:pt x="111" y="132"/>
                  </a:lnTo>
                  <a:lnTo>
                    <a:pt x="111" y="132"/>
                  </a:lnTo>
                  <a:lnTo>
                    <a:pt x="111" y="127"/>
                  </a:lnTo>
                  <a:lnTo>
                    <a:pt x="111" y="127"/>
                  </a:lnTo>
                  <a:close/>
                  <a:moveTo>
                    <a:pt x="88" y="125"/>
                  </a:moveTo>
                  <a:lnTo>
                    <a:pt x="88" y="129"/>
                  </a:lnTo>
                  <a:lnTo>
                    <a:pt x="88" y="131"/>
                  </a:lnTo>
                  <a:lnTo>
                    <a:pt x="88" y="134"/>
                  </a:lnTo>
                  <a:lnTo>
                    <a:pt x="88" y="132"/>
                  </a:lnTo>
                  <a:lnTo>
                    <a:pt x="88" y="131"/>
                  </a:lnTo>
                  <a:lnTo>
                    <a:pt x="88" y="125"/>
                  </a:lnTo>
                  <a:close/>
                  <a:moveTo>
                    <a:pt x="115" y="125"/>
                  </a:moveTo>
                  <a:lnTo>
                    <a:pt x="115" y="125"/>
                  </a:lnTo>
                  <a:lnTo>
                    <a:pt x="115" y="129"/>
                  </a:lnTo>
                  <a:lnTo>
                    <a:pt x="115" y="127"/>
                  </a:lnTo>
                  <a:lnTo>
                    <a:pt x="115" y="125"/>
                  </a:lnTo>
                  <a:close/>
                  <a:moveTo>
                    <a:pt x="25" y="125"/>
                  </a:moveTo>
                  <a:lnTo>
                    <a:pt x="23" y="127"/>
                  </a:lnTo>
                  <a:lnTo>
                    <a:pt x="25" y="127"/>
                  </a:lnTo>
                  <a:lnTo>
                    <a:pt x="25" y="125"/>
                  </a:lnTo>
                  <a:close/>
                  <a:moveTo>
                    <a:pt x="41" y="125"/>
                  </a:moveTo>
                  <a:lnTo>
                    <a:pt x="41" y="127"/>
                  </a:lnTo>
                  <a:lnTo>
                    <a:pt x="39" y="129"/>
                  </a:lnTo>
                  <a:lnTo>
                    <a:pt x="39" y="134"/>
                  </a:lnTo>
                  <a:lnTo>
                    <a:pt x="39" y="132"/>
                  </a:lnTo>
                  <a:lnTo>
                    <a:pt x="41" y="129"/>
                  </a:lnTo>
                  <a:lnTo>
                    <a:pt x="41" y="125"/>
                  </a:lnTo>
                  <a:lnTo>
                    <a:pt x="41" y="125"/>
                  </a:lnTo>
                  <a:close/>
                  <a:moveTo>
                    <a:pt x="129" y="125"/>
                  </a:moveTo>
                  <a:lnTo>
                    <a:pt x="129" y="129"/>
                  </a:lnTo>
                  <a:lnTo>
                    <a:pt x="129" y="134"/>
                  </a:lnTo>
                  <a:lnTo>
                    <a:pt x="131" y="132"/>
                  </a:lnTo>
                  <a:lnTo>
                    <a:pt x="131" y="129"/>
                  </a:lnTo>
                  <a:lnTo>
                    <a:pt x="131" y="129"/>
                  </a:lnTo>
                  <a:lnTo>
                    <a:pt x="129" y="125"/>
                  </a:lnTo>
                  <a:close/>
                  <a:moveTo>
                    <a:pt x="25" y="123"/>
                  </a:moveTo>
                  <a:lnTo>
                    <a:pt x="25" y="125"/>
                  </a:lnTo>
                  <a:lnTo>
                    <a:pt x="25" y="125"/>
                  </a:lnTo>
                  <a:lnTo>
                    <a:pt x="25" y="123"/>
                  </a:lnTo>
                  <a:close/>
                  <a:moveTo>
                    <a:pt x="132" y="123"/>
                  </a:moveTo>
                  <a:lnTo>
                    <a:pt x="132" y="127"/>
                  </a:lnTo>
                  <a:lnTo>
                    <a:pt x="132" y="132"/>
                  </a:lnTo>
                  <a:lnTo>
                    <a:pt x="132" y="134"/>
                  </a:lnTo>
                  <a:lnTo>
                    <a:pt x="132" y="138"/>
                  </a:lnTo>
                  <a:lnTo>
                    <a:pt x="132" y="144"/>
                  </a:lnTo>
                  <a:lnTo>
                    <a:pt x="134" y="156"/>
                  </a:lnTo>
                  <a:lnTo>
                    <a:pt x="136" y="150"/>
                  </a:lnTo>
                  <a:lnTo>
                    <a:pt x="136" y="146"/>
                  </a:lnTo>
                  <a:lnTo>
                    <a:pt x="136" y="142"/>
                  </a:lnTo>
                  <a:lnTo>
                    <a:pt x="136" y="134"/>
                  </a:lnTo>
                  <a:lnTo>
                    <a:pt x="134" y="129"/>
                  </a:lnTo>
                  <a:lnTo>
                    <a:pt x="132" y="123"/>
                  </a:lnTo>
                  <a:close/>
                  <a:moveTo>
                    <a:pt x="121" y="123"/>
                  </a:moveTo>
                  <a:lnTo>
                    <a:pt x="121" y="125"/>
                  </a:lnTo>
                  <a:lnTo>
                    <a:pt x="121" y="131"/>
                  </a:lnTo>
                  <a:lnTo>
                    <a:pt x="121" y="131"/>
                  </a:lnTo>
                  <a:lnTo>
                    <a:pt x="121" y="134"/>
                  </a:lnTo>
                  <a:lnTo>
                    <a:pt x="123" y="140"/>
                  </a:lnTo>
                  <a:lnTo>
                    <a:pt x="123" y="138"/>
                  </a:lnTo>
                  <a:lnTo>
                    <a:pt x="123" y="138"/>
                  </a:lnTo>
                  <a:lnTo>
                    <a:pt x="121" y="129"/>
                  </a:lnTo>
                  <a:lnTo>
                    <a:pt x="121" y="123"/>
                  </a:lnTo>
                  <a:close/>
                  <a:moveTo>
                    <a:pt x="109" y="123"/>
                  </a:moveTo>
                  <a:lnTo>
                    <a:pt x="109" y="123"/>
                  </a:lnTo>
                  <a:lnTo>
                    <a:pt x="109" y="123"/>
                  </a:lnTo>
                  <a:lnTo>
                    <a:pt x="109" y="123"/>
                  </a:lnTo>
                  <a:lnTo>
                    <a:pt x="111" y="125"/>
                  </a:lnTo>
                  <a:lnTo>
                    <a:pt x="111" y="125"/>
                  </a:lnTo>
                  <a:lnTo>
                    <a:pt x="111" y="125"/>
                  </a:lnTo>
                  <a:lnTo>
                    <a:pt x="109" y="123"/>
                  </a:lnTo>
                  <a:close/>
                  <a:moveTo>
                    <a:pt x="117" y="123"/>
                  </a:moveTo>
                  <a:lnTo>
                    <a:pt x="117" y="123"/>
                  </a:lnTo>
                  <a:lnTo>
                    <a:pt x="117" y="125"/>
                  </a:lnTo>
                  <a:lnTo>
                    <a:pt x="117" y="125"/>
                  </a:lnTo>
                  <a:lnTo>
                    <a:pt x="117" y="123"/>
                  </a:lnTo>
                  <a:close/>
                  <a:moveTo>
                    <a:pt x="113" y="121"/>
                  </a:moveTo>
                  <a:lnTo>
                    <a:pt x="113" y="123"/>
                  </a:lnTo>
                  <a:lnTo>
                    <a:pt x="113" y="125"/>
                  </a:lnTo>
                  <a:lnTo>
                    <a:pt x="113" y="123"/>
                  </a:lnTo>
                  <a:lnTo>
                    <a:pt x="113" y="123"/>
                  </a:lnTo>
                  <a:lnTo>
                    <a:pt x="113" y="121"/>
                  </a:lnTo>
                  <a:close/>
                  <a:moveTo>
                    <a:pt x="111" y="121"/>
                  </a:moveTo>
                  <a:lnTo>
                    <a:pt x="111" y="121"/>
                  </a:lnTo>
                  <a:lnTo>
                    <a:pt x="111" y="125"/>
                  </a:lnTo>
                  <a:lnTo>
                    <a:pt x="111" y="125"/>
                  </a:lnTo>
                  <a:lnTo>
                    <a:pt x="111" y="121"/>
                  </a:lnTo>
                  <a:close/>
                  <a:moveTo>
                    <a:pt x="90" y="121"/>
                  </a:moveTo>
                  <a:lnTo>
                    <a:pt x="90" y="123"/>
                  </a:lnTo>
                  <a:lnTo>
                    <a:pt x="90" y="125"/>
                  </a:lnTo>
                  <a:lnTo>
                    <a:pt x="90" y="121"/>
                  </a:lnTo>
                  <a:lnTo>
                    <a:pt x="90" y="121"/>
                  </a:lnTo>
                  <a:lnTo>
                    <a:pt x="90" y="121"/>
                  </a:lnTo>
                  <a:close/>
                  <a:moveTo>
                    <a:pt x="105" y="121"/>
                  </a:moveTo>
                  <a:lnTo>
                    <a:pt x="105" y="123"/>
                  </a:lnTo>
                  <a:lnTo>
                    <a:pt x="105" y="125"/>
                  </a:lnTo>
                  <a:lnTo>
                    <a:pt x="105" y="125"/>
                  </a:lnTo>
                  <a:lnTo>
                    <a:pt x="107" y="127"/>
                  </a:lnTo>
                  <a:lnTo>
                    <a:pt x="107" y="127"/>
                  </a:lnTo>
                  <a:lnTo>
                    <a:pt x="107" y="125"/>
                  </a:lnTo>
                  <a:lnTo>
                    <a:pt x="107" y="121"/>
                  </a:lnTo>
                  <a:lnTo>
                    <a:pt x="105" y="121"/>
                  </a:lnTo>
                  <a:close/>
                  <a:moveTo>
                    <a:pt x="92" y="121"/>
                  </a:moveTo>
                  <a:lnTo>
                    <a:pt x="92" y="123"/>
                  </a:lnTo>
                  <a:lnTo>
                    <a:pt x="92" y="125"/>
                  </a:lnTo>
                  <a:lnTo>
                    <a:pt x="94" y="125"/>
                  </a:lnTo>
                  <a:lnTo>
                    <a:pt x="94" y="123"/>
                  </a:lnTo>
                  <a:lnTo>
                    <a:pt x="92" y="121"/>
                  </a:lnTo>
                  <a:close/>
                  <a:moveTo>
                    <a:pt x="21" y="119"/>
                  </a:moveTo>
                  <a:lnTo>
                    <a:pt x="21" y="123"/>
                  </a:lnTo>
                  <a:lnTo>
                    <a:pt x="21" y="131"/>
                  </a:lnTo>
                  <a:lnTo>
                    <a:pt x="21" y="131"/>
                  </a:lnTo>
                  <a:lnTo>
                    <a:pt x="21" y="131"/>
                  </a:lnTo>
                  <a:lnTo>
                    <a:pt x="21" y="129"/>
                  </a:lnTo>
                  <a:lnTo>
                    <a:pt x="21" y="127"/>
                  </a:lnTo>
                  <a:lnTo>
                    <a:pt x="21" y="121"/>
                  </a:lnTo>
                  <a:lnTo>
                    <a:pt x="21" y="119"/>
                  </a:lnTo>
                  <a:close/>
                  <a:moveTo>
                    <a:pt x="125" y="119"/>
                  </a:moveTo>
                  <a:lnTo>
                    <a:pt x="125" y="123"/>
                  </a:lnTo>
                  <a:lnTo>
                    <a:pt x="125" y="125"/>
                  </a:lnTo>
                  <a:lnTo>
                    <a:pt x="127" y="131"/>
                  </a:lnTo>
                  <a:lnTo>
                    <a:pt x="127" y="131"/>
                  </a:lnTo>
                  <a:lnTo>
                    <a:pt x="127" y="127"/>
                  </a:lnTo>
                  <a:lnTo>
                    <a:pt x="125" y="121"/>
                  </a:lnTo>
                  <a:lnTo>
                    <a:pt x="125" y="119"/>
                  </a:lnTo>
                  <a:close/>
                  <a:moveTo>
                    <a:pt x="132" y="119"/>
                  </a:moveTo>
                  <a:lnTo>
                    <a:pt x="132" y="121"/>
                  </a:lnTo>
                  <a:lnTo>
                    <a:pt x="132" y="129"/>
                  </a:lnTo>
                  <a:lnTo>
                    <a:pt x="132" y="131"/>
                  </a:lnTo>
                  <a:lnTo>
                    <a:pt x="132" y="132"/>
                  </a:lnTo>
                  <a:lnTo>
                    <a:pt x="132" y="131"/>
                  </a:lnTo>
                  <a:lnTo>
                    <a:pt x="132" y="125"/>
                  </a:lnTo>
                  <a:lnTo>
                    <a:pt x="132" y="123"/>
                  </a:lnTo>
                  <a:lnTo>
                    <a:pt x="132" y="119"/>
                  </a:lnTo>
                  <a:close/>
                  <a:moveTo>
                    <a:pt x="4" y="119"/>
                  </a:moveTo>
                  <a:lnTo>
                    <a:pt x="4" y="121"/>
                  </a:lnTo>
                  <a:lnTo>
                    <a:pt x="4" y="127"/>
                  </a:lnTo>
                  <a:lnTo>
                    <a:pt x="4" y="132"/>
                  </a:lnTo>
                  <a:lnTo>
                    <a:pt x="4" y="136"/>
                  </a:lnTo>
                  <a:lnTo>
                    <a:pt x="4" y="142"/>
                  </a:lnTo>
                  <a:lnTo>
                    <a:pt x="4" y="138"/>
                  </a:lnTo>
                  <a:lnTo>
                    <a:pt x="4" y="132"/>
                  </a:lnTo>
                  <a:lnTo>
                    <a:pt x="4" y="129"/>
                  </a:lnTo>
                  <a:lnTo>
                    <a:pt x="4" y="129"/>
                  </a:lnTo>
                  <a:lnTo>
                    <a:pt x="4" y="123"/>
                  </a:lnTo>
                  <a:lnTo>
                    <a:pt x="4" y="119"/>
                  </a:lnTo>
                  <a:close/>
                  <a:moveTo>
                    <a:pt x="113" y="119"/>
                  </a:moveTo>
                  <a:lnTo>
                    <a:pt x="113" y="121"/>
                  </a:lnTo>
                  <a:lnTo>
                    <a:pt x="113" y="121"/>
                  </a:lnTo>
                  <a:lnTo>
                    <a:pt x="113" y="121"/>
                  </a:lnTo>
                  <a:lnTo>
                    <a:pt x="113" y="119"/>
                  </a:lnTo>
                  <a:close/>
                  <a:moveTo>
                    <a:pt x="19" y="117"/>
                  </a:moveTo>
                  <a:lnTo>
                    <a:pt x="19" y="119"/>
                  </a:lnTo>
                  <a:lnTo>
                    <a:pt x="19" y="123"/>
                  </a:lnTo>
                  <a:lnTo>
                    <a:pt x="19" y="123"/>
                  </a:lnTo>
                  <a:lnTo>
                    <a:pt x="19" y="117"/>
                  </a:lnTo>
                  <a:close/>
                  <a:moveTo>
                    <a:pt x="86" y="117"/>
                  </a:moveTo>
                  <a:lnTo>
                    <a:pt x="86" y="119"/>
                  </a:lnTo>
                  <a:lnTo>
                    <a:pt x="86" y="119"/>
                  </a:lnTo>
                  <a:lnTo>
                    <a:pt x="86" y="121"/>
                  </a:lnTo>
                  <a:lnTo>
                    <a:pt x="88" y="119"/>
                  </a:lnTo>
                  <a:lnTo>
                    <a:pt x="86" y="117"/>
                  </a:lnTo>
                  <a:close/>
                  <a:moveTo>
                    <a:pt x="132" y="117"/>
                  </a:moveTo>
                  <a:lnTo>
                    <a:pt x="134" y="125"/>
                  </a:lnTo>
                  <a:lnTo>
                    <a:pt x="136" y="132"/>
                  </a:lnTo>
                  <a:lnTo>
                    <a:pt x="136" y="138"/>
                  </a:lnTo>
                  <a:lnTo>
                    <a:pt x="136" y="138"/>
                  </a:lnTo>
                  <a:lnTo>
                    <a:pt x="136" y="136"/>
                  </a:lnTo>
                  <a:lnTo>
                    <a:pt x="136" y="132"/>
                  </a:lnTo>
                  <a:lnTo>
                    <a:pt x="136" y="127"/>
                  </a:lnTo>
                  <a:lnTo>
                    <a:pt x="132" y="117"/>
                  </a:lnTo>
                  <a:close/>
                  <a:moveTo>
                    <a:pt x="117" y="117"/>
                  </a:moveTo>
                  <a:lnTo>
                    <a:pt x="117" y="119"/>
                  </a:lnTo>
                  <a:lnTo>
                    <a:pt x="117" y="123"/>
                  </a:lnTo>
                  <a:lnTo>
                    <a:pt x="117" y="123"/>
                  </a:lnTo>
                  <a:lnTo>
                    <a:pt x="117" y="123"/>
                  </a:lnTo>
                  <a:lnTo>
                    <a:pt x="117" y="117"/>
                  </a:lnTo>
                  <a:close/>
                  <a:moveTo>
                    <a:pt x="115" y="117"/>
                  </a:moveTo>
                  <a:lnTo>
                    <a:pt x="115" y="117"/>
                  </a:lnTo>
                  <a:lnTo>
                    <a:pt x="115" y="119"/>
                  </a:lnTo>
                  <a:lnTo>
                    <a:pt x="115" y="119"/>
                  </a:lnTo>
                  <a:lnTo>
                    <a:pt x="115" y="121"/>
                  </a:lnTo>
                  <a:lnTo>
                    <a:pt x="115" y="125"/>
                  </a:lnTo>
                  <a:lnTo>
                    <a:pt x="115" y="121"/>
                  </a:lnTo>
                  <a:lnTo>
                    <a:pt x="115" y="117"/>
                  </a:lnTo>
                  <a:lnTo>
                    <a:pt x="115" y="117"/>
                  </a:lnTo>
                  <a:close/>
                  <a:moveTo>
                    <a:pt x="127" y="117"/>
                  </a:moveTo>
                  <a:lnTo>
                    <a:pt x="127" y="127"/>
                  </a:lnTo>
                  <a:lnTo>
                    <a:pt x="127" y="132"/>
                  </a:lnTo>
                  <a:lnTo>
                    <a:pt x="129" y="140"/>
                  </a:lnTo>
                  <a:lnTo>
                    <a:pt x="129" y="138"/>
                  </a:lnTo>
                  <a:lnTo>
                    <a:pt x="129" y="136"/>
                  </a:lnTo>
                  <a:lnTo>
                    <a:pt x="129" y="129"/>
                  </a:lnTo>
                  <a:lnTo>
                    <a:pt x="129" y="123"/>
                  </a:lnTo>
                  <a:lnTo>
                    <a:pt x="127" y="117"/>
                  </a:lnTo>
                  <a:lnTo>
                    <a:pt x="127" y="117"/>
                  </a:lnTo>
                  <a:close/>
                  <a:moveTo>
                    <a:pt x="29" y="117"/>
                  </a:moveTo>
                  <a:lnTo>
                    <a:pt x="29" y="117"/>
                  </a:lnTo>
                  <a:lnTo>
                    <a:pt x="29" y="117"/>
                  </a:lnTo>
                  <a:lnTo>
                    <a:pt x="29" y="119"/>
                  </a:lnTo>
                  <a:lnTo>
                    <a:pt x="29" y="119"/>
                  </a:lnTo>
                  <a:lnTo>
                    <a:pt x="29" y="117"/>
                  </a:lnTo>
                  <a:close/>
                  <a:moveTo>
                    <a:pt x="27" y="117"/>
                  </a:moveTo>
                  <a:lnTo>
                    <a:pt x="25" y="119"/>
                  </a:lnTo>
                  <a:lnTo>
                    <a:pt x="25" y="123"/>
                  </a:lnTo>
                  <a:lnTo>
                    <a:pt x="27" y="119"/>
                  </a:lnTo>
                  <a:lnTo>
                    <a:pt x="27" y="117"/>
                  </a:lnTo>
                  <a:close/>
                  <a:moveTo>
                    <a:pt x="29" y="115"/>
                  </a:moveTo>
                  <a:lnTo>
                    <a:pt x="29" y="117"/>
                  </a:lnTo>
                  <a:lnTo>
                    <a:pt x="29" y="117"/>
                  </a:lnTo>
                  <a:lnTo>
                    <a:pt x="29" y="117"/>
                  </a:lnTo>
                  <a:lnTo>
                    <a:pt x="29" y="115"/>
                  </a:lnTo>
                  <a:close/>
                  <a:moveTo>
                    <a:pt x="31" y="115"/>
                  </a:moveTo>
                  <a:lnTo>
                    <a:pt x="29" y="121"/>
                  </a:lnTo>
                  <a:lnTo>
                    <a:pt x="29" y="123"/>
                  </a:lnTo>
                  <a:lnTo>
                    <a:pt x="31" y="117"/>
                  </a:lnTo>
                  <a:lnTo>
                    <a:pt x="31" y="117"/>
                  </a:lnTo>
                  <a:lnTo>
                    <a:pt x="31" y="117"/>
                  </a:lnTo>
                  <a:lnTo>
                    <a:pt x="31" y="115"/>
                  </a:lnTo>
                  <a:close/>
                  <a:moveTo>
                    <a:pt x="113" y="115"/>
                  </a:moveTo>
                  <a:lnTo>
                    <a:pt x="113" y="115"/>
                  </a:lnTo>
                  <a:lnTo>
                    <a:pt x="113" y="115"/>
                  </a:lnTo>
                  <a:lnTo>
                    <a:pt x="113" y="115"/>
                  </a:lnTo>
                  <a:close/>
                  <a:moveTo>
                    <a:pt x="115" y="115"/>
                  </a:moveTo>
                  <a:lnTo>
                    <a:pt x="115" y="115"/>
                  </a:lnTo>
                  <a:lnTo>
                    <a:pt x="115" y="117"/>
                  </a:lnTo>
                  <a:lnTo>
                    <a:pt x="115" y="115"/>
                  </a:lnTo>
                  <a:close/>
                  <a:moveTo>
                    <a:pt x="105" y="115"/>
                  </a:moveTo>
                  <a:lnTo>
                    <a:pt x="105" y="117"/>
                  </a:lnTo>
                  <a:lnTo>
                    <a:pt x="107" y="123"/>
                  </a:lnTo>
                  <a:lnTo>
                    <a:pt x="107" y="123"/>
                  </a:lnTo>
                  <a:lnTo>
                    <a:pt x="107" y="123"/>
                  </a:lnTo>
                  <a:lnTo>
                    <a:pt x="107" y="123"/>
                  </a:lnTo>
                  <a:lnTo>
                    <a:pt x="107" y="123"/>
                  </a:lnTo>
                  <a:lnTo>
                    <a:pt x="107" y="119"/>
                  </a:lnTo>
                  <a:lnTo>
                    <a:pt x="105" y="115"/>
                  </a:lnTo>
                  <a:close/>
                  <a:moveTo>
                    <a:pt x="123" y="115"/>
                  </a:moveTo>
                  <a:lnTo>
                    <a:pt x="123" y="115"/>
                  </a:lnTo>
                  <a:lnTo>
                    <a:pt x="123" y="117"/>
                  </a:lnTo>
                  <a:lnTo>
                    <a:pt x="123" y="117"/>
                  </a:lnTo>
                  <a:lnTo>
                    <a:pt x="123" y="115"/>
                  </a:lnTo>
                  <a:lnTo>
                    <a:pt x="123" y="115"/>
                  </a:lnTo>
                  <a:close/>
                  <a:moveTo>
                    <a:pt x="43" y="115"/>
                  </a:moveTo>
                  <a:lnTo>
                    <a:pt x="43" y="115"/>
                  </a:lnTo>
                  <a:lnTo>
                    <a:pt x="43" y="119"/>
                  </a:lnTo>
                  <a:lnTo>
                    <a:pt x="41" y="123"/>
                  </a:lnTo>
                  <a:lnTo>
                    <a:pt x="43" y="117"/>
                  </a:lnTo>
                  <a:lnTo>
                    <a:pt x="43" y="115"/>
                  </a:lnTo>
                  <a:close/>
                  <a:moveTo>
                    <a:pt x="12" y="113"/>
                  </a:moveTo>
                  <a:lnTo>
                    <a:pt x="12" y="117"/>
                  </a:lnTo>
                  <a:lnTo>
                    <a:pt x="12" y="125"/>
                  </a:lnTo>
                  <a:lnTo>
                    <a:pt x="12" y="127"/>
                  </a:lnTo>
                  <a:lnTo>
                    <a:pt x="12" y="131"/>
                  </a:lnTo>
                  <a:lnTo>
                    <a:pt x="10" y="138"/>
                  </a:lnTo>
                  <a:lnTo>
                    <a:pt x="10" y="138"/>
                  </a:lnTo>
                  <a:lnTo>
                    <a:pt x="10" y="140"/>
                  </a:lnTo>
                  <a:lnTo>
                    <a:pt x="12" y="138"/>
                  </a:lnTo>
                  <a:lnTo>
                    <a:pt x="12" y="132"/>
                  </a:lnTo>
                  <a:lnTo>
                    <a:pt x="12" y="127"/>
                  </a:lnTo>
                  <a:lnTo>
                    <a:pt x="12" y="117"/>
                  </a:lnTo>
                  <a:lnTo>
                    <a:pt x="12" y="113"/>
                  </a:lnTo>
                  <a:close/>
                  <a:moveTo>
                    <a:pt x="16" y="113"/>
                  </a:moveTo>
                  <a:lnTo>
                    <a:pt x="16" y="113"/>
                  </a:lnTo>
                  <a:lnTo>
                    <a:pt x="16" y="115"/>
                  </a:lnTo>
                  <a:lnTo>
                    <a:pt x="16" y="115"/>
                  </a:lnTo>
                  <a:lnTo>
                    <a:pt x="16" y="113"/>
                  </a:lnTo>
                  <a:lnTo>
                    <a:pt x="16" y="113"/>
                  </a:lnTo>
                  <a:close/>
                  <a:moveTo>
                    <a:pt x="115" y="113"/>
                  </a:moveTo>
                  <a:lnTo>
                    <a:pt x="113" y="115"/>
                  </a:lnTo>
                  <a:lnTo>
                    <a:pt x="113" y="117"/>
                  </a:lnTo>
                  <a:lnTo>
                    <a:pt x="115" y="115"/>
                  </a:lnTo>
                  <a:lnTo>
                    <a:pt x="115" y="113"/>
                  </a:lnTo>
                  <a:close/>
                  <a:moveTo>
                    <a:pt x="47" y="111"/>
                  </a:moveTo>
                  <a:lnTo>
                    <a:pt x="47" y="113"/>
                  </a:lnTo>
                  <a:lnTo>
                    <a:pt x="45" y="117"/>
                  </a:lnTo>
                  <a:lnTo>
                    <a:pt x="43" y="129"/>
                  </a:lnTo>
                  <a:lnTo>
                    <a:pt x="45" y="121"/>
                  </a:lnTo>
                  <a:lnTo>
                    <a:pt x="47" y="111"/>
                  </a:lnTo>
                  <a:close/>
                  <a:moveTo>
                    <a:pt x="29" y="111"/>
                  </a:moveTo>
                  <a:lnTo>
                    <a:pt x="27" y="113"/>
                  </a:lnTo>
                  <a:lnTo>
                    <a:pt x="27" y="115"/>
                  </a:lnTo>
                  <a:lnTo>
                    <a:pt x="29" y="111"/>
                  </a:lnTo>
                  <a:close/>
                  <a:moveTo>
                    <a:pt x="115" y="111"/>
                  </a:moveTo>
                  <a:lnTo>
                    <a:pt x="115" y="113"/>
                  </a:lnTo>
                  <a:lnTo>
                    <a:pt x="115" y="115"/>
                  </a:lnTo>
                  <a:lnTo>
                    <a:pt x="115" y="113"/>
                  </a:lnTo>
                  <a:lnTo>
                    <a:pt x="115" y="111"/>
                  </a:lnTo>
                  <a:close/>
                  <a:moveTo>
                    <a:pt x="31" y="111"/>
                  </a:moveTo>
                  <a:lnTo>
                    <a:pt x="31" y="111"/>
                  </a:lnTo>
                  <a:lnTo>
                    <a:pt x="31" y="111"/>
                  </a:lnTo>
                  <a:lnTo>
                    <a:pt x="31" y="111"/>
                  </a:lnTo>
                  <a:close/>
                  <a:moveTo>
                    <a:pt x="47" y="111"/>
                  </a:moveTo>
                  <a:lnTo>
                    <a:pt x="47" y="111"/>
                  </a:lnTo>
                  <a:lnTo>
                    <a:pt x="47" y="111"/>
                  </a:lnTo>
                  <a:lnTo>
                    <a:pt x="47" y="111"/>
                  </a:lnTo>
                  <a:close/>
                  <a:moveTo>
                    <a:pt x="125" y="111"/>
                  </a:moveTo>
                  <a:lnTo>
                    <a:pt x="125" y="113"/>
                  </a:lnTo>
                  <a:lnTo>
                    <a:pt x="127" y="121"/>
                  </a:lnTo>
                  <a:lnTo>
                    <a:pt x="127" y="123"/>
                  </a:lnTo>
                  <a:lnTo>
                    <a:pt x="127" y="123"/>
                  </a:lnTo>
                  <a:lnTo>
                    <a:pt x="127" y="115"/>
                  </a:lnTo>
                  <a:lnTo>
                    <a:pt x="125" y="111"/>
                  </a:lnTo>
                  <a:close/>
                  <a:moveTo>
                    <a:pt x="113" y="109"/>
                  </a:moveTo>
                  <a:lnTo>
                    <a:pt x="113" y="111"/>
                  </a:lnTo>
                  <a:lnTo>
                    <a:pt x="113" y="111"/>
                  </a:lnTo>
                  <a:lnTo>
                    <a:pt x="113" y="111"/>
                  </a:lnTo>
                  <a:lnTo>
                    <a:pt x="113" y="109"/>
                  </a:lnTo>
                  <a:close/>
                  <a:moveTo>
                    <a:pt x="92" y="109"/>
                  </a:moveTo>
                  <a:lnTo>
                    <a:pt x="92" y="111"/>
                  </a:lnTo>
                  <a:lnTo>
                    <a:pt x="92" y="111"/>
                  </a:lnTo>
                  <a:lnTo>
                    <a:pt x="92" y="121"/>
                  </a:lnTo>
                  <a:lnTo>
                    <a:pt x="92" y="119"/>
                  </a:lnTo>
                  <a:lnTo>
                    <a:pt x="92" y="115"/>
                  </a:lnTo>
                  <a:lnTo>
                    <a:pt x="92" y="109"/>
                  </a:lnTo>
                  <a:close/>
                  <a:moveTo>
                    <a:pt x="19" y="109"/>
                  </a:moveTo>
                  <a:lnTo>
                    <a:pt x="19" y="109"/>
                  </a:lnTo>
                  <a:lnTo>
                    <a:pt x="19" y="109"/>
                  </a:lnTo>
                  <a:lnTo>
                    <a:pt x="19" y="109"/>
                  </a:lnTo>
                  <a:lnTo>
                    <a:pt x="19" y="109"/>
                  </a:lnTo>
                  <a:close/>
                  <a:moveTo>
                    <a:pt x="21" y="109"/>
                  </a:moveTo>
                  <a:lnTo>
                    <a:pt x="21" y="113"/>
                  </a:lnTo>
                  <a:lnTo>
                    <a:pt x="19" y="117"/>
                  </a:lnTo>
                  <a:lnTo>
                    <a:pt x="19" y="121"/>
                  </a:lnTo>
                  <a:lnTo>
                    <a:pt x="19" y="121"/>
                  </a:lnTo>
                  <a:lnTo>
                    <a:pt x="19" y="121"/>
                  </a:lnTo>
                  <a:lnTo>
                    <a:pt x="19" y="121"/>
                  </a:lnTo>
                  <a:lnTo>
                    <a:pt x="19" y="121"/>
                  </a:lnTo>
                  <a:lnTo>
                    <a:pt x="21" y="117"/>
                  </a:lnTo>
                  <a:lnTo>
                    <a:pt x="21" y="109"/>
                  </a:lnTo>
                  <a:close/>
                  <a:moveTo>
                    <a:pt x="119" y="109"/>
                  </a:moveTo>
                  <a:lnTo>
                    <a:pt x="119" y="109"/>
                  </a:lnTo>
                  <a:lnTo>
                    <a:pt x="119" y="115"/>
                  </a:lnTo>
                  <a:lnTo>
                    <a:pt x="119" y="115"/>
                  </a:lnTo>
                  <a:lnTo>
                    <a:pt x="119" y="111"/>
                  </a:lnTo>
                  <a:lnTo>
                    <a:pt x="119" y="109"/>
                  </a:lnTo>
                  <a:close/>
                  <a:moveTo>
                    <a:pt x="105" y="109"/>
                  </a:moveTo>
                  <a:lnTo>
                    <a:pt x="105" y="111"/>
                  </a:lnTo>
                  <a:lnTo>
                    <a:pt x="105" y="111"/>
                  </a:lnTo>
                  <a:lnTo>
                    <a:pt x="105" y="111"/>
                  </a:lnTo>
                  <a:lnTo>
                    <a:pt x="105" y="109"/>
                  </a:lnTo>
                  <a:close/>
                  <a:moveTo>
                    <a:pt x="33" y="107"/>
                  </a:moveTo>
                  <a:lnTo>
                    <a:pt x="33" y="109"/>
                  </a:lnTo>
                  <a:lnTo>
                    <a:pt x="33" y="109"/>
                  </a:lnTo>
                  <a:lnTo>
                    <a:pt x="31" y="115"/>
                  </a:lnTo>
                  <a:lnTo>
                    <a:pt x="31" y="115"/>
                  </a:lnTo>
                  <a:lnTo>
                    <a:pt x="31" y="113"/>
                  </a:lnTo>
                  <a:lnTo>
                    <a:pt x="33" y="109"/>
                  </a:lnTo>
                  <a:lnTo>
                    <a:pt x="33" y="109"/>
                  </a:lnTo>
                  <a:lnTo>
                    <a:pt x="33" y="107"/>
                  </a:lnTo>
                  <a:close/>
                  <a:moveTo>
                    <a:pt x="113" y="107"/>
                  </a:moveTo>
                  <a:lnTo>
                    <a:pt x="113" y="107"/>
                  </a:lnTo>
                  <a:lnTo>
                    <a:pt x="113" y="109"/>
                  </a:lnTo>
                  <a:lnTo>
                    <a:pt x="113" y="111"/>
                  </a:lnTo>
                  <a:lnTo>
                    <a:pt x="113" y="109"/>
                  </a:lnTo>
                  <a:lnTo>
                    <a:pt x="113" y="107"/>
                  </a:lnTo>
                  <a:lnTo>
                    <a:pt x="113" y="107"/>
                  </a:lnTo>
                  <a:close/>
                  <a:moveTo>
                    <a:pt x="125" y="107"/>
                  </a:moveTo>
                  <a:lnTo>
                    <a:pt x="125" y="107"/>
                  </a:lnTo>
                  <a:lnTo>
                    <a:pt x="125" y="109"/>
                  </a:lnTo>
                  <a:lnTo>
                    <a:pt x="125" y="109"/>
                  </a:lnTo>
                  <a:lnTo>
                    <a:pt x="125" y="109"/>
                  </a:lnTo>
                  <a:lnTo>
                    <a:pt x="125" y="107"/>
                  </a:lnTo>
                  <a:close/>
                  <a:moveTo>
                    <a:pt x="27" y="107"/>
                  </a:moveTo>
                  <a:lnTo>
                    <a:pt x="27" y="109"/>
                  </a:lnTo>
                  <a:lnTo>
                    <a:pt x="25" y="111"/>
                  </a:lnTo>
                  <a:lnTo>
                    <a:pt x="27" y="111"/>
                  </a:lnTo>
                  <a:lnTo>
                    <a:pt x="27" y="107"/>
                  </a:lnTo>
                  <a:close/>
                  <a:moveTo>
                    <a:pt x="88" y="107"/>
                  </a:moveTo>
                  <a:lnTo>
                    <a:pt x="88" y="109"/>
                  </a:lnTo>
                  <a:lnTo>
                    <a:pt x="88" y="109"/>
                  </a:lnTo>
                  <a:lnTo>
                    <a:pt x="88" y="115"/>
                  </a:lnTo>
                  <a:lnTo>
                    <a:pt x="88" y="113"/>
                  </a:lnTo>
                  <a:lnTo>
                    <a:pt x="88" y="107"/>
                  </a:lnTo>
                  <a:close/>
                  <a:moveTo>
                    <a:pt x="10" y="105"/>
                  </a:moveTo>
                  <a:lnTo>
                    <a:pt x="8" y="113"/>
                  </a:lnTo>
                  <a:lnTo>
                    <a:pt x="8" y="119"/>
                  </a:lnTo>
                  <a:lnTo>
                    <a:pt x="8" y="123"/>
                  </a:lnTo>
                  <a:lnTo>
                    <a:pt x="8" y="127"/>
                  </a:lnTo>
                  <a:lnTo>
                    <a:pt x="8" y="131"/>
                  </a:lnTo>
                  <a:lnTo>
                    <a:pt x="8" y="129"/>
                  </a:lnTo>
                  <a:lnTo>
                    <a:pt x="10" y="127"/>
                  </a:lnTo>
                  <a:lnTo>
                    <a:pt x="10" y="117"/>
                  </a:lnTo>
                  <a:lnTo>
                    <a:pt x="10" y="105"/>
                  </a:lnTo>
                  <a:close/>
                  <a:moveTo>
                    <a:pt x="33" y="105"/>
                  </a:moveTo>
                  <a:lnTo>
                    <a:pt x="31" y="107"/>
                  </a:lnTo>
                  <a:lnTo>
                    <a:pt x="31" y="111"/>
                  </a:lnTo>
                  <a:lnTo>
                    <a:pt x="31" y="113"/>
                  </a:lnTo>
                  <a:lnTo>
                    <a:pt x="31" y="113"/>
                  </a:lnTo>
                  <a:lnTo>
                    <a:pt x="31" y="113"/>
                  </a:lnTo>
                  <a:lnTo>
                    <a:pt x="31" y="113"/>
                  </a:lnTo>
                  <a:lnTo>
                    <a:pt x="33" y="105"/>
                  </a:lnTo>
                  <a:close/>
                  <a:moveTo>
                    <a:pt x="117" y="105"/>
                  </a:moveTo>
                  <a:lnTo>
                    <a:pt x="117" y="105"/>
                  </a:lnTo>
                  <a:lnTo>
                    <a:pt x="117" y="107"/>
                  </a:lnTo>
                  <a:lnTo>
                    <a:pt x="119" y="105"/>
                  </a:lnTo>
                  <a:lnTo>
                    <a:pt x="117" y="105"/>
                  </a:lnTo>
                  <a:close/>
                  <a:moveTo>
                    <a:pt x="29" y="105"/>
                  </a:moveTo>
                  <a:lnTo>
                    <a:pt x="29" y="105"/>
                  </a:lnTo>
                  <a:lnTo>
                    <a:pt x="29" y="105"/>
                  </a:lnTo>
                  <a:lnTo>
                    <a:pt x="29" y="105"/>
                  </a:lnTo>
                  <a:lnTo>
                    <a:pt x="29" y="105"/>
                  </a:lnTo>
                  <a:close/>
                  <a:moveTo>
                    <a:pt x="113" y="103"/>
                  </a:moveTo>
                  <a:lnTo>
                    <a:pt x="113" y="103"/>
                  </a:lnTo>
                  <a:lnTo>
                    <a:pt x="113" y="105"/>
                  </a:lnTo>
                  <a:lnTo>
                    <a:pt x="113" y="109"/>
                  </a:lnTo>
                  <a:lnTo>
                    <a:pt x="115" y="107"/>
                  </a:lnTo>
                  <a:lnTo>
                    <a:pt x="113" y="103"/>
                  </a:lnTo>
                  <a:close/>
                  <a:moveTo>
                    <a:pt x="129" y="103"/>
                  </a:moveTo>
                  <a:lnTo>
                    <a:pt x="127" y="105"/>
                  </a:lnTo>
                  <a:lnTo>
                    <a:pt x="127" y="107"/>
                  </a:lnTo>
                  <a:lnTo>
                    <a:pt x="127" y="109"/>
                  </a:lnTo>
                  <a:lnTo>
                    <a:pt x="127" y="113"/>
                  </a:lnTo>
                  <a:lnTo>
                    <a:pt x="131" y="123"/>
                  </a:lnTo>
                  <a:lnTo>
                    <a:pt x="131" y="125"/>
                  </a:lnTo>
                  <a:lnTo>
                    <a:pt x="131" y="119"/>
                  </a:lnTo>
                  <a:lnTo>
                    <a:pt x="131" y="115"/>
                  </a:lnTo>
                  <a:lnTo>
                    <a:pt x="131" y="113"/>
                  </a:lnTo>
                  <a:lnTo>
                    <a:pt x="129" y="103"/>
                  </a:lnTo>
                  <a:close/>
                  <a:moveTo>
                    <a:pt x="19" y="101"/>
                  </a:moveTo>
                  <a:lnTo>
                    <a:pt x="19" y="103"/>
                  </a:lnTo>
                  <a:lnTo>
                    <a:pt x="17" y="109"/>
                  </a:lnTo>
                  <a:lnTo>
                    <a:pt x="17" y="117"/>
                  </a:lnTo>
                  <a:lnTo>
                    <a:pt x="16" y="121"/>
                  </a:lnTo>
                  <a:lnTo>
                    <a:pt x="16" y="123"/>
                  </a:lnTo>
                  <a:lnTo>
                    <a:pt x="16" y="127"/>
                  </a:lnTo>
                  <a:lnTo>
                    <a:pt x="16" y="127"/>
                  </a:lnTo>
                  <a:lnTo>
                    <a:pt x="17" y="117"/>
                  </a:lnTo>
                  <a:lnTo>
                    <a:pt x="17" y="117"/>
                  </a:lnTo>
                  <a:lnTo>
                    <a:pt x="19" y="107"/>
                  </a:lnTo>
                  <a:lnTo>
                    <a:pt x="19" y="101"/>
                  </a:lnTo>
                  <a:close/>
                  <a:moveTo>
                    <a:pt x="33" y="101"/>
                  </a:moveTo>
                  <a:lnTo>
                    <a:pt x="33" y="101"/>
                  </a:lnTo>
                  <a:lnTo>
                    <a:pt x="33" y="103"/>
                  </a:lnTo>
                  <a:lnTo>
                    <a:pt x="33" y="101"/>
                  </a:lnTo>
                  <a:lnTo>
                    <a:pt x="33" y="101"/>
                  </a:lnTo>
                  <a:lnTo>
                    <a:pt x="33" y="101"/>
                  </a:lnTo>
                  <a:close/>
                  <a:moveTo>
                    <a:pt x="37" y="101"/>
                  </a:moveTo>
                  <a:lnTo>
                    <a:pt x="37" y="101"/>
                  </a:lnTo>
                  <a:lnTo>
                    <a:pt x="37" y="101"/>
                  </a:lnTo>
                  <a:lnTo>
                    <a:pt x="37" y="101"/>
                  </a:lnTo>
                  <a:close/>
                  <a:moveTo>
                    <a:pt x="109" y="101"/>
                  </a:moveTo>
                  <a:lnTo>
                    <a:pt x="109" y="101"/>
                  </a:lnTo>
                  <a:lnTo>
                    <a:pt x="111" y="107"/>
                  </a:lnTo>
                  <a:lnTo>
                    <a:pt x="111" y="107"/>
                  </a:lnTo>
                  <a:lnTo>
                    <a:pt x="111" y="105"/>
                  </a:lnTo>
                  <a:lnTo>
                    <a:pt x="111" y="101"/>
                  </a:lnTo>
                  <a:lnTo>
                    <a:pt x="109" y="101"/>
                  </a:lnTo>
                  <a:close/>
                  <a:moveTo>
                    <a:pt x="121" y="99"/>
                  </a:moveTo>
                  <a:lnTo>
                    <a:pt x="121" y="99"/>
                  </a:lnTo>
                  <a:lnTo>
                    <a:pt x="121" y="101"/>
                  </a:lnTo>
                  <a:lnTo>
                    <a:pt x="123" y="103"/>
                  </a:lnTo>
                  <a:lnTo>
                    <a:pt x="123" y="103"/>
                  </a:lnTo>
                  <a:lnTo>
                    <a:pt x="123" y="103"/>
                  </a:lnTo>
                  <a:lnTo>
                    <a:pt x="121" y="99"/>
                  </a:lnTo>
                  <a:close/>
                  <a:moveTo>
                    <a:pt x="14" y="97"/>
                  </a:moveTo>
                  <a:lnTo>
                    <a:pt x="12" y="103"/>
                  </a:lnTo>
                  <a:lnTo>
                    <a:pt x="12" y="115"/>
                  </a:lnTo>
                  <a:lnTo>
                    <a:pt x="12" y="115"/>
                  </a:lnTo>
                  <a:lnTo>
                    <a:pt x="12" y="105"/>
                  </a:lnTo>
                  <a:lnTo>
                    <a:pt x="14" y="97"/>
                  </a:lnTo>
                  <a:lnTo>
                    <a:pt x="14" y="97"/>
                  </a:lnTo>
                  <a:close/>
                  <a:moveTo>
                    <a:pt x="10" y="97"/>
                  </a:moveTo>
                  <a:lnTo>
                    <a:pt x="10" y="99"/>
                  </a:lnTo>
                  <a:lnTo>
                    <a:pt x="6" y="107"/>
                  </a:lnTo>
                  <a:lnTo>
                    <a:pt x="6" y="107"/>
                  </a:lnTo>
                  <a:lnTo>
                    <a:pt x="6" y="113"/>
                  </a:lnTo>
                  <a:lnTo>
                    <a:pt x="6" y="115"/>
                  </a:lnTo>
                  <a:lnTo>
                    <a:pt x="6" y="115"/>
                  </a:lnTo>
                  <a:lnTo>
                    <a:pt x="6" y="111"/>
                  </a:lnTo>
                  <a:lnTo>
                    <a:pt x="10" y="101"/>
                  </a:lnTo>
                  <a:lnTo>
                    <a:pt x="10" y="97"/>
                  </a:lnTo>
                  <a:close/>
                  <a:moveTo>
                    <a:pt x="109" y="97"/>
                  </a:moveTo>
                  <a:lnTo>
                    <a:pt x="109" y="97"/>
                  </a:lnTo>
                  <a:lnTo>
                    <a:pt x="109" y="97"/>
                  </a:lnTo>
                  <a:lnTo>
                    <a:pt x="109" y="97"/>
                  </a:lnTo>
                  <a:lnTo>
                    <a:pt x="109" y="97"/>
                  </a:lnTo>
                  <a:close/>
                  <a:moveTo>
                    <a:pt x="21" y="95"/>
                  </a:moveTo>
                  <a:lnTo>
                    <a:pt x="21" y="99"/>
                  </a:lnTo>
                  <a:lnTo>
                    <a:pt x="21" y="101"/>
                  </a:lnTo>
                  <a:lnTo>
                    <a:pt x="19" y="107"/>
                  </a:lnTo>
                  <a:lnTo>
                    <a:pt x="19" y="107"/>
                  </a:lnTo>
                  <a:lnTo>
                    <a:pt x="21" y="103"/>
                  </a:lnTo>
                  <a:lnTo>
                    <a:pt x="21" y="99"/>
                  </a:lnTo>
                  <a:lnTo>
                    <a:pt x="21" y="95"/>
                  </a:lnTo>
                  <a:close/>
                  <a:moveTo>
                    <a:pt x="125" y="93"/>
                  </a:moveTo>
                  <a:lnTo>
                    <a:pt x="127" y="99"/>
                  </a:lnTo>
                  <a:lnTo>
                    <a:pt x="127" y="103"/>
                  </a:lnTo>
                  <a:lnTo>
                    <a:pt x="127" y="101"/>
                  </a:lnTo>
                  <a:lnTo>
                    <a:pt x="127" y="101"/>
                  </a:lnTo>
                  <a:lnTo>
                    <a:pt x="127" y="99"/>
                  </a:lnTo>
                  <a:lnTo>
                    <a:pt x="125" y="93"/>
                  </a:lnTo>
                  <a:close/>
                  <a:moveTo>
                    <a:pt x="25" y="93"/>
                  </a:moveTo>
                  <a:lnTo>
                    <a:pt x="23" y="97"/>
                  </a:lnTo>
                  <a:lnTo>
                    <a:pt x="23" y="101"/>
                  </a:lnTo>
                  <a:lnTo>
                    <a:pt x="23" y="101"/>
                  </a:lnTo>
                  <a:lnTo>
                    <a:pt x="25" y="93"/>
                  </a:lnTo>
                  <a:close/>
                  <a:moveTo>
                    <a:pt x="131" y="92"/>
                  </a:moveTo>
                  <a:lnTo>
                    <a:pt x="131" y="93"/>
                  </a:lnTo>
                  <a:lnTo>
                    <a:pt x="131" y="99"/>
                  </a:lnTo>
                  <a:lnTo>
                    <a:pt x="131" y="99"/>
                  </a:lnTo>
                  <a:lnTo>
                    <a:pt x="134" y="113"/>
                  </a:lnTo>
                  <a:lnTo>
                    <a:pt x="136" y="129"/>
                  </a:lnTo>
                  <a:lnTo>
                    <a:pt x="138" y="132"/>
                  </a:lnTo>
                  <a:lnTo>
                    <a:pt x="138" y="132"/>
                  </a:lnTo>
                  <a:lnTo>
                    <a:pt x="136" y="127"/>
                  </a:lnTo>
                  <a:lnTo>
                    <a:pt x="136" y="115"/>
                  </a:lnTo>
                  <a:lnTo>
                    <a:pt x="134" y="105"/>
                  </a:lnTo>
                  <a:lnTo>
                    <a:pt x="131" y="92"/>
                  </a:lnTo>
                  <a:close/>
                  <a:moveTo>
                    <a:pt x="113" y="92"/>
                  </a:moveTo>
                  <a:lnTo>
                    <a:pt x="113" y="92"/>
                  </a:lnTo>
                  <a:lnTo>
                    <a:pt x="113" y="92"/>
                  </a:lnTo>
                  <a:lnTo>
                    <a:pt x="113" y="92"/>
                  </a:lnTo>
                  <a:close/>
                  <a:moveTo>
                    <a:pt x="12" y="90"/>
                  </a:moveTo>
                  <a:lnTo>
                    <a:pt x="10" y="95"/>
                  </a:lnTo>
                  <a:lnTo>
                    <a:pt x="10" y="97"/>
                  </a:lnTo>
                  <a:lnTo>
                    <a:pt x="8" y="105"/>
                  </a:lnTo>
                  <a:lnTo>
                    <a:pt x="8" y="113"/>
                  </a:lnTo>
                  <a:lnTo>
                    <a:pt x="8" y="117"/>
                  </a:lnTo>
                  <a:lnTo>
                    <a:pt x="10" y="105"/>
                  </a:lnTo>
                  <a:lnTo>
                    <a:pt x="12" y="103"/>
                  </a:lnTo>
                  <a:lnTo>
                    <a:pt x="12" y="99"/>
                  </a:lnTo>
                  <a:lnTo>
                    <a:pt x="12" y="90"/>
                  </a:lnTo>
                  <a:close/>
                  <a:moveTo>
                    <a:pt x="115" y="90"/>
                  </a:moveTo>
                  <a:lnTo>
                    <a:pt x="117" y="97"/>
                  </a:lnTo>
                  <a:lnTo>
                    <a:pt x="117" y="103"/>
                  </a:lnTo>
                  <a:lnTo>
                    <a:pt x="117" y="101"/>
                  </a:lnTo>
                  <a:lnTo>
                    <a:pt x="117" y="97"/>
                  </a:lnTo>
                  <a:lnTo>
                    <a:pt x="117" y="97"/>
                  </a:lnTo>
                  <a:lnTo>
                    <a:pt x="115" y="90"/>
                  </a:lnTo>
                  <a:close/>
                  <a:moveTo>
                    <a:pt x="19" y="90"/>
                  </a:moveTo>
                  <a:lnTo>
                    <a:pt x="19" y="90"/>
                  </a:lnTo>
                  <a:lnTo>
                    <a:pt x="17" y="95"/>
                  </a:lnTo>
                  <a:lnTo>
                    <a:pt x="16" y="99"/>
                  </a:lnTo>
                  <a:lnTo>
                    <a:pt x="16" y="105"/>
                  </a:lnTo>
                  <a:lnTo>
                    <a:pt x="16" y="109"/>
                  </a:lnTo>
                  <a:lnTo>
                    <a:pt x="16" y="107"/>
                  </a:lnTo>
                  <a:lnTo>
                    <a:pt x="17" y="103"/>
                  </a:lnTo>
                  <a:lnTo>
                    <a:pt x="17" y="101"/>
                  </a:lnTo>
                  <a:lnTo>
                    <a:pt x="17" y="93"/>
                  </a:lnTo>
                  <a:lnTo>
                    <a:pt x="19" y="90"/>
                  </a:lnTo>
                  <a:close/>
                  <a:moveTo>
                    <a:pt x="84" y="88"/>
                  </a:moveTo>
                  <a:lnTo>
                    <a:pt x="86" y="95"/>
                  </a:lnTo>
                  <a:lnTo>
                    <a:pt x="86" y="97"/>
                  </a:lnTo>
                  <a:lnTo>
                    <a:pt x="88" y="107"/>
                  </a:lnTo>
                  <a:lnTo>
                    <a:pt x="88" y="105"/>
                  </a:lnTo>
                  <a:lnTo>
                    <a:pt x="86" y="99"/>
                  </a:lnTo>
                  <a:lnTo>
                    <a:pt x="84" y="90"/>
                  </a:lnTo>
                  <a:lnTo>
                    <a:pt x="84" y="88"/>
                  </a:lnTo>
                  <a:lnTo>
                    <a:pt x="84" y="88"/>
                  </a:lnTo>
                  <a:close/>
                  <a:moveTo>
                    <a:pt x="72" y="86"/>
                  </a:moveTo>
                  <a:lnTo>
                    <a:pt x="74" y="90"/>
                  </a:lnTo>
                  <a:lnTo>
                    <a:pt x="74" y="101"/>
                  </a:lnTo>
                  <a:lnTo>
                    <a:pt x="76" y="111"/>
                  </a:lnTo>
                  <a:lnTo>
                    <a:pt x="76" y="125"/>
                  </a:lnTo>
                  <a:lnTo>
                    <a:pt x="78" y="136"/>
                  </a:lnTo>
                  <a:lnTo>
                    <a:pt x="78" y="140"/>
                  </a:lnTo>
                  <a:lnTo>
                    <a:pt x="78" y="138"/>
                  </a:lnTo>
                  <a:lnTo>
                    <a:pt x="78" y="132"/>
                  </a:lnTo>
                  <a:lnTo>
                    <a:pt x="80" y="131"/>
                  </a:lnTo>
                  <a:lnTo>
                    <a:pt x="78" y="111"/>
                  </a:lnTo>
                  <a:lnTo>
                    <a:pt x="74" y="93"/>
                  </a:lnTo>
                  <a:lnTo>
                    <a:pt x="74" y="88"/>
                  </a:lnTo>
                  <a:lnTo>
                    <a:pt x="72" y="86"/>
                  </a:lnTo>
                  <a:lnTo>
                    <a:pt x="72" y="86"/>
                  </a:lnTo>
                  <a:close/>
                  <a:moveTo>
                    <a:pt x="17" y="86"/>
                  </a:moveTo>
                  <a:lnTo>
                    <a:pt x="17" y="88"/>
                  </a:lnTo>
                  <a:lnTo>
                    <a:pt x="16" y="92"/>
                  </a:lnTo>
                  <a:lnTo>
                    <a:pt x="16" y="99"/>
                  </a:lnTo>
                  <a:lnTo>
                    <a:pt x="16" y="105"/>
                  </a:lnTo>
                  <a:lnTo>
                    <a:pt x="16" y="109"/>
                  </a:lnTo>
                  <a:lnTo>
                    <a:pt x="16" y="99"/>
                  </a:lnTo>
                  <a:lnTo>
                    <a:pt x="17" y="93"/>
                  </a:lnTo>
                  <a:lnTo>
                    <a:pt x="17" y="88"/>
                  </a:lnTo>
                  <a:lnTo>
                    <a:pt x="17" y="86"/>
                  </a:lnTo>
                  <a:close/>
                  <a:moveTo>
                    <a:pt x="121" y="86"/>
                  </a:moveTo>
                  <a:lnTo>
                    <a:pt x="121" y="86"/>
                  </a:lnTo>
                  <a:lnTo>
                    <a:pt x="121" y="86"/>
                  </a:lnTo>
                  <a:lnTo>
                    <a:pt x="121" y="86"/>
                  </a:lnTo>
                  <a:close/>
                  <a:moveTo>
                    <a:pt x="16" y="86"/>
                  </a:moveTo>
                  <a:lnTo>
                    <a:pt x="14" y="88"/>
                  </a:lnTo>
                  <a:lnTo>
                    <a:pt x="12" y="93"/>
                  </a:lnTo>
                  <a:lnTo>
                    <a:pt x="12" y="99"/>
                  </a:lnTo>
                  <a:lnTo>
                    <a:pt x="12" y="99"/>
                  </a:lnTo>
                  <a:lnTo>
                    <a:pt x="14" y="95"/>
                  </a:lnTo>
                  <a:lnTo>
                    <a:pt x="14" y="92"/>
                  </a:lnTo>
                  <a:lnTo>
                    <a:pt x="16" y="86"/>
                  </a:lnTo>
                  <a:close/>
                  <a:moveTo>
                    <a:pt x="132" y="84"/>
                  </a:moveTo>
                  <a:lnTo>
                    <a:pt x="132" y="84"/>
                  </a:lnTo>
                  <a:lnTo>
                    <a:pt x="132" y="88"/>
                  </a:lnTo>
                  <a:lnTo>
                    <a:pt x="132" y="93"/>
                  </a:lnTo>
                  <a:lnTo>
                    <a:pt x="136" y="107"/>
                  </a:lnTo>
                  <a:lnTo>
                    <a:pt x="138" y="119"/>
                  </a:lnTo>
                  <a:lnTo>
                    <a:pt x="138" y="132"/>
                  </a:lnTo>
                  <a:lnTo>
                    <a:pt x="138" y="140"/>
                  </a:lnTo>
                  <a:lnTo>
                    <a:pt x="138" y="140"/>
                  </a:lnTo>
                  <a:lnTo>
                    <a:pt x="138" y="144"/>
                  </a:lnTo>
                  <a:lnTo>
                    <a:pt x="140" y="152"/>
                  </a:lnTo>
                  <a:lnTo>
                    <a:pt x="140" y="156"/>
                  </a:lnTo>
                  <a:lnTo>
                    <a:pt x="140" y="154"/>
                  </a:lnTo>
                  <a:lnTo>
                    <a:pt x="142" y="148"/>
                  </a:lnTo>
                  <a:lnTo>
                    <a:pt x="142" y="142"/>
                  </a:lnTo>
                  <a:lnTo>
                    <a:pt x="142" y="136"/>
                  </a:lnTo>
                  <a:lnTo>
                    <a:pt x="142" y="131"/>
                  </a:lnTo>
                  <a:lnTo>
                    <a:pt x="142" y="125"/>
                  </a:lnTo>
                  <a:lnTo>
                    <a:pt x="140" y="115"/>
                  </a:lnTo>
                  <a:lnTo>
                    <a:pt x="138" y="103"/>
                  </a:lnTo>
                  <a:lnTo>
                    <a:pt x="132" y="84"/>
                  </a:lnTo>
                  <a:lnTo>
                    <a:pt x="132" y="84"/>
                  </a:lnTo>
                  <a:close/>
                  <a:moveTo>
                    <a:pt x="129" y="84"/>
                  </a:moveTo>
                  <a:lnTo>
                    <a:pt x="129" y="88"/>
                  </a:lnTo>
                  <a:lnTo>
                    <a:pt x="131" y="92"/>
                  </a:lnTo>
                  <a:lnTo>
                    <a:pt x="131" y="90"/>
                  </a:lnTo>
                  <a:lnTo>
                    <a:pt x="131" y="90"/>
                  </a:lnTo>
                  <a:lnTo>
                    <a:pt x="129" y="86"/>
                  </a:lnTo>
                  <a:lnTo>
                    <a:pt x="129" y="84"/>
                  </a:lnTo>
                  <a:close/>
                  <a:moveTo>
                    <a:pt x="111" y="82"/>
                  </a:moveTo>
                  <a:lnTo>
                    <a:pt x="111" y="84"/>
                  </a:lnTo>
                  <a:lnTo>
                    <a:pt x="111" y="84"/>
                  </a:lnTo>
                  <a:lnTo>
                    <a:pt x="111" y="86"/>
                  </a:lnTo>
                  <a:lnTo>
                    <a:pt x="111" y="86"/>
                  </a:lnTo>
                  <a:lnTo>
                    <a:pt x="113" y="90"/>
                  </a:lnTo>
                  <a:lnTo>
                    <a:pt x="113" y="90"/>
                  </a:lnTo>
                  <a:lnTo>
                    <a:pt x="113" y="88"/>
                  </a:lnTo>
                  <a:lnTo>
                    <a:pt x="111" y="82"/>
                  </a:lnTo>
                  <a:close/>
                  <a:moveTo>
                    <a:pt x="25" y="82"/>
                  </a:moveTo>
                  <a:lnTo>
                    <a:pt x="25" y="82"/>
                  </a:lnTo>
                  <a:lnTo>
                    <a:pt x="25" y="82"/>
                  </a:lnTo>
                  <a:lnTo>
                    <a:pt x="25" y="84"/>
                  </a:lnTo>
                  <a:lnTo>
                    <a:pt x="25" y="84"/>
                  </a:lnTo>
                  <a:lnTo>
                    <a:pt x="25" y="84"/>
                  </a:lnTo>
                  <a:lnTo>
                    <a:pt x="25" y="82"/>
                  </a:lnTo>
                  <a:close/>
                  <a:moveTo>
                    <a:pt x="16" y="80"/>
                  </a:moveTo>
                  <a:lnTo>
                    <a:pt x="16" y="82"/>
                  </a:lnTo>
                  <a:lnTo>
                    <a:pt x="16" y="82"/>
                  </a:lnTo>
                  <a:lnTo>
                    <a:pt x="16" y="82"/>
                  </a:lnTo>
                  <a:lnTo>
                    <a:pt x="16" y="82"/>
                  </a:lnTo>
                  <a:lnTo>
                    <a:pt x="16" y="80"/>
                  </a:lnTo>
                  <a:close/>
                  <a:moveTo>
                    <a:pt x="84" y="80"/>
                  </a:moveTo>
                  <a:lnTo>
                    <a:pt x="84" y="84"/>
                  </a:lnTo>
                  <a:lnTo>
                    <a:pt x="84" y="86"/>
                  </a:lnTo>
                  <a:lnTo>
                    <a:pt x="84" y="86"/>
                  </a:lnTo>
                  <a:lnTo>
                    <a:pt x="84" y="82"/>
                  </a:lnTo>
                  <a:lnTo>
                    <a:pt x="84" y="80"/>
                  </a:lnTo>
                  <a:lnTo>
                    <a:pt x="84" y="80"/>
                  </a:lnTo>
                  <a:close/>
                  <a:moveTo>
                    <a:pt x="17" y="78"/>
                  </a:moveTo>
                  <a:lnTo>
                    <a:pt x="16" y="84"/>
                  </a:lnTo>
                  <a:lnTo>
                    <a:pt x="16" y="88"/>
                  </a:lnTo>
                  <a:lnTo>
                    <a:pt x="16" y="88"/>
                  </a:lnTo>
                  <a:lnTo>
                    <a:pt x="16" y="86"/>
                  </a:lnTo>
                  <a:lnTo>
                    <a:pt x="16" y="86"/>
                  </a:lnTo>
                  <a:lnTo>
                    <a:pt x="17" y="78"/>
                  </a:lnTo>
                  <a:close/>
                  <a:moveTo>
                    <a:pt x="70" y="78"/>
                  </a:moveTo>
                  <a:lnTo>
                    <a:pt x="68" y="80"/>
                  </a:lnTo>
                  <a:lnTo>
                    <a:pt x="68" y="80"/>
                  </a:lnTo>
                  <a:lnTo>
                    <a:pt x="68" y="80"/>
                  </a:lnTo>
                  <a:lnTo>
                    <a:pt x="70" y="78"/>
                  </a:lnTo>
                  <a:lnTo>
                    <a:pt x="70" y="78"/>
                  </a:lnTo>
                  <a:close/>
                  <a:moveTo>
                    <a:pt x="21" y="74"/>
                  </a:moveTo>
                  <a:lnTo>
                    <a:pt x="21" y="74"/>
                  </a:lnTo>
                  <a:lnTo>
                    <a:pt x="19" y="76"/>
                  </a:lnTo>
                  <a:lnTo>
                    <a:pt x="17" y="80"/>
                  </a:lnTo>
                  <a:lnTo>
                    <a:pt x="17" y="82"/>
                  </a:lnTo>
                  <a:lnTo>
                    <a:pt x="19" y="76"/>
                  </a:lnTo>
                  <a:lnTo>
                    <a:pt x="21" y="74"/>
                  </a:lnTo>
                  <a:close/>
                  <a:moveTo>
                    <a:pt x="129" y="74"/>
                  </a:moveTo>
                  <a:lnTo>
                    <a:pt x="129" y="76"/>
                  </a:lnTo>
                  <a:lnTo>
                    <a:pt x="131" y="82"/>
                  </a:lnTo>
                  <a:lnTo>
                    <a:pt x="131" y="84"/>
                  </a:lnTo>
                  <a:lnTo>
                    <a:pt x="131" y="80"/>
                  </a:lnTo>
                  <a:lnTo>
                    <a:pt x="129" y="74"/>
                  </a:lnTo>
                  <a:close/>
                  <a:moveTo>
                    <a:pt x="109" y="72"/>
                  </a:moveTo>
                  <a:lnTo>
                    <a:pt x="109" y="76"/>
                  </a:lnTo>
                  <a:lnTo>
                    <a:pt x="109" y="76"/>
                  </a:lnTo>
                  <a:lnTo>
                    <a:pt x="109" y="78"/>
                  </a:lnTo>
                  <a:lnTo>
                    <a:pt x="111" y="80"/>
                  </a:lnTo>
                  <a:lnTo>
                    <a:pt x="111" y="78"/>
                  </a:lnTo>
                  <a:lnTo>
                    <a:pt x="111" y="76"/>
                  </a:lnTo>
                  <a:lnTo>
                    <a:pt x="109" y="72"/>
                  </a:lnTo>
                  <a:close/>
                  <a:moveTo>
                    <a:pt x="92" y="70"/>
                  </a:moveTo>
                  <a:lnTo>
                    <a:pt x="92" y="70"/>
                  </a:lnTo>
                  <a:lnTo>
                    <a:pt x="92" y="70"/>
                  </a:lnTo>
                  <a:lnTo>
                    <a:pt x="92" y="70"/>
                  </a:lnTo>
                  <a:lnTo>
                    <a:pt x="92" y="70"/>
                  </a:lnTo>
                  <a:lnTo>
                    <a:pt x="92" y="70"/>
                  </a:lnTo>
                  <a:close/>
                  <a:moveTo>
                    <a:pt x="113" y="68"/>
                  </a:moveTo>
                  <a:lnTo>
                    <a:pt x="113" y="68"/>
                  </a:lnTo>
                  <a:lnTo>
                    <a:pt x="113" y="68"/>
                  </a:lnTo>
                  <a:lnTo>
                    <a:pt x="113" y="68"/>
                  </a:lnTo>
                  <a:close/>
                  <a:moveTo>
                    <a:pt x="33" y="68"/>
                  </a:moveTo>
                  <a:lnTo>
                    <a:pt x="31" y="68"/>
                  </a:lnTo>
                  <a:lnTo>
                    <a:pt x="29" y="72"/>
                  </a:lnTo>
                  <a:lnTo>
                    <a:pt x="29" y="76"/>
                  </a:lnTo>
                  <a:lnTo>
                    <a:pt x="29" y="78"/>
                  </a:lnTo>
                  <a:lnTo>
                    <a:pt x="29" y="76"/>
                  </a:lnTo>
                  <a:lnTo>
                    <a:pt x="29" y="76"/>
                  </a:lnTo>
                  <a:lnTo>
                    <a:pt x="31" y="72"/>
                  </a:lnTo>
                  <a:lnTo>
                    <a:pt x="33" y="68"/>
                  </a:lnTo>
                  <a:close/>
                  <a:moveTo>
                    <a:pt x="17" y="68"/>
                  </a:moveTo>
                  <a:lnTo>
                    <a:pt x="14" y="76"/>
                  </a:lnTo>
                  <a:lnTo>
                    <a:pt x="12" y="84"/>
                  </a:lnTo>
                  <a:lnTo>
                    <a:pt x="10" y="92"/>
                  </a:lnTo>
                  <a:lnTo>
                    <a:pt x="6" y="99"/>
                  </a:lnTo>
                  <a:lnTo>
                    <a:pt x="6" y="103"/>
                  </a:lnTo>
                  <a:lnTo>
                    <a:pt x="8" y="101"/>
                  </a:lnTo>
                  <a:lnTo>
                    <a:pt x="10" y="93"/>
                  </a:lnTo>
                  <a:lnTo>
                    <a:pt x="12" y="92"/>
                  </a:lnTo>
                  <a:lnTo>
                    <a:pt x="16" y="74"/>
                  </a:lnTo>
                  <a:lnTo>
                    <a:pt x="17" y="72"/>
                  </a:lnTo>
                  <a:lnTo>
                    <a:pt x="17" y="70"/>
                  </a:lnTo>
                  <a:lnTo>
                    <a:pt x="17" y="70"/>
                  </a:lnTo>
                  <a:lnTo>
                    <a:pt x="17" y="68"/>
                  </a:lnTo>
                  <a:close/>
                  <a:moveTo>
                    <a:pt x="29" y="68"/>
                  </a:moveTo>
                  <a:lnTo>
                    <a:pt x="27" y="70"/>
                  </a:lnTo>
                  <a:lnTo>
                    <a:pt x="25" y="76"/>
                  </a:lnTo>
                  <a:lnTo>
                    <a:pt x="23" y="80"/>
                  </a:lnTo>
                  <a:lnTo>
                    <a:pt x="21" y="92"/>
                  </a:lnTo>
                  <a:lnTo>
                    <a:pt x="21" y="92"/>
                  </a:lnTo>
                  <a:lnTo>
                    <a:pt x="23" y="88"/>
                  </a:lnTo>
                  <a:lnTo>
                    <a:pt x="23" y="86"/>
                  </a:lnTo>
                  <a:lnTo>
                    <a:pt x="23" y="86"/>
                  </a:lnTo>
                  <a:lnTo>
                    <a:pt x="25" y="80"/>
                  </a:lnTo>
                  <a:lnTo>
                    <a:pt x="25" y="76"/>
                  </a:lnTo>
                  <a:lnTo>
                    <a:pt x="27" y="76"/>
                  </a:lnTo>
                  <a:lnTo>
                    <a:pt x="29" y="70"/>
                  </a:lnTo>
                  <a:lnTo>
                    <a:pt x="29" y="70"/>
                  </a:lnTo>
                  <a:lnTo>
                    <a:pt x="29" y="68"/>
                  </a:lnTo>
                  <a:close/>
                  <a:moveTo>
                    <a:pt x="107" y="66"/>
                  </a:moveTo>
                  <a:lnTo>
                    <a:pt x="107" y="68"/>
                  </a:lnTo>
                  <a:lnTo>
                    <a:pt x="107" y="68"/>
                  </a:lnTo>
                  <a:lnTo>
                    <a:pt x="107" y="66"/>
                  </a:lnTo>
                  <a:lnTo>
                    <a:pt x="107" y="66"/>
                  </a:lnTo>
                  <a:close/>
                  <a:moveTo>
                    <a:pt x="127" y="66"/>
                  </a:moveTo>
                  <a:lnTo>
                    <a:pt x="127" y="66"/>
                  </a:lnTo>
                  <a:lnTo>
                    <a:pt x="127" y="70"/>
                  </a:lnTo>
                  <a:lnTo>
                    <a:pt x="129" y="72"/>
                  </a:lnTo>
                  <a:lnTo>
                    <a:pt x="129" y="72"/>
                  </a:lnTo>
                  <a:lnTo>
                    <a:pt x="127" y="66"/>
                  </a:lnTo>
                  <a:close/>
                  <a:moveTo>
                    <a:pt x="113" y="64"/>
                  </a:moveTo>
                  <a:lnTo>
                    <a:pt x="113" y="66"/>
                  </a:lnTo>
                  <a:lnTo>
                    <a:pt x="113" y="68"/>
                  </a:lnTo>
                  <a:lnTo>
                    <a:pt x="113" y="68"/>
                  </a:lnTo>
                  <a:lnTo>
                    <a:pt x="113" y="66"/>
                  </a:lnTo>
                  <a:lnTo>
                    <a:pt x="113" y="64"/>
                  </a:lnTo>
                  <a:close/>
                  <a:moveTo>
                    <a:pt x="92" y="64"/>
                  </a:moveTo>
                  <a:lnTo>
                    <a:pt x="90" y="66"/>
                  </a:lnTo>
                  <a:lnTo>
                    <a:pt x="90" y="66"/>
                  </a:lnTo>
                  <a:lnTo>
                    <a:pt x="92" y="68"/>
                  </a:lnTo>
                  <a:lnTo>
                    <a:pt x="92" y="68"/>
                  </a:lnTo>
                  <a:lnTo>
                    <a:pt x="92" y="66"/>
                  </a:lnTo>
                  <a:lnTo>
                    <a:pt x="92" y="64"/>
                  </a:lnTo>
                  <a:close/>
                  <a:moveTo>
                    <a:pt x="35" y="64"/>
                  </a:moveTo>
                  <a:lnTo>
                    <a:pt x="35" y="66"/>
                  </a:lnTo>
                  <a:lnTo>
                    <a:pt x="35" y="66"/>
                  </a:lnTo>
                  <a:lnTo>
                    <a:pt x="35" y="64"/>
                  </a:lnTo>
                  <a:lnTo>
                    <a:pt x="35" y="64"/>
                  </a:lnTo>
                  <a:close/>
                  <a:moveTo>
                    <a:pt x="90" y="62"/>
                  </a:moveTo>
                  <a:lnTo>
                    <a:pt x="90" y="64"/>
                  </a:lnTo>
                  <a:lnTo>
                    <a:pt x="90" y="66"/>
                  </a:lnTo>
                  <a:lnTo>
                    <a:pt x="90" y="66"/>
                  </a:lnTo>
                  <a:lnTo>
                    <a:pt x="90" y="64"/>
                  </a:lnTo>
                  <a:lnTo>
                    <a:pt x="90" y="64"/>
                  </a:lnTo>
                  <a:lnTo>
                    <a:pt x="90" y="64"/>
                  </a:lnTo>
                  <a:lnTo>
                    <a:pt x="90" y="62"/>
                  </a:lnTo>
                  <a:lnTo>
                    <a:pt x="90" y="62"/>
                  </a:lnTo>
                  <a:close/>
                  <a:moveTo>
                    <a:pt x="90" y="62"/>
                  </a:moveTo>
                  <a:lnTo>
                    <a:pt x="90" y="62"/>
                  </a:lnTo>
                  <a:lnTo>
                    <a:pt x="90" y="64"/>
                  </a:lnTo>
                  <a:lnTo>
                    <a:pt x="90" y="64"/>
                  </a:lnTo>
                  <a:lnTo>
                    <a:pt x="90" y="62"/>
                  </a:lnTo>
                  <a:lnTo>
                    <a:pt x="90" y="62"/>
                  </a:lnTo>
                  <a:close/>
                  <a:moveTo>
                    <a:pt x="25" y="62"/>
                  </a:moveTo>
                  <a:lnTo>
                    <a:pt x="23" y="64"/>
                  </a:lnTo>
                  <a:lnTo>
                    <a:pt x="21" y="70"/>
                  </a:lnTo>
                  <a:lnTo>
                    <a:pt x="19" y="70"/>
                  </a:lnTo>
                  <a:lnTo>
                    <a:pt x="17" y="76"/>
                  </a:lnTo>
                  <a:lnTo>
                    <a:pt x="17" y="78"/>
                  </a:lnTo>
                  <a:lnTo>
                    <a:pt x="17" y="78"/>
                  </a:lnTo>
                  <a:lnTo>
                    <a:pt x="17" y="80"/>
                  </a:lnTo>
                  <a:lnTo>
                    <a:pt x="21" y="72"/>
                  </a:lnTo>
                  <a:lnTo>
                    <a:pt x="21" y="68"/>
                  </a:lnTo>
                  <a:lnTo>
                    <a:pt x="21" y="68"/>
                  </a:lnTo>
                  <a:lnTo>
                    <a:pt x="23" y="64"/>
                  </a:lnTo>
                  <a:lnTo>
                    <a:pt x="25" y="62"/>
                  </a:lnTo>
                  <a:close/>
                  <a:moveTo>
                    <a:pt x="131" y="62"/>
                  </a:moveTo>
                  <a:lnTo>
                    <a:pt x="131" y="62"/>
                  </a:lnTo>
                  <a:lnTo>
                    <a:pt x="129" y="66"/>
                  </a:lnTo>
                  <a:lnTo>
                    <a:pt x="129" y="68"/>
                  </a:lnTo>
                  <a:lnTo>
                    <a:pt x="131" y="68"/>
                  </a:lnTo>
                  <a:lnTo>
                    <a:pt x="131" y="74"/>
                  </a:lnTo>
                  <a:lnTo>
                    <a:pt x="131" y="74"/>
                  </a:lnTo>
                  <a:lnTo>
                    <a:pt x="131" y="66"/>
                  </a:lnTo>
                  <a:lnTo>
                    <a:pt x="131" y="62"/>
                  </a:lnTo>
                  <a:close/>
                  <a:moveTo>
                    <a:pt x="90" y="60"/>
                  </a:moveTo>
                  <a:lnTo>
                    <a:pt x="90" y="60"/>
                  </a:lnTo>
                  <a:lnTo>
                    <a:pt x="90" y="60"/>
                  </a:lnTo>
                  <a:lnTo>
                    <a:pt x="90" y="60"/>
                  </a:lnTo>
                  <a:lnTo>
                    <a:pt x="90" y="60"/>
                  </a:lnTo>
                  <a:close/>
                  <a:moveTo>
                    <a:pt x="105" y="60"/>
                  </a:moveTo>
                  <a:lnTo>
                    <a:pt x="107" y="64"/>
                  </a:lnTo>
                  <a:lnTo>
                    <a:pt x="107" y="66"/>
                  </a:lnTo>
                  <a:lnTo>
                    <a:pt x="109" y="64"/>
                  </a:lnTo>
                  <a:lnTo>
                    <a:pt x="109" y="62"/>
                  </a:lnTo>
                  <a:lnTo>
                    <a:pt x="107" y="60"/>
                  </a:lnTo>
                  <a:lnTo>
                    <a:pt x="107" y="60"/>
                  </a:lnTo>
                  <a:lnTo>
                    <a:pt x="105" y="60"/>
                  </a:lnTo>
                  <a:close/>
                  <a:moveTo>
                    <a:pt x="111" y="58"/>
                  </a:moveTo>
                  <a:lnTo>
                    <a:pt x="111" y="60"/>
                  </a:lnTo>
                  <a:lnTo>
                    <a:pt x="113" y="60"/>
                  </a:lnTo>
                  <a:lnTo>
                    <a:pt x="113" y="60"/>
                  </a:lnTo>
                  <a:lnTo>
                    <a:pt x="111" y="58"/>
                  </a:lnTo>
                  <a:lnTo>
                    <a:pt x="111" y="58"/>
                  </a:lnTo>
                  <a:close/>
                  <a:moveTo>
                    <a:pt x="90" y="58"/>
                  </a:moveTo>
                  <a:lnTo>
                    <a:pt x="90" y="58"/>
                  </a:lnTo>
                  <a:lnTo>
                    <a:pt x="90" y="60"/>
                  </a:lnTo>
                  <a:lnTo>
                    <a:pt x="90" y="60"/>
                  </a:lnTo>
                  <a:lnTo>
                    <a:pt x="90" y="60"/>
                  </a:lnTo>
                  <a:lnTo>
                    <a:pt x="90" y="60"/>
                  </a:lnTo>
                  <a:lnTo>
                    <a:pt x="90" y="58"/>
                  </a:lnTo>
                  <a:close/>
                  <a:moveTo>
                    <a:pt x="111" y="58"/>
                  </a:moveTo>
                  <a:lnTo>
                    <a:pt x="111" y="58"/>
                  </a:lnTo>
                  <a:lnTo>
                    <a:pt x="111" y="58"/>
                  </a:lnTo>
                  <a:lnTo>
                    <a:pt x="111" y="58"/>
                  </a:lnTo>
                  <a:close/>
                  <a:moveTo>
                    <a:pt x="105" y="58"/>
                  </a:moveTo>
                  <a:lnTo>
                    <a:pt x="105" y="58"/>
                  </a:lnTo>
                  <a:lnTo>
                    <a:pt x="105" y="58"/>
                  </a:lnTo>
                  <a:lnTo>
                    <a:pt x="105" y="58"/>
                  </a:lnTo>
                  <a:lnTo>
                    <a:pt x="105" y="58"/>
                  </a:lnTo>
                  <a:close/>
                  <a:moveTo>
                    <a:pt x="80" y="58"/>
                  </a:moveTo>
                  <a:lnTo>
                    <a:pt x="80" y="58"/>
                  </a:lnTo>
                  <a:lnTo>
                    <a:pt x="80" y="58"/>
                  </a:lnTo>
                  <a:lnTo>
                    <a:pt x="80" y="58"/>
                  </a:lnTo>
                  <a:lnTo>
                    <a:pt x="80" y="58"/>
                  </a:lnTo>
                  <a:close/>
                  <a:moveTo>
                    <a:pt x="56" y="58"/>
                  </a:moveTo>
                  <a:lnTo>
                    <a:pt x="55" y="58"/>
                  </a:lnTo>
                  <a:lnTo>
                    <a:pt x="55" y="60"/>
                  </a:lnTo>
                  <a:lnTo>
                    <a:pt x="55" y="58"/>
                  </a:lnTo>
                  <a:lnTo>
                    <a:pt x="55" y="58"/>
                  </a:lnTo>
                  <a:lnTo>
                    <a:pt x="56" y="58"/>
                  </a:lnTo>
                  <a:close/>
                  <a:moveTo>
                    <a:pt x="99" y="56"/>
                  </a:moveTo>
                  <a:lnTo>
                    <a:pt x="99" y="56"/>
                  </a:lnTo>
                  <a:lnTo>
                    <a:pt x="99" y="56"/>
                  </a:lnTo>
                  <a:lnTo>
                    <a:pt x="99" y="56"/>
                  </a:lnTo>
                  <a:lnTo>
                    <a:pt x="99" y="56"/>
                  </a:lnTo>
                  <a:close/>
                  <a:moveTo>
                    <a:pt x="84" y="54"/>
                  </a:moveTo>
                  <a:lnTo>
                    <a:pt x="84" y="54"/>
                  </a:lnTo>
                  <a:lnTo>
                    <a:pt x="84" y="56"/>
                  </a:lnTo>
                  <a:lnTo>
                    <a:pt x="84" y="56"/>
                  </a:lnTo>
                  <a:lnTo>
                    <a:pt x="84" y="54"/>
                  </a:lnTo>
                  <a:close/>
                  <a:moveTo>
                    <a:pt x="31" y="54"/>
                  </a:moveTo>
                  <a:lnTo>
                    <a:pt x="29" y="58"/>
                  </a:lnTo>
                  <a:lnTo>
                    <a:pt x="27" y="60"/>
                  </a:lnTo>
                  <a:lnTo>
                    <a:pt x="27" y="64"/>
                  </a:lnTo>
                  <a:lnTo>
                    <a:pt x="27" y="66"/>
                  </a:lnTo>
                  <a:lnTo>
                    <a:pt x="27" y="62"/>
                  </a:lnTo>
                  <a:lnTo>
                    <a:pt x="31" y="58"/>
                  </a:lnTo>
                  <a:lnTo>
                    <a:pt x="31" y="58"/>
                  </a:lnTo>
                  <a:lnTo>
                    <a:pt x="31" y="54"/>
                  </a:lnTo>
                  <a:close/>
                  <a:moveTo>
                    <a:pt x="84" y="54"/>
                  </a:moveTo>
                  <a:lnTo>
                    <a:pt x="84" y="54"/>
                  </a:lnTo>
                  <a:lnTo>
                    <a:pt x="84" y="54"/>
                  </a:lnTo>
                  <a:lnTo>
                    <a:pt x="84" y="54"/>
                  </a:lnTo>
                  <a:close/>
                  <a:moveTo>
                    <a:pt x="103" y="54"/>
                  </a:moveTo>
                  <a:lnTo>
                    <a:pt x="103" y="56"/>
                  </a:lnTo>
                  <a:lnTo>
                    <a:pt x="107" y="58"/>
                  </a:lnTo>
                  <a:lnTo>
                    <a:pt x="107" y="58"/>
                  </a:lnTo>
                  <a:lnTo>
                    <a:pt x="107" y="58"/>
                  </a:lnTo>
                  <a:lnTo>
                    <a:pt x="107" y="56"/>
                  </a:lnTo>
                  <a:lnTo>
                    <a:pt x="107" y="54"/>
                  </a:lnTo>
                  <a:lnTo>
                    <a:pt x="105" y="54"/>
                  </a:lnTo>
                  <a:lnTo>
                    <a:pt x="103" y="54"/>
                  </a:lnTo>
                  <a:close/>
                  <a:moveTo>
                    <a:pt x="43" y="54"/>
                  </a:moveTo>
                  <a:lnTo>
                    <a:pt x="43" y="54"/>
                  </a:lnTo>
                  <a:lnTo>
                    <a:pt x="39" y="58"/>
                  </a:lnTo>
                  <a:lnTo>
                    <a:pt x="37" y="60"/>
                  </a:lnTo>
                  <a:lnTo>
                    <a:pt x="37" y="62"/>
                  </a:lnTo>
                  <a:lnTo>
                    <a:pt x="37" y="64"/>
                  </a:lnTo>
                  <a:lnTo>
                    <a:pt x="37" y="64"/>
                  </a:lnTo>
                  <a:lnTo>
                    <a:pt x="39" y="58"/>
                  </a:lnTo>
                  <a:lnTo>
                    <a:pt x="43" y="54"/>
                  </a:lnTo>
                  <a:lnTo>
                    <a:pt x="43" y="54"/>
                  </a:lnTo>
                  <a:close/>
                  <a:moveTo>
                    <a:pt x="25" y="53"/>
                  </a:moveTo>
                  <a:lnTo>
                    <a:pt x="23" y="54"/>
                  </a:lnTo>
                  <a:lnTo>
                    <a:pt x="23" y="58"/>
                  </a:lnTo>
                  <a:lnTo>
                    <a:pt x="25" y="53"/>
                  </a:lnTo>
                  <a:close/>
                  <a:moveTo>
                    <a:pt x="125" y="53"/>
                  </a:moveTo>
                  <a:lnTo>
                    <a:pt x="125" y="54"/>
                  </a:lnTo>
                  <a:lnTo>
                    <a:pt x="125" y="54"/>
                  </a:lnTo>
                  <a:lnTo>
                    <a:pt x="125" y="54"/>
                  </a:lnTo>
                  <a:lnTo>
                    <a:pt x="125" y="54"/>
                  </a:lnTo>
                  <a:lnTo>
                    <a:pt x="125" y="54"/>
                  </a:lnTo>
                  <a:lnTo>
                    <a:pt x="125" y="53"/>
                  </a:lnTo>
                  <a:lnTo>
                    <a:pt x="125" y="53"/>
                  </a:lnTo>
                  <a:close/>
                  <a:moveTo>
                    <a:pt x="88" y="53"/>
                  </a:moveTo>
                  <a:lnTo>
                    <a:pt x="86" y="53"/>
                  </a:lnTo>
                  <a:lnTo>
                    <a:pt x="86" y="53"/>
                  </a:lnTo>
                  <a:lnTo>
                    <a:pt x="88" y="54"/>
                  </a:lnTo>
                  <a:lnTo>
                    <a:pt x="88" y="54"/>
                  </a:lnTo>
                  <a:lnTo>
                    <a:pt x="88" y="54"/>
                  </a:lnTo>
                  <a:lnTo>
                    <a:pt x="88" y="54"/>
                  </a:lnTo>
                  <a:lnTo>
                    <a:pt x="88" y="53"/>
                  </a:lnTo>
                  <a:lnTo>
                    <a:pt x="88" y="53"/>
                  </a:lnTo>
                  <a:close/>
                  <a:moveTo>
                    <a:pt x="99" y="53"/>
                  </a:moveTo>
                  <a:lnTo>
                    <a:pt x="99" y="53"/>
                  </a:lnTo>
                  <a:lnTo>
                    <a:pt x="99" y="53"/>
                  </a:lnTo>
                  <a:lnTo>
                    <a:pt x="99" y="53"/>
                  </a:lnTo>
                  <a:lnTo>
                    <a:pt x="99" y="53"/>
                  </a:lnTo>
                  <a:lnTo>
                    <a:pt x="99" y="53"/>
                  </a:lnTo>
                  <a:close/>
                  <a:moveTo>
                    <a:pt x="66" y="53"/>
                  </a:moveTo>
                  <a:lnTo>
                    <a:pt x="66" y="53"/>
                  </a:lnTo>
                  <a:lnTo>
                    <a:pt x="66" y="53"/>
                  </a:lnTo>
                  <a:lnTo>
                    <a:pt x="66" y="53"/>
                  </a:lnTo>
                  <a:lnTo>
                    <a:pt x="66" y="53"/>
                  </a:lnTo>
                  <a:close/>
                  <a:moveTo>
                    <a:pt x="103" y="51"/>
                  </a:moveTo>
                  <a:lnTo>
                    <a:pt x="103" y="53"/>
                  </a:lnTo>
                  <a:lnTo>
                    <a:pt x="105" y="54"/>
                  </a:lnTo>
                  <a:lnTo>
                    <a:pt x="107" y="54"/>
                  </a:lnTo>
                  <a:lnTo>
                    <a:pt x="107" y="54"/>
                  </a:lnTo>
                  <a:lnTo>
                    <a:pt x="105" y="53"/>
                  </a:lnTo>
                  <a:lnTo>
                    <a:pt x="103" y="51"/>
                  </a:lnTo>
                  <a:close/>
                  <a:moveTo>
                    <a:pt x="66" y="51"/>
                  </a:moveTo>
                  <a:lnTo>
                    <a:pt x="66" y="51"/>
                  </a:lnTo>
                  <a:lnTo>
                    <a:pt x="66" y="53"/>
                  </a:lnTo>
                  <a:lnTo>
                    <a:pt x="66" y="53"/>
                  </a:lnTo>
                  <a:lnTo>
                    <a:pt x="66" y="51"/>
                  </a:lnTo>
                  <a:close/>
                  <a:moveTo>
                    <a:pt x="68" y="51"/>
                  </a:moveTo>
                  <a:lnTo>
                    <a:pt x="68" y="53"/>
                  </a:lnTo>
                  <a:lnTo>
                    <a:pt x="68" y="51"/>
                  </a:lnTo>
                  <a:lnTo>
                    <a:pt x="68" y="51"/>
                  </a:lnTo>
                  <a:close/>
                  <a:moveTo>
                    <a:pt x="123" y="51"/>
                  </a:moveTo>
                  <a:lnTo>
                    <a:pt x="121" y="51"/>
                  </a:lnTo>
                  <a:lnTo>
                    <a:pt x="123" y="54"/>
                  </a:lnTo>
                  <a:lnTo>
                    <a:pt x="123" y="51"/>
                  </a:lnTo>
                  <a:close/>
                  <a:moveTo>
                    <a:pt x="97" y="51"/>
                  </a:moveTo>
                  <a:lnTo>
                    <a:pt x="97" y="53"/>
                  </a:lnTo>
                  <a:lnTo>
                    <a:pt x="97" y="53"/>
                  </a:lnTo>
                  <a:lnTo>
                    <a:pt x="99" y="51"/>
                  </a:lnTo>
                  <a:lnTo>
                    <a:pt x="97" y="51"/>
                  </a:lnTo>
                  <a:close/>
                  <a:moveTo>
                    <a:pt x="49" y="51"/>
                  </a:moveTo>
                  <a:lnTo>
                    <a:pt x="47" y="54"/>
                  </a:lnTo>
                  <a:lnTo>
                    <a:pt x="43" y="58"/>
                  </a:lnTo>
                  <a:lnTo>
                    <a:pt x="45" y="56"/>
                  </a:lnTo>
                  <a:lnTo>
                    <a:pt x="45" y="56"/>
                  </a:lnTo>
                  <a:lnTo>
                    <a:pt x="47" y="54"/>
                  </a:lnTo>
                  <a:lnTo>
                    <a:pt x="49" y="54"/>
                  </a:lnTo>
                  <a:lnTo>
                    <a:pt x="49" y="51"/>
                  </a:lnTo>
                  <a:close/>
                  <a:moveTo>
                    <a:pt x="127" y="49"/>
                  </a:moveTo>
                  <a:lnTo>
                    <a:pt x="127" y="53"/>
                  </a:lnTo>
                  <a:lnTo>
                    <a:pt x="125" y="53"/>
                  </a:lnTo>
                  <a:lnTo>
                    <a:pt x="127" y="53"/>
                  </a:lnTo>
                  <a:lnTo>
                    <a:pt x="127" y="54"/>
                  </a:lnTo>
                  <a:lnTo>
                    <a:pt x="127" y="54"/>
                  </a:lnTo>
                  <a:lnTo>
                    <a:pt x="127" y="56"/>
                  </a:lnTo>
                  <a:lnTo>
                    <a:pt x="127" y="58"/>
                  </a:lnTo>
                  <a:lnTo>
                    <a:pt x="129" y="66"/>
                  </a:lnTo>
                  <a:lnTo>
                    <a:pt x="129" y="64"/>
                  </a:lnTo>
                  <a:lnTo>
                    <a:pt x="129" y="60"/>
                  </a:lnTo>
                  <a:lnTo>
                    <a:pt x="127" y="54"/>
                  </a:lnTo>
                  <a:lnTo>
                    <a:pt x="127" y="51"/>
                  </a:lnTo>
                  <a:lnTo>
                    <a:pt x="127" y="49"/>
                  </a:lnTo>
                  <a:close/>
                  <a:moveTo>
                    <a:pt x="123" y="49"/>
                  </a:moveTo>
                  <a:lnTo>
                    <a:pt x="125" y="51"/>
                  </a:lnTo>
                  <a:lnTo>
                    <a:pt x="125" y="49"/>
                  </a:lnTo>
                  <a:lnTo>
                    <a:pt x="123" y="49"/>
                  </a:lnTo>
                  <a:lnTo>
                    <a:pt x="123" y="49"/>
                  </a:lnTo>
                  <a:close/>
                  <a:moveTo>
                    <a:pt x="60" y="49"/>
                  </a:moveTo>
                  <a:lnTo>
                    <a:pt x="58" y="51"/>
                  </a:lnTo>
                  <a:lnTo>
                    <a:pt x="60" y="49"/>
                  </a:lnTo>
                  <a:lnTo>
                    <a:pt x="60" y="49"/>
                  </a:lnTo>
                  <a:lnTo>
                    <a:pt x="60" y="49"/>
                  </a:lnTo>
                  <a:close/>
                  <a:moveTo>
                    <a:pt x="103" y="49"/>
                  </a:moveTo>
                  <a:lnTo>
                    <a:pt x="103" y="49"/>
                  </a:lnTo>
                  <a:lnTo>
                    <a:pt x="103" y="51"/>
                  </a:lnTo>
                  <a:lnTo>
                    <a:pt x="105" y="51"/>
                  </a:lnTo>
                  <a:lnTo>
                    <a:pt x="105" y="51"/>
                  </a:lnTo>
                  <a:lnTo>
                    <a:pt x="105" y="49"/>
                  </a:lnTo>
                  <a:lnTo>
                    <a:pt x="103" y="49"/>
                  </a:lnTo>
                  <a:close/>
                  <a:moveTo>
                    <a:pt x="35" y="49"/>
                  </a:moveTo>
                  <a:lnTo>
                    <a:pt x="35" y="51"/>
                  </a:lnTo>
                  <a:lnTo>
                    <a:pt x="33" y="51"/>
                  </a:lnTo>
                  <a:lnTo>
                    <a:pt x="33" y="53"/>
                  </a:lnTo>
                  <a:lnTo>
                    <a:pt x="31" y="54"/>
                  </a:lnTo>
                  <a:lnTo>
                    <a:pt x="31" y="58"/>
                  </a:lnTo>
                  <a:lnTo>
                    <a:pt x="33" y="56"/>
                  </a:lnTo>
                  <a:lnTo>
                    <a:pt x="35" y="51"/>
                  </a:lnTo>
                  <a:lnTo>
                    <a:pt x="35" y="49"/>
                  </a:lnTo>
                  <a:close/>
                  <a:moveTo>
                    <a:pt x="53" y="49"/>
                  </a:moveTo>
                  <a:lnTo>
                    <a:pt x="51" y="49"/>
                  </a:lnTo>
                  <a:lnTo>
                    <a:pt x="51" y="49"/>
                  </a:lnTo>
                  <a:lnTo>
                    <a:pt x="51" y="51"/>
                  </a:lnTo>
                  <a:lnTo>
                    <a:pt x="51" y="49"/>
                  </a:lnTo>
                  <a:lnTo>
                    <a:pt x="53" y="49"/>
                  </a:lnTo>
                  <a:close/>
                  <a:moveTo>
                    <a:pt x="74" y="47"/>
                  </a:moveTo>
                  <a:lnTo>
                    <a:pt x="74" y="49"/>
                  </a:lnTo>
                  <a:lnTo>
                    <a:pt x="74" y="47"/>
                  </a:lnTo>
                  <a:close/>
                  <a:moveTo>
                    <a:pt x="125" y="47"/>
                  </a:moveTo>
                  <a:lnTo>
                    <a:pt x="123" y="49"/>
                  </a:lnTo>
                  <a:lnTo>
                    <a:pt x="125" y="49"/>
                  </a:lnTo>
                  <a:lnTo>
                    <a:pt x="125" y="47"/>
                  </a:lnTo>
                  <a:close/>
                  <a:moveTo>
                    <a:pt x="97" y="47"/>
                  </a:moveTo>
                  <a:lnTo>
                    <a:pt x="97" y="49"/>
                  </a:lnTo>
                  <a:lnTo>
                    <a:pt x="97" y="49"/>
                  </a:lnTo>
                  <a:lnTo>
                    <a:pt x="97" y="49"/>
                  </a:lnTo>
                  <a:lnTo>
                    <a:pt x="99" y="49"/>
                  </a:lnTo>
                  <a:lnTo>
                    <a:pt x="99" y="49"/>
                  </a:lnTo>
                  <a:lnTo>
                    <a:pt x="99" y="47"/>
                  </a:lnTo>
                  <a:lnTo>
                    <a:pt x="97" y="47"/>
                  </a:lnTo>
                  <a:close/>
                  <a:moveTo>
                    <a:pt x="97" y="47"/>
                  </a:moveTo>
                  <a:lnTo>
                    <a:pt x="97" y="49"/>
                  </a:lnTo>
                  <a:lnTo>
                    <a:pt x="97" y="47"/>
                  </a:lnTo>
                  <a:lnTo>
                    <a:pt x="97" y="47"/>
                  </a:lnTo>
                  <a:close/>
                  <a:moveTo>
                    <a:pt x="62" y="47"/>
                  </a:moveTo>
                  <a:lnTo>
                    <a:pt x="62" y="49"/>
                  </a:lnTo>
                  <a:lnTo>
                    <a:pt x="62" y="49"/>
                  </a:lnTo>
                  <a:lnTo>
                    <a:pt x="62" y="49"/>
                  </a:lnTo>
                  <a:lnTo>
                    <a:pt x="62" y="47"/>
                  </a:lnTo>
                  <a:close/>
                  <a:moveTo>
                    <a:pt x="66" y="47"/>
                  </a:moveTo>
                  <a:lnTo>
                    <a:pt x="66" y="47"/>
                  </a:lnTo>
                  <a:lnTo>
                    <a:pt x="66" y="47"/>
                  </a:lnTo>
                  <a:lnTo>
                    <a:pt x="66" y="47"/>
                  </a:lnTo>
                  <a:close/>
                  <a:moveTo>
                    <a:pt x="72" y="47"/>
                  </a:moveTo>
                  <a:lnTo>
                    <a:pt x="70" y="47"/>
                  </a:lnTo>
                  <a:lnTo>
                    <a:pt x="70" y="49"/>
                  </a:lnTo>
                  <a:lnTo>
                    <a:pt x="72" y="49"/>
                  </a:lnTo>
                  <a:lnTo>
                    <a:pt x="72" y="49"/>
                  </a:lnTo>
                  <a:lnTo>
                    <a:pt x="72" y="49"/>
                  </a:lnTo>
                  <a:lnTo>
                    <a:pt x="72" y="49"/>
                  </a:lnTo>
                  <a:lnTo>
                    <a:pt x="72" y="47"/>
                  </a:lnTo>
                  <a:lnTo>
                    <a:pt x="72" y="47"/>
                  </a:lnTo>
                  <a:lnTo>
                    <a:pt x="72" y="47"/>
                  </a:lnTo>
                  <a:close/>
                  <a:moveTo>
                    <a:pt x="55" y="47"/>
                  </a:moveTo>
                  <a:lnTo>
                    <a:pt x="53" y="49"/>
                  </a:lnTo>
                  <a:lnTo>
                    <a:pt x="53" y="49"/>
                  </a:lnTo>
                  <a:lnTo>
                    <a:pt x="53" y="49"/>
                  </a:lnTo>
                  <a:lnTo>
                    <a:pt x="53" y="49"/>
                  </a:lnTo>
                  <a:lnTo>
                    <a:pt x="55" y="47"/>
                  </a:lnTo>
                  <a:lnTo>
                    <a:pt x="55" y="47"/>
                  </a:lnTo>
                  <a:lnTo>
                    <a:pt x="55" y="47"/>
                  </a:lnTo>
                  <a:close/>
                  <a:moveTo>
                    <a:pt x="103" y="47"/>
                  </a:moveTo>
                  <a:lnTo>
                    <a:pt x="103" y="47"/>
                  </a:lnTo>
                  <a:lnTo>
                    <a:pt x="103" y="47"/>
                  </a:lnTo>
                  <a:lnTo>
                    <a:pt x="103" y="47"/>
                  </a:lnTo>
                  <a:lnTo>
                    <a:pt x="103" y="47"/>
                  </a:lnTo>
                  <a:close/>
                  <a:moveTo>
                    <a:pt x="78" y="47"/>
                  </a:moveTo>
                  <a:lnTo>
                    <a:pt x="78" y="47"/>
                  </a:lnTo>
                  <a:lnTo>
                    <a:pt x="78" y="47"/>
                  </a:lnTo>
                  <a:lnTo>
                    <a:pt x="78" y="47"/>
                  </a:lnTo>
                  <a:lnTo>
                    <a:pt x="78" y="47"/>
                  </a:lnTo>
                  <a:close/>
                  <a:moveTo>
                    <a:pt x="121" y="47"/>
                  </a:moveTo>
                  <a:lnTo>
                    <a:pt x="121" y="49"/>
                  </a:lnTo>
                  <a:lnTo>
                    <a:pt x="121" y="49"/>
                  </a:lnTo>
                  <a:lnTo>
                    <a:pt x="121" y="49"/>
                  </a:lnTo>
                  <a:lnTo>
                    <a:pt x="121" y="47"/>
                  </a:lnTo>
                  <a:lnTo>
                    <a:pt x="121" y="47"/>
                  </a:lnTo>
                  <a:close/>
                  <a:moveTo>
                    <a:pt x="64" y="47"/>
                  </a:moveTo>
                  <a:lnTo>
                    <a:pt x="62" y="47"/>
                  </a:lnTo>
                  <a:lnTo>
                    <a:pt x="64" y="47"/>
                  </a:lnTo>
                  <a:lnTo>
                    <a:pt x="64" y="47"/>
                  </a:lnTo>
                  <a:lnTo>
                    <a:pt x="64" y="47"/>
                  </a:lnTo>
                  <a:lnTo>
                    <a:pt x="64" y="47"/>
                  </a:lnTo>
                  <a:close/>
                  <a:moveTo>
                    <a:pt x="68" y="47"/>
                  </a:moveTo>
                  <a:lnTo>
                    <a:pt x="66" y="47"/>
                  </a:lnTo>
                  <a:lnTo>
                    <a:pt x="66" y="47"/>
                  </a:lnTo>
                  <a:lnTo>
                    <a:pt x="68" y="47"/>
                  </a:lnTo>
                  <a:lnTo>
                    <a:pt x="68" y="47"/>
                  </a:lnTo>
                  <a:close/>
                  <a:moveTo>
                    <a:pt x="125" y="45"/>
                  </a:moveTo>
                  <a:lnTo>
                    <a:pt x="125" y="47"/>
                  </a:lnTo>
                  <a:lnTo>
                    <a:pt x="125" y="51"/>
                  </a:lnTo>
                  <a:lnTo>
                    <a:pt x="125" y="51"/>
                  </a:lnTo>
                  <a:lnTo>
                    <a:pt x="125" y="49"/>
                  </a:lnTo>
                  <a:lnTo>
                    <a:pt x="125" y="47"/>
                  </a:lnTo>
                  <a:lnTo>
                    <a:pt x="125" y="47"/>
                  </a:lnTo>
                  <a:lnTo>
                    <a:pt x="125" y="47"/>
                  </a:lnTo>
                  <a:lnTo>
                    <a:pt x="125" y="45"/>
                  </a:lnTo>
                  <a:close/>
                  <a:moveTo>
                    <a:pt x="90" y="45"/>
                  </a:moveTo>
                  <a:lnTo>
                    <a:pt x="90" y="45"/>
                  </a:lnTo>
                  <a:lnTo>
                    <a:pt x="90" y="45"/>
                  </a:lnTo>
                  <a:lnTo>
                    <a:pt x="90" y="45"/>
                  </a:lnTo>
                  <a:lnTo>
                    <a:pt x="90" y="45"/>
                  </a:lnTo>
                  <a:close/>
                  <a:moveTo>
                    <a:pt x="74" y="45"/>
                  </a:moveTo>
                  <a:lnTo>
                    <a:pt x="74" y="45"/>
                  </a:lnTo>
                  <a:lnTo>
                    <a:pt x="74" y="45"/>
                  </a:lnTo>
                  <a:lnTo>
                    <a:pt x="74" y="45"/>
                  </a:lnTo>
                  <a:lnTo>
                    <a:pt x="74" y="45"/>
                  </a:lnTo>
                  <a:lnTo>
                    <a:pt x="74" y="45"/>
                  </a:lnTo>
                  <a:lnTo>
                    <a:pt x="74" y="45"/>
                  </a:lnTo>
                  <a:lnTo>
                    <a:pt x="74" y="45"/>
                  </a:lnTo>
                  <a:close/>
                  <a:moveTo>
                    <a:pt x="74" y="45"/>
                  </a:moveTo>
                  <a:lnTo>
                    <a:pt x="74" y="45"/>
                  </a:lnTo>
                  <a:lnTo>
                    <a:pt x="74" y="45"/>
                  </a:lnTo>
                  <a:lnTo>
                    <a:pt x="74" y="45"/>
                  </a:lnTo>
                  <a:lnTo>
                    <a:pt x="74" y="45"/>
                  </a:lnTo>
                  <a:lnTo>
                    <a:pt x="74" y="45"/>
                  </a:lnTo>
                  <a:close/>
                  <a:moveTo>
                    <a:pt x="66" y="45"/>
                  </a:moveTo>
                  <a:lnTo>
                    <a:pt x="66" y="45"/>
                  </a:lnTo>
                  <a:lnTo>
                    <a:pt x="68" y="45"/>
                  </a:lnTo>
                  <a:lnTo>
                    <a:pt x="68" y="45"/>
                  </a:lnTo>
                  <a:lnTo>
                    <a:pt x="66" y="45"/>
                  </a:lnTo>
                  <a:close/>
                  <a:moveTo>
                    <a:pt x="58" y="45"/>
                  </a:moveTo>
                  <a:lnTo>
                    <a:pt x="58" y="45"/>
                  </a:lnTo>
                  <a:lnTo>
                    <a:pt x="58" y="45"/>
                  </a:lnTo>
                  <a:lnTo>
                    <a:pt x="58" y="45"/>
                  </a:lnTo>
                  <a:lnTo>
                    <a:pt x="58" y="45"/>
                  </a:lnTo>
                  <a:close/>
                  <a:moveTo>
                    <a:pt x="66" y="43"/>
                  </a:moveTo>
                  <a:lnTo>
                    <a:pt x="64" y="45"/>
                  </a:lnTo>
                  <a:lnTo>
                    <a:pt x="64" y="45"/>
                  </a:lnTo>
                  <a:lnTo>
                    <a:pt x="66" y="47"/>
                  </a:lnTo>
                  <a:lnTo>
                    <a:pt x="66" y="47"/>
                  </a:lnTo>
                  <a:lnTo>
                    <a:pt x="66" y="45"/>
                  </a:lnTo>
                  <a:lnTo>
                    <a:pt x="66" y="45"/>
                  </a:lnTo>
                  <a:lnTo>
                    <a:pt x="66" y="43"/>
                  </a:lnTo>
                  <a:close/>
                  <a:moveTo>
                    <a:pt x="101" y="43"/>
                  </a:moveTo>
                  <a:lnTo>
                    <a:pt x="103" y="45"/>
                  </a:lnTo>
                  <a:lnTo>
                    <a:pt x="103" y="45"/>
                  </a:lnTo>
                  <a:lnTo>
                    <a:pt x="103" y="47"/>
                  </a:lnTo>
                  <a:lnTo>
                    <a:pt x="101" y="43"/>
                  </a:lnTo>
                  <a:close/>
                  <a:moveTo>
                    <a:pt x="31" y="43"/>
                  </a:moveTo>
                  <a:lnTo>
                    <a:pt x="29" y="51"/>
                  </a:lnTo>
                  <a:lnTo>
                    <a:pt x="27" y="53"/>
                  </a:lnTo>
                  <a:lnTo>
                    <a:pt x="27" y="54"/>
                  </a:lnTo>
                  <a:lnTo>
                    <a:pt x="29" y="51"/>
                  </a:lnTo>
                  <a:lnTo>
                    <a:pt x="29" y="51"/>
                  </a:lnTo>
                  <a:lnTo>
                    <a:pt x="31" y="45"/>
                  </a:lnTo>
                  <a:lnTo>
                    <a:pt x="31" y="43"/>
                  </a:lnTo>
                  <a:close/>
                  <a:moveTo>
                    <a:pt x="82" y="43"/>
                  </a:moveTo>
                  <a:lnTo>
                    <a:pt x="82" y="43"/>
                  </a:lnTo>
                  <a:lnTo>
                    <a:pt x="82" y="43"/>
                  </a:lnTo>
                  <a:lnTo>
                    <a:pt x="82" y="43"/>
                  </a:lnTo>
                  <a:close/>
                  <a:moveTo>
                    <a:pt x="90" y="43"/>
                  </a:moveTo>
                  <a:lnTo>
                    <a:pt x="90" y="43"/>
                  </a:lnTo>
                  <a:lnTo>
                    <a:pt x="90" y="43"/>
                  </a:lnTo>
                  <a:lnTo>
                    <a:pt x="90" y="45"/>
                  </a:lnTo>
                  <a:lnTo>
                    <a:pt x="90" y="45"/>
                  </a:lnTo>
                  <a:lnTo>
                    <a:pt x="90" y="43"/>
                  </a:lnTo>
                  <a:lnTo>
                    <a:pt x="90" y="43"/>
                  </a:lnTo>
                  <a:close/>
                  <a:moveTo>
                    <a:pt x="111" y="43"/>
                  </a:moveTo>
                  <a:lnTo>
                    <a:pt x="111" y="45"/>
                  </a:lnTo>
                  <a:lnTo>
                    <a:pt x="113" y="49"/>
                  </a:lnTo>
                  <a:lnTo>
                    <a:pt x="113" y="49"/>
                  </a:lnTo>
                  <a:lnTo>
                    <a:pt x="113" y="49"/>
                  </a:lnTo>
                  <a:lnTo>
                    <a:pt x="113" y="47"/>
                  </a:lnTo>
                  <a:lnTo>
                    <a:pt x="113" y="47"/>
                  </a:lnTo>
                  <a:lnTo>
                    <a:pt x="113" y="45"/>
                  </a:lnTo>
                  <a:lnTo>
                    <a:pt x="111" y="43"/>
                  </a:lnTo>
                  <a:lnTo>
                    <a:pt x="111" y="43"/>
                  </a:lnTo>
                  <a:close/>
                  <a:moveTo>
                    <a:pt x="88" y="43"/>
                  </a:moveTo>
                  <a:lnTo>
                    <a:pt x="90" y="43"/>
                  </a:lnTo>
                  <a:lnTo>
                    <a:pt x="90" y="43"/>
                  </a:lnTo>
                  <a:lnTo>
                    <a:pt x="88" y="43"/>
                  </a:lnTo>
                  <a:close/>
                  <a:moveTo>
                    <a:pt x="68" y="43"/>
                  </a:moveTo>
                  <a:lnTo>
                    <a:pt x="68" y="43"/>
                  </a:lnTo>
                  <a:lnTo>
                    <a:pt x="68" y="43"/>
                  </a:lnTo>
                  <a:close/>
                  <a:moveTo>
                    <a:pt x="101" y="43"/>
                  </a:moveTo>
                  <a:lnTo>
                    <a:pt x="101" y="43"/>
                  </a:lnTo>
                  <a:lnTo>
                    <a:pt x="103" y="43"/>
                  </a:lnTo>
                  <a:lnTo>
                    <a:pt x="101" y="43"/>
                  </a:lnTo>
                  <a:close/>
                  <a:moveTo>
                    <a:pt x="74" y="43"/>
                  </a:moveTo>
                  <a:lnTo>
                    <a:pt x="74" y="43"/>
                  </a:lnTo>
                  <a:lnTo>
                    <a:pt x="74" y="43"/>
                  </a:lnTo>
                  <a:lnTo>
                    <a:pt x="74" y="43"/>
                  </a:lnTo>
                  <a:close/>
                  <a:moveTo>
                    <a:pt x="41" y="43"/>
                  </a:moveTo>
                  <a:lnTo>
                    <a:pt x="41" y="43"/>
                  </a:lnTo>
                  <a:lnTo>
                    <a:pt x="37" y="47"/>
                  </a:lnTo>
                  <a:lnTo>
                    <a:pt x="37" y="47"/>
                  </a:lnTo>
                  <a:lnTo>
                    <a:pt x="37" y="49"/>
                  </a:lnTo>
                  <a:lnTo>
                    <a:pt x="35" y="54"/>
                  </a:lnTo>
                  <a:lnTo>
                    <a:pt x="37" y="53"/>
                  </a:lnTo>
                  <a:lnTo>
                    <a:pt x="37" y="49"/>
                  </a:lnTo>
                  <a:lnTo>
                    <a:pt x="39" y="45"/>
                  </a:lnTo>
                  <a:lnTo>
                    <a:pt x="39" y="45"/>
                  </a:lnTo>
                  <a:lnTo>
                    <a:pt x="39" y="45"/>
                  </a:lnTo>
                  <a:lnTo>
                    <a:pt x="41" y="45"/>
                  </a:lnTo>
                  <a:lnTo>
                    <a:pt x="41" y="43"/>
                  </a:lnTo>
                  <a:close/>
                  <a:moveTo>
                    <a:pt x="111" y="41"/>
                  </a:moveTo>
                  <a:lnTo>
                    <a:pt x="111" y="43"/>
                  </a:lnTo>
                  <a:lnTo>
                    <a:pt x="113" y="43"/>
                  </a:lnTo>
                  <a:lnTo>
                    <a:pt x="113" y="43"/>
                  </a:lnTo>
                  <a:lnTo>
                    <a:pt x="113" y="43"/>
                  </a:lnTo>
                  <a:lnTo>
                    <a:pt x="111" y="41"/>
                  </a:lnTo>
                  <a:close/>
                  <a:moveTo>
                    <a:pt x="109" y="41"/>
                  </a:moveTo>
                  <a:lnTo>
                    <a:pt x="109" y="45"/>
                  </a:lnTo>
                  <a:lnTo>
                    <a:pt x="109" y="45"/>
                  </a:lnTo>
                  <a:lnTo>
                    <a:pt x="109" y="45"/>
                  </a:lnTo>
                  <a:lnTo>
                    <a:pt x="109" y="45"/>
                  </a:lnTo>
                  <a:lnTo>
                    <a:pt x="109" y="43"/>
                  </a:lnTo>
                  <a:lnTo>
                    <a:pt x="109" y="41"/>
                  </a:lnTo>
                  <a:close/>
                  <a:moveTo>
                    <a:pt x="72" y="41"/>
                  </a:moveTo>
                  <a:lnTo>
                    <a:pt x="72" y="43"/>
                  </a:lnTo>
                  <a:lnTo>
                    <a:pt x="72" y="43"/>
                  </a:lnTo>
                  <a:lnTo>
                    <a:pt x="72" y="43"/>
                  </a:lnTo>
                  <a:lnTo>
                    <a:pt x="72" y="43"/>
                  </a:lnTo>
                  <a:lnTo>
                    <a:pt x="72" y="41"/>
                  </a:lnTo>
                  <a:close/>
                  <a:moveTo>
                    <a:pt x="101" y="41"/>
                  </a:moveTo>
                  <a:lnTo>
                    <a:pt x="101" y="43"/>
                  </a:lnTo>
                  <a:lnTo>
                    <a:pt x="101" y="45"/>
                  </a:lnTo>
                  <a:lnTo>
                    <a:pt x="101" y="45"/>
                  </a:lnTo>
                  <a:lnTo>
                    <a:pt x="101" y="43"/>
                  </a:lnTo>
                  <a:lnTo>
                    <a:pt x="101" y="43"/>
                  </a:lnTo>
                  <a:lnTo>
                    <a:pt x="101" y="41"/>
                  </a:lnTo>
                  <a:close/>
                  <a:moveTo>
                    <a:pt x="123" y="41"/>
                  </a:moveTo>
                  <a:lnTo>
                    <a:pt x="123" y="43"/>
                  </a:lnTo>
                  <a:lnTo>
                    <a:pt x="121" y="43"/>
                  </a:lnTo>
                  <a:lnTo>
                    <a:pt x="123" y="47"/>
                  </a:lnTo>
                  <a:lnTo>
                    <a:pt x="123" y="47"/>
                  </a:lnTo>
                  <a:lnTo>
                    <a:pt x="123" y="47"/>
                  </a:lnTo>
                  <a:lnTo>
                    <a:pt x="123" y="47"/>
                  </a:lnTo>
                  <a:lnTo>
                    <a:pt x="125" y="45"/>
                  </a:lnTo>
                  <a:lnTo>
                    <a:pt x="123" y="41"/>
                  </a:lnTo>
                  <a:lnTo>
                    <a:pt x="123" y="41"/>
                  </a:lnTo>
                  <a:close/>
                  <a:moveTo>
                    <a:pt x="107" y="41"/>
                  </a:moveTo>
                  <a:lnTo>
                    <a:pt x="107" y="41"/>
                  </a:lnTo>
                  <a:lnTo>
                    <a:pt x="107" y="43"/>
                  </a:lnTo>
                  <a:lnTo>
                    <a:pt x="107" y="41"/>
                  </a:lnTo>
                  <a:lnTo>
                    <a:pt x="107" y="41"/>
                  </a:lnTo>
                  <a:lnTo>
                    <a:pt x="107" y="41"/>
                  </a:lnTo>
                  <a:close/>
                  <a:moveTo>
                    <a:pt x="60" y="41"/>
                  </a:moveTo>
                  <a:lnTo>
                    <a:pt x="60" y="41"/>
                  </a:lnTo>
                  <a:lnTo>
                    <a:pt x="55" y="45"/>
                  </a:lnTo>
                  <a:lnTo>
                    <a:pt x="55" y="45"/>
                  </a:lnTo>
                  <a:lnTo>
                    <a:pt x="55" y="47"/>
                  </a:lnTo>
                  <a:lnTo>
                    <a:pt x="55" y="47"/>
                  </a:lnTo>
                  <a:lnTo>
                    <a:pt x="56" y="47"/>
                  </a:lnTo>
                  <a:lnTo>
                    <a:pt x="56" y="45"/>
                  </a:lnTo>
                  <a:lnTo>
                    <a:pt x="58" y="45"/>
                  </a:lnTo>
                  <a:lnTo>
                    <a:pt x="58" y="45"/>
                  </a:lnTo>
                  <a:lnTo>
                    <a:pt x="58" y="45"/>
                  </a:lnTo>
                  <a:lnTo>
                    <a:pt x="58" y="43"/>
                  </a:lnTo>
                  <a:lnTo>
                    <a:pt x="58" y="43"/>
                  </a:lnTo>
                  <a:lnTo>
                    <a:pt x="58" y="43"/>
                  </a:lnTo>
                  <a:lnTo>
                    <a:pt x="60" y="41"/>
                  </a:lnTo>
                  <a:close/>
                  <a:moveTo>
                    <a:pt x="68" y="41"/>
                  </a:moveTo>
                  <a:lnTo>
                    <a:pt x="68" y="41"/>
                  </a:lnTo>
                  <a:lnTo>
                    <a:pt x="68" y="43"/>
                  </a:lnTo>
                  <a:lnTo>
                    <a:pt x="68" y="43"/>
                  </a:lnTo>
                  <a:lnTo>
                    <a:pt x="68" y="41"/>
                  </a:lnTo>
                  <a:close/>
                  <a:moveTo>
                    <a:pt x="60" y="41"/>
                  </a:moveTo>
                  <a:lnTo>
                    <a:pt x="58" y="43"/>
                  </a:lnTo>
                  <a:lnTo>
                    <a:pt x="58" y="43"/>
                  </a:lnTo>
                  <a:lnTo>
                    <a:pt x="60" y="43"/>
                  </a:lnTo>
                  <a:lnTo>
                    <a:pt x="60" y="43"/>
                  </a:lnTo>
                  <a:lnTo>
                    <a:pt x="62" y="43"/>
                  </a:lnTo>
                  <a:lnTo>
                    <a:pt x="60" y="41"/>
                  </a:lnTo>
                  <a:lnTo>
                    <a:pt x="60" y="41"/>
                  </a:lnTo>
                  <a:close/>
                  <a:moveTo>
                    <a:pt x="119" y="41"/>
                  </a:moveTo>
                  <a:lnTo>
                    <a:pt x="119" y="43"/>
                  </a:lnTo>
                  <a:lnTo>
                    <a:pt x="119" y="45"/>
                  </a:lnTo>
                  <a:lnTo>
                    <a:pt x="121" y="45"/>
                  </a:lnTo>
                  <a:lnTo>
                    <a:pt x="121" y="45"/>
                  </a:lnTo>
                  <a:lnTo>
                    <a:pt x="121" y="45"/>
                  </a:lnTo>
                  <a:lnTo>
                    <a:pt x="121" y="45"/>
                  </a:lnTo>
                  <a:lnTo>
                    <a:pt x="119" y="41"/>
                  </a:lnTo>
                  <a:close/>
                  <a:moveTo>
                    <a:pt x="101" y="41"/>
                  </a:moveTo>
                  <a:lnTo>
                    <a:pt x="101" y="41"/>
                  </a:lnTo>
                  <a:lnTo>
                    <a:pt x="101" y="43"/>
                  </a:lnTo>
                  <a:lnTo>
                    <a:pt x="101" y="41"/>
                  </a:lnTo>
                  <a:lnTo>
                    <a:pt x="101" y="41"/>
                  </a:lnTo>
                  <a:close/>
                  <a:moveTo>
                    <a:pt x="101" y="41"/>
                  </a:moveTo>
                  <a:lnTo>
                    <a:pt x="101" y="41"/>
                  </a:lnTo>
                  <a:lnTo>
                    <a:pt x="101" y="41"/>
                  </a:lnTo>
                  <a:lnTo>
                    <a:pt x="101" y="43"/>
                  </a:lnTo>
                  <a:lnTo>
                    <a:pt x="101" y="41"/>
                  </a:lnTo>
                  <a:lnTo>
                    <a:pt x="101" y="41"/>
                  </a:lnTo>
                  <a:lnTo>
                    <a:pt x="101" y="41"/>
                  </a:lnTo>
                  <a:lnTo>
                    <a:pt x="101" y="41"/>
                  </a:lnTo>
                  <a:lnTo>
                    <a:pt x="101" y="41"/>
                  </a:lnTo>
                  <a:close/>
                  <a:moveTo>
                    <a:pt x="66" y="41"/>
                  </a:moveTo>
                  <a:lnTo>
                    <a:pt x="66" y="41"/>
                  </a:lnTo>
                  <a:lnTo>
                    <a:pt x="64" y="41"/>
                  </a:lnTo>
                  <a:lnTo>
                    <a:pt x="66" y="41"/>
                  </a:lnTo>
                  <a:lnTo>
                    <a:pt x="66" y="41"/>
                  </a:lnTo>
                  <a:lnTo>
                    <a:pt x="66" y="41"/>
                  </a:lnTo>
                  <a:close/>
                  <a:moveTo>
                    <a:pt x="70" y="39"/>
                  </a:moveTo>
                  <a:lnTo>
                    <a:pt x="68" y="41"/>
                  </a:lnTo>
                  <a:lnTo>
                    <a:pt x="70" y="43"/>
                  </a:lnTo>
                  <a:lnTo>
                    <a:pt x="70" y="43"/>
                  </a:lnTo>
                  <a:lnTo>
                    <a:pt x="70" y="43"/>
                  </a:lnTo>
                  <a:lnTo>
                    <a:pt x="70" y="43"/>
                  </a:lnTo>
                  <a:lnTo>
                    <a:pt x="70" y="43"/>
                  </a:lnTo>
                  <a:lnTo>
                    <a:pt x="70" y="43"/>
                  </a:lnTo>
                  <a:lnTo>
                    <a:pt x="70" y="39"/>
                  </a:lnTo>
                  <a:close/>
                  <a:moveTo>
                    <a:pt x="82" y="39"/>
                  </a:moveTo>
                  <a:lnTo>
                    <a:pt x="82" y="39"/>
                  </a:lnTo>
                  <a:lnTo>
                    <a:pt x="82" y="41"/>
                  </a:lnTo>
                  <a:lnTo>
                    <a:pt x="82" y="41"/>
                  </a:lnTo>
                  <a:lnTo>
                    <a:pt x="82" y="39"/>
                  </a:lnTo>
                  <a:close/>
                  <a:moveTo>
                    <a:pt x="105" y="39"/>
                  </a:moveTo>
                  <a:lnTo>
                    <a:pt x="105" y="39"/>
                  </a:lnTo>
                  <a:lnTo>
                    <a:pt x="105" y="39"/>
                  </a:lnTo>
                  <a:lnTo>
                    <a:pt x="105" y="39"/>
                  </a:lnTo>
                  <a:close/>
                  <a:moveTo>
                    <a:pt x="66" y="39"/>
                  </a:moveTo>
                  <a:lnTo>
                    <a:pt x="66" y="39"/>
                  </a:lnTo>
                  <a:lnTo>
                    <a:pt x="66" y="39"/>
                  </a:lnTo>
                  <a:lnTo>
                    <a:pt x="66" y="41"/>
                  </a:lnTo>
                  <a:lnTo>
                    <a:pt x="66" y="41"/>
                  </a:lnTo>
                  <a:lnTo>
                    <a:pt x="66" y="41"/>
                  </a:lnTo>
                  <a:lnTo>
                    <a:pt x="66" y="41"/>
                  </a:lnTo>
                  <a:lnTo>
                    <a:pt x="66" y="39"/>
                  </a:lnTo>
                  <a:close/>
                  <a:moveTo>
                    <a:pt x="84" y="39"/>
                  </a:moveTo>
                  <a:lnTo>
                    <a:pt x="84" y="45"/>
                  </a:lnTo>
                  <a:lnTo>
                    <a:pt x="86" y="45"/>
                  </a:lnTo>
                  <a:lnTo>
                    <a:pt x="86" y="43"/>
                  </a:lnTo>
                  <a:lnTo>
                    <a:pt x="86" y="41"/>
                  </a:lnTo>
                  <a:lnTo>
                    <a:pt x="84" y="39"/>
                  </a:lnTo>
                  <a:close/>
                  <a:moveTo>
                    <a:pt x="95" y="39"/>
                  </a:moveTo>
                  <a:lnTo>
                    <a:pt x="95" y="41"/>
                  </a:lnTo>
                  <a:lnTo>
                    <a:pt x="95" y="41"/>
                  </a:lnTo>
                  <a:lnTo>
                    <a:pt x="95" y="43"/>
                  </a:lnTo>
                  <a:lnTo>
                    <a:pt x="97" y="43"/>
                  </a:lnTo>
                  <a:lnTo>
                    <a:pt x="97" y="43"/>
                  </a:lnTo>
                  <a:lnTo>
                    <a:pt x="97" y="43"/>
                  </a:lnTo>
                  <a:lnTo>
                    <a:pt x="97" y="45"/>
                  </a:lnTo>
                  <a:lnTo>
                    <a:pt x="97" y="39"/>
                  </a:lnTo>
                  <a:lnTo>
                    <a:pt x="95" y="39"/>
                  </a:lnTo>
                  <a:close/>
                  <a:moveTo>
                    <a:pt x="92" y="39"/>
                  </a:moveTo>
                  <a:lnTo>
                    <a:pt x="92" y="39"/>
                  </a:lnTo>
                  <a:lnTo>
                    <a:pt x="92" y="39"/>
                  </a:lnTo>
                  <a:lnTo>
                    <a:pt x="92" y="39"/>
                  </a:lnTo>
                  <a:close/>
                  <a:moveTo>
                    <a:pt x="62" y="39"/>
                  </a:moveTo>
                  <a:lnTo>
                    <a:pt x="62" y="39"/>
                  </a:lnTo>
                  <a:lnTo>
                    <a:pt x="62" y="39"/>
                  </a:lnTo>
                  <a:lnTo>
                    <a:pt x="60" y="39"/>
                  </a:lnTo>
                  <a:lnTo>
                    <a:pt x="62" y="41"/>
                  </a:lnTo>
                  <a:lnTo>
                    <a:pt x="62" y="41"/>
                  </a:lnTo>
                  <a:lnTo>
                    <a:pt x="62" y="39"/>
                  </a:lnTo>
                  <a:close/>
                  <a:moveTo>
                    <a:pt x="90" y="39"/>
                  </a:moveTo>
                  <a:lnTo>
                    <a:pt x="90" y="39"/>
                  </a:lnTo>
                  <a:lnTo>
                    <a:pt x="92" y="39"/>
                  </a:lnTo>
                  <a:lnTo>
                    <a:pt x="90" y="39"/>
                  </a:lnTo>
                  <a:lnTo>
                    <a:pt x="90" y="39"/>
                  </a:lnTo>
                  <a:close/>
                  <a:moveTo>
                    <a:pt x="66" y="39"/>
                  </a:moveTo>
                  <a:lnTo>
                    <a:pt x="66" y="39"/>
                  </a:lnTo>
                  <a:lnTo>
                    <a:pt x="64" y="41"/>
                  </a:lnTo>
                  <a:lnTo>
                    <a:pt x="64" y="41"/>
                  </a:lnTo>
                  <a:lnTo>
                    <a:pt x="64" y="41"/>
                  </a:lnTo>
                  <a:lnTo>
                    <a:pt x="66" y="39"/>
                  </a:lnTo>
                  <a:lnTo>
                    <a:pt x="66" y="39"/>
                  </a:lnTo>
                  <a:close/>
                  <a:moveTo>
                    <a:pt x="88" y="39"/>
                  </a:moveTo>
                  <a:lnTo>
                    <a:pt x="88" y="39"/>
                  </a:lnTo>
                  <a:lnTo>
                    <a:pt x="88" y="39"/>
                  </a:lnTo>
                  <a:lnTo>
                    <a:pt x="90" y="39"/>
                  </a:lnTo>
                  <a:lnTo>
                    <a:pt x="88" y="39"/>
                  </a:lnTo>
                  <a:lnTo>
                    <a:pt x="88" y="39"/>
                  </a:lnTo>
                  <a:close/>
                  <a:moveTo>
                    <a:pt x="80" y="37"/>
                  </a:moveTo>
                  <a:lnTo>
                    <a:pt x="80" y="39"/>
                  </a:lnTo>
                  <a:lnTo>
                    <a:pt x="82" y="39"/>
                  </a:lnTo>
                  <a:lnTo>
                    <a:pt x="80" y="37"/>
                  </a:lnTo>
                  <a:lnTo>
                    <a:pt x="80" y="37"/>
                  </a:lnTo>
                  <a:close/>
                  <a:moveTo>
                    <a:pt x="76" y="37"/>
                  </a:moveTo>
                  <a:lnTo>
                    <a:pt x="76" y="37"/>
                  </a:lnTo>
                  <a:lnTo>
                    <a:pt x="76" y="39"/>
                  </a:lnTo>
                  <a:lnTo>
                    <a:pt x="76" y="41"/>
                  </a:lnTo>
                  <a:lnTo>
                    <a:pt x="76" y="41"/>
                  </a:lnTo>
                  <a:lnTo>
                    <a:pt x="76" y="39"/>
                  </a:lnTo>
                  <a:lnTo>
                    <a:pt x="76" y="39"/>
                  </a:lnTo>
                  <a:lnTo>
                    <a:pt x="76" y="37"/>
                  </a:lnTo>
                  <a:lnTo>
                    <a:pt x="76" y="37"/>
                  </a:lnTo>
                  <a:close/>
                  <a:moveTo>
                    <a:pt x="76" y="37"/>
                  </a:moveTo>
                  <a:lnTo>
                    <a:pt x="76" y="37"/>
                  </a:lnTo>
                  <a:lnTo>
                    <a:pt x="76" y="37"/>
                  </a:lnTo>
                  <a:close/>
                  <a:moveTo>
                    <a:pt x="80" y="37"/>
                  </a:moveTo>
                  <a:lnTo>
                    <a:pt x="80" y="37"/>
                  </a:lnTo>
                  <a:lnTo>
                    <a:pt x="80" y="37"/>
                  </a:lnTo>
                  <a:lnTo>
                    <a:pt x="80" y="37"/>
                  </a:lnTo>
                  <a:close/>
                  <a:moveTo>
                    <a:pt x="66" y="37"/>
                  </a:moveTo>
                  <a:lnTo>
                    <a:pt x="66" y="37"/>
                  </a:lnTo>
                  <a:lnTo>
                    <a:pt x="64" y="39"/>
                  </a:lnTo>
                  <a:lnTo>
                    <a:pt x="64" y="39"/>
                  </a:lnTo>
                  <a:lnTo>
                    <a:pt x="64" y="39"/>
                  </a:lnTo>
                  <a:lnTo>
                    <a:pt x="66" y="39"/>
                  </a:lnTo>
                  <a:lnTo>
                    <a:pt x="66" y="37"/>
                  </a:lnTo>
                  <a:lnTo>
                    <a:pt x="66" y="37"/>
                  </a:lnTo>
                  <a:close/>
                  <a:moveTo>
                    <a:pt x="72" y="37"/>
                  </a:moveTo>
                  <a:lnTo>
                    <a:pt x="72" y="39"/>
                  </a:lnTo>
                  <a:lnTo>
                    <a:pt x="72" y="39"/>
                  </a:lnTo>
                  <a:lnTo>
                    <a:pt x="72" y="39"/>
                  </a:lnTo>
                  <a:lnTo>
                    <a:pt x="72" y="41"/>
                  </a:lnTo>
                  <a:lnTo>
                    <a:pt x="72" y="41"/>
                  </a:lnTo>
                  <a:lnTo>
                    <a:pt x="72" y="41"/>
                  </a:lnTo>
                  <a:lnTo>
                    <a:pt x="72" y="41"/>
                  </a:lnTo>
                  <a:lnTo>
                    <a:pt x="72" y="43"/>
                  </a:lnTo>
                  <a:lnTo>
                    <a:pt x="74" y="39"/>
                  </a:lnTo>
                  <a:lnTo>
                    <a:pt x="74" y="43"/>
                  </a:lnTo>
                  <a:lnTo>
                    <a:pt x="74" y="43"/>
                  </a:lnTo>
                  <a:lnTo>
                    <a:pt x="74" y="43"/>
                  </a:lnTo>
                  <a:lnTo>
                    <a:pt x="72" y="37"/>
                  </a:lnTo>
                  <a:lnTo>
                    <a:pt x="72" y="37"/>
                  </a:lnTo>
                  <a:close/>
                  <a:moveTo>
                    <a:pt x="68" y="37"/>
                  </a:moveTo>
                  <a:lnTo>
                    <a:pt x="68" y="37"/>
                  </a:lnTo>
                  <a:lnTo>
                    <a:pt x="68" y="37"/>
                  </a:lnTo>
                  <a:lnTo>
                    <a:pt x="68" y="39"/>
                  </a:lnTo>
                  <a:lnTo>
                    <a:pt x="68" y="39"/>
                  </a:lnTo>
                  <a:lnTo>
                    <a:pt x="68" y="39"/>
                  </a:lnTo>
                  <a:lnTo>
                    <a:pt x="68" y="39"/>
                  </a:lnTo>
                  <a:lnTo>
                    <a:pt x="68" y="41"/>
                  </a:lnTo>
                  <a:lnTo>
                    <a:pt x="70" y="39"/>
                  </a:lnTo>
                  <a:lnTo>
                    <a:pt x="70" y="37"/>
                  </a:lnTo>
                  <a:lnTo>
                    <a:pt x="68" y="37"/>
                  </a:lnTo>
                  <a:close/>
                  <a:moveTo>
                    <a:pt x="105" y="37"/>
                  </a:moveTo>
                  <a:lnTo>
                    <a:pt x="105" y="37"/>
                  </a:lnTo>
                  <a:lnTo>
                    <a:pt x="107" y="37"/>
                  </a:lnTo>
                  <a:lnTo>
                    <a:pt x="105" y="37"/>
                  </a:lnTo>
                  <a:close/>
                  <a:moveTo>
                    <a:pt x="95" y="37"/>
                  </a:moveTo>
                  <a:lnTo>
                    <a:pt x="95" y="37"/>
                  </a:lnTo>
                  <a:lnTo>
                    <a:pt x="95" y="37"/>
                  </a:lnTo>
                  <a:lnTo>
                    <a:pt x="95" y="37"/>
                  </a:lnTo>
                  <a:lnTo>
                    <a:pt x="95" y="37"/>
                  </a:lnTo>
                  <a:close/>
                  <a:moveTo>
                    <a:pt x="121" y="37"/>
                  </a:moveTo>
                  <a:lnTo>
                    <a:pt x="121" y="37"/>
                  </a:lnTo>
                  <a:lnTo>
                    <a:pt x="121" y="43"/>
                  </a:lnTo>
                  <a:lnTo>
                    <a:pt x="121" y="43"/>
                  </a:lnTo>
                  <a:lnTo>
                    <a:pt x="123" y="41"/>
                  </a:lnTo>
                  <a:lnTo>
                    <a:pt x="121" y="37"/>
                  </a:lnTo>
                  <a:lnTo>
                    <a:pt x="121" y="37"/>
                  </a:lnTo>
                  <a:lnTo>
                    <a:pt x="121" y="37"/>
                  </a:lnTo>
                  <a:close/>
                  <a:moveTo>
                    <a:pt x="119" y="37"/>
                  </a:moveTo>
                  <a:lnTo>
                    <a:pt x="119" y="39"/>
                  </a:lnTo>
                  <a:lnTo>
                    <a:pt x="119" y="39"/>
                  </a:lnTo>
                  <a:lnTo>
                    <a:pt x="119" y="39"/>
                  </a:lnTo>
                  <a:lnTo>
                    <a:pt x="119" y="37"/>
                  </a:lnTo>
                  <a:lnTo>
                    <a:pt x="119" y="37"/>
                  </a:lnTo>
                  <a:close/>
                  <a:moveTo>
                    <a:pt x="115" y="37"/>
                  </a:moveTo>
                  <a:lnTo>
                    <a:pt x="115" y="37"/>
                  </a:lnTo>
                  <a:lnTo>
                    <a:pt x="115" y="37"/>
                  </a:lnTo>
                  <a:lnTo>
                    <a:pt x="115" y="37"/>
                  </a:lnTo>
                  <a:close/>
                  <a:moveTo>
                    <a:pt x="119" y="37"/>
                  </a:moveTo>
                  <a:lnTo>
                    <a:pt x="119" y="37"/>
                  </a:lnTo>
                  <a:lnTo>
                    <a:pt x="119" y="37"/>
                  </a:lnTo>
                  <a:lnTo>
                    <a:pt x="119" y="37"/>
                  </a:lnTo>
                  <a:close/>
                  <a:moveTo>
                    <a:pt x="72" y="35"/>
                  </a:moveTo>
                  <a:lnTo>
                    <a:pt x="72" y="35"/>
                  </a:lnTo>
                  <a:lnTo>
                    <a:pt x="70" y="37"/>
                  </a:lnTo>
                  <a:lnTo>
                    <a:pt x="70" y="37"/>
                  </a:lnTo>
                  <a:lnTo>
                    <a:pt x="70" y="37"/>
                  </a:lnTo>
                  <a:lnTo>
                    <a:pt x="72" y="37"/>
                  </a:lnTo>
                  <a:lnTo>
                    <a:pt x="72" y="37"/>
                  </a:lnTo>
                  <a:lnTo>
                    <a:pt x="72" y="37"/>
                  </a:lnTo>
                  <a:lnTo>
                    <a:pt x="72" y="35"/>
                  </a:lnTo>
                  <a:lnTo>
                    <a:pt x="72" y="35"/>
                  </a:lnTo>
                  <a:close/>
                  <a:moveTo>
                    <a:pt x="117" y="35"/>
                  </a:moveTo>
                  <a:lnTo>
                    <a:pt x="117" y="41"/>
                  </a:lnTo>
                  <a:lnTo>
                    <a:pt x="117" y="41"/>
                  </a:lnTo>
                  <a:lnTo>
                    <a:pt x="117" y="43"/>
                  </a:lnTo>
                  <a:lnTo>
                    <a:pt x="117" y="39"/>
                  </a:lnTo>
                  <a:lnTo>
                    <a:pt x="117" y="39"/>
                  </a:lnTo>
                  <a:lnTo>
                    <a:pt x="117" y="35"/>
                  </a:lnTo>
                  <a:close/>
                  <a:moveTo>
                    <a:pt x="101" y="35"/>
                  </a:moveTo>
                  <a:lnTo>
                    <a:pt x="101" y="37"/>
                  </a:lnTo>
                  <a:lnTo>
                    <a:pt x="103" y="37"/>
                  </a:lnTo>
                  <a:lnTo>
                    <a:pt x="103" y="35"/>
                  </a:lnTo>
                  <a:lnTo>
                    <a:pt x="101" y="35"/>
                  </a:lnTo>
                  <a:close/>
                  <a:moveTo>
                    <a:pt x="95" y="35"/>
                  </a:moveTo>
                  <a:lnTo>
                    <a:pt x="95" y="37"/>
                  </a:lnTo>
                  <a:lnTo>
                    <a:pt x="97" y="37"/>
                  </a:lnTo>
                  <a:lnTo>
                    <a:pt x="97" y="37"/>
                  </a:lnTo>
                  <a:lnTo>
                    <a:pt x="97" y="35"/>
                  </a:lnTo>
                  <a:lnTo>
                    <a:pt x="95" y="35"/>
                  </a:lnTo>
                  <a:close/>
                  <a:moveTo>
                    <a:pt x="66" y="35"/>
                  </a:moveTo>
                  <a:lnTo>
                    <a:pt x="64" y="37"/>
                  </a:lnTo>
                  <a:lnTo>
                    <a:pt x="64" y="37"/>
                  </a:lnTo>
                  <a:lnTo>
                    <a:pt x="66" y="37"/>
                  </a:lnTo>
                  <a:lnTo>
                    <a:pt x="66" y="37"/>
                  </a:lnTo>
                  <a:lnTo>
                    <a:pt x="66" y="37"/>
                  </a:lnTo>
                  <a:lnTo>
                    <a:pt x="66" y="35"/>
                  </a:lnTo>
                  <a:close/>
                  <a:moveTo>
                    <a:pt x="86" y="35"/>
                  </a:moveTo>
                  <a:lnTo>
                    <a:pt x="86" y="35"/>
                  </a:lnTo>
                  <a:lnTo>
                    <a:pt x="86" y="35"/>
                  </a:lnTo>
                  <a:lnTo>
                    <a:pt x="86" y="35"/>
                  </a:lnTo>
                  <a:lnTo>
                    <a:pt x="86" y="35"/>
                  </a:lnTo>
                  <a:close/>
                  <a:moveTo>
                    <a:pt x="70" y="35"/>
                  </a:moveTo>
                  <a:lnTo>
                    <a:pt x="70" y="35"/>
                  </a:lnTo>
                  <a:lnTo>
                    <a:pt x="72" y="35"/>
                  </a:lnTo>
                  <a:lnTo>
                    <a:pt x="70" y="35"/>
                  </a:lnTo>
                  <a:lnTo>
                    <a:pt x="70" y="35"/>
                  </a:lnTo>
                  <a:close/>
                  <a:moveTo>
                    <a:pt x="80" y="35"/>
                  </a:moveTo>
                  <a:lnTo>
                    <a:pt x="80" y="35"/>
                  </a:lnTo>
                  <a:lnTo>
                    <a:pt x="80" y="35"/>
                  </a:lnTo>
                  <a:lnTo>
                    <a:pt x="80" y="35"/>
                  </a:lnTo>
                  <a:lnTo>
                    <a:pt x="80" y="35"/>
                  </a:lnTo>
                  <a:close/>
                  <a:moveTo>
                    <a:pt x="113" y="35"/>
                  </a:moveTo>
                  <a:lnTo>
                    <a:pt x="115" y="35"/>
                  </a:lnTo>
                  <a:lnTo>
                    <a:pt x="115" y="37"/>
                  </a:lnTo>
                  <a:lnTo>
                    <a:pt x="115" y="37"/>
                  </a:lnTo>
                  <a:lnTo>
                    <a:pt x="115" y="35"/>
                  </a:lnTo>
                  <a:lnTo>
                    <a:pt x="113" y="35"/>
                  </a:lnTo>
                  <a:close/>
                  <a:moveTo>
                    <a:pt x="92" y="35"/>
                  </a:moveTo>
                  <a:lnTo>
                    <a:pt x="92" y="37"/>
                  </a:lnTo>
                  <a:lnTo>
                    <a:pt x="94" y="37"/>
                  </a:lnTo>
                  <a:lnTo>
                    <a:pt x="94" y="35"/>
                  </a:lnTo>
                  <a:lnTo>
                    <a:pt x="92" y="35"/>
                  </a:lnTo>
                  <a:close/>
                  <a:moveTo>
                    <a:pt x="101" y="35"/>
                  </a:moveTo>
                  <a:lnTo>
                    <a:pt x="101" y="35"/>
                  </a:lnTo>
                  <a:lnTo>
                    <a:pt x="101" y="35"/>
                  </a:lnTo>
                  <a:lnTo>
                    <a:pt x="101" y="35"/>
                  </a:lnTo>
                  <a:lnTo>
                    <a:pt x="101" y="37"/>
                  </a:lnTo>
                  <a:lnTo>
                    <a:pt x="101" y="35"/>
                  </a:lnTo>
                  <a:lnTo>
                    <a:pt x="101" y="35"/>
                  </a:lnTo>
                  <a:lnTo>
                    <a:pt x="101" y="35"/>
                  </a:lnTo>
                  <a:close/>
                  <a:moveTo>
                    <a:pt x="53" y="35"/>
                  </a:moveTo>
                  <a:lnTo>
                    <a:pt x="53" y="35"/>
                  </a:lnTo>
                  <a:lnTo>
                    <a:pt x="51" y="39"/>
                  </a:lnTo>
                  <a:lnTo>
                    <a:pt x="49" y="43"/>
                  </a:lnTo>
                  <a:lnTo>
                    <a:pt x="49" y="43"/>
                  </a:lnTo>
                  <a:lnTo>
                    <a:pt x="51" y="41"/>
                  </a:lnTo>
                  <a:lnTo>
                    <a:pt x="56" y="37"/>
                  </a:lnTo>
                  <a:lnTo>
                    <a:pt x="55" y="37"/>
                  </a:lnTo>
                  <a:lnTo>
                    <a:pt x="53" y="35"/>
                  </a:lnTo>
                  <a:close/>
                  <a:moveTo>
                    <a:pt x="90" y="35"/>
                  </a:moveTo>
                  <a:lnTo>
                    <a:pt x="90" y="35"/>
                  </a:lnTo>
                  <a:lnTo>
                    <a:pt x="90" y="35"/>
                  </a:lnTo>
                  <a:lnTo>
                    <a:pt x="90" y="37"/>
                  </a:lnTo>
                  <a:lnTo>
                    <a:pt x="90" y="37"/>
                  </a:lnTo>
                  <a:lnTo>
                    <a:pt x="90" y="35"/>
                  </a:lnTo>
                  <a:close/>
                  <a:moveTo>
                    <a:pt x="109" y="35"/>
                  </a:moveTo>
                  <a:lnTo>
                    <a:pt x="111" y="39"/>
                  </a:lnTo>
                  <a:lnTo>
                    <a:pt x="113" y="41"/>
                  </a:lnTo>
                  <a:lnTo>
                    <a:pt x="113" y="41"/>
                  </a:lnTo>
                  <a:lnTo>
                    <a:pt x="113" y="39"/>
                  </a:lnTo>
                  <a:lnTo>
                    <a:pt x="111" y="35"/>
                  </a:lnTo>
                  <a:lnTo>
                    <a:pt x="109" y="35"/>
                  </a:lnTo>
                  <a:close/>
                  <a:moveTo>
                    <a:pt x="94" y="35"/>
                  </a:moveTo>
                  <a:lnTo>
                    <a:pt x="94" y="35"/>
                  </a:lnTo>
                  <a:lnTo>
                    <a:pt x="95" y="37"/>
                  </a:lnTo>
                  <a:lnTo>
                    <a:pt x="95" y="37"/>
                  </a:lnTo>
                  <a:lnTo>
                    <a:pt x="95" y="35"/>
                  </a:lnTo>
                  <a:lnTo>
                    <a:pt x="95" y="35"/>
                  </a:lnTo>
                  <a:lnTo>
                    <a:pt x="94" y="35"/>
                  </a:lnTo>
                  <a:close/>
                  <a:moveTo>
                    <a:pt x="94" y="35"/>
                  </a:moveTo>
                  <a:lnTo>
                    <a:pt x="94" y="35"/>
                  </a:lnTo>
                  <a:lnTo>
                    <a:pt x="94" y="35"/>
                  </a:lnTo>
                  <a:lnTo>
                    <a:pt x="94" y="35"/>
                  </a:lnTo>
                  <a:lnTo>
                    <a:pt x="94" y="35"/>
                  </a:lnTo>
                  <a:close/>
                  <a:moveTo>
                    <a:pt x="94" y="35"/>
                  </a:moveTo>
                  <a:lnTo>
                    <a:pt x="94" y="35"/>
                  </a:lnTo>
                  <a:lnTo>
                    <a:pt x="94" y="35"/>
                  </a:lnTo>
                  <a:lnTo>
                    <a:pt x="94" y="35"/>
                  </a:lnTo>
                  <a:lnTo>
                    <a:pt x="94" y="35"/>
                  </a:lnTo>
                  <a:close/>
                  <a:moveTo>
                    <a:pt x="105" y="33"/>
                  </a:moveTo>
                  <a:lnTo>
                    <a:pt x="105" y="35"/>
                  </a:lnTo>
                  <a:lnTo>
                    <a:pt x="105" y="35"/>
                  </a:lnTo>
                  <a:lnTo>
                    <a:pt x="107" y="37"/>
                  </a:lnTo>
                  <a:lnTo>
                    <a:pt x="107" y="37"/>
                  </a:lnTo>
                  <a:lnTo>
                    <a:pt x="107" y="35"/>
                  </a:lnTo>
                  <a:lnTo>
                    <a:pt x="107" y="35"/>
                  </a:lnTo>
                  <a:lnTo>
                    <a:pt x="105" y="33"/>
                  </a:lnTo>
                  <a:close/>
                  <a:moveTo>
                    <a:pt x="119" y="33"/>
                  </a:moveTo>
                  <a:lnTo>
                    <a:pt x="119" y="35"/>
                  </a:lnTo>
                  <a:lnTo>
                    <a:pt x="121" y="37"/>
                  </a:lnTo>
                  <a:lnTo>
                    <a:pt x="121" y="37"/>
                  </a:lnTo>
                  <a:lnTo>
                    <a:pt x="121" y="35"/>
                  </a:lnTo>
                  <a:lnTo>
                    <a:pt x="119" y="33"/>
                  </a:lnTo>
                  <a:close/>
                  <a:moveTo>
                    <a:pt x="68" y="33"/>
                  </a:moveTo>
                  <a:lnTo>
                    <a:pt x="66" y="35"/>
                  </a:lnTo>
                  <a:lnTo>
                    <a:pt x="68" y="37"/>
                  </a:lnTo>
                  <a:lnTo>
                    <a:pt x="68" y="37"/>
                  </a:lnTo>
                  <a:lnTo>
                    <a:pt x="68" y="37"/>
                  </a:lnTo>
                  <a:lnTo>
                    <a:pt x="70" y="35"/>
                  </a:lnTo>
                  <a:lnTo>
                    <a:pt x="70" y="35"/>
                  </a:lnTo>
                  <a:lnTo>
                    <a:pt x="68" y="35"/>
                  </a:lnTo>
                  <a:lnTo>
                    <a:pt x="68" y="33"/>
                  </a:lnTo>
                  <a:close/>
                  <a:moveTo>
                    <a:pt x="115" y="33"/>
                  </a:moveTo>
                  <a:lnTo>
                    <a:pt x="115" y="35"/>
                  </a:lnTo>
                  <a:lnTo>
                    <a:pt x="115" y="33"/>
                  </a:lnTo>
                  <a:lnTo>
                    <a:pt x="115" y="33"/>
                  </a:lnTo>
                  <a:close/>
                  <a:moveTo>
                    <a:pt x="70" y="33"/>
                  </a:moveTo>
                  <a:lnTo>
                    <a:pt x="68" y="33"/>
                  </a:lnTo>
                  <a:lnTo>
                    <a:pt x="70" y="33"/>
                  </a:lnTo>
                  <a:lnTo>
                    <a:pt x="70" y="33"/>
                  </a:lnTo>
                  <a:close/>
                  <a:moveTo>
                    <a:pt x="66" y="33"/>
                  </a:moveTo>
                  <a:lnTo>
                    <a:pt x="66" y="33"/>
                  </a:lnTo>
                  <a:lnTo>
                    <a:pt x="66" y="33"/>
                  </a:lnTo>
                  <a:lnTo>
                    <a:pt x="66" y="33"/>
                  </a:lnTo>
                  <a:close/>
                  <a:moveTo>
                    <a:pt x="86" y="31"/>
                  </a:moveTo>
                  <a:lnTo>
                    <a:pt x="86" y="35"/>
                  </a:lnTo>
                  <a:lnTo>
                    <a:pt x="86" y="33"/>
                  </a:lnTo>
                  <a:lnTo>
                    <a:pt x="86" y="35"/>
                  </a:lnTo>
                  <a:lnTo>
                    <a:pt x="86" y="35"/>
                  </a:lnTo>
                  <a:lnTo>
                    <a:pt x="86" y="33"/>
                  </a:lnTo>
                  <a:lnTo>
                    <a:pt x="86" y="33"/>
                  </a:lnTo>
                  <a:lnTo>
                    <a:pt x="86" y="31"/>
                  </a:lnTo>
                  <a:close/>
                  <a:moveTo>
                    <a:pt x="90" y="31"/>
                  </a:moveTo>
                  <a:lnTo>
                    <a:pt x="92" y="33"/>
                  </a:lnTo>
                  <a:lnTo>
                    <a:pt x="92" y="33"/>
                  </a:lnTo>
                  <a:lnTo>
                    <a:pt x="92" y="33"/>
                  </a:lnTo>
                  <a:lnTo>
                    <a:pt x="94" y="33"/>
                  </a:lnTo>
                  <a:lnTo>
                    <a:pt x="92" y="33"/>
                  </a:lnTo>
                  <a:lnTo>
                    <a:pt x="92" y="33"/>
                  </a:lnTo>
                  <a:lnTo>
                    <a:pt x="90" y="31"/>
                  </a:lnTo>
                  <a:close/>
                  <a:moveTo>
                    <a:pt x="33" y="31"/>
                  </a:moveTo>
                  <a:lnTo>
                    <a:pt x="33" y="33"/>
                  </a:lnTo>
                  <a:lnTo>
                    <a:pt x="31" y="37"/>
                  </a:lnTo>
                  <a:lnTo>
                    <a:pt x="31" y="35"/>
                  </a:lnTo>
                  <a:lnTo>
                    <a:pt x="33" y="31"/>
                  </a:lnTo>
                  <a:close/>
                  <a:moveTo>
                    <a:pt x="90" y="31"/>
                  </a:moveTo>
                  <a:lnTo>
                    <a:pt x="90" y="31"/>
                  </a:lnTo>
                  <a:lnTo>
                    <a:pt x="90" y="33"/>
                  </a:lnTo>
                  <a:lnTo>
                    <a:pt x="90" y="31"/>
                  </a:lnTo>
                  <a:lnTo>
                    <a:pt x="90" y="31"/>
                  </a:lnTo>
                  <a:close/>
                  <a:moveTo>
                    <a:pt x="119" y="31"/>
                  </a:moveTo>
                  <a:lnTo>
                    <a:pt x="117" y="35"/>
                  </a:lnTo>
                  <a:lnTo>
                    <a:pt x="119" y="35"/>
                  </a:lnTo>
                  <a:lnTo>
                    <a:pt x="119" y="35"/>
                  </a:lnTo>
                  <a:lnTo>
                    <a:pt x="119" y="35"/>
                  </a:lnTo>
                  <a:lnTo>
                    <a:pt x="119" y="33"/>
                  </a:lnTo>
                  <a:lnTo>
                    <a:pt x="119" y="31"/>
                  </a:lnTo>
                  <a:lnTo>
                    <a:pt x="119" y="31"/>
                  </a:lnTo>
                  <a:close/>
                  <a:moveTo>
                    <a:pt x="113" y="31"/>
                  </a:moveTo>
                  <a:lnTo>
                    <a:pt x="113" y="33"/>
                  </a:lnTo>
                  <a:lnTo>
                    <a:pt x="113" y="33"/>
                  </a:lnTo>
                  <a:lnTo>
                    <a:pt x="113" y="31"/>
                  </a:lnTo>
                  <a:lnTo>
                    <a:pt x="113" y="31"/>
                  </a:lnTo>
                  <a:lnTo>
                    <a:pt x="113" y="31"/>
                  </a:lnTo>
                  <a:close/>
                  <a:moveTo>
                    <a:pt x="74" y="31"/>
                  </a:moveTo>
                  <a:lnTo>
                    <a:pt x="74" y="35"/>
                  </a:lnTo>
                  <a:lnTo>
                    <a:pt x="76" y="35"/>
                  </a:lnTo>
                  <a:lnTo>
                    <a:pt x="76" y="35"/>
                  </a:lnTo>
                  <a:lnTo>
                    <a:pt x="76" y="35"/>
                  </a:lnTo>
                  <a:lnTo>
                    <a:pt x="74" y="33"/>
                  </a:lnTo>
                  <a:lnTo>
                    <a:pt x="74" y="31"/>
                  </a:lnTo>
                  <a:close/>
                  <a:moveTo>
                    <a:pt x="117" y="31"/>
                  </a:moveTo>
                  <a:lnTo>
                    <a:pt x="117" y="33"/>
                  </a:lnTo>
                  <a:lnTo>
                    <a:pt x="117" y="35"/>
                  </a:lnTo>
                  <a:lnTo>
                    <a:pt x="117" y="33"/>
                  </a:lnTo>
                  <a:lnTo>
                    <a:pt x="119" y="31"/>
                  </a:lnTo>
                  <a:lnTo>
                    <a:pt x="117" y="31"/>
                  </a:lnTo>
                  <a:close/>
                  <a:moveTo>
                    <a:pt x="72" y="31"/>
                  </a:moveTo>
                  <a:lnTo>
                    <a:pt x="70" y="31"/>
                  </a:lnTo>
                  <a:lnTo>
                    <a:pt x="70" y="33"/>
                  </a:lnTo>
                  <a:lnTo>
                    <a:pt x="70" y="33"/>
                  </a:lnTo>
                  <a:lnTo>
                    <a:pt x="70" y="33"/>
                  </a:lnTo>
                  <a:lnTo>
                    <a:pt x="72" y="35"/>
                  </a:lnTo>
                  <a:lnTo>
                    <a:pt x="72" y="31"/>
                  </a:lnTo>
                  <a:lnTo>
                    <a:pt x="72" y="31"/>
                  </a:lnTo>
                  <a:close/>
                  <a:moveTo>
                    <a:pt x="109" y="31"/>
                  </a:moveTo>
                  <a:lnTo>
                    <a:pt x="109" y="33"/>
                  </a:lnTo>
                  <a:lnTo>
                    <a:pt x="111" y="33"/>
                  </a:lnTo>
                  <a:lnTo>
                    <a:pt x="111" y="33"/>
                  </a:lnTo>
                  <a:lnTo>
                    <a:pt x="111" y="31"/>
                  </a:lnTo>
                  <a:lnTo>
                    <a:pt x="111" y="31"/>
                  </a:lnTo>
                  <a:lnTo>
                    <a:pt x="109" y="31"/>
                  </a:lnTo>
                  <a:lnTo>
                    <a:pt x="109" y="31"/>
                  </a:lnTo>
                  <a:close/>
                  <a:moveTo>
                    <a:pt x="101" y="31"/>
                  </a:moveTo>
                  <a:lnTo>
                    <a:pt x="97" y="31"/>
                  </a:lnTo>
                  <a:lnTo>
                    <a:pt x="97" y="31"/>
                  </a:lnTo>
                  <a:lnTo>
                    <a:pt x="99" y="31"/>
                  </a:lnTo>
                  <a:lnTo>
                    <a:pt x="101" y="31"/>
                  </a:lnTo>
                  <a:lnTo>
                    <a:pt x="101" y="31"/>
                  </a:lnTo>
                  <a:close/>
                  <a:moveTo>
                    <a:pt x="103" y="31"/>
                  </a:moveTo>
                  <a:lnTo>
                    <a:pt x="103" y="31"/>
                  </a:lnTo>
                  <a:lnTo>
                    <a:pt x="103" y="31"/>
                  </a:lnTo>
                  <a:lnTo>
                    <a:pt x="107" y="33"/>
                  </a:lnTo>
                  <a:lnTo>
                    <a:pt x="107" y="31"/>
                  </a:lnTo>
                  <a:lnTo>
                    <a:pt x="103" y="31"/>
                  </a:lnTo>
                  <a:close/>
                  <a:moveTo>
                    <a:pt x="80" y="29"/>
                  </a:moveTo>
                  <a:lnTo>
                    <a:pt x="82" y="31"/>
                  </a:lnTo>
                  <a:lnTo>
                    <a:pt x="82" y="35"/>
                  </a:lnTo>
                  <a:lnTo>
                    <a:pt x="84" y="35"/>
                  </a:lnTo>
                  <a:lnTo>
                    <a:pt x="82" y="35"/>
                  </a:lnTo>
                  <a:lnTo>
                    <a:pt x="82" y="35"/>
                  </a:lnTo>
                  <a:lnTo>
                    <a:pt x="86" y="35"/>
                  </a:lnTo>
                  <a:lnTo>
                    <a:pt x="86" y="35"/>
                  </a:lnTo>
                  <a:lnTo>
                    <a:pt x="84" y="35"/>
                  </a:lnTo>
                  <a:lnTo>
                    <a:pt x="86" y="35"/>
                  </a:lnTo>
                  <a:lnTo>
                    <a:pt x="86" y="33"/>
                  </a:lnTo>
                  <a:lnTo>
                    <a:pt x="86" y="31"/>
                  </a:lnTo>
                  <a:lnTo>
                    <a:pt x="82" y="31"/>
                  </a:lnTo>
                  <a:lnTo>
                    <a:pt x="80" y="29"/>
                  </a:lnTo>
                  <a:close/>
                  <a:moveTo>
                    <a:pt x="90" y="29"/>
                  </a:moveTo>
                  <a:lnTo>
                    <a:pt x="90" y="31"/>
                  </a:lnTo>
                  <a:lnTo>
                    <a:pt x="90" y="31"/>
                  </a:lnTo>
                  <a:lnTo>
                    <a:pt x="90" y="31"/>
                  </a:lnTo>
                  <a:lnTo>
                    <a:pt x="90" y="31"/>
                  </a:lnTo>
                  <a:lnTo>
                    <a:pt x="90" y="31"/>
                  </a:lnTo>
                  <a:lnTo>
                    <a:pt x="90" y="29"/>
                  </a:lnTo>
                  <a:close/>
                  <a:moveTo>
                    <a:pt x="94" y="29"/>
                  </a:moveTo>
                  <a:lnTo>
                    <a:pt x="94" y="29"/>
                  </a:lnTo>
                  <a:lnTo>
                    <a:pt x="95" y="31"/>
                  </a:lnTo>
                  <a:lnTo>
                    <a:pt x="95" y="31"/>
                  </a:lnTo>
                  <a:lnTo>
                    <a:pt x="95" y="31"/>
                  </a:lnTo>
                  <a:lnTo>
                    <a:pt x="95" y="29"/>
                  </a:lnTo>
                  <a:lnTo>
                    <a:pt x="94" y="29"/>
                  </a:lnTo>
                  <a:lnTo>
                    <a:pt x="94" y="29"/>
                  </a:lnTo>
                  <a:close/>
                  <a:moveTo>
                    <a:pt x="76" y="29"/>
                  </a:moveTo>
                  <a:lnTo>
                    <a:pt x="74" y="31"/>
                  </a:lnTo>
                  <a:lnTo>
                    <a:pt x="74" y="31"/>
                  </a:lnTo>
                  <a:lnTo>
                    <a:pt x="74" y="31"/>
                  </a:lnTo>
                  <a:lnTo>
                    <a:pt x="74" y="31"/>
                  </a:lnTo>
                  <a:lnTo>
                    <a:pt x="76" y="33"/>
                  </a:lnTo>
                  <a:lnTo>
                    <a:pt x="76" y="29"/>
                  </a:lnTo>
                  <a:close/>
                  <a:moveTo>
                    <a:pt x="92" y="29"/>
                  </a:moveTo>
                  <a:lnTo>
                    <a:pt x="92" y="29"/>
                  </a:lnTo>
                  <a:lnTo>
                    <a:pt x="92" y="29"/>
                  </a:lnTo>
                  <a:lnTo>
                    <a:pt x="92" y="29"/>
                  </a:lnTo>
                  <a:lnTo>
                    <a:pt x="92" y="29"/>
                  </a:lnTo>
                  <a:lnTo>
                    <a:pt x="92" y="29"/>
                  </a:lnTo>
                  <a:close/>
                  <a:moveTo>
                    <a:pt x="78" y="29"/>
                  </a:moveTo>
                  <a:lnTo>
                    <a:pt x="78" y="31"/>
                  </a:lnTo>
                  <a:lnTo>
                    <a:pt x="78" y="29"/>
                  </a:lnTo>
                  <a:lnTo>
                    <a:pt x="78" y="31"/>
                  </a:lnTo>
                  <a:lnTo>
                    <a:pt x="80" y="35"/>
                  </a:lnTo>
                  <a:lnTo>
                    <a:pt x="80" y="35"/>
                  </a:lnTo>
                  <a:lnTo>
                    <a:pt x="80" y="33"/>
                  </a:lnTo>
                  <a:lnTo>
                    <a:pt x="80" y="31"/>
                  </a:lnTo>
                  <a:lnTo>
                    <a:pt x="80" y="29"/>
                  </a:lnTo>
                  <a:lnTo>
                    <a:pt x="78" y="29"/>
                  </a:lnTo>
                  <a:close/>
                  <a:moveTo>
                    <a:pt x="62" y="27"/>
                  </a:moveTo>
                  <a:lnTo>
                    <a:pt x="60" y="27"/>
                  </a:lnTo>
                  <a:lnTo>
                    <a:pt x="58" y="29"/>
                  </a:lnTo>
                  <a:lnTo>
                    <a:pt x="55" y="31"/>
                  </a:lnTo>
                  <a:lnTo>
                    <a:pt x="51" y="35"/>
                  </a:lnTo>
                  <a:lnTo>
                    <a:pt x="47" y="39"/>
                  </a:lnTo>
                  <a:lnTo>
                    <a:pt x="43" y="41"/>
                  </a:lnTo>
                  <a:lnTo>
                    <a:pt x="43" y="45"/>
                  </a:lnTo>
                  <a:lnTo>
                    <a:pt x="41" y="49"/>
                  </a:lnTo>
                  <a:lnTo>
                    <a:pt x="39" y="51"/>
                  </a:lnTo>
                  <a:lnTo>
                    <a:pt x="43" y="47"/>
                  </a:lnTo>
                  <a:lnTo>
                    <a:pt x="47" y="45"/>
                  </a:lnTo>
                  <a:lnTo>
                    <a:pt x="47" y="43"/>
                  </a:lnTo>
                  <a:lnTo>
                    <a:pt x="49" y="39"/>
                  </a:lnTo>
                  <a:lnTo>
                    <a:pt x="53" y="35"/>
                  </a:lnTo>
                  <a:lnTo>
                    <a:pt x="56" y="31"/>
                  </a:lnTo>
                  <a:lnTo>
                    <a:pt x="56" y="29"/>
                  </a:lnTo>
                  <a:lnTo>
                    <a:pt x="60" y="29"/>
                  </a:lnTo>
                  <a:lnTo>
                    <a:pt x="62" y="27"/>
                  </a:lnTo>
                  <a:close/>
                  <a:moveTo>
                    <a:pt x="90" y="27"/>
                  </a:moveTo>
                  <a:lnTo>
                    <a:pt x="90" y="27"/>
                  </a:lnTo>
                  <a:lnTo>
                    <a:pt x="90" y="31"/>
                  </a:lnTo>
                  <a:lnTo>
                    <a:pt x="92" y="31"/>
                  </a:lnTo>
                  <a:lnTo>
                    <a:pt x="94" y="31"/>
                  </a:lnTo>
                  <a:lnTo>
                    <a:pt x="94" y="31"/>
                  </a:lnTo>
                  <a:lnTo>
                    <a:pt x="94" y="31"/>
                  </a:lnTo>
                  <a:lnTo>
                    <a:pt x="92" y="31"/>
                  </a:lnTo>
                  <a:lnTo>
                    <a:pt x="92" y="29"/>
                  </a:lnTo>
                  <a:lnTo>
                    <a:pt x="90" y="27"/>
                  </a:lnTo>
                  <a:lnTo>
                    <a:pt x="90" y="27"/>
                  </a:lnTo>
                  <a:close/>
                  <a:moveTo>
                    <a:pt x="90" y="27"/>
                  </a:moveTo>
                  <a:lnTo>
                    <a:pt x="90" y="29"/>
                  </a:lnTo>
                  <a:lnTo>
                    <a:pt x="90" y="29"/>
                  </a:lnTo>
                  <a:lnTo>
                    <a:pt x="90" y="29"/>
                  </a:lnTo>
                  <a:lnTo>
                    <a:pt x="90" y="27"/>
                  </a:lnTo>
                  <a:lnTo>
                    <a:pt x="90" y="27"/>
                  </a:lnTo>
                  <a:close/>
                  <a:moveTo>
                    <a:pt x="66" y="27"/>
                  </a:moveTo>
                  <a:lnTo>
                    <a:pt x="64" y="27"/>
                  </a:lnTo>
                  <a:lnTo>
                    <a:pt x="62" y="27"/>
                  </a:lnTo>
                  <a:lnTo>
                    <a:pt x="60" y="29"/>
                  </a:lnTo>
                  <a:lnTo>
                    <a:pt x="58" y="31"/>
                  </a:lnTo>
                  <a:lnTo>
                    <a:pt x="56" y="31"/>
                  </a:lnTo>
                  <a:lnTo>
                    <a:pt x="53" y="35"/>
                  </a:lnTo>
                  <a:lnTo>
                    <a:pt x="55" y="35"/>
                  </a:lnTo>
                  <a:lnTo>
                    <a:pt x="56" y="37"/>
                  </a:lnTo>
                  <a:lnTo>
                    <a:pt x="56" y="37"/>
                  </a:lnTo>
                  <a:lnTo>
                    <a:pt x="62" y="35"/>
                  </a:lnTo>
                  <a:lnTo>
                    <a:pt x="62" y="35"/>
                  </a:lnTo>
                  <a:lnTo>
                    <a:pt x="62" y="35"/>
                  </a:lnTo>
                  <a:lnTo>
                    <a:pt x="60" y="37"/>
                  </a:lnTo>
                  <a:lnTo>
                    <a:pt x="62" y="35"/>
                  </a:lnTo>
                  <a:lnTo>
                    <a:pt x="62" y="35"/>
                  </a:lnTo>
                  <a:lnTo>
                    <a:pt x="62" y="31"/>
                  </a:lnTo>
                  <a:lnTo>
                    <a:pt x="62" y="35"/>
                  </a:lnTo>
                  <a:lnTo>
                    <a:pt x="66" y="33"/>
                  </a:lnTo>
                  <a:lnTo>
                    <a:pt x="66" y="31"/>
                  </a:lnTo>
                  <a:lnTo>
                    <a:pt x="66" y="31"/>
                  </a:lnTo>
                  <a:lnTo>
                    <a:pt x="66" y="31"/>
                  </a:lnTo>
                  <a:lnTo>
                    <a:pt x="66" y="27"/>
                  </a:lnTo>
                  <a:lnTo>
                    <a:pt x="66" y="27"/>
                  </a:lnTo>
                  <a:close/>
                  <a:moveTo>
                    <a:pt x="80" y="27"/>
                  </a:moveTo>
                  <a:lnTo>
                    <a:pt x="80" y="27"/>
                  </a:lnTo>
                  <a:lnTo>
                    <a:pt x="80" y="27"/>
                  </a:lnTo>
                  <a:lnTo>
                    <a:pt x="82" y="29"/>
                  </a:lnTo>
                  <a:lnTo>
                    <a:pt x="80" y="27"/>
                  </a:lnTo>
                  <a:lnTo>
                    <a:pt x="82" y="29"/>
                  </a:lnTo>
                  <a:lnTo>
                    <a:pt x="84" y="29"/>
                  </a:lnTo>
                  <a:lnTo>
                    <a:pt x="86" y="29"/>
                  </a:lnTo>
                  <a:lnTo>
                    <a:pt x="86" y="27"/>
                  </a:lnTo>
                  <a:lnTo>
                    <a:pt x="86" y="29"/>
                  </a:lnTo>
                  <a:lnTo>
                    <a:pt x="86" y="29"/>
                  </a:lnTo>
                  <a:lnTo>
                    <a:pt x="86" y="27"/>
                  </a:lnTo>
                  <a:lnTo>
                    <a:pt x="86" y="29"/>
                  </a:lnTo>
                  <a:lnTo>
                    <a:pt x="86" y="29"/>
                  </a:lnTo>
                  <a:lnTo>
                    <a:pt x="86" y="29"/>
                  </a:lnTo>
                  <a:lnTo>
                    <a:pt x="86" y="29"/>
                  </a:lnTo>
                  <a:lnTo>
                    <a:pt x="88" y="31"/>
                  </a:lnTo>
                  <a:lnTo>
                    <a:pt x="88" y="29"/>
                  </a:lnTo>
                  <a:lnTo>
                    <a:pt x="88" y="27"/>
                  </a:lnTo>
                  <a:lnTo>
                    <a:pt x="88" y="27"/>
                  </a:lnTo>
                  <a:lnTo>
                    <a:pt x="88" y="27"/>
                  </a:lnTo>
                  <a:lnTo>
                    <a:pt x="88" y="27"/>
                  </a:lnTo>
                  <a:lnTo>
                    <a:pt x="86" y="27"/>
                  </a:lnTo>
                  <a:lnTo>
                    <a:pt x="80" y="27"/>
                  </a:lnTo>
                  <a:close/>
                  <a:moveTo>
                    <a:pt x="72" y="27"/>
                  </a:moveTo>
                  <a:lnTo>
                    <a:pt x="74" y="29"/>
                  </a:lnTo>
                  <a:lnTo>
                    <a:pt x="76" y="29"/>
                  </a:lnTo>
                  <a:lnTo>
                    <a:pt x="76" y="27"/>
                  </a:lnTo>
                  <a:lnTo>
                    <a:pt x="76" y="27"/>
                  </a:lnTo>
                  <a:lnTo>
                    <a:pt x="74" y="27"/>
                  </a:lnTo>
                  <a:lnTo>
                    <a:pt x="74" y="27"/>
                  </a:lnTo>
                  <a:lnTo>
                    <a:pt x="72" y="27"/>
                  </a:lnTo>
                  <a:close/>
                  <a:moveTo>
                    <a:pt x="70" y="27"/>
                  </a:moveTo>
                  <a:lnTo>
                    <a:pt x="66" y="27"/>
                  </a:lnTo>
                  <a:lnTo>
                    <a:pt x="66" y="27"/>
                  </a:lnTo>
                  <a:lnTo>
                    <a:pt x="66" y="27"/>
                  </a:lnTo>
                  <a:lnTo>
                    <a:pt x="66" y="29"/>
                  </a:lnTo>
                  <a:lnTo>
                    <a:pt x="66" y="27"/>
                  </a:lnTo>
                  <a:lnTo>
                    <a:pt x="66" y="31"/>
                  </a:lnTo>
                  <a:lnTo>
                    <a:pt x="66" y="31"/>
                  </a:lnTo>
                  <a:lnTo>
                    <a:pt x="66" y="33"/>
                  </a:lnTo>
                  <a:lnTo>
                    <a:pt x="68" y="31"/>
                  </a:lnTo>
                  <a:lnTo>
                    <a:pt x="68" y="29"/>
                  </a:lnTo>
                  <a:lnTo>
                    <a:pt x="70" y="31"/>
                  </a:lnTo>
                  <a:lnTo>
                    <a:pt x="72" y="29"/>
                  </a:lnTo>
                  <a:lnTo>
                    <a:pt x="72" y="29"/>
                  </a:lnTo>
                  <a:lnTo>
                    <a:pt x="72" y="29"/>
                  </a:lnTo>
                  <a:lnTo>
                    <a:pt x="72" y="29"/>
                  </a:lnTo>
                  <a:lnTo>
                    <a:pt x="72" y="29"/>
                  </a:lnTo>
                  <a:lnTo>
                    <a:pt x="72" y="27"/>
                  </a:lnTo>
                  <a:lnTo>
                    <a:pt x="70" y="27"/>
                  </a:lnTo>
                  <a:close/>
                  <a:moveTo>
                    <a:pt x="80" y="27"/>
                  </a:moveTo>
                  <a:lnTo>
                    <a:pt x="80" y="27"/>
                  </a:lnTo>
                  <a:lnTo>
                    <a:pt x="80" y="27"/>
                  </a:lnTo>
                  <a:lnTo>
                    <a:pt x="80" y="27"/>
                  </a:lnTo>
                  <a:close/>
                  <a:moveTo>
                    <a:pt x="115" y="27"/>
                  </a:moveTo>
                  <a:lnTo>
                    <a:pt x="115" y="31"/>
                  </a:lnTo>
                  <a:lnTo>
                    <a:pt x="115" y="31"/>
                  </a:lnTo>
                  <a:lnTo>
                    <a:pt x="115" y="31"/>
                  </a:lnTo>
                  <a:lnTo>
                    <a:pt x="117" y="29"/>
                  </a:lnTo>
                  <a:lnTo>
                    <a:pt x="115" y="27"/>
                  </a:lnTo>
                  <a:lnTo>
                    <a:pt x="115" y="27"/>
                  </a:lnTo>
                  <a:close/>
                  <a:moveTo>
                    <a:pt x="76" y="25"/>
                  </a:moveTo>
                  <a:lnTo>
                    <a:pt x="80" y="27"/>
                  </a:lnTo>
                  <a:lnTo>
                    <a:pt x="80" y="27"/>
                  </a:lnTo>
                  <a:lnTo>
                    <a:pt x="78" y="27"/>
                  </a:lnTo>
                  <a:lnTo>
                    <a:pt x="76" y="25"/>
                  </a:lnTo>
                  <a:close/>
                  <a:moveTo>
                    <a:pt x="111" y="25"/>
                  </a:moveTo>
                  <a:lnTo>
                    <a:pt x="111" y="25"/>
                  </a:lnTo>
                  <a:lnTo>
                    <a:pt x="113" y="31"/>
                  </a:lnTo>
                  <a:lnTo>
                    <a:pt x="113" y="31"/>
                  </a:lnTo>
                  <a:lnTo>
                    <a:pt x="113" y="31"/>
                  </a:lnTo>
                  <a:lnTo>
                    <a:pt x="113" y="27"/>
                  </a:lnTo>
                  <a:lnTo>
                    <a:pt x="113" y="25"/>
                  </a:lnTo>
                  <a:lnTo>
                    <a:pt x="111" y="25"/>
                  </a:lnTo>
                  <a:close/>
                  <a:moveTo>
                    <a:pt x="90" y="25"/>
                  </a:moveTo>
                  <a:lnTo>
                    <a:pt x="90" y="25"/>
                  </a:lnTo>
                  <a:lnTo>
                    <a:pt x="90" y="27"/>
                  </a:lnTo>
                  <a:lnTo>
                    <a:pt x="92" y="27"/>
                  </a:lnTo>
                  <a:lnTo>
                    <a:pt x="92" y="27"/>
                  </a:lnTo>
                  <a:lnTo>
                    <a:pt x="92" y="27"/>
                  </a:lnTo>
                  <a:lnTo>
                    <a:pt x="92" y="25"/>
                  </a:lnTo>
                  <a:lnTo>
                    <a:pt x="90" y="25"/>
                  </a:lnTo>
                  <a:lnTo>
                    <a:pt x="90" y="25"/>
                  </a:lnTo>
                  <a:close/>
                  <a:moveTo>
                    <a:pt x="90" y="25"/>
                  </a:moveTo>
                  <a:lnTo>
                    <a:pt x="90" y="25"/>
                  </a:lnTo>
                  <a:lnTo>
                    <a:pt x="90" y="25"/>
                  </a:lnTo>
                  <a:lnTo>
                    <a:pt x="90" y="25"/>
                  </a:lnTo>
                  <a:lnTo>
                    <a:pt x="90" y="25"/>
                  </a:lnTo>
                  <a:close/>
                  <a:moveTo>
                    <a:pt x="47" y="23"/>
                  </a:moveTo>
                  <a:lnTo>
                    <a:pt x="43" y="27"/>
                  </a:lnTo>
                  <a:lnTo>
                    <a:pt x="41" y="29"/>
                  </a:lnTo>
                  <a:lnTo>
                    <a:pt x="41" y="31"/>
                  </a:lnTo>
                  <a:lnTo>
                    <a:pt x="41" y="31"/>
                  </a:lnTo>
                  <a:lnTo>
                    <a:pt x="41" y="29"/>
                  </a:lnTo>
                  <a:lnTo>
                    <a:pt x="39" y="31"/>
                  </a:lnTo>
                  <a:lnTo>
                    <a:pt x="35" y="35"/>
                  </a:lnTo>
                  <a:lnTo>
                    <a:pt x="35" y="37"/>
                  </a:lnTo>
                  <a:lnTo>
                    <a:pt x="33" y="43"/>
                  </a:lnTo>
                  <a:lnTo>
                    <a:pt x="31" y="47"/>
                  </a:lnTo>
                  <a:lnTo>
                    <a:pt x="31" y="47"/>
                  </a:lnTo>
                  <a:lnTo>
                    <a:pt x="35" y="41"/>
                  </a:lnTo>
                  <a:lnTo>
                    <a:pt x="37" y="37"/>
                  </a:lnTo>
                  <a:lnTo>
                    <a:pt x="41" y="31"/>
                  </a:lnTo>
                  <a:lnTo>
                    <a:pt x="41" y="31"/>
                  </a:lnTo>
                  <a:lnTo>
                    <a:pt x="41" y="31"/>
                  </a:lnTo>
                  <a:lnTo>
                    <a:pt x="41" y="31"/>
                  </a:lnTo>
                  <a:lnTo>
                    <a:pt x="43" y="27"/>
                  </a:lnTo>
                  <a:lnTo>
                    <a:pt x="47" y="23"/>
                  </a:lnTo>
                  <a:close/>
                  <a:moveTo>
                    <a:pt x="107" y="23"/>
                  </a:moveTo>
                  <a:lnTo>
                    <a:pt x="107" y="23"/>
                  </a:lnTo>
                  <a:lnTo>
                    <a:pt x="107" y="25"/>
                  </a:lnTo>
                  <a:lnTo>
                    <a:pt x="107" y="25"/>
                  </a:lnTo>
                  <a:lnTo>
                    <a:pt x="107" y="25"/>
                  </a:lnTo>
                  <a:lnTo>
                    <a:pt x="107" y="29"/>
                  </a:lnTo>
                  <a:lnTo>
                    <a:pt x="109" y="29"/>
                  </a:lnTo>
                  <a:lnTo>
                    <a:pt x="109" y="29"/>
                  </a:lnTo>
                  <a:lnTo>
                    <a:pt x="111" y="29"/>
                  </a:lnTo>
                  <a:lnTo>
                    <a:pt x="111" y="27"/>
                  </a:lnTo>
                  <a:lnTo>
                    <a:pt x="111" y="23"/>
                  </a:lnTo>
                  <a:lnTo>
                    <a:pt x="107" y="23"/>
                  </a:lnTo>
                  <a:close/>
                  <a:moveTo>
                    <a:pt x="78" y="21"/>
                  </a:moveTo>
                  <a:lnTo>
                    <a:pt x="76" y="23"/>
                  </a:lnTo>
                  <a:lnTo>
                    <a:pt x="76" y="23"/>
                  </a:lnTo>
                  <a:lnTo>
                    <a:pt x="76" y="25"/>
                  </a:lnTo>
                  <a:lnTo>
                    <a:pt x="76" y="25"/>
                  </a:lnTo>
                  <a:lnTo>
                    <a:pt x="76" y="25"/>
                  </a:lnTo>
                  <a:lnTo>
                    <a:pt x="76" y="25"/>
                  </a:lnTo>
                  <a:lnTo>
                    <a:pt x="78" y="25"/>
                  </a:lnTo>
                  <a:lnTo>
                    <a:pt x="80" y="25"/>
                  </a:lnTo>
                  <a:lnTo>
                    <a:pt x="80" y="25"/>
                  </a:lnTo>
                  <a:lnTo>
                    <a:pt x="80" y="25"/>
                  </a:lnTo>
                  <a:lnTo>
                    <a:pt x="80" y="25"/>
                  </a:lnTo>
                  <a:lnTo>
                    <a:pt x="80" y="25"/>
                  </a:lnTo>
                  <a:lnTo>
                    <a:pt x="80" y="25"/>
                  </a:lnTo>
                  <a:lnTo>
                    <a:pt x="86" y="25"/>
                  </a:lnTo>
                  <a:lnTo>
                    <a:pt x="88" y="27"/>
                  </a:lnTo>
                  <a:lnTo>
                    <a:pt x="88" y="25"/>
                  </a:lnTo>
                  <a:lnTo>
                    <a:pt x="86" y="25"/>
                  </a:lnTo>
                  <a:lnTo>
                    <a:pt x="80" y="23"/>
                  </a:lnTo>
                  <a:lnTo>
                    <a:pt x="78" y="21"/>
                  </a:lnTo>
                  <a:close/>
                  <a:moveTo>
                    <a:pt x="82" y="21"/>
                  </a:moveTo>
                  <a:lnTo>
                    <a:pt x="86" y="23"/>
                  </a:lnTo>
                  <a:lnTo>
                    <a:pt x="88" y="25"/>
                  </a:lnTo>
                  <a:lnTo>
                    <a:pt x="88" y="23"/>
                  </a:lnTo>
                  <a:lnTo>
                    <a:pt x="88" y="23"/>
                  </a:lnTo>
                  <a:lnTo>
                    <a:pt x="88" y="23"/>
                  </a:lnTo>
                  <a:lnTo>
                    <a:pt x="86" y="23"/>
                  </a:lnTo>
                  <a:lnTo>
                    <a:pt x="84" y="21"/>
                  </a:lnTo>
                  <a:lnTo>
                    <a:pt x="82" y="21"/>
                  </a:lnTo>
                  <a:close/>
                  <a:moveTo>
                    <a:pt x="111" y="21"/>
                  </a:moveTo>
                  <a:lnTo>
                    <a:pt x="111" y="23"/>
                  </a:lnTo>
                  <a:lnTo>
                    <a:pt x="111" y="23"/>
                  </a:lnTo>
                  <a:lnTo>
                    <a:pt x="111" y="21"/>
                  </a:lnTo>
                  <a:close/>
                  <a:moveTo>
                    <a:pt x="76" y="21"/>
                  </a:moveTo>
                  <a:lnTo>
                    <a:pt x="76" y="21"/>
                  </a:lnTo>
                  <a:lnTo>
                    <a:pt x="76" y="21"/>
                  </a:lnTo>
                  <a:lnTo>
                    <a:pt x="76" y="21"/>
                  </a:lnTo>
                  <a:close/>
                  <a:moveTo>
                    <a:pt x="101" y="19"/>
                  </a:moveTo>
                  <a:lnTo>
                    <a:pt x="101" y="21"/>
                  </a:lnTo>
                  <a:lnTo>
                    <a:pt x="103" y="29"/>
                  </a:lnTo>
                  <a:lnTo>
                    <a:pt x="103" y="29"/>
                  </a:lnTo>
                  <a:lnTo>
                    <a:pt x="107" y="29"/>
                  </a:lnTo>
                  <a:lnTo>
                    <a:pt x="107" y="29"/>
                  </a:lnTo>
                  <a:lnTo>
                    <a:pt x="105" y="23"/>
                  </a:lnTo>
                  <a:lnTo>
                    <a:pt x="105" y="21"/>
                  </a:lnTo>
                  <a:lnTo>
                    <a:pt x="103" y="21"/>
                  </a:lnTo>
                  <a:lnTo>
                    <a:pt x="101" y="19"/>
                  </a:lnTo>
                  <a:close/>
                  <a:moveTo>
                    <a:pt x="72" y="19"/>
                  </a:moveTo>
                  <a:lnTo>
                    <a:pt x="72" y="21"/>
                  </a:lnTo>
                  <a:lnTo>
                    <a:pt x="72" y="23"/>
                  </a:lnTo>
                  <a:lnTo>
                    <a:pt x="72" y="23"/>
                  </a:lnTo>
                  <a:lnTo>
                    <a:pt x="76" y="25"/>
                  </a:lnTo>
                  <a:lnTo>
                    <a:pt x="74" y="23"/>
                  </a:lnTo>
                  <a:lnTo>
                    <a:pt x="72" y="23"/>
                  </a:lnTo>
                  <a:lnTo>
                    <a:pt x="74" y="21"/>
                  </a:lnTo>
                  <a:lnTo>
                    <a:pt x="74" y="21"/>
                  </a:lnTo>
                  <a:lnTo>
                    <a:pt x="72" y="19"/>
                  </a:lnTo>
                  <a:close/>
                  <a:moveTo>
                    <a:pt x="88" y="19"/>
                  </a:moveTo>
                  <a:lnTo>
                    <a:pt x="88" y="19"/>
                  </a:lnTo>
                  <a:lnTo>
                    <a:pt x="90" y="23"/>
                  </a:lnTo>
                  <a:lnTo>
                    <a:pt x="90" y="23"/>
                  </a:lnTo>
                  <a:lnTo>
                    <a:pt x="90" y="23"/>
                  </a:lnTo>
                  <a:lnTo>
                    <a:pt x="90" y="23"/>
                  </a:lnTo>
                  <a:lnTo>
                    <a:pt x="90" y="23"/>
                  </a:lnTo>
                  <a:lnTo>
                    <a:pt x="90" y="23"/>
                  </a:lnTo>
                  <a:lnTo>
                    <a:pt x="92" y="25"/>
                  </a:lnTo>
                  <a:lnTo>
                    <a:pt x="92" y="27"/>
                  </a:lnTo>
                  <a:lnTo>
                    <a:pt x="92" y="27"/>
                  </a:lnTo>
                  <a:lnTo>
                    <a:pt x="92" y="27"/>
                  </a:lnTo>
                  <a:lnTo>
                    <a:pt x="92" y="21"/>
                  </a:lnTo>
                  <a:lnTo>
                    <a:pt x="94" y="27"/>
                  </a:lnTo>
                  <a:lnTo>
                    <a:pt x="95" y="29"/>
                  </a:lnTo>
                  <a:lnTo>
                    <a:pt x="95" y="29"/>
                  </a:lnTo>
                  <a:lnTo>
                    <a:pt x="95" y="25"/>
                  </a:lnTo>
                  <a:lnTo>
                    <a:pt x="95" y="23"/>
                  </a:lnTo>
                  <a:lnTo>
                    <a:pt x="95" y="23"/>
                  </a:lnTo>
                  <a:lnTo>
                    <a:pt x="94" y="23"/>
                  </a:lnTo>
                  <a:lnTo>
                    <a:pt x="94" y="21"/>
                  </a:lnTo>
                  <a:lnTo>
                    <a:pt x="92" y="19"/>
                  </a:lnTo>
                  <a:lnTo>
                    <a:pt x="92" y="19"/>
                  </a:lnTo>
                  <a:lnTo>
                    <a:pt x="88" y="19"/>
                  </a:lnTo>
                  <a:close/>
                  <a:moveTo>
                    <a:pt x="95" y="17"/>
                  </a:moveTo>
                  <a:lnTo>
                    <a:pt x="95" y="19"/>
                  </a:lnTo>
                  <a:lnTo>
                    <a:pt x="95" y="25"/>
                  </a:lnTo>
                  <a:lnTo>
                    <a:pt x="97" y="25"/>
                  </a:lnTo>
                  <a:lnTo>
                    <a:pt x="97" y="27"/>
                  </a:lnTo>
                  <a:lnTo>
                    <a:pt x="97" y="29"/>
                  </a:lnTo>
                  <a:lnTo>
                    <a:pt x="97" y="31"/>
                  </a:lnTo>
                  <a:lnTo>
                    <a:pt x="97" y="31"/>
                  </a:lnTo>
                  <a:lnTo>
                    <a:pt x="101" y="31"/>
                  </a:lnTo>
                  <a:lnTo>
                    <a:pt x="101" y="31"/>
                  </a:lnTo>
                  <a:lnTo>
                    <a:pt x="101" y="27"/>
                  </a:lnTo>
                  <a:lnTo>
                    <a:pt x="99" y="21"/>
                  </a:lnTo>
                  <a:lnTo>
                    <a:pt x="99" y="19"/>
                  </a:lnTo>
                  <a:lnTo>
                    <a:pt x="95" y="17"/>
                  </a:lnTo>
                  <a:close/>
                  <a:moveTo>
                    <a:pt x="117" y="17"/>
                  </a:moveTo>
                  <a:lnTo>
                    <a:pt x="117" y="19"/>
                  </a:lnTo>
                  <a:lnTo>
                    <a:pt x="117" y="23"/>
                  </a:lnTo>
                  <a:lnTo>
                    <a:pt x="119" y="23"/>
                  </a:lnTo>
                  <a:lnTo>
                    <a:pt x="119" y="23"/>
                  </a:lnTo>
                  <a:lnTo>
                    <a:pt x="119" y="23"/>
                  </a:lnTo>
                  <a:lnTo>
                    <a:pt x="121" y="27"/>
                  </a:lnTo>
                  <a:lnTo>
                    <a:pt x="125" y="33"/>
                  </a:lnTo>
                  <a:lnTo>
                    <a:pt x="125" y="29"/>
                  </a:lnTo>
                  <a:lnTo>
                    <a:pt x="125" y="27"/>
                  </a:lnTo>
                  <a:lnTo>
                    <a:pt x="125" y="25"/>
                  </a:lnTo>
                  <a:lnTo>
                    <a:pt x="123" y="23"/>
                  </a:lnTo>
                  <a:lnTo>
                    <a:pt x="123" y="21"/>
                  </a:lnTo>
                  <a:lnTo>
                    <a:pt x="121" y="19"/>
                  </a:lnTo>
                  <a:lnTo>
                    <a:pt x="119" y="19"/>
                  </a:lnTo>
                  <a:lnTo>
                    <a:pt x="119" y="17"/>
                  </a:lnTo>
                  <a:lnTo>
                    <a:pt x="117" y="17"/>
                  </a:lnTo>
                  <a:close/>
                  <a:moveTo>
                    <a:pt x="62" y="17"/>
                  </a:moveTo>
                  <a:lnTo>
                    <a:pt x="64" y="19"/>
                  </a:lnTo>
                  <a:lnTo>
                    <a:pt x="62" y="19"/>
                  </a:lnTo>
                  <a:lnTo>
                    <a:pt x="62" y="17"/>
                  </a:lnTo>
                  <a:close/>
                  <a:moveTo>
                    <a:pt x="76" y="17"/>
                  </a:moveTo>
                  <a:lnTo>
                    <a:pt x="76" y="19"/>
                  </a:lnTo>
                  <a:lnTo>
                    <a:pt x="78" y="19"/>
                  </a:lnTo>
                  <a:lnTo>
                    <a:pt x="80" y="21"/>
                  </a:lnTo>
                  <a:lnTo>
                    <a:pt x="80" y="21"/>
                  </a:lnTo>
                  <a:lnTo>
                    <a:pt x="80" y="21"/>
                  </a:lnTo>
                  <a:lnTo>
                    <a:pt x="84" y="21"/>
                  </a:lnTo>
                  <a:lnTo>
                    <a:pt x="86" y="21"/>
                  </a:lnTo>
                  <a:lnTo>
                    <a:pt x="88" y="21"/>
                  </a:lnTo>
                  <a:lnTo>
                    <a:pt x="88" y="21"/>
                  </a:lnTo>
                  <a:lnTo>
                    <a:pt x="88" y="19"/>
                  </a:lnTo>
                  <a:lnTo>
                    <a:pt x="88" y="19"/>
                  </a:lnTo>
                  <a:lnTo>
                    <a:pt x="88" y="19"/>
                  </a:lnTo>
                  <a:lnTo>
                    <a:pt x="84" y="17"/>
                  </a:lnTo>
                  <a:lnTo>
                    <a:pt x="76" y="17"/>
                  </a:lnTo>
                  <a:close/>
                  <a:moveTo>
                    <a:pt x="72" y="17"/>
                  </a:moveTo>
                  <a:lnTo>
                    <a:pt x="72" y="17"/>
                  </a:lnTo>
                  <a:lnTo>
                    <a:pt x="74" y="17"/>
                  </a:lnTo>
                  <a:lnTo>
                    <a:pt x="74" y="17"/>
                  </a:lnTo>
                  <a:lnTo>
                    <a:pt x="74" y="17"/>
                  </a:lnTo>
                  <a:lnTo>
                    <a:pt x="72" y="17"/>
                  </a:lnTo>
                  <a:close/>
                  <a:moveTo>
                    <a:pt x="113" y="17"/>
                  </a:moveTo>
                  <a:lnTo>
                    <a:pt x="113" y="17"/>
                  </a:lnTo>
                  <a:lnTo>
                    <a:pt x="117" y="19"/>
                  </a:lnTo>
                  <a:lnTo>
                    <a:pt x="115" y="19"/>
                  </a:lnTo>
                  <a:lnTo>
                    <a:pt x="115" y="17"/>
                  </a:lnTo>
                  <a:lnTo>
                    <a:pt x="115" y="17"/>
                  </a:lnTo>
                  <a:lnTo>
                    <a:pt x="113" y="17"/>
                  </a:lnTo>
                  <a:lnTo>
                    <a:pt x="113" y="17"/>
                  </a:lnTo>
                  <a:close/>
                  <a:moveTo>
                    <a:pt x="72" y="17"/>
                  </a:moveTo>
                  <a:lnTo>
                    <a:pt x="72" y="17"/>
                  </a:lnTo>
                  <a:lnTo>
                    <a:pt x="72" y="17"/>
                  </a:lnTo>
                  <a:lnTo>
                    <a:pt x="72" y="17"/>
                  </a:lnTo>
                  <a:close/>
                  <a:moveTo>
                    <a:pt x="113" y="17"/>
                  </a:moveTo>
                  <a:lnTo>
                    <a:pt x="113" y="17"/>
                  </a:lnTo>
                  <a:lnTo>
                    <a:pt x="113" y="17"/>
                  </a:lnTo>
                  <a:lnTo>
                    <a:pt x="113" y="17"/>
                  </a:lnTo>
                  <a:close/>
                  <a:moveTo>
                    <a:pt x="39" y="15"/>
                  </a:moveTo>
                  <a:lnTo>
                    <a:pt x="39" y="15"/>
                  </a:lnTo>
                  <a:lnTo>
                    <a:pt x="37" y="19"/>
                  </a:lnTo>
                  <a:lnTo>
                    <a:pt x="35" y="25"/>
                  </a:lnTo>
                  <a:lnTo>
                    <a:pt x="33" y="29"/>
                  </a:lnTo>
                  <a:lnTo>
                    <a:pt x="37" y="21"/>
                  </a:lnTo>
                  <a:lnTo>
                    <a:pt x="39" y="17"/>
                  </a:lnTo>
                  <a:lnTo>
                    <a:pt x="39" y="15"/>
                  </a:lnTo>
                  <a:close/>
                  <a:moveTo>
                    <a:pt x="105" y="15"/>
                  </a:moveTo>
                  <a:lnTo>
                    <a:pt x="107" y="19"/>
                  </a:lnTo>
                  <a:lnTo>
                    <a:pt x="107" y="21"/>
                  </a:lnTo>
                  <a:lnTo>
                    <a:pt x="107" y="21"/>
                  </a:lnTo>
                  <a:lnTo>
                    <a:pt x="107" y="19"/>
                  </a:lnTo>
                  <a:lnTo>
                    <a:pt x="107" y="21"/>
                  </a:lnTo>
                  <a:lnTo>
                    <a:pt x="111" y="21"/>
                  </a:lnTo>
                  <a:lnTo>
                    <a:pt x="111" y="21"/>
                  </a:lnTo>
                  <a:lnTo>
                    <a:pt x="109" y="21"/>
                  </a:lnTo>
                  <a:lnTo>
                    <a:pt x="107" y="17"/>
                  </a:lnTo>
                  <a:lnTo>
                    <a:pt x="109" y="19"/>
                  </a:lnTo>
                  <a:lnTo>
                    <a:pt x="107" y="15"/>
                  </a:lnTo>
                  <a:lnTo>
                    <a:pt x="105" y="15"/>
                  </a:lnTo>
                  <a:close/>
                  <a:moveTo>
                    <a:pt x="60" y="15"/>
                  </a:moveTo>
                  <a:lnTo>
                    <a:pt x="56" y="17"/>
                  </a:lnTo>
                  <a:lnTo>
                    <a:pt x="53" y="23"/>
                  </a:lnTo>
                  <a:lnTo>
                    <a:pt x="47" y="27"/>
                  </a:lnTo>
                  <a:lnTo>
                    <a:pt x="45" y="31"/>
                  </a:lnTo>
                  <a:lnTo>
                    <a:pt x="41" y="35"/>
                  </a:lnTo>
                  <a:lnTo>
                    <a:pt x="37" y="39"/>
                  </a:lnTo>
                  <a:lnTo>
                    <a:pt x="37" y="43"/>
                  </a:lnTo>
                  <a:lnTo>
                    <a:pt x="37" y="43"/>
                  </a:lnTo>
                  <a:lnTo>
                    <a:pt x="39" y="39"/>
                  </a:lnTo>
                  <a:lnTo>
                    <a:pt x="37" y="43"/>
                  </a:lnTo>
                  <a:lnTo>
                    <a:pt x="39" y="41"/>
                  </a:lnTo>
                  <a:lnTo>
                    <a:pt x="43" y="37"/>
                  </a:lnTo>
                  <a:lnTo>
                    <a:pt x="47" y="35"/>
                  </a:lnTo>
                  <a:lnTo>
                    <a:pt x="49" y="33"/>
                  </a:lnTo>
                  <a:lnTo>
                    <a:pt x="49" y="33"/>
                  </a:lnTo>
                  <a:lnTo>
                    <a:pt x="51" y="31"/>
                  </a:lnTo>
                  <a:lnTo>
                    <a:pt x="53" y="31"/>
                  </a:lnTo>
                  <a:lnTo>
                    <a:pt x="55" y="29"/>
                  </a:lnTo>
                  <a:lnTo>
                    <a:pt x="56" y="27"/>
                  </a:lnTo>
                  <a:lnTo>
                    <a:pt x="60" y="27"/>
                  </a:lnTo>
                  <a:lnTo>
                    <a:pt x="60" y="27"/>
                  </a:lnTo>
                  <a:lnTo>
                    <a:pt x="60" y="27"/>
                  </a:lnTo>
                  <a:lnTo>
                    <a:pt x="60" y="27"/>
                  </a:lnTo>
                  <a:lnTo>
                    <a:pt x="62" y="27"/>
                  </a:lnTo>
                  <a:lnTo>
                    <a:pt x="62" y="27"/>
                  </a:lnTo>
                  <a:lnTo>
                    <a:pt x="64" y="27"/>
                  </a:lnTo>
                  <a:lnTo>
                    <a:pt x="66" y="27"/>
                  </a:lnTo>
                  <a:lnTo>
                    <a:pt x="66" y="25"/>
                  </a:lnTo>
                  <a:lnTo>
                    <a:pt x="66" y="27"/>
                  </a:lnTo>
                  <a:lnTo>
                    <a:pt x="66" y="27"/>
                  </a:lnTo>
                  <a:lnTo>
                    <a:pt x="70" y="25"/>
                  </a:lnTo>
                  <a:lnTo>
                    <a:pt x="72" y="25"/>
                  </a:lnTo>
                  <a:lnTo>
                    <a:pt x="72" y="25"/>
                  </a:lnTo>
                  <a:lnTo>
                    <a:pt x="70" y="25"/>
                  </a:lnTo>
                  <a:lnTo>
                    <a:pt x="66" y="25"/>
                  </a:lnTo>
                  <a:lnTo>
                    <a:pt x="62" y="23"/>
                  </a:lnTo>
                  <a:lnTo>
                    <a:pt x="58" y="23"/>
                  </a:lnTo>
                  <a:lnTo>
                    <a:pt x="55" y="21"/>
                  </a:lnTo>
                  <a:lnTo>
                    <a:pt x="56" y="21"/>
                  </a:lnTo>
                  <a:lnTo>
                    <a:pt x="60" y="23"/>
                  </a:lnTo>
                  <a:lnTo>
                    <a:pt x="64" y="23"/>
                  </a:lnTo>
                  <a:lnTo>
                    <a:pt x="68" y="23"/>
                  </a:lnTo>
                  <a:lnTo>
                    <a:pt x="68" y="23"/>
                  </a:lnTo>
                  <a:lnTo>
                    <a:pt x="66" y="23"/>
                  </a:lnTo>
                  <a:lnTo>
                    <a:pt x="64" y="19"/>
                  </a:lnTo>
                  <a:lnTo>
                    <a:pt x="64" y="19"/>
                  </a:lnTo>
                  <a:lnTo>
                    <a:pt x="66" y="21"/>
                  </a:lnTo>
                  <a:lnTo>
                    <a:pt x="68" y="23"/>
                  </a:lnTo>
                  <a:lnTo>
                    <a:pt x="72" y="23"/>
                  </a:lnTo>
                  <a:lnTo>
                    <a:pt x="72" y="21"/>
                  </a:lnTo>
                  <a:lnTo>
                    <a:pt x="72" y="19"/>
                  </a:lnTo>
                  <a:lnTo>
                    <a:pt x="68" y="17"/>
                  </a:lnTo>
                  <a:lnTo>
                    <a:pt x="66" y="17"/>
                  </a:lnTo>
                  <a:lnTo>
                    <a:pt x="66" y="15"/>
                  </a:lnTo>
                  <a:lnTo>
                    <a:pt x="66" y="15"/>
                  </a:lnTo>
                  <a:lnTo>
                    <a:pt x="60" y="15"/>
                  </a:lnTo>
                  <a:lnTo>
                    <a:pt x="60" y="15"/>
                  </a:lnTo>
                  <a:close/>
                  <a:moveTo>
                    <a:pt x="99" y="15"/>
                  </a:moveTo>
                  <a:lnTo>
                    <a:pt x="101" y="17"/>
                  </a:lnTo>
                  <a:lnTo>
                    <a:pt x="101" y="19"/>
                  </a:lnTo>
                  <a:lnTo>
                    <a:pt x="105" y="19"/>
                  </a:lnTo>
                  <a:lnTo>
                    <a:pt x="105" y="17"/>
                  </a:lnTo>
                  <a:lnTo>
                    <a:pt x="105" y="15"/>
                  </a:lnTo>
                  <a:lnTo>
                    <a:pt x="99" y="15"/>
                  </a:lnTo>
                  <a:close/>
                  <a:moveTo>
                    <a:pt x="94" y="14"/>
                  </a:moveTo>
                  <a:lnTo>
                    <a:pt x="99" y="17"/>
                  </a:lnTo>
                  <a:lnTo>
                    <a:pt x="99" y="17"/>
                  </a:lnTo>
                  <a:lnTo>
                    <a:pt x="99" y="15"/>
                  </a:lnTo>
                  <a:lnTo>
                    <a:pt x="97" y="15"/>
                  </a:lnTo>
                  <a:lnTo>
                    <a:pt x="94" y="14"/>
                  </a:lnTo>
                  <a:close/>
                  <a:moveTo>
                    <a:pt x="56" y="14"/>
                  </a:moveTo>
                  <a:lnTo>
                    <a:pt x="53" y="17"/>
                  </a:lnTo>
                  <a:lnTo>
                    <a:pt x="51" y="19"/>
                  </a:lnTo>
                  <a:lnTo>
                    <a:pt x="51" y="19"/>
                  </a:lnTo>
                  <a:lnTo>
                    <a:pt x="55" y="15"/>
                  </a:lnTo>
                  <a:lnTo>
                    <a:pt x="56" y="14"/>
                  </a:lnTo>
                  <a:lnTo>
                    <a:pt x="56" y="14"/>
                  </a:lnTo>
                  <a:lnTo>
                    <a:pt x="56" y="14"/>
                  </a:lnTo>
                  <a:close/>
                  <a:moveTo>
                    <a:pt x="86" y="14"/>
                  </a:moveTo>
                  <a:lnTo>
                    <a:pt x="86" y="15"/>
                  </a:lnTo>
                  <a:lnTo>
                    <a:pt x="88" y="15"/>
                  </a:lnTo>
                  <a:lnTo>
                    <a:pt x="88" y="17"/>
                  </a:lnTo>
                  <a:lnTo>
                    <a:pt x="92" y="19"/>
                  </a:lnTo>
                  <a:lnTo>
                    <a:pt x="92" y="19"/>
                  </a:lnTo>
                  <a:lnTo>
                    <a:pt x="94" y="21"/>
                  </a:lnTo>
                  <a:lnTo>
                    <a:pt x="95" y="23"/>
                  </a:lnTo>
                  <a:lnTo>
                    <a:pt x="95" y="19"/>
                  </a:lnTo>
                  <a:lnTo>
                    <a:pt x="95" y="17"/>
                  </a:lnTo>
                  <a:lnTo>
                    <a:pt x="94" y="17"/>
                  </a:lnTo>
                  <a:lnTo>
                    <a:pt x="88" y="14"/>
                  </a:lnTo>
                  <a:lnTo>
                    <a:pt x="86" y="14"/>
                  </a:lnTo>
                  <a:lnTo>
                    <a:pt x="86" y="14"/>
                  </a:lnTo>
                  <a:close/>
                  <a:moveTo>
                    <a:pt x="74" y="12"/>
                  </a:moveTo>
                  <a:lnTo>
                    <a:pt x="74" y="15"/>
                  </a:lnTo>
                  <a:lnTo>
                    <a:pt x="82" y="15"/>
                  </a:lnTo>
                  <a:lnTo>
                    <a:pt x="88" y="17"/>
                  </a:lnTo>
                  <a:lnTo>
                    <a:pt x="86" y="17"/>
                  </a:lnTo>
                  <a:lnTo>
                    <a:pt x="86" y="15"/>
                  </a:lnTo>
                  <a:lnTo>
                    <a:pt x="86" y="15"/>
                  </a:lnTo>
                  <a:lnTo>
                    <a:pt x="84" y="14"/>
                  </a:lnTo>
                  <a:lnTo>
                    <a:pt x="82" y="14"/>
                  </a:lnTo>
                  <a:lnTo>
                    <a:pt x="78" y="12"/>
                  </a:lnTo>
                  <a:lnTo>
                    <a:pt x="74" y="12"/>
                  </a:lnTo>
                  <a:close/>
                  <a:moveTo>
                    <a:pt x="51" y="12"/>
                  </a:moveTo>
                  <a:lnTo>
                    <a:pt x="53" y="12"/>
                  </a:lnTo>
                  <a:lnTo>
                    <a:pt x="53" y="12"/>
                  </a:lnTo>
                  <a:lnTo>
                    <a:pt x="51" y="12"/>
                  </a:lnTo>
                  <a:close/>
                  <a:moveTo>
                    <a:pt x="103" y="8"/>
                  </a:moveTo>
                  <a:lnTo>
                    <a:pt x="105" y="10"/>
                  </a:lnTo>
                  <a:lnTo>
                    <a:pt x="109" y="14"/>
                  </a:lnTo>
                  <a:lnTo>
                    <a:pt x="109" y="12"/>
                  </a:lnTo>
                  <a:lnTo>
                    <a:pt x="109" y="14"/>
                  </a:lnTo>
                  <a:lnTo>
                    <a:pt x="111" y="14"/>
                  </a:lnTo>
                  <a:lnTo>
                    <a:pt x="111" y="15"/>
                  </a:lnTo>
                  <a:lnTo>
                    <a:pt x="113" y="15"/>
                  </a:lnTo>
                  <a:lnTo>
                    <a:pt x="115" y="15"/>
                  </a:lnTo>
                  <a:lnTo>
                    <a:pt x="115" y="15"/>
                  </a:lnTo>
                  <a:lnTo>
                    <a:pt x="113" y="14"/>
                  </a:lnTo>
                  <a:lnTo>
                    <a:pt x="113" y="12"/>
                  </a:lnTo>
                  <a:lnTo>
                    <a:pt x="111" y="12"/>
                  </a:lnTo>
                  <a:lnTo>
                    <a:pt x="109" y="10"/>
                  </a:lnTo>
                  <a:lnTo>
                    <a:pt x="107" y="10"/>
                  </a:lnTo>
                  <a:lnTo>
                    <a:pt x="103" y="8"/>
                  </a:lnTo>
                  <a:lnTo>
                    <a:pt x="103" y="8"/>
                  </a:lnTo>
                  <a:close/>
                  <a:moveTo>
                    <a:pt x="99" y="8"/>
                  </a:moveTo>
                  <a:lnTo>
                    <a:pt x="99" y="12"/>
                  </a:lnTo>
                  <a:lnTo>
                    <a:pt x="99" y="14"/>
                  </a:lnTo>
                  <a:lnTo>
                    <a:pt x="105" y="14"/>
                  </a:lnTo>
                  <a:lnTo>
                    <a:pt x="103" y="12"/>
                  </a:lnTo>
                  <a:lnTo>
                    <a:pt x="101" y="8"/>
                  </a:lnTo>
                  <a:lnTo>
                    <a:pt x="101" y="8"/>
                  </a:lnTo>
                  <a:lnTo>
                    <a:pt x="99" y="8"/>
                  </a:lnTo>
                  <a:close/>
                  <a:moveTo>
                    <a:pt x="70" y="8"/>
                  </a:moveTo>
                  <a:lnTo>
                    <a:pt x="68" y="10"/>
                  </a:lnTo>
                  <a:lnTo>
                    <a:pt x="62" y="14"/>
                  </a:lnTo>
                  <a:lnTo>
                    <a:pt x="64" y="14"/>
                  </a:lnTo>
                  <a:lnTo>
                    <a:pt x="74" y="15"/>
                  </a:lnTo>
                  <a:lnTo>
                    <a:pt x="74" y="15"/>
                  </a:lnTo>
                  <a:lnTo>
                    <a:pt x="74" y="12"/>
                  </a:lnTo>
                  <a:lnTo>
                    <a:pt x="74" y="12"/>
                  </a:lnTo>
                  <a:lnTo>
                    <a:pt x="66" y="12"/>
                  </a:lnTo>
                  <a:lnTo>
                    <a:pt x="70" y="12"/>
                  </a:lnTo>
                  <a:lnTo>
                    <a:pt x="74" y="12"/>
                  </a:lnTo>
                  <a:lnTo>
                    <a:pt x="74" y="12"/>
                  </a:lnTo>
                  <a:lnTo>
                    <a:pt x="72" y="10"/>
                  </a:lnTo>
                  <a:lnTo>
                    <a:pt x="70" y="8"/>
                  </a:lnTo>
                  <a:lnTo>
                    <a:pt x="70" y="8"/>
                  </a:lnTo>
                  <a:close/>
                  <a:moveTo>
                    <a:pt x="99" y="6"/>
                  </a:moveTo>
                  <a:lnTo>
                    <a:pt x="99" y="8"/>
                  </a:lnTo>
                  <a:lnTo>
                    <a:pt x="99" y="8"/>
                  </a:lnTo>
                  <a:lnTo>
                    <a:pt x="99" y="6"/>
                  </a:lnTo>
                  <a:close/>
                  <a:moveTo>
                    <a:pt x="58" y="0"/>
                  </a:moveTo>
                  <a:lnTo>
                    <a:pt x="60" y="0"/>
                  </a:lnTo>
                  <a:lnTo>
                    <a:pt x="58" y="2"/>
                  </a:lnTo>
                  <a:lnTo>
                    <a:pt x="56" y="2"/>
                  </a:lnTo>
                  <a:lnTo>
                    <a:pt x="53" y="2"/>
                  </a:lnTo>
                  <a:lnTo>
                    <a:pt x="51" y="4"/>
                  </a:lnTo>
                  <a:lnTo>
                    <a:pt x="51" y="4"/>
                  </a:lnTo>
                  <a:lnTo>
                    <a:pt x="49" y="6"/>
                  </a:lnTo>
                  <a:lnTo>
                    <a:pt x="47" y="8"/>
                  </a:lnTo>
                  <a:lnTo>
                    <a:pt x="47" y="6"/>
                  </a:lnTo>
                  <a:lnTo>
                    <a:pt x="51" y="6"/>
                  </a:lnTo>
                  <a:lnTo>
                    <a:pt x="53" y="4"/>
                  </a:lnTo>
                  <a:lnTo>
                    <a:pt x="55" y="4"/>
                  </a:lnTo>
                  <a:lnTo>
                    <a:pt x="58" y="4"/>
                  </a:lnTo>
                  <a:lnTo>
                    <a:pt x="55" y="4"/>
                  </a:lnTo>
                  <a:lnTo>
                    <a:pt x="53" y="6"/>
                  </a:lnTo>
                  <a:lnTo>
                    <a:pt x="51" y="6"/>
                  </a:lnTo>
                  <a:lnTo>
                    <a:pt x="49" y="8"/>
                  </a:lnTo>
                  <a:lnTo>
                    <a:pt x="47" y="8"/>
                  </a:lnTo>
                  <a:lnTo>
                    <a:pt x="45" y="10"/>
                  </a:lnTo>
                  <a:lnTo>
                    <a:pt x="43" y="10"/>
                  </a:lnTo>
                  <a:lnTo>
                    <a:pt x="43" y="12"/>
                  </a:lnTo>
                  <a:lnTo>
                    <a:pt x="41" y="17"/>
                  </a:lnTo>
                  <a:lnTo>
                    <a:pt x="39" y="21"/>
                  </a:lnTo>
                  <a:lnTo>
                    <a:pt x="35" y="29"/>
                  </a:lnTo>
                  <a:lnTo>
                    <a:pt x="35" y="31"/>
                  </a:lnTo>
                  <a:lnTo>
                    <a:pt x="37" y="29"/>
                  </a:lnTo>
                  <a:lnTo>
                    <a:pt x="37" y="29"/>
                  </a:lnTo>
                  <a:lnTo>
                    <a:pt x="39" y="25"/>
                  </a:lnTo>
                  <a:lnTo>
                    <a:pt x="39" y="21"/>
                  </a:lnTo>
                  <a:lnTo>
                    <a:pt x="39" y="27"/>
                  </a:lnTo>
                  <a:lnTo>
                    <a:pt x="41" y="25"/>
                  </a:lnTo>
                  <a:lnTo>
                    <a:pt x="45" y="21"/>
                  </a:lnTo>
                  <a:lnTo>
                    <a:pt x="49" y="17"/>
                  </a:lnTo>
                  <a:lnTo>
                    <a:pt x="55" y="15"/>
                  </a:lnTo>
                  <a:lnTo>
                    <a:pt x="56" y="14"/>
                  </a:lnTo>
                  <a:lnTo>
                    <a:pt x="53" y="14"/>
                  </a:lnTo>
                  <a:lnTo>
                    <a:pt x="53" y="12"/>
                  </a:lnTo>
                  <a:lnTo>
                    <a:pt x="55" y="14"/>
                  </a:lnTo>
                  <a:lnTo>
                    <a:pt x="56" y="14"/>
                  </a:lnTo>
                  <a:lnTo>
                    <a:pt x="58" y="12"/>
                  </a:lnTo>
                  <a:lnTo>
                    <a:pt x="58" y="14"/>
                  </a:lnTo>
                  <a:lnTo>
                    <a:pt x="58" y="14"/>
                  </a:lnTo>
                  <a:lnTo>
                    <a:pt x="58" y="14"/>
                  </a:lnTo>
                  <a:lnTo>
                    <a:pt x="60" y="12"/>
                  </a:lnTo>
                  <a:lnTo>
                    <a:pt x="58" y="12"/>
                  </a:lnTo>
                  <a:lnTo>
                    <a:pt x="56" y="10"/>
                  </a:lnTo>
                  <a:lnTo>
                    <a:pt x="58" y="12"/>
                  </a:lnTo>
                  <a:lnTo>
                    <a:pt x="60" y="12"/>
                  </a:lnTo>
                  <a:lnTo>
                    <a:pt x="62" y="10"/>
                  </a:lnTo>
                  <a:lnTo>
                    <a:pt x="68" y="8"/>
                  </a:lnTo>
                  <a:lnTo>
                    <a:pt x="68" y="8"/>
                  </a:lnTo>
                  <a:lnTo>
                    <a:pt x="68" y="8"/>
                  </a:lnTo>
                  <a:lnTo>
                    <a:pt x="68" y="8"/>
                  </a:lnTo>
                  <a:lnTo>
                    <a:pt x="74" y="6"/>
                  </a:lnTo>
                  <a:lnTo>
                    <a:pt x="70" y="8"/>
                  </a:lnTo>
                  <a:lnTo>
                    <a:pt x="72" y="8"/>
                  </a:lnTo>
                  <a:lnTo>
                    <a:pt x="76" y="10"/>
                  </a:lnTo>
                  <a:lnTo>
                    <a:pt x="80" y="10"/>
                  </a:lnTo>
                  <a:lnTo>
                    <a:pt x="82" y="12"/>
                  </a:lnTo>
                  <a:lnTo>
                    <a:pt x="82" y="10"/>
                  </a:lnTo>
                  <a:lnTo>
                    <a:pt x="80" y="10"/>
                  </a:lnTo>
                  <a:lnTo>
                    <a:pt x="78" y="8"/>
                  </a:lnTo>
                  <a:lnTo>
                    <a:pt x="78" y="6"/>
                  </a:lnTo>
                  <a:lnTo>
                    <a:pt x="80" y="8"/>
                  </a:lnTo>
                  <a:lnTo>
                    <a:pt x="82" y="10"/>
                  </a:lnTo>
                  <a:lnTo>
                    <a:pt x="86" y="12"/>
                  </a:lnTo>
                  <a:lnTo>
                    <a:pt x="97" y="12"/>
                  </a:lnTo>
                  <a:lnTo>
                    <a:pt x="99" y="14"/>
                  </a:lnTo>
                  <a:lnTo>
                    <a:pt x="99" y="12"/>
                  </a:lnTo>
                  <a:lnTo>
                    <a:pt x="99" y="8"/>
                  </a:lnTo>
                  <a:lnTo>
                    <a:pt x="97" y="8"/>
                  </a:lnTo>
                  <a:lnTo>
                    <a:pt x="94" y="10"/>
                  </a:lnTo>
                  <a:lnTo>
                    <a:pt x="90" y="10"/>
                  </a:lnTo>
                  <a:lnTo>
                    <a:pt x="94" y="8"/>
                  </a:lnTo>
                  <a:lnTo>
                    <a:pt x="97" y="8"/>
                  </a:lnTo>
                  <a:lnTo>
                    <a:pt x="99" y="8"/>
                  </a:lnTo>
                  <a:lnTo>
                    <a:pt x="99" y="6"/>
                  </a:lnTo>
                  <a:lnTo>
                    <a:pt x="97" y="4"/>
                  </a:lnTo>
                  <a:lnTo>
                    <a:pt x="101" y="8"/>
                  </a:lnTo>
                  <a:lnTo>
                    <a:pt x="103" y="8"/>
                  </a:lnTo>
                  <a:lnTo>
                    <a:pt x="107" y="8"/>
                  </a:lnTo>
                  <a:lnTo>
                    <a:pt x="109" y="8"/>
                  </a:lnTo>
                  <a:lnTo>
                    <a:pt x="111" y="10"/>
                  </a:lnTo>
                  <a:lnTo>
                    <a:pt x="113" y="12"/>
                  </a:lnTo>
                  <a:lnTo>
                    <a:pt x="115" y="12"/>
                  </a:lnTo>
                  <a:lnTo>
                    <a:pt x="115" y="14"/>
                  </a:lnTo>
                  <a:lnTo>
                    <a:pt x="115" y="15"/>
                  </a:lnTo>
                  <a:lnTo>
                    <a:pt x="119" y="17"/>
                  </a:lnTo>
                  <a:lnTo>
                    <a:pt x="121" y="19"/>
                  </a:lnTo>
                  <a:lnTo>
                    <a:pt x="123" y="19"/>
                  </a:lnTo>
                  <a:lnTo>
                    <a:pt x="125" y="21"/>
                  </a:lnTo>
                  <a:lnTo>
                    <a:pt x="125" y="23"/>
                  </a:lnTo>
                  <a:lnTo>
                    <a:pt x="127" y="25"/>
                  </a:lnTo>
                  <a:lnTo>
                    <a:pt x="127" y="27"/>
                  </a:lnTo>
                  <a:lnTo>
                    <a:pt x="127" y="31"/>
                  </a:lnTo>
                  <a:lnTo>
                    <a:pt x="127" y="33"/>
                  </a:lnTo>
                  <a:lnTo>
                    <a:pt x="127" y="33"/>
                  </a:lnTo>
                  <a:lnTo>
                    <a:pt x="129" y="39"/>
                  </a:lnTo>
                  <a:lnTo>
                    <a:pt x="131" y="45"/>
                  </a:lnTo>
                  <a:lnTo>
                    <a:pt x="132" y="53"/>
                  </a:lnTo>
                  <a:lnTo>
                    <a:pt x="132" y="58"/>
                  </a:lnTo>
                  <a:lnTo>
                    <a:pt x="132" y="64"/>
                  </a:lnTo>
                  <a:lnTo>
                    <a:pt x="132" y="72"/>
                  </a:lnTo>
                  <a:lnTo>
                    <a:pt x="132" y="78"/>
                  </a:lnTo>
                  <a:lnTo>
                    <a:pt x="132" y="80"/>
                  </a:lnTo>
                  <a:lnTo>
                    <a:pt x="132" y="80"/>
                  </a:lnTo>
                  <a:lnTo>
                    <a:pt x="136" y="93"/>
                  </a:lnTo>
                  <a:lnTo>
                    <a:pt x="140" y="105"/>
                  </a:lnTo>
                  <a:lnTo>
                    <a:pt x="142" y="119"/>
                  </a:lnTo>
                  <a:lnTo>
                    <a:pt x="142" y="132"/>
                  </a:lnTo>
                  <a:lnTo>
                    <a:pt x="144" y="138"/>
                  </a:lnTo>
                  <a:lnTo>
                    <a:pt x="144" y="144"/>
                  </a:lnTo>
                  <a:lnTo>
                    <a:pt x="142" y="152"/>
                  </a:lnTo>
                  <a:lnTo>
                    <a:pt x="142" y="158"/>
                  </a:lnTo>
                  <a:lnTo>
                    <a:pt x="142" y="164"/>
                  </a:lnTo>
                  <a:lnTo>
                    <a:pt x="140" y="172"/>
                  </a:lnTo>
                  <a:lnTo>
                    <a:pt x="140" y="172"/>
                  </a:lnTo>
                  <a:lnTo>
                    <a:pt x="140" y="173"/>
                  </a:lnTo>
                  <a:lnTo>
                    <a:pt x="138" y="181"/>
                  </a:lnTo>
                  <a:lnTo>
                    <a:pt x="138" y="189"/>
                  </a:lnTo>
                  <a:lnTo>
                    <a:pt x="136" y="197"/>
                  </a:lnTo>
                  <a:lnTo>
                    <a:pt x="134" y="203"/>
                  </a:lnTo>
                  <a:lnTo>
                    <a:pt x="132" y="211"/>
                  </a:lnTo>
                  <a:lnTo>
                    <a:pt x="129" y="218"/>
                  </a:lnTo>
                  <a:lnTo>
                    <a:pt x="125" y="224"/>
                  </a:lnTo>
                  <a:lnTo>
                    <a:pt x="121" y="230"/>
                  </a:lnTo>
                  <a:lnTo>
                    <a:pt x="115" y="236"/>
                  </a:lnTo>
                  <a:lnTo>
                    <a:pt x="109" y="242"/>
                  </a:lnTo>
                  <a:lnTo>
                    <a:pt x="115" y="234"/>
                  </a:lnTo>
                  <a:lnTo>
                    <a:pt x="121" y="224"/>
                  </a:lnTo>
                  <a:lnTo>
                    <a:pt x="123" y="220"/>
                  </a:lnTo>
                  <a:lnTo>
                    <a:pt x="123" y="220"/>
                  </a:lnTo>
                  <a:lnTo>
                    <a:pt x="117" y="226"/>
                  </a:lnTo>
                  <a:lnTo>
                    <a:pt x="113" y="234"/>
                  </a:lnTo>
                  <a:lnTo>
                    <a:pt x="105" y="240"/>
                  </a:lnTo>
                  <a:lnTo>
                    <a:pt x="111" y="230"/>
                  </a:lnTo>
                  <a:lnTo>
                    <a:pt x="115" y="226"/>
                  </a:lnTo>
                  <a:lnTo>
                    <a:pt x="113" y="228"/>
                  </a:lnTo>
                  <a:lnTo>
                    <a:pt x="117" y="220"/>
                  </a:lnTo>
                  <a:lnTo>
                    <a:pt x="121" y="212"/>
                  </a:lnTo>
                  <a:lnTo>
                    <a:pt x="123" y="207"/>
                  </a:lnTo>
                  <a:lnTo>
                    <a:pt x="127" y="199"/>
                  </a:lnTo>
                  <a:lnTo>
                    <a:pt x="125" y="199"/>
                  </a:lnTo>
                  <a:lnTo>
                    <a:pt x="121" y="205"/>
                  </a:lnTo>
                  <a:lnTo>
                    <a:pt x="125" y="197"/>
                  </a:lnTo>
                  <a:lnTo>
                    <a:pt x="129" y="189"/>
                  </a:lnTo>
                  <a:lnTo>
                    <a:pt x="131" y="187"/>
                  </a:lnTo>
                  <a:lnTo>
                    <a:pt x="131" y="185"/>
                  </a:lnTo>
                  <a:lnTo>
                    <a:pt x="132" y="179"/>
                  </a:lnTo>
                  <a:lnTo>
                    <a:pt x="132" y="175"/>
                  </a:lnTo>
                  <a:lnTo>
                    <a:pt x="131" y="177"/>
                  </a:lnTo>
                  <a:lnTo>
                    <a:pt x="129" y="183"/>
                  </a:lnTo>
                  <a:lnTo>
                    <a:pt x="125" y="187"/>
                  </a:lnTo>
                  <a:lnTo>
                    <a:pt x="125" y="189"/>
                  </a:lnTo>
                  <a:lnTo>
                    <a:pt x="125" y="195"/>
                  </a:lnTo>
                  <a:lnTo>
                    <a:pt x="121" y="201"/>
                  </a:lnTo>
                  <a:lnTo>
                    <a:pt x="119" y="207"/>
                  </a:lnTo>
                  <a:lnTo>
                    <a:pt x="117" y="211"/>
                  </a:lnTo>
                  <a:lnTo>
                    <a:pt x="115" y="214"/>
                  </a:lnTo>
                  <a:lnTo>
                    <a:pt x="113" y="220"/>
                  </a:lnTo>
                  <a:lnTo>
                    <a:pt x="109" y="226"/>
                  </a:lnTo>
                  <a:lnTo>
                    <a:pt x="107" y="232"/>
                  </a:lnTo>
                  <a:lnTo>
                    <a:pt x="101" y="236"/>
                  </a:lnTo>
                  <a:lnTo>
                    <a:pt x="97" y="242"/>
                  </a:lnTo>
                  <a:lnTo>
                    <a:pt x="92" y="246"/>
                  </a:lnTo>
                  <a:lnTo>
                    <a:pt x="97" y="238"/>
                  </a:lnTo>
                  <a:lnTo>
                    <a:pt x="103" y="232"/>
                  </a:lnTo>
                  <a:lnTo>
                    <a:pt x="105" y="228"/>
                  </a:lnTo>
                  <a:lnTo>
                    <a:pt x="107" y="224"/>
                  </a:lnTo>
                  <a:lnTo>
                    <a:pt x="107" y="222"/>
                  </a:lnTo>
                  <a:lnTo>
                    <a:pt x="105" y="224"/>
                  </a:lnTo>
                  <a:lnTo>
                    <a:pt x="103" y="228"/>
                  </a:lnTo>
                  <a:lnTo>
                    <a:pt x="99" y="234"/>
                  </a:lnTo>
                  <a:lnTo>
                    <a:pt x="92" y="240"/>
                  </a:lnTo>
                  <a:lnTo>
                    <a:pt x="94" y="238"/>
                  </a:lnTo>
                  <a:lnTo>
                    <a:pt x="92" y="240"/>
                  </a:lnTo>
                  <a:lnTo>
                    <a:pt x="95" y="234"/>
                  </a:lnTo>
                  <a:lnTo>
                    <a:pt x="101" y="228"/>
                  </a:lnTo>
                  <a:lnTo>
                    <a:pt x="103" y="224"/>
                  </a:lnTo>
                  <a:lnTo>
                    <a:pt x="101" y="226"/>
                  </a:lnTo>
                  <a:lnTo>
                    <a:pt x="95" y="232"/>
                  </a:lnTo>
                  <a:lnTo>
                    <a:pt x="90" y="238"/>
                  </a:lnTo>
                  <a:lnTo>
                    <a:pt x="84" y="242"/>
                  </a:lnTo>
                  <a:lnTo>
                    <a:pt x="90" y="234"/>
                  </a:lnTo>
                  <a:lnTo>
                    <a:pt x="97" y="226"/>
                  </a:lnTo>
                  <a:lnTo>
                    <a:pt x="101" y="218"/>
                  </a:lnTo>
                  <a:lnTo>
                    <a:pt x="101" y="218"/>
                  </a:lnTo>
                  <a:lnTo>
                    <a:pt x="99" y="220"/>
                  </a:lnTo>
                  <a:lnTo>
                    <a:pt x="105" y="212"/>
                  </a:lnTo>
                  <a:lnTo>
                    <a:pt x="105" y="211"/>
                  </a:lnTo>
                  <a:lnTo>
                    <a:pt x="107" y="211"/>
                  </a:lnTo>
                  <a:lnTo>
                    <a:pt x="109" y="203"/>
                  </a:lnTo>
                  <a:lnTo>
                    <a:pt x="113" y="197"/>
                  </a:lnTo>
                  <a:lnTo>
                    <a:pt x="117" y="191"/>
                  </a:lnTo>
                  <a:lnTo>
                    <a:pt x="117" y="189"/>
                  </a:lnTo>
                  <a:lnTo>
                    <a:pt x="115" y="189"/>
                  </a:lnTo>
                  <a:lnTo>
                    <a:pt x="115" y="193"/>
                  </a:lnTo>
                  <a:lnTo>
                    <a:pt x="111" y="199"/>
                  </a:lnTo>
                  <a:lnTo>
                    <a:pt x="107" y="205"/>
                  </a:lnTo>
                  <a:lnTo>
                    <a:pt x="103" y="211"/>
                  </a:lnTo>
                  <a:lnTo>
                    <a:pt x="107" y="203"/>
                  </a:lnTo>
                  <a:lnTo>
                    <a:pt x="109" y="197"/>
                  </a:lnTo>
                  <a:lnTo>
                    <a:pt x="109" y="197"/>
                  </a:lnTo>
                  <a:lnTo>
                    <a:pt x="107" y="199"/>
                  </a:lnTo>
                  <a:lnTo>
                    <a:pt x="107" y="199"/>
                  </a:lnTo>
                  <a:lnTo>
                    <a:pt x="107" y="201"/>
                  </a:lnTo>
                  <a:lnTo>
                    <a:pt x="105" y="207"/>
                  </a:lnTo>
                  <a:lnTo>
                    <a:pt x="101" y="214"/>
                  </a:lnTo>
                  <a:lnTo>
                    <a:pt x="97" y="220"/>
                  </a:lnTo>
                  <a:lnTo>
                    <a:pt x="97" y="220"/>
                  </a:lnTo>
                  <a:lnTo>
                    <a:pt x="95" y="226"/>
                  </a:lnTo>
                  <a:lnTo>
                    <a:pt x="92" y="232"/>
                  </a:lnTo>
                  <a:lnTo>
                    <a:pt x="88" y="236"/>
                  </a:lnTo>
                  <a:lnTo>
                    <a:pt x="84" y="240"/>
                  </a:lnTo>
                  <a:lnTo>
                    <a:pt x="86" y="236"/>
                  </a:lnTo>
                  <a:lnTo>
                    <a:pt x="84" y="240"/>
                  </a:lnTo>
                  <a:lnTo>
                    <a:pt x="80" y="244"/>
                  </a:lnTo>
                  <a:lnTo>
                    <a:pt x="76" y="248"/>
                  </a:lnTo>
                  <a:lnTo>
                    <a:pt x="72" y="253"/>
                  </a:lnTo>
                  <a:lnTo>
                    <a:pt x="76" y="246"/>
                  </a:lnTo>
                  <a:lnTo>
                    <a:pt x="78" y="244"/>
                  </a:lnTo>
                  <a:lnTo>
                    <a:pt x="78" y="244"/>
                  </a:lnTo>
                  <a:lnTo>
                    <a:pt x="72" y="250"/>
                  </a:lnTo>
                  <a:lnTo>
                    <a:pt x="66" y="253"/>
                  </a:lnTo>
                  <a:lnTo>
                    <a:pt x="72" y="246"/>
                  </a:lnTo>
                  <a:lnTo>
                    <a:pt x="78" y="238"/>
                  </a:lnTo>
                  <a:lnTo>
                    <a:pt x="82" y="232"/>
                  </a:lnTo>
                  <a:lnTo>
                    <a:pt x="78" y="236"/>
                  </a:lnTo>
                  <a:lnTo>
                    <a:pt x="74" y="240"/>
                  </a:lnTo>
                  <a:lnTo>
                    <a:pt x="68" y="244"/>
                  </a:lnTo>
                  <a:lnTo>
                    <a:pt x="74" y="238"/>
                  </a:lnTo>
                  <a:lnTo>
                    <a:pt x="70" y="240"/>
                  </a:lnTo>
                  <a:lnTo>
                    <a:pt x="72" y="238"/>
                  </a:lnTo>
                  <a:lnTo>
                    <a:pt x="74" y="236"/>
                  </a:lnTo>
                  <a:lnTo>
                    <a:pt x="74" y="236"/>
                  </a:lnTo>
                  <a:lnTo>
                    <a:pt x="72" y="238"/>
                  </a:lnTo>
                  <a:lnTo>
                    <a:pt x="68" y="240"/>
                  </a:lnTo>
                  <a:lnTo>
                    <a:pt x="72" y="236"/>
                  </a:lnTo>
                  <a:lnTo>
                    <a:pt x="72" y="236"/>
                  </a:lnTo>
                  <a:lnTo>
                    <a:pt x="70" y="238"/>
                  </a:lnTo>
                  <a:lnTo>
                    <a:pt x="66" y="244"/>
                  </a:lnTo>
                  <a:lnTo>
                    <a:pt x="62" y="248"/>
                  </a:lnTo>
                  <a:lnTo>
                    <a:pt x="56" y="251"/>
                  </a:lnTo>
                  <a:lnTo>
                    <a:pt x="62" y="244"/>
                  </a:lnTo>
                  <a:lnTo>
                    <a:pt x="66" y="238"/>
                  </a:lnTo>
                  <a:lnTo>
                    <a:pt x="70" y="232"/>
                  </a:lnTo>
                  <a:lnTo>
                    <a:pt x="74" y="226"/>
                  </a:lnTo>
                  <a:lnTo>
                    <a:pt x="74" y="222"/>
                  </a:lnTo>
                  <a:lnTo>
                    <a:pt x="74" y="222"/>
                  </a:lnTo>
                  <a:lnTo>
                    <a:pt x="74" y="224"/>
                  </a:lnTo>
                  <a:lnTo>
                    <a:pt x="68" y="228"/>
                  </a:lnTo>
                  <a:lnTo>
                    <a:pt x="64" y="232"/>
                  </a:lnTo>
                  <a:lnTo>
                    <a:pt x="68" y="226"/>
                  </a:lnTo>
                  <a:lnTo>
                    <a:pt x="74" y="220"/>
                  </a:lnTo>
                  <a:lnTo>
                    <a:pt x="76" y="214"/>
                  </a:lnTo>
                  <a:lnTo>
                    <a:pt x="76" y="214"/>
                  </a:lnTo>
                  <a:lnTo>
                    <a:pt x="74" y="216"/>
                  </a:lnTo>
                  <a:lnTo>
                    <a:pt x="70" y="222"/>
                  </a:lnTo>
                  <a:lnTo>
                    <a:pt x="68" y="224"/>
                  </a:lnTo>
                  <a:lnTo>
                    <a:pt x="66" y="226"/>
                  </a:lnTo>
                  <a:lnTo>
                    <a:pt x="62" y="230"/>
                  </a:lnTo>
                  <a:lnTo>
                    <a:pt x="58" y="236"/>
                  </a:lnTo>
                  <a:lnTo>
                    <a:pt x="53" y="240"/>
                  </a:lnTo>
                  <a:lnTo>
                    <a:pt x="58" y="232"/>
                  </a:lnTo>
                  <a:lnTo>
                    <a:pt x="62" y="226"/>
                  </a:lnTo>
                  <a:lnTo>
                    <a:pt x="62" y="226"/>
                  </a:lnTo>
                  <a:lnTo>
                    <a:pt x="62" y="226"/>
                  </a:lnTo>
                  <a:lnTo>
                    <a:pt x="64" y="222"/>
                  </a:lnTo>
                  <a:lnTo>
                    <a:pt x="66" y="222"/>
                  </a:lnTo>
                  <a:lnTo>
                    <a:pt x="64" y="224"/>
                  </a:lnTo>
                  <a:lnTo>
                    <a:pt x="68" y="218"/>
                  </a:lnTo>
                  <a:lnTo>
                    <a:pt x="70" y="214"/>
                  </a:lnTo>
                  <a:lnTo>
                    <a:pt x="70" y="212"/>
                  </a:lnTo>
                  <a:lnTo>
                    <a:pt x="66" y="216"/>
                  </a:lnTo>
                  <a:lnTo>
                    <a:pt x="70" y="212"/>
                  </a:lnTo>
                  <a:lnTo>
                    <a:pt x="66" y="216"/>
                  </a:lnTo>
                  <a:lnTo>
                    <a:pt x="64" y="220"/>
                  </a:lnTo>
                  <a:lnTo>
                    <a:pt x="60" y="224"/>
                  </a:lnTo>
                  <a:lnTo>
                    <a:pt x="55" y="228"/>
                  </a:lnTo>
                  <a:lnTo>
                    <a:pt x="60" y="222"/>
                  </a:lnTo>
                  <a:lnTo>
                    <a:pt x="64" y="216"/>
                  </a:lnTo>
                  <a:lnTo>
                    <a:pt x="68" y="209"/>
                  </a:lnTo>
                  <a:lnTo>
                    <a:pt x="68" y="207"/>
                  </a:lnTo>
                  <a:lnTo>
                    <a:pt x="66" y="209"/>
                  </a:lnTo>
                  <a:lnTo>
                    <a:pt x="70" y="205"/>
                  </a:lnTo>
                  <a:lnTo>
                    <a:pt x="70" y="203"/>
                  </a:lnTo>
                  <a:lnTo>
                    <a:pt x="74" y="199"/>
                  </a:lnTo>
                  <a:lnTo>
                    <a:pt x="72" y="201"/>
                  </a:lnTo>
                  <a:lnTo>
                    <a:pt x="68" y="205"/>
                  </a:lnTo>
                  <a:lnTo>
                    <a:pt x="64" y="209"/>
                  </a:lnTo>
                  <a:lnTo>
                    <a:pt x="60" y="212"/>
                  </a:lnTo>
                  <a:lnTo>
                    <a:pt x="64" y="205"/>
                  </a:lnTo>
                  <a:lnTo>
                    <a:pt x="68" y="201"/>
                  </a:lnTo>
                  <a:lnTo>
                    <a:pt x="70" y="199"/>
                  </a:lnTo>
                  <a:lnTo>
                    <a:pt x="68" y="199"/>
                  </a:lnTo>
                  <a:lnTo>
                    <a:pt x="68" y="199"/>
                  </a:lnTo>
                  <a:lnTo>
                    <a:pt x="66" y="203"/>
                  </a:lnTo>
                  <a:lnTo>
                    <a:pt x="62" y="207"/>
                  </a:lnTo>
                  <a:lnTo>
                    <a:pt x="58" y="211"/>
                  </a:lnTo>
                  <a:lnTo>
                    <a:pt x="55" y="216"/>
                  </a:lnTo>
                  <a:lnTo>
                    <a:pt x="51" y="220"/>
                  </a:lnTo>
                  <a:lnTo>
                    <a:pt x="55" y="212"/>
                  </a:lnTo>
                  <a:lnTo>
                    <a:pt x="58" y="207"/>
                  </a:lnTo>
                  <a:lnTo>
                    <a:pt x="64" y="201"/>
                  </a:lnTo>
                  <a:lnTo>
                    <a:pt x="64" y="201"/>
                  </a:lnTo>
                  <a:lnTo>
                    <a:pt x="58" y="205"/>
                  </a:lnTo>
                  <a:lnTo>
                    <a:pt x="64" y="199"/>
                  </a:lnTo>
                  <a:lnTo>
                    <a:pt x="64" y="197"/>
                  </a:lnTo>
                  <a:lnTo>
                    <a:pt x="60" y="201"/>
                  </a:lnTo>
                  <a:lnTo>
                    <a:pt x="64" y="195"/>
                  </a:lnTo>
                  <a:lnTo>
                    <a:pt x="68" y="189"/>
                  </a:lnTo>
                  <a:lnTo>
                    <a:pt x="68" y="189"/>
                  </a:lnTo>
                  <a:lnTo>
                    <a:pt x="70" y="189"/>
                  </a:lnTo>
                  <a:lnTo>
                    <a:pt x="72" y="183"/>
                  </a:lnTo>
                  <a:lnTo>
                    <a:pt x="72" y="181"/>
                  </a:lnTo>
                  <a:lnTo>
                    <a:pt x="70" y="185"/>
                  </a:lnTo>
                  <a:lnTo>
                    <a:pt x="66" y="189"/>
                  </a:lnTo>
                  <a:lnTo>
                    <a:pt x="62" y="195"/>
                  </a:lnTo>
                  <a:lnTo>
                    <a:pt x="58" y="199"/>
                  </a:lnTo>
                  <a:lnTo>
                    <a:pt x="56" y="203"/>
                  </a:lnTo>
                  <a:lnTo>
                    <a:pt x="51" y="209"/>
                  </a:lnTo>
                  <a:lnTo>
                    <a:pt x="47" y="212"/>
                  </a:lnTo>
                  <a:lnTo>
                    <a:pt x="51" y="205"/>
                  </a:lnTo>
                  <a:lnTo>
                    <a:pt x="55" y="201"/>
                  </a:lnTo>
                  <a:lnTo>
                    <a:pt x="53" y="203"/>
                  </a:lnTo>
                  <a:lnTo>
                    <a:pt x="49" y="207"/>
                  </a:lnTo>
                  <a:lnTo>
                    <a:pt x="55" y="201"/>
                  </a:lnTo>
                  <a:lnTo>
                    <a:pt x="58" y="193"/>
                  </a:lnTo>
                  <a:lnTo>
                    <a:pt x="60" y="191"/>
                  </a:lnTo>
                  <a:lnTo>
                    <a:pt x="56" y="193"/>
                  </a:lnTo>
                  <a:lnTo>
                    <a:pt x="58" y="189"/>
                  </a:lnTo>
                  <a:lnTo>
                    <a:pt x="58" y="191"/>
                  </a:lnTo>
                  <a:lnTo>
                    <a:pt x="53" y="195"/>
                  </a:lnTo>
                  <a:lnTo>
                    <a:pt x="58" y="189"/>
                  </a:lnTo>
                  <a:lnTo>
                    <a:pt x="64" y="181"/>
                  </a:lnTo>
                  <a:lnTo>
                    <a:pt x="66" y="177"/>
                  </a:lnTo>
                  <a:lnTo>
                    <a:pt x="66" y="175"/>
                  </a:lnTo>
                  <a:lnTo>
                    <a:pt x="66" y="177"/>
                  </a:lnTo>
                  <a:lnTo>
                    <a:pt x="70" y="172"/>
                  </a:lnTo>
                  <a:lnTo>
                    <a:pt x="70" y="172"/>
                  </a:lnTo>
                  <a:lnTo>
                    <a:pt x="70" y="170"/>
                  </a:lnTo>
                  <a:lnTo>
                    <a:pt x="70" y="170"/>
                  </a:lnTo>
                  <a:lnTo>
                    <a:pt x="72" y="164"/>
                  </a:lnTo>
                  <a:lnTo>
                    <a:pt x="74" y="158"/>
                  </a:lnTo>
                  <a:lnTo>
                    <a:pt x="72" y="162"/>
                  </a:lnTo>
                  <a:lnTo>
                    <a:pt x="70" y="164"/>
                  </a:lnTo>
                  <a:lnTo>
                    <a:pt x="70" y="164"/>
                  </a:lnTo>
                  <a:lnTo>
                    <a:pt x="68" y="168"/>
                  </a:lnTo>
                  <a:lnTo>
                    <a:pt x="66" y="170"/>
                  </a:lnTo>
                  <a:lnTo>
                    <a:pt x="66" y="170"/>
                  </a:lnTo>
                  <a:lnTo>
                    <a:pt x="66" y="172"/>
                  </a:lnTo>
                  <a:lnTo>
                    <a:pt x="64" y="173"/>
                  </a:lnTo>
                  <a:lnTo>
                    <a:pt x="60" y="177"/>
                  </a:lnTo>
                  <a:lnTo>
                    <a:pt x="56" y="181"/>
                  </a:lnTo>
                  <a:lnTo>
                    <a:pt x="53" y="185"/>
                  </a:lnTo>
                  <a:lnTo>
                    <a:pt x="56" y="179"/>
                  </a:lnTo>
                  <a:lnTo>
                    <a:pt x="60" y="173"/>
                  </a:lnTo>
                  <a:lnTo>
                    <a:pt x="62" y="172"/>
                  </a:lnTo>
                  <a:lnTo>
                    <a:pt x="62" y="170"/>
                  </a:lnTo>
                  <a:lnTo>
                    <a:pt x="62" y="172"/>
                  </a:lnTo>
                  <a:lnTo>
                    <a:pt x="64" y="168"/>
                  </a:lnTo>
                  <a:lnTo>
                    <a:pt x="68" y="162"/>
                  </a:lnTo>
                  <a:lnTo>
                    <a:pt x="68" y="160"/>
                  </a:lnTo>
                  <a:lnTo>
                    <a:pt x="68" y="160"/>
                  </a:lnTo>
                  <a:lnTo>
                    <a:pt x="64" y="164"/>
                  </a:lnTo>
                  <a:lnTo>
                    <a:pt x="60" y="168"/>
                  </a:lnTo>
                  <a:lnTo>
                    <a:pt x="64" y="162"/>
                  </a:lnTo>
                  <a:lnTo>
                    <a:pt x="68" y="156"/>
                  </a:lnTo>
                  <a:lnTo>
                    <a:pt x="72" y="150"/>
                  </a:lnTo>
                  <a:lnTo>
                    <a:pt x="76" y="146"/>
                  </a:lnTo>
                  <a:lnTo>
                    <a:pt x="76" y="144"/>
                  </a:lnTo>
                  <a:lnTo>
                    <a:pt x="76" y="142"/>
                  </a:lnTo>
                  <a:lnTo>
                    <a:pt x="76" y="142"/>
                  </a:lnTo>
                  <a:lnTo>
                    <a:pt x="76" y="132"/>
                  </a:lnTo>
                  <a:lnTo>
                    <a:pt x="76" y="123"/>
                  </a:lnTo>
                  <a:lnTo>
                    <a:pt x="74" y="103"/>
                  </a:lnTo>
                  <a:lnTo>
                    <a:pt x="70" y="86"/>
                  </a:lnTo>
                  <a:lnTo>
                    <a:pt x="70" y="86"/>
                  </a:lnTo>
                  <a:lnTo>
                    <a:pt x="70" y="86"/>
                  </a:lnTo>
                  <a:lnTo>
                    <a:pt x="68" y="86"/>
                  </a:lnTo>
                  <a:lnTo>
                    <a:pt x="64" y="90"/>
                  </a:lnTo>
                  <a:lnTo>
                    <a:pt x="62" y="93"/>
                  </a:lnTo>
                  <a:lnTo>
                    <a:pt x="60" y="93"/>
                  </a:lnTo>
                  <a:lnTo>
                    <a:pt x="60" y="93"/>
                  </a:lnTo>
                  <a:lnTo>
                    <a:pt x="56" y="97"/>
                  </a:lnTo>
                  <a:lnTo>
                    <a:pt x="53" y="101"/>
                  </a:lnTo>
                  <a:lnTo>
                    <a:pt x="51" y="105"/>
                  </a:lnTo>
                  <a:lnTo>
                    <a:pt x="49" y="109"/>
                  </a:lnTo>
                  <a:lnTo>
                    <a:pt x="47" y="115"/>
                  </a:lnTo>
                  <a:lnTo>
                    <a:pt x="45" y="123"/>
                  </a:lnTo>
                  <a:lnTo>
                    <a:pt x="41" y="140"/>
                  </a:lnTo>
                  <a:lnTo>
                    <a:pt x="39" y="156"/>
                  </a:lnTo>
                  <a:lnTo>
                    <a:pt x="39" y="166"/>
                  </a:lnTo>
                  <a:lnTo>
                    <a:pt x="37" y="172"/>
                  </a:lnTo>
                  <a:lnTo>
                    <a:pt x="37" y="172"/>
                  </a:lnTo>
                  <a:lnTo>
                    <a:pt x="37" y="173"/>
                  </a:lnTo>
                  <a:lnTo>
                    <a:pt x="37" y="175"/>
                  </a:lnTo>
                  <a:lnTo>
                    <a:pt x="39" y="177"/>
                  </a:lnTo>
                  <a:lnTo>
                    <a:pt x="41" y="183"/>
                  </a:lnTo>
                  <a:lnTo>
                    <a:pt x="39" y="181"/>
                  </a:lnTo>
                  <a:lnTo>
                    <a:pt x="39" y="183"/>
                  </a:lnTo>
                  <a:lnTo>
                    <a:pt x="43" y="187"/>
                  </a:lnTo>
                  <a:lnTo>
                    <a:pt x="39" y="185"/>
                  </a:lnTo>
                  <a:lnTo>
                    <a:pt x="37" y="179"/>
                  </a:lnTo>
                  <a:lnTo>
                    <a:pt x="37" y="179"/>
                  </a:lnTo>
                  <a:lnTo>
                    <a:pt x="35" y="179"/>
                  </a:lnTo>
                  <a:lnTo>
                    <a:pt x="37" y="181"/>
                  </a:lnTo>
                  <a:lnTo>
                    <a:pt x="37" y="183"/>
                  </a:lnTo>
                  <a:lnTo>
                    <a:pt x="37" y="185"/>
                  </a:lnTo>
                  <a:lnTo>
                    <a:pt x="39" y="185"/>
                  </a:lnTo>
                  <a:lnTo>
                    <a:pt x="39" y="185"/>
                  </a:lnTo>
                  <a:lnTo>
                    <a:pt x="39" y="189"/>
                  </a:lnTo>
                  <a:lnTo>
                    <a:pt x="43" y="195"/>
                  </a:lnTo>
                  <a:lnTo>
                    <a:pt x="39" y="191"/>
                  </a:lnTo>
                  <a:lnTo>
                    <a:pt x="39" y="189"/>
                  </a:lnTo>
                  <a:lnTo>
                    <a:pt x="41" y="195"/>
                  </a:lnTo>
                  <a:lnTo>
                    <a:pt x="39" y="191"/>
                  </a:lnTo>
                  <a:lnTo>
                    <a:pt x="35" y="187"/>
                  </a:lnTo>
                  <a:lnTo>
                    <a:pt x="35" y="189"/>
                  </a:lnTo>
                  <a:lnTo>
                    <a:pt x="35" y="195"/>
                  </a:lnTo>
                  <a:lnTo>
                    <a:pt x="37" y="199"/>
                  </a:lnTo>
                  <a:lnTo>
                    <a:pt x="39" y="205"/>
                  </a:lnTo>
                  <a:lnTo>
                    <a:pt x="39" y="207"/>
                  </a:lnTo>
                  <a:lnTo>
                    <a:pt x="41" y="211"/>
                  </a:lnTo>
                  <a:lnTo>
                    <a:pt x="41" y="209"/>
                  </a:lnTo>
                  <a:lnTo>
                    <a:pt x="43" y="212"/>
                  </a:lnTo>
                  <a:lnTo>
                    <a:pt x="39" y="209"/>
                  </a:lnTo>
                  <a:lnTo>
                    <a:pt x="37" y="205"/>
                  </a:lnTo>
                  <a:lnTo>
                    <a:pt x="35" y="205"/>
                  </a:lnTo>
                  <a:lnTo>
                    <a:pt x="37" y="207"/>
                  </a:lnTo>
                  <a:lnTo>
                    <a:pt x="39" y="212"/>
                  </a:lnTo>
                  <a:lnTo>
                    <a:pt x="43" y="220"/>
                  </a:lnTo>
                  <a:lnTo>
                    <a:pt x="39" y="216"/>
                  </a:lnTo>
                  <a:lnTo>
                    <a:pt x="37" y="214"/>
                  </a:lnTo>
                  <a:lnTo>
                    <a:pt x="41" y="220"/>
                  </a:lnTo>
                  <a:lnTo>
                    <a:pt x="37" y="216"/>
                  </a:lnTo>
                  <a:lnTo>
                    <a:pt x="33" y="211"/>
                  </a:lnTo>
                  <a:lnTo>
                    <a:pt x="31" y="207"/>
                  </a:lnTo>
                  <a:lnTo>
                    <a:pt x="31" y="207"/>
                  </a:lnTo>
                  <a:lnTo>
                    <a:pt x="31" y="207"/>
                  </a:lnTo>
                  <a:lnTo>
                    <a:pt x="31" y="205"/>
                  </a:lnTo>
                  <a:lnTo>
                    <a:pt x="29" y="205"/>
                  </a:lnTo>
                  <a:lnTo>
                    <a:pt x="33" y="212"/>
                  </a:lnTo>
                  <a:lnTo>
                    <a:pt x="29" y="207"/>
                  </a:lnTo>
                  <a:lnTo>
                    <a:pt x="29" y="207"/>
                  </a:lnTo>
                  <a:lnTo>
                    <a:pt x="27" y="211"/>
                  </a:lnTo>
                  <a:lnTo>
                    <a:pt x="29" y="207"/>
                  </a:lnTo>
                  <a:lnTo>
                    <a:pt x="27" y="207"/>
                  </a:lnTo>
                  <a:lnTo>
                    <a:pt x="27" y="207"/>
                  </a:lnTo>
                  <a:lnTo>
                    <a:pt x="27" y="207"/>
                  </a:lnTo>
                  <a:lnTo>
                    <a:pt x="27" y="205"/>
                  </a:lnTo>
                  <a:lnTo>
                    <a:pt x="25" y="211"/>
                  </a:lnTo>
                  <a:lnTo>
                    <a:pt x="27" y="205"/>
                  </a:lnTo>
                  <a:lnTo>
                    <a:pt x="27" y="205"/>
                  </a:lnTo>
                  <a:lnTo>
                    <a:pt x="27" y="205"/>
                  </a:lnTo>
                  <a:lnTo>
                    <a:pt x="25" y="207"/>
                  </a:lnTo>
                  <a:lnTo>
                    <a:pt x="25" y="207"/>
                  </a:lnTo>
                  <a:lnTo>
                    <a:pt x="25" y="207"/>
                  </a:lnTo>
                  <a:lnTo>
                    <a:pt x="25" y="207"/>
                  </a:lnTo>
                  <a:lnTo>
                    <a:pt x="25" y="207"/>
                  </a:lnTo>
                  <a:lnTo>
                    <a:pt x="27" y="205"/>
                  </a:lnTo>
                  <a:lnTo>
                    <a:pt x="27" y="203"/>
                  </a:lnTo>
                  <a:lnTo>
                    <a:pt x="25" y="211"/>
                  </a:lnTo>
                  <a:lnTo>
                    <a:pt x="25" y="205"/>
                  </a:lnTo>
                  <a:lnTo>
                    <a:pt x="25" y="203"/>
                  </a:lnTo>
                  <a:lnTo>
                    <a:pt x="25" y="203"/>
                  </a:lnTo>
                  <a:lnTo>
                    <a:pt x="25" y="203"/>
                  </a:lnTo>
                  <a:lnTo>
                    <a:pt x="25" y="207"/>
                  </a:lnTo>
                  <a:lnTo>
                    <a:pt x="25" y="203"/>
                  </a:lnTo>
                  <a:lnTo>
                    <a:pt x="25" y="201"/>
                  </a:lnTo>
                  <a:lnTo>
                    <a:pt x="25" y="203"/>
                  </a:lnTo>
                  <a:lnTo>
                    <a:pt x="23" y="211"/>
                  </a:lnTo>
                  <a:lnTo>
                    <a:pt x="23" y="205"/>
                  </a:lnTo>
                  <a:lnTo>
                    <a:pt x="23" y="205"/>
                  </a:lnTo>
                  <a:lnTo>
                    <a:pt x="23" y="211"/>
                  </a:lnTo>
                  <a:lnTo>
                    <a:pt x="23" y="205"/>
                  </a:lnTo>
                  <a:lnTo>
                    <a:pt x="23" y="201"/>
                  </a:lnTo>
                  <a:lnTo>
                    <a:pt x="23" y="199"/>
                  </a:lnTo>
                  <a:lnTo>
                    <a:pt x="23" y="201"/>
                  </a:lnTo>
                  <a:lnTo>
                    <a:pt x="23" y="199"/>
                  </a:lnTo>
                  <a:lnTo>
                    <a:pt x="23" y="201"/>
                  </a:lnTo>
                  <a:lnTo>
                    <a:pt x="23" y="203"/>
                  </a:lnTo>
                  <a:lnTo>
                    <a:pt x="21" y="211"/>
                  </a:lnTo>
                  <a:lnTo>
                    <a:pt x="21" y="205"/>
                  </a:lnTo>
                  <a:lnTo>
                    <a:pt x="23" y="199"/>
                  </a:lnTo>
                  <a:lnTo>
                    <a:pt x="23" y="197"/>
                  </a:lnTo>
                  <a:lnTo>
                    <a:pt x="23" y="199"/>
                  </a:lnTo>
                  <a:lnTo>
                    <a:pt x="23" y="197"/>
                  </a:lnTo>
                  <a:lnTo>
                    <a:pt x="23" y="197"/>
                  </a:lnTo>
                  <a:lnTo>
                    <a:pt x="23" y="197"/>
                  </a:lnTo>
                  <a:lnTo>
                    <a:pt x="23" y="197"/>
                  </a:lnTo>
                  <a:lnTo>
                    <a:pt x="23" y="199"/>
                  </a:lnTo>
                  <a:lnTo>
                    <a:pt x="23" y="197"/>
                  </a:lnTo>
                  <a:lnTo>
                    <a:pt x="21" y="195"/>
                  </a:lnTo>
                  <a:lnTo>
                    <a:pt x="21" y="199"/>
                  </a:lnTo>
                  <a:lnTo>
                    <a:pt x="21" y="195"/>
                  </a:lnTo>
                  <a:lnTo>
                    <a:pt x="21" y="195"/>
                  </a:lnTo>
                  <a:lnTo>
                    <a:pt x="21" y="195"/>
                  </a:lnTo>
                  <a:lnTo>
                    <a:pt x="21" y="197"/>
                  </a:lnTo>
                  <a:lnTo>
                    <a:pt x="21" y="195"/>
                  </a:lnTo>
                  <a:lnTo>
                    <a:pt x="21" y="193"/>
                  </a:lnTo>
                  <a:lnTo>
                    <a:pt x="21" y="195"/>
                  </a:lnTo>
                  <a:lnTo>
                    <a:pt x="21" y="193"/>
                  </a:lnTo>
                  <a:lnTo>
                    <a:pt x="21" y="193"/>
                  </a:lnTo>
                  <a:lnTo>
                    <a:pt x="21" y="193"/>
                  </a:lnTo>
                  <a:lnTo>
                    <a:pt x="19" y="195"/>
                  </a:lnTo>
                  <a:lnTo>
                    <a:pt x="19" y="195"/>
                  </a:lnTo>
                  <a:lnTo>
                    <a:pt x="19" y="203"/>
                  </a:lnTo>
                  <a:lnTo>
                    <a:pt x="19" y="199"/>
                  </a:lnTo>
                  <a:lnTo>
                    <a:pt x="19" y="195"/>
                  </a:lnTo>
                  <a:lnTo>
                    <a:pt x="19" y="197"/>
                  </a:lnTo>
                  <a:lnTo>
                    <a:pt x="19" y="195"/>
                  </a:lnTo>
                  <a:lnTo>
                    <a:pt x="19" y="193"/>
                  </a:lnTo>
                  <a:lnTo>
                    <a:pt x="19" y="191"/>
                  </a:lnTo>
                  <a:lnTo>
                    <a:pt x="19" y="191"/>
                  </a:lnTo>
                  <a:lnTo>
                    <a:pt x="19" y="191"/>
                  </a:lnTo>
                  <a:lnTo>
                    <a:pt x="17" y="197"/>
                  </a:lnTo>
                  <a:lnTo>
                    <a:pt x="19" y="191"/>
                  </a:lnTo>
                  <a:lnTo>
                    <a:pt x="19" y="189"/>
                  </a:lnTo>
                  <a:lnTo>
                    <a:pt x="17" y="193"/>
                  </a:lnTo>
                  <a:lnTo>
                    <a:pt x="17" y="191"/>
                  </a:lnTo>
                  <a:lnTo>
                    <a:pt x="17" y="191"/>
                  </a:lnTo>
                  <a:lnTo>
                    <a:pt x="16" y="199"/>
                  </a:lnTo>
                  <a:lnTo>
                    <a:pt x="17" y="193"/>
                  </a:lnTo>
                  <a:lnTo>
                    <a:pt x="17" y="187"/>
                  </a:lnTo>
                  <a:lnTo>
                    <a:pt x="17" y="187"/>
                  </a:lnTo>
                  <a:lnTo>
                    <a:pt x="16" y="193"/>
                  </a:lnTo>
                  <a:lnTo>
                    <a:pt x="16" y="195"/>
                  </a:lnTo>
                  <a:lnTo>
                    <a:pt x="16" y="199"/>
                  </a:lnTo>
                  <a:lnTo>
                    <a:pt x="16" y="195"/>
                  </a:lnTo>
                  <a:lnTo>
                    <a:pt x="14" y="201"/>
                  </a:lnTo>
                  <a:lnTo>
                    <a:pt x="16" y="197"/>
                  </a:lnTo>
                  <a:lnTo>
                    <a:pt x="16" y="193"/>
                  </a:lnTo>
                  <a:lnTo>
                    <a:pt x="16" y="193"/>
                  </a:lnTo>
                  <a:lnTo>
                    <a:pt x="16" y="189"/>
                  </a:lnTo>
                  <a:lnTo>
                    <a:pt x="16" y="187"/>
                  </a:lnTo>
                  <a:lnTo>
                    <a:pt x="16" y="183"/>
                  </a:lnTo>
                  <a:lnTo>
                    <a:pt x="16" y="181"/>
                  </a:lnTo>
                  <a:lnTo>
                    <a:pt x="16" y="183"/>
                  </a:lnTo>
                  <a:lnTo>
                    <a:pt x="16" y="187"/>
                  </a:lnTo>
                  <a:lnTo>
                    <a:pt x="14" y="193"/>
                  </a:lnTo>
                  <a:lnTo>
                    <a:pt x="12" y="201"/>
                  </a:lnTo>
                  <a:lnTo>
                    <a:pt x="12" y="197"/>
                  </a:lnTo>
                  <a:lnTo>
                    <a:pt x="12" y="191"/>
                  </a:lnTo>
                  <a:lnTo>
                    <a:pt x="14" y="185"/>
                  </a:lnTo>
                  <a:lnTo>
                    <a:pt x="12" y="185"/>
                  </a:lnTo>
                  <a:lnTo>
                    <a:pt x="14" y="185"/>
                  </a:lnTo>
                  <a:lnTo>
                    <a:pt x="14" y="183"/>
                  </a:lnTo>
                  <a:lnTo>
                    <a:pt x="14" y="179"/>
                  </a:lnTo>
                  <a:lnTo>
                    <a:pt x="14" y="179"/>
                  </a:lnTo>
                  <a:lnTo>
                    <a:pt x="12" y="181"/>
                  </a:lnTo>
                  <a:lnTo>
                    <a:pt x="10" y="187"/>
                  </a:lnTo>
                  <a:lnTo>
                    <a:pt x="12" y="183"/>
                  </a:lnTo>
                  <a:lnTo>
                    <a:pt x="12" y="181"/>
                  </a:lnTo>
                  <a:lnTo>
                    <a:pt x="12" y="183"/>
                  </a:lnTo>
                  <a:lnTo>
                    <a:pt x="12" y="179"/>
                  </a:lnTo>
                  <a:lnTo>
                    <a:pt x="12" y="177"/>
                  </a:lnTo>
                  <a:lnTo>
                    <a:pt x="12" y="175"/>
                  </a:lnTo>
                  <a:lnTo>
                    <a:pt x="10" y="183"/>
                  </a:lnTo>
                  <a:lnTo>
                    <a:pt x="10" y="177"/>
                  </a:lnTo>
                  <a:lnTo>
                    <a:pt x="10" y="173"/>
                  </a:lnTo>
                  <a:lnTo>
                    <a:pt x="10" y="172"/>
                  </a:lnTo>
                  <a:lnTo>
                    <a:pt x="10" y="172"/>
                  </a:lnTo>
                  <a:lnTo>
                    <a:pt x="6" y="166"/>
                  </a:lnTo>
                  <a:lnTo>
                    <a:pt x="4" y="160"/>
                  </a:lnTo>
                  <a:lnTo>
                    <a:pt x="2" y="156"/>
                  </a:lnTo>
                  <a:lnTo>
                    <a:pt x="2" y="150"/>
                  </a:lnTo>
                  <a:lnTo>
                    <a:pt x="0" y="144"/>
                  </a:lnTo>
                  <a:lnTo>
                    <a:pt x="0" y="138"/>
                  </a:lnTo>
                  <a:lnTo>
                    <a:pt x="0" y="134"/>
                  </a:lnTo>
                  <a:lnTo>
                    <a:pt x="2" y="129"/>
                  </a:lnTo>
                  <a:lnTo>
                    <a:pt x="2" y="123"/>
                  </a:lnTo>
                  <a:lnTo>
                    <a:pt x="2" y="117"/>
                  </a:lnTo>
                  <a:lnTo>
                    <a:pt x="4" y="113"/>
                  </a:lnTo>
                  <a:lnTo>
                    <a:pt x="4" y="109"/>
                  </a:lnTo>
                  <a:lnTo>
                    <a:pt x="6" y="105"/>
                  </a:lnTo>
                  <a:lnTo>
                    <a:pt x="6" y="99"/>
                  </a:lnTo>
                  <a:lnTo>
                    <a:pt x="6" y="95"/>
                  </a:lnTo>
                  <a:lnTo>
                    <a:pt x="10" y="86"/>
                  </a:lnTo>
                  <a:lnTo>
                    <a:pt x="12" y="78"/>
                  </a:lnTo>
                  <a:lnTo>
                    <a:pt x="19" y="62"/>
                  </a:lnTo>
                  <a:lnTo>
                    <a:pt x="21" y="58"/>
                  </a:lnTo>
                  <a:lnTo>
                    <a:pt x="23" y="53"/>
                  </a:lnTo>
                  <a:lnTo>
                    <a:pt x="25" y="49"/>
                  </a:lnTo>
                  <a:lnTo>
                    <a:pt x="27" y="43"/>
                  </a:lnTo>
                  <a:lnTo>
                    <a:pt x="29" y="35"/>
                  </a:lnTo>
                  <a:lnTo>
                    <a:pt x="33" y="25"/>
                  </a:lnTo>
                  <a:lnTo>
                    <a:pt x="35" y="21"/>
                  </a:lnTo>
                  <a:lnTo>
                    <a:pt x="37" y="17"/>
                  </a:lnTo>
                  <a:lnTo>
                    <a:pt x="41" y="12"/>
                  </a:lnTo>
                  <a:lnTo>
                    <a:pt x="43" y="10"/>
                  </a:lnTo>
                  <a:lnTo>
                    <a:pt x="43" y="8"/>
                  </a:lnTo>
                  <a:lnTo>
                    <a:pt x="47" y="6"/>
                  </a:lnTo>
                  <a:lnTo>
                    <a:pt x="49" y="4"/>
                  </a:lnTo>
                  <a:lnTo>
                    <a:pt x="51" y="2"/>
                  </a:lnTo>
                  <a:lnTo>
                    <a:pt x="53" y="2"/>
                  </a:lnTo>
                  <a:lnTo>
                    <a:pt x="56" y="2"/>
                  </a:lnTo>
                  <a:lnTo>
                    <a:pt x="58" y="0"/>
                  </a:ln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23" name="Freeform 7"/>
            <p:cNvSpPr/>
            <p:nvPr/>
          </p:nvSpPr>
          <p:spPr bwMode="auto">
            <a:xfrm>
              <a:off x="8683626" y="3665438"/>
              <a:ext cx="152400" cy="130175"/>
            </a:xfrm>
            <a:custGeom>
              <a:avLst/>
              <a:gdLst>
                <a:gd name="T0" fmla="*/ 96 w 96"/>
                <a:gd name="T1" fmla="*/ 23 h 82"/>
                <a:gd name="T2" fmla="*/ 96 w 96"/>
                <a:gd name="T3" fmla="*/ 21 h 82"/>
                <a:gd name="T4" fmla="*/ 94 w 96"/>
                <a:gd name="T5" fmla="*/ 19 h 82"/>
                <a:gd name="T6" fmla="*/ 94 w 96"/>
                <a:gd name="T7" fmla="*/ 17 h 82"/>
                <a:gd name="T8" fmla="*/ 92 w 96"/>
                <a:gd name="T9" fmla="*/ 16 h 82"/>
                <a:gd name="T10" fmla="*/ 92 w 96"/>
                <a:gd name="T11" fmla="*/ 14 h 82"/>
                <a:gd name="T12" fmla="*/ 90 w 96"/>
                <a:gd name="T13" fmla="*/ 14 h 82"/>
                <a:gd name="T14" fmla="*/ 88 w 96"/>
                <a:gd name="T15" fmla="*/ 10 h 82"/>
                <a:gd name="T16" fmla="*/ 88 w 96"/>
                <a:gd name="T17" fmla="*/ 8 h 82"/>
                <a:gd name="T18" fmla="*/ 88 w 96"/>
                <a:gd name="T19" fmla="*/ 4 h 82"/>
                <a:gd name="T20" fmla="*/ 88 w 96"/>
                <a:gd name="T21" fmla="*/ 2 h 82"/>
                <a:gd name="T22" fmla="*/ 86 w 96"/>
                <a:gd name="T23" fmla="*/ 0 h 82"/>
                <a:gd name="T24" fmla="*/ 84 w 96"/>
                <a:gd name="T25" fmla="*/ 0 h 82"/>
                <a:gd name="T26" fmla="*/ 82 w 96"/>
                <a:gd name="T27" fmla="*/ 0 h 82"/>
                <a:gd name="T28" fmla="*/ 82 w 96"/>
                <a:gd name="T29" fmla="*/ 0 h 82"/>
                <a:gd name="T30" fmla="*/ 80 w 96"/>
                <a:gd name="T31" fmla="*/ 0 h 82"/>
                <a:gd name="T32" fmla="*/ 78 w 96"/>
                <a:gd name="T33" fmla="*/ 2 h 82"/>
                <a:gd name="T34" fmla="*/ 74 w 96"/>
                <a:gd name="T35" fmla="*/ 8 h 82"/>
                <a:gd name="T36" fmla="*/ 70 w 96"/>
                <a:gd name="T37" fmla="*/ 14 h 82"/>
                <a:gd name="T38" fmla="*/ 66 w 96"/>
                <a:gd name="T39" fmla="*/ 17 h 82"/>
                <a:gd name="T40" fmla="*/ 62 w 96"/>
                <a:gd name="T41" fmla="*/ 23 h 82"/>
                <a:gd name="T42" fmla="*/ 51 w 96"/>
                <a:gd name="T43" fmla="*/ 31 h 82"/>
                <a:gd name="T44" fmla="*/ 39 w 96"/>
                <a:gd name="T45" fmla="*/ 41 h 82"/>
                <a:gd name="T46" fmla="*/ 27 w 96"/>
                <a:gd name="T47" fmla="*/ 51 h 82"/>
                <a:gd name="T48" fmla="*/ 18 w 96"/>
                <a:gd name="T49" fmla="*/ 58 h 82"/>
                <a:gd name="T50" fmla="*/ 12 w 96"/>
                <a:gd name="T51" fmla="*/ 64 h 82"/>
                <a:gd name="T52" fmla="*/ 8 w 96"/>
                <a:gd name="T53" fmla="*/ 68 h 82"/>
                <a:gd name="T54" fmla="*/ 4 w 96"/>
                <a:gd name="T55" fmla="*/ 74 h 82"/>
                <a:gd name="T56" fmla="*/ 0 w 96"/>
                <a:gd name="T57" fmla="*/ 80 h 82"/>
                <a:gd name="T58" fmla="*/ 6 w 96"/>
                <a:gd name="T59" fmla="*/ 82 h 82"/>
                <a:gd name="T60" fmla="*/ 14 w 96"/>
                <a:gd name="T61" fmla="*/ 82 h 82"/>
                <a:gd name="T62" fmla="*/ 22 w 96"/>
                <a:gd name="T63" fmla="*/ 82 h 82"/>
                <a:gd name="T64" fmla="*/ 27 w 96"/>
                <a:gd name="T65" fmla="*/ 80 h 82"/>
                <a:gd name="T66" fmla="*/ 35 w 96"/>
                <a:gd name="T67" fmla="*/ 80 h 82"/>
                <a:gd name="T68" fmla="*/ 43 w 96"/>
                <a:gd name="T69" fmla="*/ 78 h 82"/>
                <a:gd name="T70" fmla="*/ 49 w 96"/>
                <a:gd name="T71" fmla="*/ 74 h 82"/>
                <a:gd name="T72" fmla="*/ 57 w 96"/>
                <a:gd name="T73" fmla="*/ 72 h 82"/>
                <a:gd name="T74" fmla="*/ 62 w 96"/>
                <a:gd name="T75" fmla="*/ 68 h 82"/>
                <a:gd name="T76" fmla="*/ 68 w 96"/>
                <a:gd name="T77" fmla="*/ 62 h 82"/>
                <a:gd name="T78" fmla="*/ 74 w 96"/>
                <a:gd name="T79" fmla="*/ 58 h 82"/>
                <a:gd name="T80" fmla="*/ 80 w 96"/>
                <a:gd name="T81" fmla="*/ 53 h 82"/>
                <a:gd name="T82" fmla="*/ 84 w 96"/>
                <a:gd name="T83" fmla="*/ 47 h 82"/>
                <a:gd name="T84" fmla="*/ 88 w 96"/>
                <a:gd name="T85" fmla="*/ 39 h 82"/>
                <a:gd name="T86" fmla="*/ 92 w 96"/>
                <a:gd name="T87" fmla="*/ 31 h 82"/>
                <a:gd name="T88" fmla="*/ 96 w 96"/>
                <a:gd name="T89" fmla="*/ 2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6" h="82">
                  <a:moveTo>
                    <a:pt x="96" y="23"/>
                  </a:moveTo>
                  <a:lnTo>
                    <a:pt x="96" y="21"/>
                  </a:lnTo>
                  <a:lnTo>
                    <a:pt x="94" y="19"/>
                  </a:lnTo>
                  <a:lnTo>
                    <a:pt x="94" y="17"/>
                  </a:lnTo>
                  <a:lnTo>
                    <a:pt x="92" y="16"/>
                  </a:lnTo>
                  <a:lnTo>
                    <a:pt x="92" y="14"/>
                  </a:lnTo>
                  <a:lnTo>
                    <a:pt x="90" y="14"/>
                  </a:lnTo>
                  <a:lnTo>
                    <a:pt x="88" y="10"/>
                  </a:lnTo>
                  <a:lnTo>
                    <a:pt x="88" y="8"/>
                  </a:lnTo>
                  <a:lnTo>
                    <a:pt x="88" y="4"/>
                  </a:lnTo>
                  <a:lnTo>
                    <a:pt x="88" y="2"/>
                  </a:lnTo>
                  <a:lnTo>
                    <a:pt x="86" y="0"/>
                  </a:lnTo>
                  <a:lnTo>
                    <a:pt x="84" y="0"/>
                  </a:lnTo>
                  <a:lnTo>
                    <a:pt x="82" y="0"/>
                  </a:lnTo>
                  <a:lnTo>
                    <a:pt x="82" y="0"/>
                  </a:lnTo>
                  <a:lnTo>
                    <a:pt x="80" y="0"/>
                  </a:lnTo>
                  <a:lnTo>
                    <a:pt x="78" y="2"/>
                  </a:lnTo>
                  <a:lnTo>
                    <a:pt x="74" y="8"/>
                  </a:lnTo>
                  <a:lnTo>
                    <a:pt x="70" y="14"/>
                  </a:lnTo>
                  <a:lnTo>
                    <a:pt x="66" y="17"/>
                  </a:lnTo>
                  <a:lnTo>
                    <a:pt x="62" y="23"/>
                  </a:lnTo>
                  <a:lnTo>
                    <a:pt x="51" y="31"/>
                  </a:lnTo>
                  <a:lnTo>
                    <a:pt x="39" y="41"/>
                  </a:lnTo>
                  <a:lnTo>
                    <a:pt x="27" y="51"/>
                  </a:lnTo>
                  <a:lnTo>
                    <a:pt x="18" y="58"/>
                  </a:lnTo>
                  <a:lnTo>
                    <a:pt x="12" y="64"/>
                  </a:lnTo>
                  <a:lnTo>
                    <a:pt x="8" y="68"/>
                  </a:lnTo>
                  <a:lnTo>
                    <a:pt x="4" y="74"/>
                  </a:lnTo>
                  <a:lnTo>
                    <a:pt x="0" y="80"/>
                  </a:lnTo>
                  <a:lnTo>
                    <a:pt x="6" y="82"/>
                  </a:lnTo>
                  <a:lnTo>
                    <a:pt x="14" y="82"/>
                  </a:lnTo>
                  <a:lnTo>
                    <a:pt x="22" y="82"/>
                  </a:lnTo>
                  <a:lnTo>
                    <a:pt x="27" y="80"/>
                  </a:lnTo>
                  <a:lnTo>
                    <a:pt x="35" y="80"/>
                  </a:lnTo>
                  <a:lnTo>
                    <a:pt x="43" y="78"/>
                  </a:lnTo>
                  <a:lnTo>
                    <a:pt x="49" y="74"/>
                  </a:lnTo>
                  <a:lnTo>
                    <a:pt x="57" y="72"/>
                  </a:lnTo>
                  <a:lnTo>
                    <a:pt x="62" y="68"/>
                  </a:lnTo>
                  <a:lnTo>
                    <a:pt x="68" y="62"/>
                  </a:lnTo>
                  <a:lnTo>
                    <a:pt x="74" y="58"/>
                  </a:lnTo>
                  <a:lnTo>
                    <a:pt x="80" y="53"/>
                  </a:lnTo>
                  <a:lnTo>
                    <a:pt x="84" y="47"/>
                  </a:lnTo>
                  <a:lnTo>
                    <a:pt x="88" y="39"/>
                  </a:lnTo>
                  <a:lnTo>
                    <a:pt x="92" y="31"/>
                  </a:lnTo>
                  <a:lnTo>
                    <a:pt x="96" y="23"/>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8"/>
            <p:cNvSpPr/>
            <p:nvPr/>
          </p:nvSpPr>
          <p:spPr bwMode="auto">
            <a:xfrm>
              <a:off x="8647113" y="3674963"/>
              <a:ext cx="104775" cy="130175"/>
            </a:xfrm>
            <a:custGeom>
              <a:avLst/>
              <a:gdLst>
                <a:gd name="T0" fmla="*/ 0 w 66"/>
                <a:gd name="T1" fmla="*/ 10 h 82"/>
                <a:gd name="T2" fmla="*/ 2 w 66"/>
                <a:gd name="T3" fmla="*/ 8 h 82"/>
                <a:gd name="T4" fmla="*/ 6 w 66"/>
                <a:gd name="T5" fmla="*/ 8 h 82"/>
                <a:gd name="T6" fmla="*/ 11 w 66"/>
                <a:gd name="T7" fmla="*/ 6 h 82"/>
                <a:gd name="T8" fmla="*/ 15 w 66"/>
                <a:gd name="T9" fmla="*/ 2 h 82"/>
                <a:gd name="T10" fmla="*/ 19 w 66"/>
                <a:gd name="T11" fmla="*/ 0 h 82"/>
                <a:gd name="T12" fmla="*/ 21 w 66"/>
                <a:gd name="T13" fmla="*/ 2 h 82"/>
                <a:gd name="T14" fmla="*/ 23 w 66"/>
                <a:gd name="T15" fmla="*/ 6 h 82"/>
                <a:gd name="T16" fmla="*/ 27 w 66"/>
                <a:gd name="T17" fmla="*/ 13 h 82"/>
                <a:gd name="T18" fmla="*/ 29 w 66"/>
                <a:gd name="T19" fmla="*/ 21 h 82"/>
                <a:gd name="T20" fmla="*/ 35 w 66"/>
                <a:gd name="T21" fmla="*/ 27 h 82"/>
                <a:gd name="T22" fmla="*/ 41 w 66"/>
                <a:gd name="T23" fmla="*/ 33 h 82"/>
                <a:gd name="T24" fmla="*/ 45 w 66"/>
                <a:gd name="T25" fmla="*/ 41 h 82"/>
                <a:gd name="T26" fmla="*/ 43 w 66"/>
                <a:gd name="T27" fmla="*/ 45 h 82"/>
                <a:gd name="T28" fmla="*/ 35 w 66"/>
                <a:gd name="T29" fmla="*/ 54 h 82"/>
                <a:gd name="T30" fmla="*/ 35 w 66"/>
                <a:gd name="T31" fmla="*/ 58 h 82"/>
                <a:gd name="T32" fmla="*/ 45 w 66"/>
                <a:gd name="T33" fmla="*/ 52 h 82"/>
                <a:gd name="T34" fmla="*/ 50 w 66"/>
                <a:gd name="T35" fmla="*/ 49 h 82"/>
                <a:gd name="T36" fmla="*/ 54 w 66"/>
                <a:gd name="T37" fmla="*/ 52 h 82"/>
                <a:gd name="T38" fmla="*/ 60 w 66"/>
                <a:gd name="T39" fmla="*/ 64 h 82"/>
                <a:gd name="T40" fmla="*/ 60 w 66"/>
                <a:gd name="T41" fmla="*/ 70 h 82"/>
                <a:gd name="T42" fmla="*/ 48 w 66"/>
                <a:gd name="T43" fmla="*/ 72 h 82"/>
                <a:gd name="T44" fmla="*/ 48 w 66"/>
                <a:gd name="T45" fmla="*/ 74 h 82"/>
                <a:gd name="T46" fmla="*/ 62 w 66"/>
                <a:gd name="T47" fmla="*/ 74 h 82"/>
                <a:gd name="T48" fmla="*/ 64 w 66"/>
                <a:gd name="T49" fmla="*/ 74 h 82"/>
                <a:gd name="T50" fmla="*/ 64 w 66"/>
                <a:gd name="T51" fmla="*/ 78 h 82"/>
                <a:gd name="T52" fmla="*/ 58 w 66"/>
                <a:gd name="T53" fmla="*/ 82 h 82"/>
                <a:gd name="T54" fmla="*/ 46 w 66"/>
                <a:gd name="T55" fmla="*/ 78 h 82"/>
                <a:gd name="T56" fmla="*/ 33 w 66"/>
                <a:gd name="T57" fmla="*/ 74 h 82"/>
                <a:gd name="T58" fmla="*/ 23 w 66"/>
                <a:gd name="T59" fmla="*/ 66 h 82"/>
                <a:gd name="T60" fmla="*/ 13 w 66"/>
                <a:gd name="T61" fmla="*/ 58 h 82"/>
                <a:gd name="T62" fmla="*/ 6 w 66"/>
                <a:gd name="T63" fmla="*/ 47 h 82"/>
                <a:gd name="T64" fmla="*/ 2 w 66"/>
                <a:gd name="T65" fmla="*/ 35 h 82"/>
                <a:gd name="T66" fmla="*/ 0 w 66"/>
                <a:gd name="T67" fmla="*/ 1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 h="82">
                  <a:moveTo>
                    <a:pt x="0" y="11"/>
                  </a:moveTo>
                  <a:lnTo>
                    <a:pt x="0" y="10"/>
                  </a:lnTo>
                  <a:lnTo>
                    <a:pt x="0" y="8"/>
                  </a:lnTo>
                  <a:lnTo>
                    <a:pt x="2" y="8"/>
                  </a:lnTo>
                  <a:lnTo>
                    <a:pt x="4" y="8"/>
                  </a:lnTo>
                  <a:lnTo>
                    <a:pt x="6" y="8"/>
                  </a:lnTo>
                  <a:lnTo>
                    <a:pt x="7" y="8"/>
                  </a:lnTo>
                  <a:lnTo>
                    <a:pt x="11" y="6"/>
                  </a:lnTo>
                  <a:lnTo>
                    <a:pt x="13" y="6"/>
                  </a:lnTo>
                  <a:lnTo>
                    <a:pt x="15" y="2"/>
                  </a:lnTo>
                  <a:lnTo>
                    <a:pt x="19" y="0"/>
                  </a:lnTo>
                  <a:lnTo>
                    <a:pt x="19" y="0"/>
                  </a:lnTo>
                  <a:lnTo>
                    <a:pt x="21" y="0"/>
                  </a:lnTo>
                  <a:lnTo>
                    <a:pt x="21" y="2"/>
                  </a:lnTo>
                  <a:lnTo>
                    <a:pt x="21" y="2"/>
                  </a:lnTo>
                  <a:lnTo>
                    <a:pt x="23" y="6"/>
                  </a:lnTo>
                  <a:lnTo>
                    <a:pt x="25" y="8"/>
                  </a:lnTo>
                  <a:lnTo>
                    <a:pt x="27" y="13"/>
                  </a:lnTo>
                  <a:lnTo>
                    <a:pt x="27" y="19"/>
                  </a:lnTo>
                  <a:lnTo>
                    <a:pt x="29" y="21"/>
                  </a:lnTo>
                  <a:lnTo>
                    <a:pt x="31" y="25"/>
                  </a:lnTo>
                  <a:lnTo>
                    <a:pt x="35" y="27"/>
                  </a:lnTo>
                  <a:lnTo>
                    <a:pt x="37" y="29"/>
                  </a:lnTo>
                  <a:lnTo>
                    <a:pt x="41" y="33"/>
                  </a:lnTo>
                  <a:lnTo>
                    <a:pt x="45" y="39"/>
                  </a:lnTo>
                  <a:lnTo>
                    <a:pt x="45" y="41"/>
                  </a:lnTo>
                  <a:lnTo>
                    <a:pt x="45" y="43"/>
                  </a:lnTo>
                  <a:lnTo>
                    <a:pt x="43" y="45"/>
                  </a:lnTo>
                  <a:lnTo>
                    <a:pt x="41" y="49"/>
                  </a:lnTo>
                  <a:lnTo>
                    <a:pt x="35" y="54"/>
                  </a:lnTo>
                  <a:lnTo>
                    <a:pt x="33" y="58"/>
                  </a:lnTo>
                  <a:lnTo>
                    <a:pt x="35" y="58"/>
                  </a:lnTo>
                  <a:lnTo>
                    <a:pt x="41" y="54"/>
                  </a:lnTo>
                  <a:lnTo>
                    <a:pt x="45" y="52"/>
                  </a:lnTo>
                  <a:lnTo>
                    <a:pt x="48" y="50"/>
                  </a:lnTo>
                  <a:lnTo>
                    <a:pt x="50" y="49"/>
                  </a:lnTo>
                  <a:lnTo>
                    <a:pt x="50" y="49"/>
                  </a:lnTo>
                  <a:lnTo>
                    <a:pt x="54" y="52"/>
                  </a:lnTo>
                  <a:lnTo>
                    <a:pt x="58" y="58"/>
                  </a:lnTo>
                  <a:lnTo>
                    <a:pt x="60" y="64"/>
                  </a:lnTo>
                  <a:lnTo>
                    <a:pt x="62" y="70"/>
                  </a:lnTo>
                  <a:lnTo>
                    <a:pt x="60" y="70"/>
                  </a:lnTo>
                  <a:lnTo>
                    <a:pt x="54" y="72"/>
                  </a:lnTo>
                  <a:lnTo>
                    <a:pt x="48" y="72"/>
                  </a:lnTo>
                  <a:lnTo>
                    <a:pt x="46" y="74"/>
                  </a:lnTo>
                  <a:lnTo>
                    <a:pt x="48" y="74"/>
                  </a:lnTo>
                  <a:lnTo>
                    <a:pt x="54" y="74"/>
                  </a:lnTo>
                  <a:lnTo>
                    <a:pt x="62" y="74"/>
                  </a:lnTo>
                  <a:lnTo>
                    <a:pt x="64" y="74"/>
                  </a:lnTo>
                  <a:lnTo>
                    <a:pt x="64" y="74"/>
                  </a:lnTo>
                  <a:lnTo>
                    <a:pt x="64" y="74"/>
                  </a:lnTo>
                  <a:lnTo>
                    <a:pt x="64" y="78"/>
                  </a:lnTo>
                  <a:lnTo>
                    <a:pt x="66" y="82"/>
                  </a:lnTo>
                  <a:lnTo>
                    <a:pt x="58" y="82"/>
                  </a:lnTo>
                  <a:lnTo>
                    <a:pt x="52" y="80"/>
                  </a:lnTo>
                  <a:lnTo>
                    <a:pt x="46" y="78"/>
                  </a:lnTo>
                  <a:lnTo>
                    <a:pt x="41" y="76"/>
                  </a:lnTo>
                  <a:lnTo>
                    <a:pt x="33" y="74"/>
                  </a:lnTo>
                  <a:lnTo>
                    <a:pt x="27" y="70"/>
                  </a:lnTo>
                  <a:lnTo>
                    <a:pt x="23" y="66"/>
                  </a:lnTo>
                  <a:lnTo>
                    <a:pt x="17" y="62"/>
                  </a:lnTo>
                  <a:lnTo>
                    <a:pt x="13" y="58"/>
                  </a:lnTo>
                  <a:lnTo>
                    <a:pt x="9" y="52"/>
                  </a:lnTo>
                  <a:lnTo>
                    <a:pt x="6" y="47"/>
                  </a:lnTo>
                  <a:lnTo>
                    <a:pt x="4" y="41"/>
                  </a:lnTo>
                  <a:lnTo>
                    <a:pt x="2" y="35"/>
                  </a:lnTo>
                  <a:lnTo>
                    <a:pt x="0" y="27"/>
                  </a:lnTo>
                  <a:lnTo>
                    <a:pt x="0" y="19"/>
                  </a:lnTo>
                  <a:lnTo>
                    <a:pt x="0" y="11"/>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9"/>
            <p:cNvSpPr/>
            <p:nvPr/>
          </p:nvSpPr>
          <p:spPr bwMode="auto">
            <a:xfrm>
              <a:off x="8667751" y="3779738"/>
              <a:ext cx="74613" cy="163513"/>
            </a:xfrm>
            <a:custGeom>
              <a:avLst/>
              <a:gdLst>
                <a:gd name="T0" fmla="*/ 47 w 47"/>
                <a:gd name="T1" fmla="*/ 20 h 103"/>
                <a:gd name="T2" fmla="*/ 47 w 47"/>
                <a:gd name="T3" fmla="*/ 20 h 103"/>
                <a:gd name="T4" fmla="*/ 45 w 47"/>
                <a:gd name="T5" fmla="*/ 18 h 103"/>
                <a:gd name="T6" fmla="*/ 45 w 47"/>
                <a:gd name="T7" fmla="*/ 18 h 103"/>
                <a:gd name="T8" fmla="*/ 43 w 47"/>
                <a:gd name="T9" fmla="*/ 18 h 103"/>
                <a:gd name="T10" fmla="*/ 43 w 47"/>
                <a:gd name="T11" fmla="*/ 18 h 103"/>
                <a:gd name="T12" fmla="*/ 39 w 47"/>
                <a:gd name="T13" fmla="*/ 16 h 103"/>
                <a:gd name="T14" fmla="*/ 37 w 47"/>
                <a:gd name="T15" fmla="*/ 16 h 103"/>
                <a:gd name="T16" fmla="*/ 35 w 47"/>
                <a:gd name="T17" fmla="*/ 14 h 103"/>
                <a:gd name="T18" fmla="*/ 35 w 47"/>
                <a:gd name="T19" fmla="*/ 14 h 103"/>
                <a:gd name="T20" fmla="*/ 33 w 47"/>
                <a:gd name="T21" fmla="*/ 12 h 103"/>
                <a:gd name="T22" fmla="*/ 33 w 47"/>
                <a:gd name="T23" fmla="*/ 10 h 103"/>
                <a:gd name="T24" fmla="*/ 33 w 47"/>
                <a:gd name="T25" fmla="*/ 8 h 103"/>
                <a:gd name="T26" fmla="*/ 33 w 47"/>
                <a:gd name="T27" fmla="*/ 4 h 103"/>
                <a:gd name="T28" fmla="*/ 33 w 47"/>
                <a:gd name="T29" fmla="*/ 2 h 103"/>
                <a:gd name="T30" fmla="*/ 33 w 47"/>
                <a:gd name="T31" fmla="*/ 0 h 103"/>
                <a:gd name="T32" fmla="*/ 32 w 47"/>
                <a:gd name="T33" fmla="*/ 0 h 103"/>
                <a:gd name="T34" fmla="*/ 32 w 47"/>
                <a:gd name="T35" fmla="*/ 0 h 103"/>
                <a:gd name="T36" fmla="*/ 32 w 47"/>
                <a:gd name="T37" fmla="*/ 0 h 103"/>
                <a:gd name="T38" fmla="*/ 30 w 47"/>
                <a:gd name="T39" fmla="*/ 0 h 103"/>
                <a:gd name="T40" fmla="*/ 30 w 47"/>
                <a:gd name="T41" fmla="*/ 2 h 103"/>
                <a:gd name="T42" fmla="*/ 30 w 47"/>
                <a:gd name="T43" fmla="*/ 8 h 103"/>
                <a:gd name="T44" fmla="*/ 28 w 47"/>
                <a:gd name="T45" fmla="*/ 14 h 103"/>
                <a:gd name="T46" fmla="*/ 26 w 47"/>
                <a:gd name="T47" fmla="*/ 22 h 103"/>
                <a:gd name="T48" fmla="*/ 26 w 47"/>
                <a:gd name="T49" fmla="*/ 27 h 103"/>
                <a:gd name="T50" fmla="*/ 20 w 47"/>
                <a:gd name="T51" fmla="*/ 39 h 103"/>
                <a:gd name="T52" fmla="*/ 14 w 47"/>
                <a:gd name="T53" fmla="*/ 53 h 103"/>
                <a:gd name="T54" fmla="*/ 10 w 47"/>
                <a:gd name="T55" fmla="*/ 66 h 103"/>
                <a:gd name="T56" fmla="*/ 4 w 47"/>
                <a:gd name="T57" fmla="*/ 78 h 103"/>
                <a:gd name="T58" fmla="*/ 4 w 47"/>
                <a:gd name="T59" fmla="*/ 84 h 103"/>
                <a:gd name="T60" fmla="*/ 2 w 47"/>
                <a:gd name="T61" fmla="*/ 90 h 103"/>
                <a:gd name="T62" fmla="*/ 0 w 47"/>
                <a:gd name="T63" fmla="*/ 98 h 103"/>
                <a:gd name="T64" fmla="*/ 0 w 47"/>
                <a:gd name="T65" fmla="*/ 103 h 103"/>
                <a:gd name="T66" fmla="*/ 4 w 47"/>
                <a:gd name="T67" fmla="*/ 102 h 103"/>
                <a:gd name="T68" fmla="*/ 10 w 47"/>
                <a:gd name="T69" fmla="*/ 98 h 103"/>
                <a:gd name="T70" fmla="*/ 16 w 47"/>
                <a:gd name="T71" fmla="*/ 96 h 103"/>
                <a:gd name="T72" fmla="*/ 20 w 47"/>
                <a:gd name="T73" fmla="*/ 92 h 103"/>
                <a:gd name="T74" fmla="*/ 26 w 47"/>
                <a:gd name="T75" fmla="*/ 88 h 103"/>
                <a:gd name="T76" fmla="*/ 30 w 47"/>
                <a:gd name="T77" fmla="*/ 84 h 103"/>
                <a:gd name="T78" fmla="*/ 33 w 47"/>
                <a:gd name="T79" fmla="*/ 78 h 103"/>
                <a:gd name="T80" fmla="*/ 37 w 47"/>
                <a:gd name="T81" fmla="*/ 72 h 103"/>
                <a:gd name="T82" fmla="*/ 39 w 47"/>
                <a:gd name="T83" fmla="*/ 68 h 103"/>
                <a:gd name="T84" fmla="*/ 41 w 47"/>
                <a:gd name="T85" fmla="*/ 62 h 103"/>
                <a:gd name="T86" fmla="*/ 43 w 47"/>
                <a:gd name="T87" fmla="*/ 55 h 103"/>
                <a:gd name="T88" fmla="*/ 45 w 47"/>
                <a:gd name="T89" fmla="*/ 49 h 103"/>
                <a:gd name="T90" fmla="*/ 47 w 47"/>
                <a:gd name="T91" fmla="*/ 43 h 103"/>
                <a:gd name="T92" fmla="*/ 47 w 47"/>
                <a:gd name="T93" fmla="*/ 35 h 103"/>
                <a:gd name="T94" fmla="*/ 47 w 47"/>
                <a:gd name="T95" fmla="*/ 27 h 103"/>
                <a:gd name="T96" fmla="*/ 47 w 47"/>
                <a:gd name="T97" fmla="*/ 2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 h="103">
                  <a:moveTo>
                    <a:pt x="47" y="20"/>
                  </a:moveTo>
                  <a:lnTo>
                    <a:pt x="47" y="20"/>
                  </a:lnTo>
                  <a:lnTo>
                    <a:pt x="45" y="18"/>
                  </a:lnTo>
                  <a:lnTo>
                    <a:pt x="45" y="18"/>
                  </a:lnTo>
                  <a:lnTo>
                    <a:pt x="43" y="18"/>
                  </a:lnTo>
                  <a:lnTo>
                    <a:pt x="43" y="18"/>
                  </a:lnTo>
                  <a:lnTo>
                    <a:pt x="39" y="16"/>
                  </a:lnTo>
                  <a:lnTo>
                    <a:pt x="37" y="16"/>
                  </a:lnTo>
                  <a:lnTo>
                    <a:pt x="35" y="14"/>
                  </a:lnTo>
                  <a:lnTo>
                    <a:pt x="35" y="14"/>
                  </a:lnTo>
                  <a:lnTo>
                    <a:pt x="33" y="12"/>
                  </a:lnTo>
                  <a:lnTo>
                    <a:pt x="33" y="10"/>
                  </a:lnTo>
                  <a:lnTo>
                    <a:pt x="33" y="8"/>
                  </a:lnTo>
                  <a:lnTo>
                    <a:pt x="33" y="4"/>
                  </a:lnTo>
                  <a:lnTo>
                    <a:pt x="33" y="2"/>
                  </a:lnTo>
                  <a:lnTo>
                    <a:pt x="33" y="0"/>
                  </a:lnTo>
                  <a:lnTo>
                    <a:pt x="32" y="0"/>
                  </a:lnTo>
                  <a:lnTo>
                    <a:pt x="32" y="0"/>
                  </a:lnTo>
                  <a:lnTo>
                    <a:pt x="32" y="0"/>
                  </a:lnTo>
                  <a:lnTo>
                    <a:pt x="30" y="0"/>
                  </a:lnTo>
                  <a:lnTo>
                    <a:pt x="30" y="2"/>
                  </a:lnTo>
                  <a:lnTo>
                    <a:pt x="30" y="8"/>
                  </a:lnTo>
                  <a:lnTo>
                    <a:pt x="28" y="14"/>
                  </a:lnTo>
                  <a:lnTo>
                    <a:pt x="26" y="22"/>
                  </a:lnTo>
                  <a:lnTo>
                    <a:pt x="26" y="27"/>
                  </a:lnTo>
                  <a:lnTo>
                    <a:pt x="20" y="39"/>
                  </a:lnTo>
                  <a:lnTo>
                    <a:pt x="14" y="53"/>
                  </a:lnTo>
                  <a:lnTo>
                    <a:pt x="10" y="66"/>
                  </a:lnTo>
                  <a:lnTo>
                    <a:pt x="4" y="78"/>
                  </a:lnTo>
                  <a:lnTo>
                    <a:pt x="4" y="84"/>
                  </a:lnTo>
                  <a:lnTo>
                    <a:pt x="2" y="90"/>
                  </a:lnTo>
                  <a:lnTo>
                    <a:pt x="0" y="98"/>
                  </a:lnTo>
                  <a:lnTo>
                    <a:pt x="0" y="103"/>
                  </a:lnTo>
                  <a:lnTo>
                    <a:pt x="4" y="102"/>
                  </a:lnTo>
                  <a:lnTo>
                    <a:pt x="10" y="98"/>
                  </a:lnTo>
                  <a:lnTo>
                    <a:pt x="16" y="96"/>
                  </a:lnTo>
                  <a:lnTo>
                    <a:pt x="20" y="92"/>
                  </a:lnTo>
                  <a:lnTo>
                    <a:pt x="26" y="88"/>
                  </a:lnTo>
                  <a:lnTo>
                    <a:pt x="30" y="84"/>
                  </a:lnTo>
                  <a:lnTo>
                    <a:pt x="33" y="78"/>
                  </a:lnTo>
                  <a:lnTo>
                    <a:pt x="37" y="72"/>
                  </a:lnTo>
                  <a:lnTo>
                    <a:pt x="39" y="68"/>
                  </a:lnTo>
                  <a:lnTo>
                    <a:pt x="41" y="62"/>
                  </a:lnTo>
                  <a:lnTo>
                    <a:pt x="43" y="55"/>
                  </a:lnTo>
                  <a:lnTo>
                    <a:pt x="45" y="49"/>
                  </a:lnTo>
                  <a:lnTo>
                    <a:pt x="47" y="43"/>
                  </a:lnTo>
                  <a:lnTo>
                    <a:pt x="47" y="35"/>
                  </a:lnTo>
                  <a:lnTo>
                    <a:pt x="47" y="27"/>
                  </a:lnTo>
                  <a:lnTo>
                    <a:pt x="47" y="2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0"/>
            <p:cNvSpPr/>
            <p:nvPr/>
          </p:nvSpPr>
          <p:spPr bwMode="auto">
            <a:xfrm>
              <a:off x="8658226" y="3746401"/>
              <a:ext cx="57150" cy="153988"/>
            </a:xfrm>
            <a:custGeom>
              <a:avLst/>
              <a:gdLst>
                <a:gd name="T0" fmla="*/ 16 w 36"/>
                <a:gd name="T1" fmla="*/ 7 h 97"/>
                <a:gd name="T2" fmla="*/ 16 w 36"/>
                <a:gd name="T3" fmla="*/ 5 h 97"/>
                <a:gd name="T4" fmla="*/ 18 w 36"/>
                <a:gd name="T5" fmla="*/ 5 h 97"/>
                <a:gd name="T6" fmla="*/ 20 w 36"/>
                <a:gd name="T7" fmla="*/ 5 h 97"/>
                <a:gd name="T8" fmla="*/ 22 w 36"/>
                <a:gd name="T9" fmla="*/ 5 h 97"/>
                <a:gd name="T10" fmla="*/ 22 w 36"/>
                <a:gd name="T11" fmla="*/ 5 h 97"/>
                <a:gd name="T12" fmla="*/ 24 w 36"/>
                <a:gd name="T13" fmla="*/ 5 h 97"/>
                <a:gd name="T14" fmla="*/ 26 w 36"/>
                <a:gd name="T15" fmla="*/ 4 h 97"/>
                <a:gd name="T16" fmla="*/ 28 w 36"/>
                <a:gd name="T17" fmla="*/ 2 h 97"/>
                <a:gd name="T18" fmla="*/ 30 w 36"/>
                <a:gd name="T19" fmla="*/ 0 h 97"/>
                <a:gd name="T20" fmla="*/ 32 w 36"/>
                <a:gd name="T21" fmla="*/ 0 h 97"/>
                <a:gd name="T22" fmla="*/ 34 w 36"/>
                <a:gd name="T23" fmla="*/ 0 h 97"/>
                <a:gd name="T24" fmla="*/ 36 w 36"/>
                <a:gd name="T25" fmla="*/ 0 h 97"/>
                <a:gd name="T26" fmla="*/ 36 w 36"/>
                <a:gd name="T27" fmla="*/ 2 h 97"/>
                <a:gd name="T28" fmla="*/ 36 w 36"/>
                <a:gd name="T29" fmla="*/ 2 h 97"/>
                <a:gd name="T30" fmla="*/ 36 w 36"/>
                <a:gd name="T31" fmla="*/ 4 h 97"/>
                <a:gd name="T32" fmla="*/ 36 w 36"/>
                <a:gd name="T33" fmla="*/ 5 h 97"/>
                <a:gd name="T34" fmla="*/ 36 w 36"/>
                <a:gd name="T35" fmla="*/ 11 h 97"/>
                <a:gd name="T36" fmla="*/ 36 w 36"/>
                <a:gd name="T37" fmla="*/ 15 h 97"/>
                <a:gd name="T38" fmla="*/ 36 w 36"/>
                <a:gd name="T39" fmla="*/ 19 h 97"/>
                <a:gd name="T40" fmla="*/ 36 w 36"/>
                <a:gd name="T41" fmla="*/ 25 h 97"/>
                <a:gd name="T42" fmla="*/ 36 w 36"/>
                <a:gd name="T43" fmla="*/ 29 h 97"/>
                <a:gd name="T44" fmla="*/ 36 w 36"/>
                <a:gd name="T45" fmla="*/ 31 h 97"/>
                <a:gd name="T46" fmla="*/ 32 w 36"/>
                <a:gd name="T47" fmla="*/ 37 h 97"/>
                <a:gd name="T48" fmla="*/ 30 w 36"/>
                <a:gd name="T49" fmla="*/ 44 h 97"/>
                <a:gd name="T50" fmla="*/ 28 w 36"/>
                <a:gd name="T51" fmla="*/ 50 h 97"/>
                <a:gd name="T52" fmla="*/ 26 w 36"/>
                <a:gd name="T53" fmla="*/ 58 h 97"/>
                <a:gd name="T54" fmla="*/ 24 w 36"/>
                <a:gd name="T55" fmla="*/ 64 h 97"/>
                <a:gd name="T56" fmla="*/ 24 w 36"/>
                <a:gd name="T57" fmla="*/ 70 h 97"/>
                <a:gd name="T58" fmla="*/ 22 w 36"/>
                <a:gd name="T59" fmla="*/ 83 h 97"/>
                <a:gd name="T60" fmla="*/ 18 w 36"/>
                <a:gd name="T61" fmla="*/ 97 h 97"/>
                <a:gd name="T62" fmla="*/ 14 w 36"/>
                <a:gd name="T63" fmla="*/ 95 h 97"/>
                <a:gd name="T64" fmla="*/ 12 w 36"/>
                <a:gd name="T65" fmla="*/ 91 h 97"/>
                <a:gd name="T66" fmla="*/ 10 w 36"/>
                <a:gd name="T67" fmla="*/ 87 h 97"/>
                <a:gd name="T68" fmla="*/ 6 w 36"/>
                <a:gd name="T69" fmla="*/ 83 h 97"/>
                <a:gd name="T70" fmla="*/ 4 w 36"/>
                <a:gd name="T71" fmla="*/ 80 h 97"/>
                <a:gd name="T72" fmla="*/ 4 w 36"/>
                <a:gd name="T73" fmla="*/ 76 h 97"/>
                <a:gd name="T74" fmla="*/ 2 w 36"/>
                <a:gd name="T75" fmla="*/ 72 h 97"/>
                <a:gd name="T76" fmla="*/ 2 w 36"/>
                <a:gd name="T77" fmla="*/ 70 h 97"/>
                <a:gd name="T78" fmla="*/ 0 w 36"/>
                <a:gd name="T79" fmla="*/ 64 h 97"/>
                <a:gd name="T80" fmla="*/ 0 w 36"/>
                <a:gd name="T81" fmla="*/ 60 h 97"/>
                <a:gd name="T82" fmla="*/ 0 w 36"/>
                <a:gd name="T83" fmla="*/ 56 h 97"/>
                <a:gd name="T84" fmla="*/ 0 w 36"/>
                <a:gd name="T85" fmla="*/ 52 h 97"/>
                <a:gd name="T86" fmla="*/ 2 w 36"/>
                <a:gd name="T87" fmla="*/ 46 h 97"/>
                <a:gd name="T88" fmla="*/ 2 w 36"/>
                <a:gd name="T89" fmla="*/ 43 h 97"/>
                <a:gd name="T90" fmla="*/ 4 w 36"/>
                <a:gd name="T91" fmla="*/ 37 h 97"/>
                <a:gd name="T92" fmla="*/ 4 w 36"/>
                <a:gd name="T93" fmla="*/ 33 h 97"/>
                <a:gd name="T94" fmla="*/ 10 w 36"/>
                <a:gd name="T95" fmla="*/ 29 h 97"/>
                <a:gd name="T96" fmla="*/ 16 w 36"/>
                <a:gd name="T97" fmla="*/ 25 h 97"/>
                <a:gd name="T98" fmla="*/ 14 w 36"/>
                <a:gd name="T99" fmla="*/ 19 h 97"/>
                <a:gd name="T100" fmla="*/ 12 w 36"/>
                <a:gd name="T101" fmla="*/ 13 h 97"/>
                <a:gd name="T102" fmla="*/ 14 w 36"/>
                <a:gd name="T103" fmla="*/ 11 h 97"/>
                <a:gd name="T104" fmla="*/ 16 w 36"/>
                <a:gd name="T105" fmla="*/ 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 h="97">
                  <a:moveTo>
                    <a:pt x="16" y="7"/>
                  </a:moveTo>
                  <a:lnTo>
                    <a:pt x="16" y="5"/>
                  </a:lnTo>
                  <a:lnTo>
                    <a:pt x="18" y="5"/>
                  </a:lnTo>
                  <a:lnTo>
                    <a:pt x="20" y="5"/>
                  </a:lnTo>
                  <a:lnTo>
                    <a:pt x="22" y="5"/>
                  </a:lnTo>
                  <a:lnTo>
                    <a:pt x="22" y="5"/>
                  </a:lnTo>
                  <a:lnTo>
                    <a:pt x="24" y="5"/>
                  </a:lnTo>
                  <a:lnTo>
                    <a:pt x="26" y="4"/>
                  </a:lnTo>
                  <a:lnTo>
                    <a:pt x="28" y="2"/>
                  </a:lnTo>
                  <a:lnTo>
                    <a:pt x="30" y="0"/>
                  </a:lnTo>
                  <a:lnTo>
                    <a:pt x="32" y="0"/>
                  </a:lnTo>
                  <a:lnTo>
                    <a:pt x="34" y="0"/>
                  </a:lnTo>
                  <a:lnTo>
                    <a:pt x="36" y="0"/>
                  </a:lnTo>
                  <a:lnTo>
                    <a:pt x="36" y="2"/>
                  </a:lnTo>
                  <a:lnTo>
                    <a:pt x="36" y="2"/>
                  </a:lnTo>
                  <a:lnTo>
                    <a:pt x="36" y="4"/>
                  </a:lnTo>
                  <a:lnTo>
                    <a:pt x="36" y="5"/>
                  </a:lnTo>
                  <a:lnTo>
                    <a:pt x="36" y="11"/>
                  </a:lnTo>
                  <a:lnTo>
                    <a:pt x="36" y="15"/>
                  </a:lnTo>
                  <a:lnTo>
                    <a:pt x="36" y="19"/>
                  </a:lnTo>
                  <a:lnTo>
                    <a:pt x="36" y="25"/>
                  </a:lnTo>
                  <a:lnTo>
                    <a:pt x="36" y="29"/>
                  </a:lnTo>
                  <a:lnTo>
                    <a:pt x="36" y="31"/>
                  </a:lnTo>
                  <a:lnTo>
                    <a:pt x="32" y="37"/>
                  </a:lnTo>
                  <a:lnTo>
                    <a:pt x="30" y="44"/>
                  </a:lnTo>
                  <a:lnTo>
                    <a:pt x="28" y="50"/>
                  </a:lnTo>
                  <a:lnTo>
                    <a:pt x="26" y="58"/>
                  </a:lnTo>
                  <a:lnTo>
                    <a:pt x="24" y="64"/>
                  </a:lnTo>
                  <a:lnTo>
                    <a:pt x="24" y="70"/>
                  </a:lnTo>
                  <a:lnTo>
                    <a:pt x="22" y="83"/>
                  </a:lnTo>
                  <a:lnTo>
                    <a:pt x="18" y="97"/>
                  </a:lnTo>
                  <a:lnTo>
                    <a:pt x="14" y="95"/>
                  </a:lnTo>
                  <a:lnTo>
                    <a:pt x="12" y="91"/>
                  </a:lnTo>
                  <a:lnTo>
                    <a:pt x="10" y="87"/>
                  </a:lnTo>
                  <a:lnTo>
                    <a:pt x="6" y="83"/>
                  </a:lnTo>
                  <a:lnTo>
                    <a:pt x="4" y="80"/>
                  </a:lnTo>
                  <a:lnTo>
                    <a:pt x="4" y="76"/>
                  </a:lnTo>
                  <a:lnTo>
                    <a:pt x="2" y="72"/>
                  </a:lnTo>
                  <a:lnTo>
                    <a:pt x="2" y="70"/>
                  </a:lnTo>
                  <a:lnTo>
                    <a:pt x="0" y="64"/>
                  </a:lnTo>
                  <a:lnTo>
                    <a:pt x="0" y="60"/>
                  </a:lnTo>
                  <a:lnTo>
                    <a:pt x="0" y="56"/>
                  </a:lnTo>
                  <a:lnTo>
                    <a:pt x="0" y="52"/>
                  </a:lnTo>
                  <a:lnTo>
                    <a:pt x="2" y="46"/>
                  </a:lnTo>
                  <a:lnTo>
                    <a:pt x="2" y="43"/>
                  </a:lnTo>
                  <a:lnTo>
                    <a:pt x="4" y="37"/>
                  </a:lnTo>
                  <a:lnTo>
                    <a:pt x="4" y="33"/>
                  </a:lnTo>
                  <a:lnTo>
                    <a:pt x="10" y="29"/>
                  </a:lnTo>
                  <a:lnTo>
                    <a:pt x="16" y="25"/>
                  </a:lnTo>
                  <a:lnTo>
                    <a:pt x="14" y="19"/>
                  </a:lnTo>
                  <a:lnTo>
                    <a:pt x="12" y="13"/>
                  </a:lnTo>
                  <a:lnTo>
                    <a:pt x="14" y="11"/>
                  </a:lnTo>
                  <a:lnTo>
                    <a:pt x="16" y="7"/>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4" name="组合 33"/>
          <p:cNvGrpSpPr/>
          <p:nvPr/>
        </p:nvGrpSpPr>
        <p:grpSpPr>
          <a:xfrm>
            <a:off x="250825" y="41275"/>
            <a:ext cx="603250" cy="1609725"/>
            <a:chOff x="250825" y="41275"/>
            <a:chExt cx="603250" cy="1609725"/>
          </a:xfrm>
        </p:grpSpPr>
        <p:sp>
          <p:nvSpPr>
            <p:cNvPr id="29" name="AutoShape 12"/>
            <p:cNvSpPr>
              <a:spLocks noChangeAspect="1" noChangeArrowheads="1" noTextEdit="1"/>
            </p:cNvSpPr>
            <p:nvPr/>
          </p:nvSpPr>
          <p:spPr bwMode="auto">
            <a:xfrm>
              <a:off x="250825" y="41275"/>
              <a:ext cx="60325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Freeform 14"/>
            <p:cNvSpPr>
              <a:spLocks noEditPoints="1"/>
            </p:cNvSpPr>
            <p:nvPr/>
          </p:nvSpPr>
          <p:spPr bwMode="auto">
            <a:xfrm>
              <a:off x="255588" y="44450"/>
              <a:ext cx="590550" cy="1598613"/>
            </a:xfrm>
            <a:custGeom>
              <a:avLst/>
              <a:gdLst>
                <a:gd name="T0" fmla="*/ 370 w 372"/>
                <a:gd name="T1" fmla="*/ 218 h 1007"/>
                <a:gd name="T2" fmla="*/ 365 w 372"/>
                <a:gd name="T3" fmla="*/ 258 h 1007"/>
                <a:gd name="T4" fmla="*/ 372 w 372"/>
                <a:gd name="T5" fmla="*/ 328 h 1007"/>
                <a:gd name="T6" fmla="*/ 360 w 372"/>
                <a:gd name="T7" fmla="*/ 383 h 1007"/>
                <a:gd name="T8" fmla="*/ 325 w 372"/>
                <a:gd name="T9" fmla="*/ 480 h 1007"/>
                <a:gd name="T10" fmla="*/ 315 w 372"/>
                <a:gd name="T11" fmla="*/ 535 h 1007"/>
                <a:gd name="T12" fmla="*/ 287 w 372"/>
                <a:gd name="T13" fmla="*/ 662 h 1007"/>
                <a:gd name="T14" fmla="*/ 270 w 372"/>
                <a:gd name="T15" fmla="*/ 832 h 1007"/>
                <a:gd name="T16" fmla="*/ 250 w 372"/>
                <a:gd name="T17" fmla="*/ 982 h 1007"/>
                <a:gd name="T18" fmla="*/ 230 w 372"/>
                <a:gd name="T19" fmla="*/ 987 h 1007"/>
                <a:gd name="T20" fmla="*/ 207 w 372"/>
                <a:gd name="T21" fmla="*/ 1007 h 1007"/>
                <a:gd name="T22" fmla="*/ 185 w 372"/>
                <a:gd name="T23" fmla="*/ 990 h 1007"/>
                <a:gd name="T24" fmla="*/ 182 w 372"/>
                <a:gd name="T25" fmla="*/ 920 h 1007"/>
                <a:gd name="T26" fmla="*/ 202 w 372"/>
                <a:gd name="T27" fmla="*/ 787 h 1007"/>
                <a:gd name="T28" fmla="*/ 220 w 372"/>
                <a:gd name="T29" fmla="*/ 602 h 1007"/>
                <a:gd name="T30" fmla="*/ 222 w 372"/>
                <a:gd name="T31" fmla="*/ 530 h 1007"/>
                <a:gd name="T32" fmla="*/ 180 w 372"/>
                <a:gd name="T33" fmla="*/ 620 h 1007"/>
                <a:gd name="T34" fmla="*/ 117 w 372"/>
                <a:gd name="T35" fmla="*/ 840 h 1007"/>
                <a:gd name="T36" fmla="*/ 85 w 372"/>
                <a:gd name="T37" fmla="*/ 960 h 1007"/>
                <a:gd name="T38" fmla="*/ 55 w 372"/>
                <a:gd name="T39" fmla="*/ 985 h 1007"/>
                <a:gd name="T40" fmla="*/ 47 w 372"/>
                <a:gd name="T41" fmla="*/ 992 h 1007"/>
                <a:gd name="T42" fmla="*/ 17 w 372"/>
                <a:gd name="T43" fmla="*/ 992 h 1007"/>
                <a:gd name="T44" fmla="*/ 12 w 372"/>
                <a:gd name="T45" fmla="*/ 965 h 1007"/>
                <a:gd name="T46" fmla="*/ 0 w 372"/>
                <a:gd name="T47" fmla="*/ 955 h 1007"/>
                <a:gd name="T48" fmla="*/ 35 w 372"/>
                <a:gd name="T49" fmla="*/ 830 h 1007"/>
                <a:gd name="T50" fmla="*/ 70 w 372"/>
                <a:gd name="T51" fmla="*/ 717 h 1007"/>
                <a:gd name="T52" fmla="*/ 92 w 372"/>
                <a:gd name="T53" fmla="*/ 660 h 1007"/>
                <a:gd name="T54" fmla="*/ 105 w 372"/>
                <a:gd name="T55" fmla="*/ 595 h 1007"/>
                <a:gd name="T56" fmla="*/ 115 w 372"/>
                <a:gd name="T57" fmla="*/ 540 h 1007"/>
                <a:gd name="T58" fmla="*/ 130 w 372"/>
                <a:gd name="T59" fmla="*/ 473 h 1007"/>
                <a:gd name="T60" fmla="*/ 140 w 372"/>
                <a:gd name="T61" fmla="*/ 425 h 1007"/>
                <a:gd name="T62" fmla="*/ 100 w 372"/>
                <a:gd name="T63" fmla="*/ 435 h 1007"/>
                <a:gd name="T64" fmla="*/ 47 w 372"/>
                <a:gd name="T65" fmla="*/ 358 h 1007"/>
                <a:gd name="T66" fmla="*/ 125 w 372"/>
                <a:gd name="T67" fmla="*/ 400 h 1007"/>
                <a:gd name="T68" fmla="*/ 152 w 372"/>
                <a:gd name="T69" fmla="*/ 373 h 1007"/>
                <a:gd name="T70" fmla="*/ 157 w 372"/>
                <a:gd name="T71" fmla="*/ 350 h 1007"/>
                <a:gd name="T72" fmla="*/ 165 w 372"/>
                <a:gd name="T73" fmla="*/ 295 h 1007"/>
                <a:gd name="T74" fmla="*/ 142 w 372"/>
                <a:gd name="T75" fmla="*/ 240 h 1007"/>
                <a:gd name="T76" fmla="*/ 112 w 372"/>
                <a:gd name="T77" fmla="*/ 260 h 1007"/>
                <a:gd name="T78" fmla="*/ 65 w 372"/>
                <a:gd name="T79" fmla="*/ 298 h 1007"/>
                <a:gd name="T80" fmla="*/ 47 w 372"/>
                <a:gd name="T81" fmla="*/ 358 h 1007"/>
                <a:gd name="T82" fmla="*/ 22 w 372"/>
                <a:gd name="T83" fmla="*/ 285 h 1007"/>
                <a:gd name="T84" fmla="*/ 85 w 372"/>
                <a:gd name="T85" fmla="*/ 218 h 1007"/>
                <a:gd name="T86" fmla="*/ 105 w 372"/>
                <a:gd name="T87" fmla="*/ 193 h 1007"/>
                <a:gd name="T88" fmla="*/ 125 w 372"/>
                <a:gd name="T89" fmla="*/ 173 h 1007"/>
                <a:gd name="T90" fmla="*/ 142 w 372"/>
                <a:gd name="T91" fmla="*/ 160 h 1007"/>
                <a:gd name="T92" fmla="*/ 197 w 372"/>
                <a:gd name="T93" fmla="*/ 143 h 1007"/>
                <a:gd name="T94" fmla="*/ 177 w 372"/>
                <a:gd name="T95" fmla="*/ 103 h 1007"/>
                <a:gd name="T96" fmla="*/ 180 w 372"/>
                <a:gd name="T97" fmla="*/ 50 h 1007"/>
                <a:gd name="T98" fmla="*/ 210 w 372"/>
                <a:gd name="T99" fmla="*/ 3 h 1007"/>
                <a:gd name="T100" fmla="*/ 252 w 372"/>
                <a:gd name="T101" fmla="*/ 8 h 1007"/>
                <a:gd name="T102" fmla="*/ 277 w 372"/>
                <a:gd name="T103" fmla="*/ 63 h 1007"/>
                <a:gd name="T104" fmla="*/ 265 w 372"/>
                <a:gd name="T105" fmla="*/ 118 h 1007"/>
                <a:gd name="T106" fmla="*/ 287 w 372"/>
                <a:gd name="T107" fmla="*/ 148 h 1007"/>
                <a:gd name="T108" fmla="*/ 330 w 372"/>
                <a:gd name="T109" fmla="*/ 165 h 1007"/>
                <a:gd name="T110" fmla="*/ 307 w 372"/>
                <a:gd name="T111" fmla="*/ 375 h 1007"/>
                <a:gd name="T112" fmla="*/ 335 w 372"/>
                <a:gd name="T113" fmla="*/ 345 h 1007"/>
                <a:gd name="T114" fmla="*/ 315 w 372"/>
                <a:gd name="T115" fmla="*/ 298 h 1007"/>
                <a:gd name="T116" fmla="*/ 310 w 372"/>
                <a:gd name="T117" fmla="*/ 353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2" h="1007">
                  <a:moveTo>
                    <a:pt x="347" y="173"/>
                  </a:moveTo>
                  <a:lnTo>
                    <a:pt x="350" y="175"/>
                  </a:lnTo>
                  <a:lnTo>
                    <a:pt x="352" y="175"/>
                  </a:lnTo>
                  <a:lnTo>
                    <a:pt x="357" y="178"/>
                  </a:lnTo>
                  <a:lnTo>
                    <a:pt x="360" y="180"/>
                  </a:lnTo>
                  <a:lnTo>
                    <a:pt x="362" y="183"/>
                  </a:lnTo>
                  <a:lnTo>
                    <a:pt x="365" y="188"/>
                  </a:lnTo>
                  <a:lnTo>
                    <a:pt x="367" y="193"/>
                  </a:lnTo>
                  <a:lnTo>
                    <a:pt x="367" y="198"/>
                  </a:lnTo>
                  <a:lnTo>
                    <a:pt x="367" y="205"/>
                  </a:lnTo>
                  <a:lnTo>
                    <a:pt x="370" y="213"/>
                  </a:lnTo>
                  <a:lnTo>
                    <a:pt x="370" y="218"/>
                  </a:lnTo>
                  <a:lnTo>
                    <a:pt x="370" y="223"/>
                  </a:lnTo>
                  <a:lnTo>
                    <a:pt x="370" y="228"/>
                  </a:lnTo>
                  <a:lnTo>
                    <a:pt x="370" y="233"/>
                  </a:lnTo>
                  <a:lnTo>
                    <a:pt x="370" y="238"/>
                  </a:lnTo>
                  <a:lnTo>
                    <a:pt x="367" y="240"/>
                  </a:lnTo>
                  <a:lnTo>
                    <a:pt x="367" y="243"/>
                  </a:lnTo>
                  <a:lnTo>
                    <a:pt x="367" y="245"/>
                  </a:lnTo>
                  <a:lnTo>
                    <a:pt x="367" y="245"/>
                  </a:lnTo>
                  <a:lnTo>
                    <a:pt x="365" y="248"/>
                  </a:lnTo>
                  <a:lnTo>
                    <a:pt x="365" y="253"/>
                  </a:lnTo>
                  <a:lnTo>
                    <a:pt x="365" y="255"/>
                  </a:lnTo>
                  <a:lnTo>
                    <a:pt x="365" y="258"/>
                  </a:lnTo>
                  <a:lnTo>
                    <a:pt x="365" y="260"/>
                  </a:lnTo>
                  <a:lnTo>
                    <a:pt x="365" y="268"/>
                  </a:lnTo>
                  <a:lnTo>
                    <a:pt x="365" y="273"/>
                  </a:lnTo>
                  <a:lnTo>
                    <a:pt x="362" y="273"/>
                  </a:lnTo>
                  <a:lnTo>
                    <a:pt x="365" y="278"/>
                  </a:lnTo>
                  <a:lnTo>
                    <a:pt x="365" y="283"/>
                  </a:lnTo>
                  <a:lnTo>
                    <a:pt x="367" y="288"/>
                  </a:lnTo>
                  <a:lnTo>
                    <a:pt x="367" y="293"/>
                  </a:lnTo>
                  <a:lnTo>
                    <a:pt x="367" y="300"/>
                  </a:lnTo>
                  <a:lnTo>
                    <a:pt x="370" y="310"/>
                  </a:lnTo>
                  <a:lnTo>
                    <a:pt x="370" y="320"/>
                  </a:lnTo>
                  <a:lnTo>
                    <a:pt x="372" y="328"/>
                  </a:lnTo>
                  <a:lnTo>
                    <a:pt x="372" y="335"/>
                  </a:lnTo>
                  <a:lnTo>
                    <a:pt x="370" y="345"/>
                  </a:lnTo>
                  <a:lnTo>
                    <a:pt x="370" y="348"/>
                  </a:lnTo>
                  <a:lnTo>
                    <a:pt x="372" y="353"/>
                  </a:lnTo>
                  <a:lnTo>
                    <a:pt x="372" y="353"/>
                  </a:lnTo>
                  <a:lnTo>
                    <a:pt x="372" y="355"/>
                  </a:lnTo>
                  <a:lnTo>
                    <a:pt x="372" y="358"/>
                  </a:lnTo>
                  <a:lnTo>
                    <a:pt x="370" y="360"/>
                  </a:lnTo>
                  <a:lnTo>
                    <a:pt x="370" y="365"/>
                  </a:lnTo>
                  <a:lnTo>
                    <a:pt x="365" y="370"/>
                  </a:lnTo>
                  <a:lnTo>
                    <a:pt x="362" y="378"/>
                  </a:lnTo>
                  <a:lnTo>
                    <a:pt x="360" y="383"/>
                  </a:lnTo>
                  <a:lnTo>
                    <a:pt x="355" y="390"/>
                  </a:lnTo>
                  <a:lnTo>
                    <a:pt x="352" y="398"/>
                  </a:lnTo>
                  <a:lnTo>
                    <a:pt x="347" y="405"/>
                  </a:lnTo>
                  <a:lnTo>
                    <a:pt x="342" y="413"/>
                  </a:lnTo>
                  <a:lnTo>
                    <a:pt x="335" y="425"/>
                  </a:lnTo>
                  <a:lnTo>
                    <a:pt x="322" y="440"/>
                  </a:lnTo>
                  <a:lnTo>
                    <a:pt x="320" y="440"/>
                  </a:lnTo>
                  <a:lnTo>
                    <a:pt x="320" y="450"/>
                  </a:lnTo>
                  <a:lnTo>
                    <a:pt x="322" y="460"/>
                  </a:lnTo>
                  <a:lnTo>
                    <a:pt x="322" y="468"/>
                  </a:lnTo>
                  <a:lnTo>
                    <a:pt x="325" y="478"/>
                  </a:lnTo>
                  <a:lnTo>
                    <a:pt x="325" y="480"/>
                  </a:lnTo>
                  <a:lnTo>
                    <a:pt x="325" y="480"/>
                  </a:lnTo>
                  <a:lnTo>
                    <a:pt x="322" y="483"/>
                  </a:lnTo>
                  <a:lnTo>
                    <a:pt x="322" y="483"/>
                  </a:lnTo>
                  <a:lnTo>
                    <a:pt x="322" y="485"/>
                  </a:lnTo>
                  <a:lnTo>
                    <a:pt x="320" y="488"/>
                  </a:lnTo>
                  <a:lnTo>
                    <a:pt x="320" y="490"/>
                  </a:lnTo>
                  <a:lnTo>
                    <a:pt x="320" y="490"/>
                  </a:lnTo>
                  <a:lnTo>
                    <a:pt x="320" y="498"/>
                  </a:lnTo>
                  <a:lnTo>
                    <a:pt x="320" y="505"/>
                  </a:lnTo>
                  <a:lnTo>
                    <a:pt x="320" y="512"/>
                  </a:lnTo>
                  <a:lnTo>
                    <a:pt x="317" y="520"/>
                  </a:lnTo>
                  <a:lnTo>
                    <a:pt x="315" y="535"/>
                  </a:lnTo>
                  <a:lnTo>
                    <a:pt x="310" y="547"/>
                  </a:lnTo>
                  <a:lnTo>
                    <a:pt x="305" y="562"/>
                  </a:lnTo>
                  <a:lnTo>
                    <a:pt x="302" y="577"/>
                  </a:lnTo>
                  <a:lnTo>
                    <a:pt x="300" y="585"/>
                  </a:lnTo>
                  <a:lnTo>
                    <a:pt x="297" y="592"/>
                  </a:lnTo>
                  <a:lnTo>
                    <a:pt x="297" y="600"/>
                  </a:lnTo>
                  <a:lnTo>
                    <a:pt x="295" y="607"/>
                  </a:lnTo>
                  <a:lnTo>
                    <a:pt x="295" y="617"/>
                  </a:lnTo>
                  <a:lnTo>
                    <a:pt x="292" y="627"/>
                  </a:lnTo>
                  <a:lnTo>
                    <a:pt x="290" y="640"/>
                  </a:lnTo>
                  <a:lnTo>
                    <a:pt x="290" y="650"/>
                  </a:lnTo>
                  <a:lnTo>
                    <a:pt x="287" y="662"/>
                  </a:lnTo>
                  <a:lnTo>
                    <a:pt x="285" y="672"/>
                  </a:lnTo>
                  <a:lnTo>
                    <a:pt x="285" y="685"/>
                  </a:lnTo>
                  <a:lnTo>
                    <a:pt x="282" y="695"/>
                  </a:lnTo>
                  <a:lnTo>
                    <a:pt x="282" y="710"/>
                  </a:lnTo>
                  <a:lnTo>
                    <a:pt x="280" y="725"/>
                  </a:lnTo>
                  <a:lnTo>
                    <a:pt x="280" y="740"/>
                  </a:lnTo>
                  <a:lnTo>
                    <a:pt x="277" y="755"/>
                  </a:lnTo>
                  <a:lnTo>
                    <a:pt x="275" y="770"/>
                  </a:lnTo>
                  <a:lnTo>
                    <a:pt x="272" y="785"/>
                  </a:lnTo>
                  <a:lnTo>
                    <a:pt x="272" y="800"/>
                  </a:lnTo>
                  <a:lnTo>
                    <a:pt x="272" y="815"/>
                  </a:lnTo>
                  <a:lnTo>
                    <a:pt x="270" y="832"/>
                  </a:lnTo>
                  <a:lnTo>
                    <a:pt x="267" y="850"/>
                  </a:lnTo>
                  <a:lnTo>
                    <a:pt x="265" y="870"/>
                  </a:lnTo>
                  <a:lnTo>
                    <a:pt x="262" y="887"/>
                  </a:lnTo>
                  <a:lnTo>
                    <a:pt x="260" y="905"/>
                  </a:lnTo>
                  <a:lnTo>
                    <a:pt x="257" y="922"/>
                  </a:lnTo>
                  <a:lnTo>
                    <a:pt x="255" y="940"/>
                  </a:lnTo>
                  <a:lnTo>
                    <a:pt x="252" y="957"/>
                  </a:lnTo>
                  <a:lnTo>
                    <a:pt x="252" y="965"/>
                  </a:lnTo>
                  <a:lnTo>
                    <a:pt x="252" y="972"/>
                  </a:lnTo>
                  <a:lnTo>
                    <a:pt x="250" y="977"/>
                  </a:lnTo>
                  <a:lnTo>
                    <a:pt x="250" y="980"/>
                  </a:lnTo>
                  <a:lnTo>
                    <a:pt x="250" y="982"/>
                  </a:lnTo>
                  <a:lnTo>
                    <a:pt x="247" y="985"/>
                  </a:lnTo>
                  <a:lnTo>
                    <a:pt x="247" y="987"/>
                  </a:lnTo>
                  <a:lnTo>
                    <a:pt x="245" y="987"/>
                  </a:lnTo>
                  <a:lnTo>
                    <a:pt x="242" y="987"/>
                  </a:lnTo>
                  <a:lnTo>
                    <a:pt x="240" y="987"/>
                  </a:lnTo>
                  <a:lnTo>
                    <a:pt x="237" y="985"/>
                  </a:lnTo>
                  <a:lnTo>
                    <a:pt x="235" y="985"/>
                  </a:lnTo>
                  <a:lnTo>
                    <a:pt x="235" y="985"/>
                  </a:lnTo>
                  <a:lnTo>
                    <a:pt x="232" y="985"/>
                  </a:lnTo>
                  <a:lnTo>
                    <a:pt x="232" y="987"/>
                  </a:lnTo>
                  <a:lnTo>
                    <a:pt x="230" y="987"/>
                  </a:lnTo>
                  <a:lnTo>
                    <a:pt x="230" y="987"/>
                  </a:lnTo>
                  <a:lnTo>
                    <a:pt x="230" y="990"/>
                  </a:lnTo>
                  <a:lnTo>
                    <a:pt x="230" y="990"/>
                  </a:lnTo>
                  <a:lnTo>
                    <a:pt x="227" y="995"/>
                  </a:lnTo>
                  <a:lnTo>
                    <a:pt x="227" y="997"/>
                  </a:lnTo>
                  <a:lnTo>
                    <a:pt x="227" y="1000"/>
                  </a:lnTo>
                  <a:lnTo>
                    <a:pt x="225" y="1000"/>
                  </a:lnTo>
                  <a:lnTo>
                    <a:pt x="225" y="1002"/>
                  </a:lnTo>
                  <a:lnTo>
                    <a:pt x="222" y="1002"/>
                  </a:lnTo>
                  <a:lnTo>
                    <a:pt x="222" y="1005"/>
                  </a:lnTo>
                  <a:lnTo>
                    <a:pt x="217" y="1005"/>
                  </a:lnTo>
                  <a:lnTo>
                    <a:pt x="212" y="1005"/>
                  </a:lnTo>
                  <a:lnTo>
                    <a:pt x="207" y="1007"/>
                  </a:lnTo>
                  <a:lnTo>
                    <a:pt x="202" y="1007"/>
                  </a:lnTo>
                  <a:lnTo>
                    <a:pt x="197" y="1007"/>
                  </a:lnTo>
                  <a:lnTo>
                    <a:pt x="192" y="1005"/>
                  </a:lnTo>
                  <a:lnTo>
                    <a:pt x="192" y="1005"/>
                  </a:lnTo>
                  <a:lnTo>
                    <a:pt x="190" y="1005"/>
                  </a:lnTo>
                  <a:lnTo>
                    <a:pt x="190" y="1005"/>
                  </a:lnTo>
                  <a:lnTo>
                    <a:pt x="187" y="1002"/>
                  </a:lnTo>
                  <a:lnTo>
                    <a:pt x="187" y="1000"/>
                  </a:lnTo>
                  <a:lnTo>
                    <a:pt x="185" y="1000"/>
                  </a:lnTo>
                  <a:lnTo>
                    <a:pt x="185" y="995"/>
                  </a:lnTo>
                  <a:lnTo>
                    <a:pt x="185" y="992"/>
                  </a:lnTo>
                  <a:lnTo>
                    <a:pt x="185" y="990"/>
                  </a:lnTo>
                  <a:lnTo>
                    <a:pt x="185" y="987"/>
                  </a:lnTo>
                  <a:lnTo>
                    <a:pt x="185" y="985"/>
                  </a:lnTo>
                  <a:lnTo>
                    <a:pt x="185" y="980"/>
                  </a:lnTo>
                  <a:lnTo>
                    <a:pt x="182" y="975"/>
                  </a:lnTo>
                  <a:lnTo>
                    <a:pt x="182" y="970"/>
                  </a:lnTo>
                  <a:lnTo>
                    <a:pt x="180" y="965"/>
                  </a:lnTo>
                  <a:lnTo>
                    <a:pt x="180" y="957"/>
                  </a:lnTo>
                  <a:lnTo>
                    <a:pt x="180" y="952"/>
                  </a:lnTo>
                  <a:lnTo>
                    <a:pt x="180" y="945"/>
                  </a:lnTo>
                  <a:lnTo>
                    <a:pt x="180" y="937"/>
                  </a:lnTo>
                  <a:lnTo>
                    <a:pt x="180" y="930"/>
                  </a:lnTo>
                  <a:lnTo>
                    <a:pt x="182" y="920"/>
                  </a:lnTo>
                  <a:lnTo>
                    <a:pt x="185" y="905"/>
                  </a:lnTo>
                  <a:lnTo>
                    <a:pt x="185" y="900"/>
                  </a:lnTo>
                  <a:lnTo>
                    <a:pt x="187" y="892"/>
                  </a:lnTo>
                  <a:lnTo>
                    <a:pt x="187" y="885"/>
                  </a:lnTo>
                  <a:lnTo>
                    <a:pt x="187" y="880"/>
                  </a:lnTo>
                  <a:lnTo>
                    <a:pt x="190" y="867"/>
                  </a:lnTo>
                  <a:lnTo>
                    <a:pt x="190" y="855"/>
                  </a:lnTo>
                  <a:lnTo>
                    <a:pt x="192" y="842"/>
                  </a:lnTo>
                  <a:lnTo>
                    <a:pt x="195" y="827"/>
                  </a:lnTo>
                  <a:lnTo>
                    <a:pt x="197" y="815"/>
                  </a:lnTo>
                  <a:lnTo>
                    <a:pt x="200" y="800"/>
                  </a:lnTo>
                  <a:lnTo>
                    <a:pt x="202" y="787"/>
                  </a:lnTo>
                  <a:lnTo>
                    <a:pt x="202" y="775"/>
                  </a:lnTo>
                  <a:lnTo>
                    <a:pt x="205" y="762"/>
                  </a:lnTo>
                  <a:lnTo>
                    <a:pt x="207" y="750"/>
                  </a:lnTo>
                  <a:lnTo>
                    <a:pt x="210" y="737"/>
                  </a:lnTo>
                  <a:lnTo>
                    <a:pt x="212" y="725"/>
                  </a:lnTo>
                  <a:lnTo>
                    <a:pt x="212" y="705"/>
                  </a:lnTo>
                  <a:lnTo>
                    <a:pt x="212" y="687"/>
                  </a:lnTo>
                  <a:lnTo>
                    <a:pt x="215" y="667"/>
                  </a:lnTo>
                  <a:lnTo>
                    <a:pt x="217" y="650"/>
                  </a:lnTo>
                  <a:lnTo>
                    <a:pt x="217" y="632"/>
                  </a:lnTo>
                  <a:lnTo>
                    <a:pt x="220" y="617"/>
                  </a:lnTo>
                  <a:lnTo>
                    <a:pt x="220" y="602"/>
                  </a:lnTo>
                  <a:lnTo>
                    <a:pt x="222" y="587"/>
                  </a:lnTo>
                  <a:lnTo>
                    <a:pt x="222" y="577"/>
                  </a:lnTo>
                  <a:lnTo>
                    <a:pt x="222" y="570"/>
                  </a:lnTo>
                  <a:lnTo>
                    <a:pt x="222" y="562"/>
                  </a:lnTo>
                  <a:lnTo>
                    <a:pt x="222" y="557"/>
                  </a:lnTo>
                  <a:lnTo>
                    <a:pt x="220" y="555"/>
                  </a:lnTo>
                  <a:lnTo>
                    <a:pt x="220" y="552"/>
                  </a:lnTo>
                  <a:lnTo>
                    <a:pt x="220" y="540"/>
                  </a:lnTo>
                  <a:lnTo>
                    <a:pt x="222" y="532"/>
                  </a:lnTo>
                  <a:lnTo>
                    <a:pt x="222" y="532"/>
                  </a:lnTo>
                  <a:lnTo>
                    <a:pt x="222" y="530"/>
                  </a:lnTo>
                  <a:lnTo>
                    <a:pt x="222" y="530"/>
                  </a:lnTo>
                  <a:lnTo>
                    <a:pt x="222" y="530"/>
                  </a:lnTo>
                  <a:lnTo>
                    <a:pt x="220" y="530"/>
                  </a:lnTo>
                  <a:lnTo>
                    <a:pt x="220" y="530"/>
                  </a:lnTo>
                  <a:lnTo>
                    <a:pt x="220" y="532"/>
                  </a:lnTo>
                  <a:lnTo>
                    <a:pt x="217" y="540"/>
                  </a:lnTo>
                  <a:lnTo>
                    <a:pt x="212" y="547"/>
                  </a:lnTo>
                  <a:lnTo>
                    <a:pt x="207" y="557"/>
                  </a:lnTo>
                  <a:lnTo>
                    <a:pt x="202" y="567"/>
                  </a:lnTo>
                  <a:lnTo>
                    <a:pt x="197" y="580"/>
                  </a:lnTo>
                  <a:lnTo>
                    <a:pt x="192" y="592"/>
                  </a:lnTo>
                  <a:lnTo>
                    <a:pt x="187" y="605"/>
                  </a:lnTo>
                  <a:lnTo>
                    <a:pt x="180" y="620"/>
                  </a:lnTo>
                  <a:lnTo>
                    <a:pt x="175" y="635"/>
                  </a:lnTo>
                  <a:lnTo>
                    <a:pt x="167" y="652"/>
                  </a:lnTo>
                  <a:lnTo>
                    <a:pt x="162" y="670"/>
                  </a:lnTo>
                  <a:lnTo>
                    <a:pt x="157" y="690"/>
                  </a:lnTo>
                  <a:lnTo>
                    <a:pt x="150" y="710"/>
                  </a:lnTo>
                  <a:lnTo>
                    <a:pt x="145" y="730"/>
                  </a:lnTo>
                  <a:lnTo>
                    <a:pt x="140" y="752"/>
                  </a:lnTo>
                  <a:lnTo>
                    <a:pt x="135" y="772"/>
                  </a:lnTo>
                  <a:lnTo>
                    <a:pt x="127" y="795"/>
                  </a:lnTo>
                  <a:lnTo>
                    <a:pt x="122" y="815"/>
                  </a:lnTo>
                  <a:lnTo>
                    <a:pt x="117" y="835"/>
                  </a:lnTo>
                  <a:lnTo>
                    <a:pt x="117" y="840"/>
                  </a:lnTo>
                  <a:lnTo>
                    <a:pt x="115" y="845"/>
                  </a:lnTo>
                  <a:lnTo>
                    <a:pt x="112" y="850"/>
                  </a:lnTo>
                  <a:lnTo>
                    <a:pt x="110" y="855"/>
                  </a:lnTo>
                  <a:lnTo>
                    <a:pt x="110" y="860"/>
                  </a:lnTo>
                  <a:lnTo>
                    <a:pt x="107" y="867"/>
                  </a:lnTo>
                  <a:lnTo>
                    <a:pt x="105" y="877"/>
                  </a:lnTo>
                  <a:lnTo>
                    <a:pt x="102" y="887"/>
                  </a:lnTo>
                  <a:lnTo>
                    <a:pt x="100" y="900"/>
                  </a:lnTo>
                  <a:lnTo>
                    <a:pt x="97" y="912"/>
                  </a:lnTo>
                  <a:lnTo>
                    <a:pt x="92" y="925"/>
                  </a:lnTo>
                  <a:lnTo>
                    <a:pt x="90" y="937"/>
                  </a:lnTo>
                  <a:lnTo>
                    <a:pt x="85" y="960"/>
                  </a:lnTo>
                  <a:lnTo>
                    <a:pt x="82" y="975"/>
                  </a:lnTo>
                  <a:lnTo>
                    <a:pt x="80" y="980"/>
                  </a:lnTo>
                  <a:lnTo>
                    <a:pt x="80" y="982"/>
                  </a:lnTo>
                  <a:lnTo>
                    <a:pt x="77" y="985"/>
                  </a:lnTo>
                  <a:lnTo>
                    <a:pt x="77" y="985"/>
                  </a:lnTo>
                  <a:lnTo>
                    <a:pt x="75" y="987"/>
                  </a:lnTo>
                  <a:lnTo>
                    <a:pt x="75" y="987"/>
                  </a:lnTo>
                  <a:lnTo>
                    <a:pt x="72" y="987"/>
                  </a:lnTo>
                  <a:lnTo>
                    <a:pt x="72" y="987"/>
                  </a:lnTo>
                  <a:lnTo>
                    <a:pt x="67" y="985"/>
                  </a:lnTo>
                  <a:lnTo>
                    <a:pt x="60" y="985"/>
                  </a:lnTo>
                  <a:lnTo>
                    <a:pt x="55" y="985"/>
                  </a:lnTo>
                  <a:lnTo>
                    <a:pt x="50" y="982"/>
                  </a:lnTo>
                  <a:lnTo>
                    <a:pt x="50" y="982"/>
                  </a:lnTo>
                  <a:lnTo>
                    <a:pt x="50" y="982"/>
                  </a:lnTo>
                  <a:lnTo>
                    <a:pt x="50" y="982"/>
                  </a:lnTo>
                  <a:lnTo>
                    <a:pt x="50" y="982"/>
                  </a:lnTo>
                  <a:lnTo>
                    <a:pt x="50" y="985"/>
                  </a:lnTo>
                  <a:lnTo>
                    <a:pt x="50" y="987"/>
                  </a:lnTo>
                  <a:lnTo>
                    <a:pt x="50" y="987"/>
                  </a:lnTo>
                  <a:lnTo>
                    <a:pt x="50" y="990"/>
                  </a:lnTo>
                  <a:lnTo>
                    <a:pt x="50" y="990"/>
                  </a:lnTo>
                  <a:lnTo>
                    <a:pt x="50" y="990"/>
                  </a:lnTo>
                  <a:lnTo>
                    <a:pt x="47" y="992"/>
                  </a:lnTo>
                  <a:lnTo>
                    <a:pt x="47" y="995"/>
                  </a:lnTo>
                  <a:lnTo>
                    <a:pt x="45" y="995"/>
                  </a:lnTo>
                  <a:lnTo>
                    <a:pt x="42" y="997"/>
                  </a:lnTo>
                  <a:lnTo>
                    <a:pt x="40" y="997"/>
                  </a:lnTo>
                  <a:lnTo>
                    <a:pt x="37" y="1000"/>
                  </a:lnTo>
                  <a:lnTo>
                    <a:pt x="32" y="1000"/>
                  </a:lnTo>
                  <a:lnTo>
                    <a:pt x="30" y="1000"/>
                  </a:lnTo>
                  <a:lnTo>
                    <a:pt x="27" y="997"/>
                  </a:lnTo>
                  <a:lnTo>
                    <a:pt x="25" y="997"/>
                  </a:lnTo>
                  <a:lnTo>
                    <a:pt x="22" y="995"/>
                  </a:lnTo>
                  <a:lnTo>
                    <a:pt x="20" y="995"/>
                  </a:lnTo>
                  <a:lnTo>
                    <a:pt x="17" y="992"/>
                  </a:lnTo>
                  <a:lnTo>
                    <a:pt x="12" y="990"/>
                  </a:lnTo>
                  <a:lnTo>
                    <a:pt x="10" y="990"/>
                  </a:lnTo>
                  <a:lnTo>
                    <a:pt x="7" y="987"/>
                  </a:lnTo>
                  <a:lnTo>
                    <a:pt x="7" y="985"/>
                  </a:lnTo>
                  <a:lnTo>
                    <a:pt x="5" y="985"/>
                  </a:lnTo>
                  <a:lnTo>
                    <a:pt x="5" y="982"/>
                  </a:lnTo>
                  <a:lnTo>
                    <a:pt x="7" y="980"/>
                  </a:lnTo>
                  <a:lnTo>
                    <a:pt x="7" y="977"/>
                  </a:lnTo>
                  <a:lnTo>
                    <a:pt x="10" y="975"/>
                  </a:lnTo>
                  <a:lnTo>
                    <a:pt x="10" y="970"/>
                  </a:lnTo>
                  <a:lnTo>
                    <a:pt x="12" y="967"/>
                  </a:lnTo>
                  <a:lnTo>
                    <a:pt x="12" y="965"/>
                  </a:lnTo>
                  <a:lnTo>
                    <a:pt x="12" y="962"/>
                  </a:lnTo>
                  <a:lnTo>
                    <a:pt x="10" y="962"/>
                  </a:lnTo>
                  <a:lnTo>
                    <a:pt x="10" y="962"/>
                  </a:lnTo>
                  <a:lnTo>
                    <a:pt x="7" y="962"/>
                  </a:lnTo>
                  <a:lnTo>
                    <a:pt x="7" y="962"/>
                  </a:lnTo>
                  <a:lnTo>
                    <a:pt x="5" y="962"/>
                  </a:lnTo>
                  <a:lnTo>
                    <a:pt x="5" y="962"/>
                  </a:lnTo>
                  <a:lnTo>
                    <a:pt x="2" y="962"/>
                  </a:lnTo>
                  <a:lnTo>
                    <a:pt x="2" y="962"/>
                  </a:lnTo>
                  <a:lnTo>
                    <a:pt x="0" y="960"/>
                  </a:lnTo>
                  <a:lnTo>
                    <a:pt x="0" y="957"/>
                  </a:lnTo>
                  <a:lnTo>
                    <a:pt x="0" y="955"/>
                  </a:lnTo>
                  <a:lnTo>
                    <a:pt x="2" y="952"/>
                  </a:lnTo>
                  <a:lnTo>
                    <a:pt x="5" y="942"/>
                  </a:lnTo>
                  <a:lnTo>
                    <a:pt x="12" y="920"/>
                  </a:lnTo>
                  <a:lnTo>
                    <a:pt x="15" y="912"/>
                  </a:lnTo>
                  <a:lnTo>
                    <a:pt x="17" y="902"/>
                  </a:lnTo>
                  <a:lnTo>
                    <a:pt x="20" y="892"/>
                  </a:lnTo>
                  <a:lnTo>
                    <a:pt x="20" y="882"/>
                  </a:lnTo>
                  <a:lnTo>
                    <a:pt x="22" y="872"/>
                  </a:lnTo>
                  <a:lnTo>
                    <a:pt x="25" y="862"/>
                  </a:lnTo>
                  <a:lnTo>
                    <a:pt x="27" y="852"/>
                  </a:lnTo>
                  <a:lnTo>
                    <a:pt x="30" y="842"/>
                  </a:lnTo>
                  <a:lnTo>
                    <a:pt x="35" y="830"/>
                  </a:lnTo>
                  <a:lnTo>
                    <a:pt x="40" y="815"/>
                  </a:lnTo>
                  <a:lnTo>
                    <a:pt x="45" y="800"/>
                  </a:lnTo>
                  <a:lnTo>
                    <a:pt x="50" y="785"/>
                  </a:lnTo>
                  <a:lnTo>
                    <a:pt x="52" y="777"/>
                  </a:lnTo>
                  <a:lnTo>
                    <a:pt x="55" y="770"/>
                  </a:lnTo>
                  <a:lnTo>
                    <a:pt x="57" y="762"/>
                  </a:lnTo>
                  <a:lnTo>
                    <a:pt x="60" y="752"/>
                  </a:lnTo>
                  <a:lnTo>
                    <a:pt x="62" y="745"/>
                  </a:lnTo>
                  <a:lnTo>
                    <a:pt x="62" y="737"/>
                  </a:lnTo>
                  <a:lnTo>
                    <a:pt x="65" y="730"/>
                  </a:lnTo>
                  <a:lnTo>
                    <a:pt x="67" y="720"/>
                  </a:lnTo>
                  <a:lnTo>
                    <a:pt x="70" y="717"/>
                  </a:lnTo>
                  <a:lnTo>
                    <a:pt x="72" y="712"/>
                  </a:lnTo>
                  <a:lnTo>
                    <a:pt x="75" y="707"/>
                  </a:lnTo>
                  <a:lnTo>
                    <a:pt x="77" y="702"/>
                  </a:lnTo>
                  <a:lnTo>
                    <a:pt x="80" y="692"/>
                  </a:lnTo>
                  <a:lnTo>
                    <a:pt x="82" y="682"/>
                  </a:lnTo>
                  <a:lnTo>
                    <a:pt x="85" y="677"/>
                  </a:lnTo>
                  <a:lnTo>
                    <a:pt x="87" y="672"/>
                  </a:lnTo>
                  <a:lnTo>
                    <a:pt x="90" y="670"/>
                  </a:lnTo>
                  <a:lnTo>
                    <a:pt x="90" y="667"/>
                  </a:lnTo>
                  <a:lnTo>
                    <a:pt x="92" y="665"/>
                  </a:lnTo>
                  <a:lnTo>
                    <a:pt x="92" y="662"/>
                  </a:lnTo>
                  <a:lnTo>
                    <a:pt x="92" y="660"/>
                  </a:lnTo>
                  <a:lnTo>
                    <a:pt x="92" y="657"/>
                  </a:lnTo>
                  <a:lnTo>
                    <a:pt x="95" y="652"/>
                  </a:lnTo>
                  <a:lnTo>
                    <a:pt x="95" y="647"/>
                  </a:lnTo>
                  <a:lnTo>
                    <a:pt x="95" y="642"/>
                  </a:lnTo>
                  <a:lnTo>
                    <a:pt x="97" y="640"/>
                  </a:lnTo>
                  <a:lnTo>
                    <a:pt x="100" y="637"/>
                  </a:lnTo>
                  <a:lnTo>
                    <a:pt x="100" y="635"/>
                  </a:lnTo>
                  <a:lnTo>
                    <a:pt x="102" y="627"/>
                  </a:lnTo>
                  <a:lnTo>
                    <a:pt x="102" y="622"/>
                  </a:lnTo>
                  <a:lnTo>
                    <a:pt x="105" y="615"/>
                  </a:lnTo>
                  <a:lnTo>
                    <a:pt x="105" y="607"/>
                  </a:lnTo>
                  <a:lnTo>
                    <a:pt x="105" y="595"/>
                  </a:lnTo>
                  <a:lnTo>
                    <a:pt x="107" y="582"/>
                  </a:lnTo>
                  <a:lnTo>
                    <a:pt x="110" y="577"/>
                  </a:lnTo>
                  <a:lnTo>
                    <a:pt x="112" y="572"/>
                  </a:lnTo>
                  <a:lnTo>
                    <a:pt x="112" y="567"/>
                  </a:lnTo>
                  <a:lnTo>
                    <a:pt x="112" y="565"/>
                  </a:lnTo>
                  <a:lnTo>
                    <a:pt x="112" y="562"/>
                  </a:lnTo>
                  <a:lnTo>
                    <a:pt x="112" y="557"/>
                  </a:lnTo>
                  <a:lnTo>
                    <a:pt x="112" y="555"/>
                  </a:lnTo>
                  <a:lnTo>
                    <a:pt x="112" y="552"/>
                  </a:lnTo>
                  <a:lnTo>
                    <a:pt x="112" y="550"/>
                  </a:lnTo>
                  <a:lnTo>
                    <a:pt x="112" y="547"/>
                  </a:lnTo>
                  <a:lnTo>
                    <a:pt x="115" y="540"/>
                  </a:lnTo>
                  <a:lnTo>
                    <a:pt x="115" y="535"/>
                  </a:lnTo>
                  <a:lnTo>
                    <a:pt x="115" y="527"/>
                  </a:lnTo>
                  <a:lnTo>
                    <a:pt x="117" y="522"/>
                  </a:lnTo>
                  <a:lnTo>
                    <a:pt x="117" y="517"/>
                  </a:lnTo>
                  <a:lnTo>
                    <a:pt x="120" y="515"/>
                  </a:lnTo>
                  <a:lnTo>
                    <a:pt x="120" y="512"/>
                  </a:lnTo>
                  <a:lnTo>
                    <a:pt x="122" y="507"/>
                  </a:lnTo>
                  <a:lnTo>
                    <a:pt x="122" y="500"/>
                  </a:lnTo>
                  <a:lnTo>
                    <a:pt x="125" y="493"/>
                  </a:lnTo>
                  <a:lnTo>
                    <a:pt x="127" y="488"/>
                  </a:lnTo>
                  <a:lnTo>
                    <a:pt x="127" y="480"/>
                  </a:lnTo>
                  <a:lnTo>
                    <a:pt x="130" y="473"/>
                  </a:lnTo>
                  <a:lnTo>
                    <a:pt x="130" y="468"/>
                  </a:lnTo>
                  <a:lnTo>
                    <a:pt x="130" y="460"/>
                  </a:lnTo>
                  <a:lnTo>
                    <a:pt x="132" y="455"/>
                  </a:lnTo>
                  <a:lnTo>
                    <a:pt x="132" y="450"/>
                  </a:lnTo>
                  <a:lnTo>
                    <a:pt x="135" y="448"/>
                  </a:lnTo>
                  <a:lnTo>
                    <a:pt x="137" y="443"/>
                  </a:lnTo>
                  <a:lnTo>
                    <a:pt x="137" y="438"/>
                  </a:lnTo>
                  <a:lnTo>
                    <a:pt x="140" y="438"/>
                  </a:lnTo>
                  <a:lnTo>
                    <a:pt x="140" y="435"/>
                  </a:lnTo>
                  <a:lnTo>
                    <a:pt x="140" y="430"/>
                  </a:lnTo>
                  <a:lnTo>
                    <a:pt x="140" y="428"/>
                  </a:lnTo>
                  <a:lnTo>
                    <a:pt x="140" y="425"/>
                  </a:lnTo>
                  <a:lnTo>
                    <a:pt x="137" y="425"/>
                  </a:lnTo>
                  <a:lnTo>
                    <a:pt x="135" y="425"/>
                  </a:lnTo>
                  <a:lnTo>
                    <a:pt x="130" y="428"/>
                  </a:lnTo>
                  <a:lnTo>
                    <a:pt x="125" y="430"/>
                  </a:lnTo>
                  <a:lnTo>
                    <a:pt x="122" y="433"/>
                  </a:lnTo>
                  <a:lnTo>
                    <a:pt x="120" y="433"/>
                  </a:lnTo>
                  <a:lnTo>
                    <a:pt x="115" y="433"/>
                  </a:lnTo>
                  <a:lnTo>
                    <a:pt x="112" y="435"/>
                  </a:lnTo>
                  <a:lnTo>
                    <a:pt x="110" y="435"/>
                  </a:lnTo>
                  <a:lnTo>
                    <a:pt x="107" y="435"/>
                  </a:lnTo>
                  <a:lnTo>
                    <a:pt x="105" y="438"/>
                  </a:lnTo>
                  <a:lnTo>
                    <a:pt x="100" y="435"/>
                  </a:lnTo>
                  <a:lnTo>
                    <a:pt x="97" y="435"/>
                  </a:lnTo>
                  <a:lnTo>
                    <a:pt x="95" y="433"/>
                  </a:lnTo>
                  <a:lnTo>
                    <a:pt x="92" y="433"/>
                  </a:lnTo>
                  <a:lnTo>
                    <a:pt x="90" y="428"/>
                  </a:lnTo>
                  <a:lnTo>
                    <a:pt x="85" y="420"/>
                  </a:lnTo>
                  <a:lnTo>
                    <a:pt x="77" y="413"/>
                  </a:lnTo>
                  <a:lnTo>
                    <a:pt x="72" y="403"/>
                  </a:lnTo>
                  <a:lnTo>
                    <a:pt x="67" y="395"/>
                  </a:lnTo>
                  <a:lnTo>
                    <a:pt x="62" y="385"/>
                  </a:lnTo>
                  <a:lnTo>
                    <a:pt x="57" y="378"/>
                  </a:lnTo>
                  <a:lnTo>
                    <a:pt x="52" y="368"/>
                  </a:lnTo>
                  <a:lnTo>
                    <a:pt x="47" y="358"/>
                  </a:lnTo>
                  <a:lnTo>
                    <a:pt x="85" y="360"/>
                  </a:lnTo>
                  <a:lnTo>
                    <a:pt x="90" y="370"/>
                  </a:lnTo>
                  <a:lnTo>
                    <a:pt x="95" y="380"/>
                  </a:lnTo>
                  <a:lnTo>
                    <a:pt x="102" y="390"/>
                  </a:lnTo>
                  <a:lnTo>
                    <a:pt x="107" y="400"/>
                  </a:lnTo>
                  <a:lnTo>
                    <a:pt x="107" y="403"/>
                  </a:lnTo>
                  <a:lnTo>
                    <a:pt x="110" y="403"/>
                  </a:lnTo>
                  <a:lnTo>
                    <a:pt x="110" y="405"/>
                  </a:lnTo>
                  <a:lnTo>
                    <a:pt x="110" y="405"/>
                  </a:lnTo>
                  <a:lnTo>
                    <a:pt x="115" y="403"/>
                  </a:lnTo>
                  <a:lnTo>
                    <a:pt x="120" y="403"/>
                  </a:lnTo>
                  <a:lnTo>
                    <a:pt x="125" y="400"/>
                  </a:lnTo>
                  <a:lnTo>
                    <a:pt x="127" y="398"/>
                  </a:lnTo>
                  <a:lnTo>
                    <a:pt x="132" y="393"/>
                  </a:lnTo>
                  <a:lnTo>
                    <a:pt x="135" y="390"/>
                  </a:lnTo>
                  <a:lnTo>
                    <a:pt x="140" y="388"/>
                  </a:lnTo>
                  <a:lnTo>
                    <a:pt x="142" y="383"/>
                  </a:lnTo>
                  <a:lnTo>
                    <a:pt x="145" y="380"/>
                  </a:lnTo>
                  <a:lnTo>
                    <a:pt x="145" y="378"/>
                  </a:lnTo>
                  <a:lnTo>
                    <a:pt x="147" y="378"/>
                  </a:lnTo>
                  <a:lnTo>
                    <a:pt x="147" y="375"/>
                  </a:lnTo>
                  <a:lnTo>
                    <a:pt x="150" y="375"/>
                  </a:lnTo>
                  <a:lnTo>
                    <a:pt x="152" y="373"/>
                  </a:lnTo>
                  <a:lnTo>
                    <a:pt x="152" y="373"/>
                  </a:lnTo>
                  <a:lnTo>
                    <a:pt x="152" y="368"/>
                  </a:lnTo>
                  <a:lnTo>
                    <a:pt x="152" y="368"/>
                  </a:lnTo>
                  <a:lnTo>
                    <a:pt x="152" y="368"/>
                  </a:lnTo>
                  <a:lnTo>
                    <a:pt x="152" y="368"/>
                  </a:lnTo>
                  <a:lnTo>
                    <a:pt x="155" y="368"/>
                  </a:lnTo>
                  <a:lnTo>
                    <a:pt x="155" y="363"/>
                  </a:lnTo>
                  <a:lnTo>
                    <a:pt x="152" y="360"/>
                  </a:lnTo>
                  <a:lnTo>
                    <a:pt x="152" y="358"/>
                  </a:lnTo>
                  <a:lnTo>
                    <a:pt x="152" y="358"/>
                  </a:lnTo>
                  <a:lnTo>
                    <a:pt x="155" y="355"/>
                  </a:lnTo>
                  <a:lnTo>
                    <a:pt x="157" y="353"/>
                  </a:lnTo>
                  <a:lnTo>
                    <a:pt x="157" y="350"/>
                  </a:lnTo>
                  <a:lnTo>
                    <a:pt x="157" y="345"/>
                  </a:lnTo>
                  <a:lnTo>
                    <a:pt x="160" y="343"/>
                  </a:lnTo>
                  <a:lnTo>
                    <a:pt x="160" y="338"/>
                  </a:lnTo>
                  <a:lnTo>
                    <a:pt x="162" y="333"/>
                  </a:lnTo>
                  <a:lnTo>
                    <a:pt x="165" y="325"/>
                  </a:lnTo>
                  <a:lnTo>
                    <a:pt x="167" y="323"/>
                  </a:lnTo>
                  <a:lnTo>
                    <a:pt x="167" y="318"/>
                  </a:lnTo>
                  <a:lnTo>
                    <a:pt x="167" y="315"/>
                  </a:lnTo>
                  <a:lnTo>
                    <a:pt x="167" y="310"/>
                  </a:lnTo>
                  <a:lnTo>
                    <a:pt x="167" y="305"/>
                  </a:lnTo>
                  <a:lnTo>
                    <a:pt x="167" y="300"/>
                  </a:lnTo>
                  <a:lnTo>
                    <a:pt x="165" y="295"/>
                  </a:lnTo>
                  <a:lnTo>
                    <a:pt x="162" y="290"/>
                  </a:lnTo>
                  <a:lnTo>
                    <a:pt x="160" y="288"/>
                  </a:lnTo>
                  <a:lnTo>
                    <a:pt x="160" y="285"/>
                  </a:lnTo>
                  <a:lnTo>
                    <a:pt x="157" y="283"/>
                  </a:lnTo>
                  <a:lnTo>
                    <a:pt x="157" y="278"/>
                  </a:lnTo>
                  <a:lnTo>
                    <a:pt x="155" y="273"/>
                  </a:lnTo>
                  <a:lnTo>
                    <a:pt x="152" y="265"/>
                  </a:lnTo>
                  <a:lnTo>
                    <a:pt x="150" y="253"/>
                  </a:lnTo>
                  <a:lnTo>
                    <a:pt x="147" y="240"/>
                  </a:lnTo>
                  <a:lnTo>
                    <a:pt x="145" y="240"/>
                  </a:lnTo>
                  <a:lnTo>
                    <a:pt x="145" y="240"/>
                  </a:lnTo>
                  <a:lnTo>
                    <a:pt x="142" y="240"/>
                  </a:lnTo>
                  <a:lnTo>
                    <a:pt x="142" y="243"/>
                  </a:lnTo>
                  <a:lnTo>
                    <a:pt x="140" y="243"/>
                  </a:lnTo>
                  <a:lnTo>
                    <a:pt x="140" y="243"/>
                  </a:lnTo>
                  <a:lnTo>
                    <a:pt x="135" y="245"/>
                  </a:lnTo>
                  <a:lnTo>
                    <a:pt x="130" y="250"/>
                  </a:lnTo>
                  <a:lnTo>
                    <a:pt x="127" y="253"/>
                  </a:lnTo>
                  <a:lnTo>
                    <a:pt x="125" y="255"/>
                  </a:lnTo>
                  <a:lnTo>
                    <a:pt x="120" y="258"/>
                  </a:lnTo>
                  <a:lnTo>
                    <a:pt x="117" y="260"/>
                  </a:lnTo>
                  <a:lnTo>
                    <a:pt x="115" y="260"/>
                  </a:lnTo>
                  <a:lnTo>
                    <a:pt x="115" y="260"/>
                  </a:lnTo>
                  <a:lnTo>
                    <a:pt x="112" y="260"/>
                  </a:lnTo>
                  <a:lnTo>
                    <a:pt x="112" y="260"/>
                  </a:lnTo>
                  <a:lnTo>
                    <a:pt x="112" y="258"/>
                  </a:lnTo>
                  <a:lnTo>
                    <a:pt x="110" y="255"/>
                  </a:lnTo>
                  <a:lnTo>
                    <a:pt x="100" y="265"/>
                  </a:lnTo>
                  <a:lnTo>
                    <a:pt x="90" y="275"/>
                  </a:lnTo>
                  <a:lnTo>
                    <a:pt x="85" y="278"/>
                  </a:lnTo>
                  <a:lnTo>
                    <a:pt x="80" y="283"/>
                  </a:lnTo>
                  <a:lnTo>
                    <a:pt x="75" y="288"/>
                  </a:lnTo>
                  <a:lnTo>
                    <a:pt x="70" y="293"/>
                  </a:lnTo>
                  <a:lnTo>
                    <a:pt x="67" y="295"/>
                  </a:lnTo>
                  <a:lnTo>
                    <a:pt x="67" y="295"/>
                  </a:lnTo>
                  <a:lnTo>
                    <a:pt x="65" y="298"/>
                  </a:lnTo>
                  <a:lnTo>
                    <a:pt x="65" y="300"/>
                  </a:lnTo>
                  <a:lnTo>
                    <a:pt x="65" y="303"/>
                  </a:lnTo>
                  <a:lnTo>
                    <a:pt x="67" y="305"/>
                  </a:lnTo>
                  <a:lnTo>
                    <a:pt x="70" y="313"/>
                  </a:lnTo>
                  <a:lnTo>
                    <a:pt x="72" y="320"/>
                  </a:lnTo>
                  <a:lnTo>
                    <a:pt x="75" y="328"/>
                  </a:lnTo>
                  <a:lnTo>
                    <a:pt x="75" y="333"/>
                  </a:lnTo>
                  <a:lnTo>
                    <a:pt x="77" y="340"/>
                  </a:lnTo>
                  <a:lnTo>
                    <a:pt x="80" y="345"/>
                  </a:lnTo>
                  <a:lnTo>
                    <a:pt x="82" y="353"/>
                  </a:lnTo>
                  <a:lnTo>
                    <a:pt x="85" y="360"/>
                  </a:lnTo>
                  <a:lnTo>
                    <a:pt x="47" y="358"/>
                  </a:lnTo>
                  <a:lnTo>
                    <a:pt x="40" y="348"/>
                  </a:lnTo>
                  <a:lnTo>
                    <a:pt x="35" y="335"/>
                  </a:lnTo>
                  <a:lnTo>
                    <a:pt x="30" y="330"/>
                  </a:lnTo>
                  <a:lnTo>
                    <a:pt x="27" y="323"/>
                  </a:lnTo>
                  <a:lnTo>
                    <a:pt x="25" y="315"/>
                  </a:lnTo>
                  <a:lnTo>
                    <a:pt x="22" y="308"/>
                  </a:lnTo>
                  <a:lnTo>
                    <a:pt x="20" y="303"/>
                  </a:lnTo>
                  <a:lnTo>
                    <a:pt x="17" y="298"/>
                  </a:lnTo>
                  <a:lnTo>
                    <a:pt x="17" y="295"/>
                  </a:lnTo>
                  <a:lnTo>
                    <a:pt x="20" y="293"/>
                  </a:lnTo>
                  <a:lnTo>
                    <a:pt x="20" y="290"/>
                  </a:lnTo>
                  <a:lnTo>
                    <a:pt x="22" y="285"/>
                  </a:lnTo>
                  <a:lnTo>
                    <a:pt x="30" y="278"/>
                  </a:lnTo>
                  <a:lnTo>
                    <a:pt x="35" y="268"/>
                  </a:lnTo>
                  <a:lnTo>
                    <a:pt x="42" y="263"/>
                  </a:lnTo>
                  <a:lnTo>
                    <a:pt x="50" y="255"/>
                  </a:lnTo>
                  <a:lnTo>
                    <a:pt x="57" y="248"/>
                  </a:lnTo>
                  <a:lnTo>
                    <a:pt x="65" y="240"/>
                  </a:lnTo>
                  <a:lnTo>
                    <a:pt x="72" y="235"/>
                  </a:lnTo>
                  <a:lnTo>
                    <a:pt x="82" y="228"/>
                  </a:lnTo>
                  <a:lnTo>
                    <a:pt x="82" y="228"/>
                  </a:lnTo>
                  <a:lnTo>
                    <a:pt x="82" y="225"/>
                  </a:lnTo>
                  <a:lnTo>
                    <a:pt x="82" y="220"/>
                  </a:lnTo>
                  <a:lnTo>
                    <a:pt x="85" y="218"/>
                  </a:lnTo>
                  <a:lnTo>
                    <a:pt x="87" y="215"/>
                  </a:lnTo>
                  <a:lnTo>
                    <a:pt x="92" y="210"/>
                  </a:lnTo>
                  <a:lnTo>
                    <a:pt x="97" y="208"/>
                  </a:lnTo>
                  <a:lnTo>
                    <a:pt x="97" y="205"/>
                  </a:lnTo>
                  <a:lnTo>
                    <a:pt x="100" y="203"/>
                  </a:lnTo>
                  <a:lnTo>
                    <a:pt x="100" y="200"/>
                  </a:lnTo>
                  <a:lnTo>
                    <a:pt x="100" y="198"/>
                  </a:lnTo>
                  <a:lnTo>
                    <a:pt x="100" y="198"/>
                  </a:lnTo>
                  <a:lnTo>
                    <a:pt x="100" y="198"/>
                  </a:lnTo>
                  <a:lnTo>
                    <a:pt x="102" y="195"/>
                  </a:lnTo>
                  <a:lnTo>
                    <a:pt x="102" y="193"/>
                  </a:lnTo>
                  <a:lnTo>
                    <a:pt x="105" y="193"/>
                  </a:lnTo>
                  <a:lnTo>
                    <a:pt x="105" y="188"/>
                  </a:lnTo>
                  <a:lnTo>
                    <a:pt x="107" y="188"/>
                  </a:lnTo>
                  <a:lnTo>
                    <a:pt x="107" y="185"/>
                  </a:lnTo>
                  <a:lnTo>
                    <a:pt x="107" y="183"/>
                  </a:lnTo>
                  <a:lnTo>
                    <a:pt x="107" y="178"/>
                  </a:lnTo>
                  <a:lnTo>
                    <a:pt x="110" y="178"/>
                  </a:lnTo>
                  <a:lnTo>
                    <a:pt x="112" y="175"/>
                  </a:lnTo>
                  <a:lnTo>
                    <a:pt x="112" y="175"/>
                  </a:lnTo>
                  <a:lnTo>
                    <a:pt x="117" y="173"/>
                  </a:lnTo>
                  <a:lnTo>
                    <a:pt x="120" y="173"/>
                  </a:lnTo>
                  <a:lnTo>
                    <a:pt x="122" y="175"/>
                  </a:lnTo>
                  <a:lnTo>
                    <a:pt x="125" y="173"/>
                  </a:lnTo>
                  <a:lnTo>
                    <a:pt x="125" y="173"/>
                  </a:lnTo>
                  <a:lnTo>
                    <a:pt x="125" y="170"/>
                  </a:lnTo>
                  <a:lnTo>
                    <a:pt x="125" y="168"/>
                  </a:lnTo>
                  <a:lnTo>
                    <a:pt x="125" y="165"/>
                  </a:lnTo>
                  <a:lnTo>
                    <a:pt x="125" y="163"/>
                  </a:lnTo>
                  <a:lnTo>
                    <a:pt x="125" y="160"/>
                  </a:lnTo>
                  <a:lnTo>
                    <a:pt x="127" y="160"/>
                  </a:lnTo>
                  <a:lnTo>
                    <a:pt x="130" y="160"/>
                  </a:lnTo>
                  <a:lnTo>
                    <a:pt x="132" y="160"/>
                  </a:lnTo>
                  <a:lnTo>
                    <a:pt x="135" y="160"/>
                  </a:lnTo>
                  <a:lnTo>
                    <a:pt x="137" y="160"/>
                  </a:lnTo>
                  <a:lnTo>
                    <a:pt x="142" y="160"/>
                  </a:lnTo>
                  <a:lnTo>
                    <a:pt x="145" y="160"/>
                  </a:lnTo>
                  <a:lnTo>
                    <a:pt x="145" y="160"/>
                  </a:lnTo>
                  <a:lnTo>
                    <a:pt x="147" y="160"/>
                  </a:lnTo>
                  <a:lnTo>
                    <a:pt x="150" y="163"/>
                  </a:lnTo>
                  <a:lnTo>
                    <a:pt x="150" y="163"/>
                  </a:lnTo>
                  <a:lnTo>
                    <a:pt x="160" y="160"/>
                  </a:lnTo>
                  <a:lnTo>
                    <a:pt x="167" y="155"/>
                  </a:lnTo>
                  <a:lnTo>
                    <a:pt x="172" y="153"/>
                  </a:lnTo>
                  <a:lnTo>
                    <a:pt x="177" y="150"/>
                  </a:lnTo>
                  <a:lnTo>
                    <a:pt x="187" y="150"/>
                  </a:lnTo>
                  <a:lnTo>
                    <a:pt x="197" y="148"/>
                  </a:lnTo>
                  <a:lnTo>
                    <a:pt x="197" y="143"/>
                  </a:lnTo>
                  <a:lnTo>
                    <a:pt x="197" y="140"/>
                  </a:lnTo>
                  <a:lnTo>
                    <a:pt x="197" y="130"/>
                  </a:lnTo>
                  <a:lnTo>
                    <a:pt x="197" y="130"/>
                  </a:lnTo>
                  <a:lnTo>
                    <a:pt x="197" y="128"/>
                  </a:lnTo>
                  <a:lnTo>
                    <a:pt x="195" y="128"/>
                  </a:lnTo>
                  <a:lnTo>
                    <a:pt x="195" y="125"/>
                  </a:lnTo>
                  <a:lnTo>
                    <a:pt x="190" y="123"/>
                  </a:lnTo>
                  <a:lnTo>
                    <a:pt x="187" y="118"/>
                  </a:lnTo>
                  <a:lnTo>
                    <a:pt x="182" y="113"/>
                  </a:lnTo>
                  <a:lnTo>
                    <a:pt x="180" y="108"/>
                  </a:lnTo>
                  <a:lnTo>
                    <a:pt x="180" y="105"/>
                  </a:lnTo>
                  <a:lnTo>
                    <a:pt x="177" y="103"/>
                  </a:lnTo>
                  <a:lnTo>
                    <a:pt x="177" y="100"/>
                  </a:lnTo>
                  <a:lnTo>
                    <a:pt x="177" y="98"/>
                  </a:lnTo>
                  <a:lnTo>
                    <a:pt x="175" y="95"/>
                  </a:lnTo>
                  <a:lnTo>
                    <a:pt x="175" y="93"/>
                  </a:lnTo>
                  <a:lnTo>
                    <a:pt x="175" y="88"/>
                  </a:lnTo>
                  <a:lnTo>
                    <a:pt x="175" y="85"/>
                  </a:lnTo>
                  <a:lnTo>
                    <a:pt x="175" y="80"/>
                  </a:lnTo>
                  <a:lnTo>
                    <a:pt x="177" y="75"/>
                  </a:lnTo>
                  <a:lnTo>
                    <a:pt x="177" y="68"/>
                  </a:lnTo>
                  <a:lnTo>
                    <a:pt x="180" y="63"/>
                  </a:lnTo>
                  <a:lnTo>
                    <a:pt x="180" y="55"/>
                  </a:lnTo>
                  <a:lnTo>
                    <a:pt x="180" y="50"/>
                  </a:lnTo>
                  <a:lnTo>
                    <a:pt x="180" y="45"/>
                  </a:lnTo>
                  <a:lnTo>
                    <a:pt x="182" y="40"/>
                  </a:lnTo>
                  <a:lnTo>
                    <a:pt x="182" y="35"/>
                  </a:lnTo>
                  <a:lnTo>
                    <a:pt x="185" y="33"/>
                  </a:lnTo>
                  <a:lnTo>
                    <a:pt x="185" y="28"/>
                  </a:lnTo>
                  <a:lnTo>
                    <a:pt x="187" y="23"/>
                  </a:lnTo>
                  <a:lnTo>
                    <a:pt x="190" y="20"/>
                  </a:lnTo>
                  <a:lnTo>
                    <a:pt x="192" y="15"/>
                  </a:lnTo>
                  <a:lnTo>
                    <a:pt x="197" y="13"/>
                  </a:lnTo>
                  <a:lnTo>
                    <a:pt x="200" y="8"/>
                  </a:lnTo>
                  <a:lnTo>
                    <a:pt x="205" y="5"/>
                  </a:lnTo>
                  <a:lnTo>
                    <a:pt x="210" y="3"/>
                  </a:lnTo>
                  <a:lnTo>
                    <a:pt x="212" y="3"/>
                  </a:lnTo>
                  <a:lnTo>
                    <a:pt x="217" y="0"/>
                  </a:lnTo>
                  <a:lnTo>
                    <a:pt x="220" y="0"/>
                  </a:lnTo>
                  <a:lnTo>
                    <a:pt x="225" y="0"/>
                  </a:lnTo>
                  <a:lnTo>
                    <a:pt x="227" y="0"/>
                  </a:lnTo>
                  <a:lnTo>
                    <a:pt x="232" y="0"/>
                  </a:lnTo>
                  <a:lnTo>
                    <a:pt x="237" y="3"/>
                  </a:lnTo>
                  <a:lnTo>
                    <a:pt x="240" y="3"/>
                  </a:lnTo>
                  <a:lnTo>
                    <a:pt x="245" y="3"/>
                  </a:lnTo>
                  <a:lnTo>
                    <a:pt x="247" y="5"/>
                  </a:lnTo>
                  <a:lnTo>
                    <a:pt x="250" y="8"/>
                  </a:lnTo>
                  <a:lnTo>
                    <a:pt x="252" y="8"/>
                  </a:lnTo>
                  <a:lnTo>
                    <a:pt x="255" y="10"/>
                  </a:lnTo>
                  <a:lnTo>
                    <a:pt x="257" y="13"/>
                  </a:lnTo>
                  <a:lnTo>
                    <a:pt x="260" y="15"/>
                  </a:lnTo>
                  <a:lnTo>
                    <a:pt x="262" y="18"/>
                  </a:lnTo>
                  <a:lnTo>
                    <a:pt x="265" y="23"/>
                  </a:lnTo>
                  <a:lnTo>
                    <a:pt x="267" y="30"/>
                  </a:lnTo>
                  <a:lnTo>
                    <a:pt x="270" y="35"/>
                  </a:lnTo>
                  <a:lnTo>
                    <a:pt x="272" y="40"/>
                  </a:lnTo>
                  <a:lnTo>
                    <a:pt x="272" y="45"/>
                  </a:lnTo>
                  <a:lnTo>
                    <a:pt x="275" y="50"/>
                  </a:lnTo>
                  <a:lnTo>
                    <a:pt x="275" y="58"/>
                  </a:lnTo>
                  <a:lnTo>
                    <a:pt x="277" y="63"/>
                  </a:lnTo>
                  <a:lnTo>
                    <a:pt x="277" y="70"/>
                  </a:lnTo>
                  <a:lnTo>
                    <a:pt x="277" y="75"/>
                  </a:lnTo>
                  <a:lnTo>
                    <a:pt x="277" y="83"/>
                  </a:lnTo>
                  <a:lnTo>
                    <a:pt x="277" y="88"/>
                  </a:lnTo>
                  <a:lnTo>
                    <a:pt x="277" y="95"/>
                  </a:lnTo>
                  <a:lnTo>
                    <a:pt x="275" y="103"/>
                  </a:lnTo>
                  <a:lnTo>
                    <a:pt x="272" y="105"/>
                  </a:lnTo>
                  <a:lnTo>
                    <a:pt x="272" y="108"/>
                  </a:lnTo>
                  <a:lnTo>
                    <a:pt x="270" y="110"/>
                  </a:lnTo>
                  <a:lnTo>
                    <a:pt x="267" y="113"/>
                  </a:lnTo>
                  <a:lnTo>
                    <a:pt x="267" y="115"/>
                  </a:lnTo>
                  <a:lnTo>
                    <a:pt x="265" y="118"/>
                  </a:lnTo>
                  <a:lnTo>
                    <a:pt x="265" y="120"/>
                  </a:lnTo>
                  <a:lnTo>
                    <a:pt x="265" y="123"/>
                  </a:lnTo>
                  <a:lnTo>
                    <a:pt x="265" y="125"/>
                  </a:lnTo>
                  <a:lnTo>
                    <a:pt x="265" y="130"/>
                  </a:lnTo>
                  <a:lnTo>
                    <a:pt x="270" y="133"/>
                  </a:lnTo>
                  <a:lnTo>
                    <a:pt x="275" y="135"/>
                  </a:lnTo>
                  <a:lnTo>
                    <a:pt x="277" y="135"/>
                  </a:lnTo>
                  <a:lnTo>
                    <a:pt x="280" y="138"/>
                  </a:lnTo>
                  <a:lnTo>
                    <a:pt x="282" y="140"/>
                  </a:lnTo>
                  <a:lnTo>
                    <a:pt x="285" y="140"/>
                  </a:lnTo>
                  <a:lnTo>
                    <a:pt x="287" y="145"/>
                  </a:lnTo>
                  <a:lnTo>
                    <a:pt x="287" y="148"/>
                  </a:lnTo>
                  <a:lnTo>
                    <a:pt x="287" y="150"/>
                  </a:lnTo>
                  <a:lnTo>
                    <a:pt x="290" y="153"/>
                  </a:lnTo>
                  <a:lnTo>
                    <a:pt x="290" y="153"/>
                  </a:lnTo>
                  <a:lnTo>
                    <a:pt x="292" y="155"/>
                  </a:lnTo>
                  <a:lnTo>
                    <a:pt x="300" y="158"/>
                  </a:lnTo>
                  <a:lnTo>
                    <a:pt x="307" y="158"/>
                  </a:lnTo>
                  <a:lnTo>
                    <a:pt x="310" y="160"/>
                  </a:lnTo>
                  <a:lnTo>
                    <a:pt x="315" y="160"/>
                  </a:lnTo>
                  <a:lnTo>
                    <a:pt x="317" y="163"/>
                  </a:lnTo>
                  <a:lnTo>
                    <a:pt x="320" y="165"/>
                  </a:lnTo>
                  <a:lnTo>
                    <a:pt x="325" y="165"/>
                  </a:lnTo>
                  <a:lnTo>
                    <a:pt x="330" y="165"/>
                  </a:lnTo>
                  <a:lnTo>
                    <a:pt x="332" y="168"/>
                  </a:lnTo>
                  <a:lnTo>
                    <a:pt x="335" y="168"/>
                  </a:lnTo>
                  <a:lnTo>
                    <a:pt x="337" y="170"/>
                  </a:lnTo>
                  <a:lnTo>
                    <a:pt x="340" y="173"/>
                  </a:lnTo>
                  <a:lnTo>
                    <a:pt x="340" y="173"/>
                  </a:lnTo>
                  <a:lnTo>
                    <a:pt x="340" y="173"/>
                  </a:lnTo>
                  <a:lnTo>
                    <a:pt x="342" y="173"/>
                  </a:lnTo>
                  <a:lnTo>
                    <a:pt x="347" y="173"/>
                  </a:lnTo>
                  <a:close/>
                  <a:moveTo>
                    <a:pt x="302" y="358"/>
                  </a:moveTo>
                  <a:lnTo>
                    <a:pt x="305" y="363"/>
                  </a:lnTo>
                  <a:lnTo>
                    <a:pt x="307" y="368"/>
                  </a:lnTo>
                  <a:lnTo>
                    <a:pt x="307" y="375"/>
                  </a:lnTo>
                  <a:lnTo>
                    <a:pt x="310" y="378"/>
                  </a:lnTo>
                  <a:lnTo>
                    <a:pt x="310" y="388"/>
                  </a:lnTo>
                  <a:lnTo>
                    <a:pt x="310" y="398"/>
                  </a:lnTo>
                  <a:lnTo>
                    <a:pt x="315" y="388"/>
                  </a:lnTo>
                  <a:lnTo>
                    <a:pt x="320" y="378"/>
                  </a:lnTo>
                  <a:lnTo>
                    <a:pt x="325" y="368"/>
                  </a:lnTo>
                  <a:lnTo>
                    <a:pt x="330" y="358"/>
                  </a:lnTo>
                  <a:lnTo>
                    <a:pt x="332" y="355"/>
                  </a:lnTo>
                  <a:lnTo>
                    <a:pt x="332" y="353"/>
                  </a:lnTo>
                  <a:lnTo>
                    <a:pt x="335" y="350"/>
                  </a:lnTo>
                  <a:lnTo>
                    <a:pt x="335" y="348"/>
                  </a:lnTo>
                  <a:lnTo>
                    <a:pt x="335" y="345"/>
                  </a:lnTo>
                  <a:lnTo>
                    <a:pt x="335" y="343"/>
                  </a:lnTo>
                  <a:lnTo>
                    <a:pt x="332" y="335"/>
                  </a:lnTo>
                  <a:lnTo>
                    <a:pt x="332" y="325"/>
                  </a:lnTo>
                  <a:lnTo>
                    <a:pt x="330" y="320"/>
                  </a:lnTo>
                  <a:lnTo>
                    <a:pt x="330" y="313"/>
                  </a:lnTo>
                  <a:lnTo>
                    <a:pt x="327" y="303"/>
                  </a:lnTo>
                  <a:lnTo>
                    <a:pt x="327" y="295"/>
                  </a:lnTo>
                  <a:lnTo>
                    <a:pt x="325" y="288"/>
                  </a:lnTo>
                  <a:lnTo>
                    <a:pt x="325" y="278"/>
                  </a:lnTo>
                  <a:lnTo>
                    <a:pt x="322" y="285"/>
                  </a:lnTo>
                  <a:lnTo>
                    <a:pt x="320" y="290"/>
                  </a:lnTo>
                  <a:lnTo>
                    <a:pt x="315" y="298"/>
                  </a:lnTo>
                  <a:lnTo>
                    <a:pt x="312" y="303"/>
                  </a:lnTo>
                  <a:lnTo>
                    <a:pt x="310" y="310"/>
                  </a:lnTo>
                  <a:lnTo>
                    <a:pt x="310" y="318"/>
                  </a:lnTo>
                  <a:lnTo>
                    <a:pt x="307" y="320"/>
                  </a:lnTo>
                  <a:lnTo>
                    <a:pt x="307" y="325"/>
                  </a:lnTo>
                  <a:lnTo>
                    <a:pt x="307" y="328"/>
                  </a:lnTo>
                  <a:lnTo>
                    <a:pt x="307" y="333"/>
                  </a:lnTo>
                  <a:lnTo>
                    <a:pt x="307" y="335"/>
                  </a:lnTo>
                  <a:lnTo>
                    <a:pt x="310" y="340"/>
                  </a:lnTo>
                  <a:lnTo>
                    <a:pt x="310" y="345"/>
                  </a:lnTo>
                  <a:lnTo>
                    <a:pt x="310" y="350"/>
                  </a:lnTo>
                  <a:lnTo>
                    <a:pt x="310" y="353"/>
                  </a:lnTo>
                  <a:lnTo>
                    <a:pt x="310" y="355"/>
                  </a:lnTo>
                  <a:lnTo>
                    <a:pt x="310" y="358"/>
                  </a:lnTo>
                  <a:lnTo>
                    <a:pt x="310" y="358"/>
                  </a:lnTo>
                  <a:lnTo>
                    <a:pt x="307" y="360"/>
                  </a:lnTo>
                  <a:lnTo>
                    <a:pt x="307" y="360"/>
                  </a:lnTo>
                  <a:lnTo>
                    <a:pt x="305" y="360"/>
                  </a:lnTo>
                  <a:lnTo>
                    <a:pt x="302" y="358"/>
                  </a:lnTo>
                  <a:lnTo>
                    <a:pt x="302" y="358"/>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31" name="Freeform 15"/>
            <p:cNvSpPr>
              <a:spLocks noEditPoints="1"/>
            </p:cNvSpPr>
            <p:nvPr/>
          </p:nvSpPr>
          <p:spPr bwMode="auto">
            <a:xfrm>
              <a:off x="512763" y="49213"/>
              <a:ext cx="214313" cy="376238"/>
            </a:xfrm>
            <a:custGeom>
              <a:avLst/>
              <a:gdLst>
                <a:gd name="T0" fmla="*/ 110 w 135"/>
                <a:gd name="T1" fmla="*/ 182 h 237"/>
                <a:gd name="T2" fmla="*/ 115 w 135"/>
                <a:gd name="T3" fmla="*/ 170 h 237"/>
                <a:gd name="T4" fmla="*/ 13 w 135"/>
                <a:gd name="T5" fmla="*/ 167 h 237"/>
                <a:gd name="T6" fmla="*/ 55 w 135"/>
                <a:gd name="T7" fmla="*/ 152 h 237"/>
                <a:gd name="T8" fmla="*/ 63 w 135"/>
                <a:gd name="T9" fmla="*/ 140 h 237"/>
                <a:gd name="T10" fmla="*/ 20 w 135"/>
                <a:gd name="T11" fmla="*/ 135 h 237"/>
                <a:gd name="T12" fmla="*/ 28 w 135"/>
                <a:gd name="T13" fmla="*/ 130 h 237"/>
                <a:gd name="T14" fmla="*/ 130 w 135"/>
                <a:gd name="T15" fmla="*/ 122 h 237"/>
                <a:gd name="T16" fmla="*/ 20 w 135"/>
                <a:gd name="T17" fmla="*/ 132 h 237"/>
                <a:gd name="T18" fmla="*/ 53 w 135"/>
                <a:gd name="T19" fmla="*/ 117 h 237"/>
                <a:gd name="T20" fmla="*/ 23 w 135"/>
                <a:gd name="T21" fmla="*/ 135 h 237"/>
                <a:gd name="T22" fmla="*/ 28 w 135"/>
                <a:gd name="T23" fmla="*/ 112 h 237"/>
                <a:gd name="T24" fmla="*/ 15 w 135"/>
                <a:gd name="T25" fmla="*/ 120 h 237"/>
                <a:gd name="T26" fmla="*/ 93 w 135"/>
                <a:gd name="T27" fmla="*/ 105 h 237"/>
                <a:gd name="T28" fmla="*/ 18 w 135"/>
                <a:gd name="T29" fmla="*/ 102 h 237"/>
                <a:gd name="T30" fmla="*/ 93 w 135"/>
                <a:gd name="T31" fmla="*/ 105 h 237"/>
                <a:gd name="T32" fmla="*/ 105 w 135"/>
                <a:gd name="T33" fmla="*/ 100 h 237"/>
                <a:gd name="T34" fmla="*/ 118 w 135"/>
                <a:gd name="T35" fmla="*/ 95 h 237"/>
                <a:gd name="T36" fmla="*/ 33 w 135"/>
                <a:gd name="T37" fmla="*/ 90 h 237"/>
                <a:gd name="T38" fmla="*/ 13 w 135"/>
                <a:gd name="T39" fmla="*/ 92 h 237"/>
                <a:gd name="T40" fmla="*/ 5 w 135"/>
                <a:gd name="T41" fmla="*/ 135 h 237"/>
                <a:gd name="T42" fmla="*/ 123 w 135"/>
                <a:gd name="T43" fmla="*/ 85 h 237"/>
                <a:gd name="T44" fmla="*/ 70 w 135"/>
                <a:gd name="T45" fmla="*/ 70 h 237"/>
                <a:gd name="T46" fmla="*/ 113 w 135"/>
                <a:gd name="T47" fmla="*/ 70 h 237"/>
                <a:gd name="T48" fmla="*/ 55 w 135"/>
                <a:gd name="T49" fmla="*/ 60 h 237"/>
                <a:gd name="T50" fmla="*/ 53 w 135"/>
                <a:gd name="T51" fmla="*/ 55 h 237"/>
                <a:gd name="T52" fmla="*/ 55 w 135"/>
                <a:gd name="T53" fmla="*/ 50 h 237"/>
                <a:gd name="T54" fmla="*/ 38 w 135"/>
                <a:gd name="T55" fmla="*/ 50 h 237"/>
                <a:gd name="T56" fmla="*/ 18 w 135"/>
                <a:gd name="T57" fmla="*/ 45 h 237"/>
                <a:gd name="T58" fmla="*/ 63 w 135"/>
                <a:gd name="T59" fmla="*/ 42 h 237"/>
                <a:gd name="T60" fmla="*/ 40 w 135"/>
                <a:gd name="T61" fmla="*/ 42 h 237"/>
                <a:gd name="T62" fmla="*/ 25 w 135"/>
                <a:gd name="T63" fmla="*/ 42 h 237"/>
                <a:gd name="T64" fmla="*/ 60 w 135"/>
                <a:gd name="T65" fmla="*/ 40 h 237"/>
                <a:gd name="T66" fmla="*/ 35 w 135"/>
                <a:gd name="T67" fmla="*/ 40 h 237"/>
                <a:gd name="T68" fmla="*/ 43 w 135"/>
                <a:gd name="T69" fmla="*/ 37 h 237"/>
                <a:gd name="T70" fmla="*/ 58 w 135"/>
                <a:gd name="T71" fmla="*/ 35 h 237"/>
                <a:gd name="T72" fmla="*/ 78 w 135"/>
                <a:gd name="T73" fmla="*/ 35 h 237"/>
                <a:gd name="T74" fmla="*/ 70 w 135"/>
                <a:gd name="T75" fmla="*/ 35 h 237"/>
                <a:gd name="T76" fmla="*/ 85 w 135"/>
                <a:gd name="T77" fmla="*/ 32 h 237"/>
                <a:gd name="T78" fmla="*/ 48 w 135"/>
                <a:gd name="T79" fmla="*/ 32 h 237"/>
                <a:gd name="T80" fmla="*/ 100 w 135"/>
                <a:gd name="T81" fmla="*/ 35 h 237"/>
                <a:gd name="T82" fmla="*/ 43 w 135"/>
                <a:gd name="T83" fmla="*/ 27 h 237"/>
                <a:gd name="T84" fmla="*/ 53 w 135"/>
                <a:gd name="T85" fmla="*/ 27 h 237"/>
                <a:gd name="T86" fmla="*/ 85 w 135"/>
                <a:gd name="T87" fmla="*/ 30 h 237"/>
                <a:gd name="T88" fmla="*/ 65 w 135"/>
                <a:gd name="T89" fmla="*/ 25 h 237"/>
                <a:gd name="T90" fmla="*/ 70 w 135"/>
                <a:gd name="T91" fmla="*/ 25 h 237"/>
                <a:gd name="T92" fmla="*/ 55 w 135"/>
                <a:gd name="T93" fmla="*/ 22 h 237"/>
                <a:gd name="T94" fmla="*/ 50 w 135"/>
                <a:gd name="T95" fmla="*/ 22 h 237"/>
                <a:gd name="T96" fmla="*/ 100 w 135"/>
                <a:gd name="T97" fmla="*/ 22 h 237"/>
                <a:gd name="T98" fmla="*/ 65 w 135"/>
                <a:gd name="T99" fmla="*/ 15 h 237"/>
                <a:gd name="T100" fmla="*/ 75 w 135"/>
                <a:gd name="T101" fmla="*/ 20 h 237"/>
                <a:gd name="T102" fmla="*/ 108 w 135"/>
                <a:gd name="T103" fmla="*/ 37 h 237"/>
                <a:gd name="T104" fmla="*/ 70 w 135"/>
                <a:gd name="T105" fmla="*/ 7 h 237"/>
                <a:gd name="T106" fmla="*/ 130 w 135"/>
                <a:gd name="T107" fmla="*/ 155 h 237"/>
                <a:gd name="T108" fmla="*/ 118 w 135"/>
                <a:gd name="T109" fmla="*/ 175 h 237"/>
                <a:gd name="T110" fmla="*/ 110 w 135"/>
                <a:gd name="T111" fmla="*/ 190 h 237"/>
                <a:gd name="T112" fmla="*/ 98 w 135"/>
                <a:gd name="T113" fmla="*/ 167 h 237"/>
                <a:gd name="T114" fmla="*/ 75 w 135"/>
                <a:gd name="T115" fmla="*/ 165 h 237"/>
                <a:gd name="T116" fmla="*/ 80 w 135"/>
                <a:gd name="T117" fmla="*/ 210 h 237"/>
                <a:gd name="T118" fmla="*/ 65 w 135"/>
                <a:gd name="T119" fmla="*/ 232 h 237"/>
                <a:gd name="T120" fmla="*/ 23 w 135"/>
                <a:gd name="T121" fmla="*/ 192 h 237"/>
                <a:gd name="T122" fmla="*/ 18 w 135"/>
                <a:gd name="T123" fmla="*/ 22 h 237"/>
                <a:gd name="T124" fmla="*/ 80 w 135"/>
                <a:gd name="T125" fmla="*/ 1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5" h="237">
                  <a:moveTo>
                    <a:pt x="63" y="202"/>
                  </a:moveTo>
                  <a:lnTo>
                    <a:pt x="63" y="205"/>
                  </a:lnTo>
                  <a:lnTo>
                    <a:pt x="65" y="210"/>
                  </a:lnTo>
                  <a:lnTo>
                    <a:pt x="68" y="212"/>
                  </a:lnTo>
                  <a:lnTo>
                    <a:pt x="68" y="212"/>
                  </a:lnTo>
                  <a:lnTo>
                    <a:pt x="65" y="207"/>
                  </a:lnTo>
                  <a:lnTo>
                    <a:pt x="65" y="205"/>
                  </a:lnTo>
                  <a:lnTo>
                    <a:pt x="63" y="202"/>
                  </a:lnTo>
                  <a:close/>
                  <a:moveTo>
                    <a:pt x="63" y="200"/>
                  </a:moveTo>
                  <a:lnTo>
                    <a:pt x="63" y="202"/>
                  </a:lnTo>
                  <a:lnTo>
                    <a:pt x="63" y="202"/>
                  </a:lnTo>
                  <a:lnTo>
                    <a:pt x="63" y="202"/>
                  </a:lnTo>
                  <a:lnTo>
                    <a:pt x="63" y="200"/>
                  </a:lnTo>
                  <a:close/>
                  <a:moveTo>
                    <a:pt x="65" y="200"/>
                  </a:moveTo>
                  <a:lnTo>
                    <a:pt x="65" y="200"/>
                  </a:lnTo>
                  <a:lnTo>
                    <a:pt x="65" y="200"/>
                  </a:lnTo>
                  <a:lnTo>
                    <a:pt x="65" y="200"/>
                  </a:lnTo>
                  <a:close/>
                  <a:moveTo>
                    <a:pt x="110" y="190"/>
                  </a:moveTo>
                  <a:lnTo>
                    <a:pt x="113" y="195"/>
                  </a:lnTo>
                  <a:lnTo>
                    <a:pt x="110" y="190"/>
                  </a:lnTo>
                  <a:lnTo>
                    <a:pt x="110" y="190"/>
                  </a:lnTo>
                  <a:close/>
                  <a:moveTo>
                    <a:pt x="110" y="187"/>
                  </a:moveTo>
                  <a:lnTo>
                    <a:pt x="110" y="187"/>
                  </a:lnTo>
                  <a:lnTo>
                    <a:pt x="110" y="187"/>
                  </a:lnTo>
                  <a:lnTo>
                    <a:pt x="110" y="187"/>
                  </a:lnTo>
                  <a:close/>
                  <a:moveTo>
                    <a:pt x="110" y="187"/>
                  </a:moveTo>
                  <a:lnTo>
                    <a:pt x="108" y="190"/>
                  </a:lnTo>
                  <a:lnTo>
                    <a:pt x="108" y="190"/>
                  </a:lnTo>
                  <a:lnTo>
                    <a:pt x="108" y="190"/>
                  </a:lnTo>
                  <a:lnTo>
                    <a:pt x="108" y="190"/>
                  </a:lnTo>
                  <a:lnTo>
                    <a:pt x="110" y="187"/>
                  </a:lnTo>
                  <a:lnTo>
                    <a:pt x="110" y="187"/>
                  </a:lnTo>
                  <a:lnTo>
                    <a:pt x="110" y="187"/>
                  </a:lnTo>
                  <a:close/>
                  <a:moveTo>
                    <a:pt x="110" y="185"/>
                  </a:moveTo>
                  <a:lnTo>
                    <a:pt x="110" y="185"/>
                  </a:lnTo>
                  <a:lnTo>
                    <a:pt x="110" y="187"/>
                  </a:lnTo>
                  <a:lnTo>
                    <a:pt x="110" y="187"/>
                  </a:lnTo>
                  <a:lnTo>
                    <a:pt x="110" y="185"/>
                  </a:lnTo>
                  <a:close/>
                  <a:moveTo>
                    <a:pt x="110" y="185"/>
                  </a:moveTo>
                  <a:lnTo>
                    <a:pt x="110" y="185"/>
                  </a:lnTo>
                  <a:lnTo>
                    <a:pt x="110" y="185"/>
                  </a:lnTo>
                  <a:lnTo>
                    <a:pt x="110" y="185"/>
                  </a:lnTo>
                  <a:close/>
                  <a:moveTo>
                    <a:pt x="105" y="185"/>
                  </a:moveTo>
                  <a:lnTo>
                    <a:pt x="105" y="185"/>
                  </a:lnTo>
                  <a:lnTo>
                    <a:pt x="105" y="185"/>
                  </a:lnTo>
                  <a:lnTo>
                    <a:pt x="105" y="185"/>
                  </a:lnTo>
                  <a:close/>
                  <a:moveTo>
                    <a:pt x="110" y="182"/>
                  </a:moveTo>
                  <a:lnTo>
                    <a:pt x="110" y="182"/>
                  </a:lnTo>
                  <a:lnTo>
                    <a:pt x="110" y="185"/>
                  </a:lnTo>
                  <a:lnTo>
                    <a:pt x="110" y="185"/>
                  </a:lnTo>
                  <a:lnTo>
                    <a:pt x="110" y="185"/>
                  </a:lnTo>
                  <a:lnTo>
                    <a:pt x="110" y="185"/>
                  </a:lnTo>
                  <a:lnTo>
                    <a:pt x="110" y="182"/>
                  </a:lnTo>
                  <a:lnTo>
                    <a:pt x="110" y="182"/>
                  </a:lnTo>
                  <a:lnTo>
                    <a:pt x="110" y="182"/>
                  </a:lnTo>
                  <a:close/>
                  <a:moveTo>
                    <a:pt x="110" y="182"/>
                  </a:moveTo>
                  <a:lnTo>
                    <a:pt x="110" y="182"/>
                  </a:lnTo>
                  <a:lnTo>
                    <a:pt x="110" y="182"/>
                  </a:lnTo>
                  <a:lnTo>
                    <a:pt x="110" y="185"/>
                  </a:lnTo>
                  <a:lnTo>
                    <a:pt x="110" y="182"/>
                  </a:lnTo>
                  <a:close/>
                  <a:moveTo>
                    <a:pt x="105" y="182"/>
                  </a:moveTo>
                  <a:lnTo>
                    <a:pt x="105" y="182"/>
                  </a:lnTo>
                  <a:lnTo>
                    <a:pt x="105" y="182"/>
                  </a:lnTo>
                  <a:lnTo>
                    <a:pt x="105" y="182"/>
                  </a:lnTo>
                  <a:close/>
                  <a:moveTo>
                    <a:pt x="115" y="180"/>
                  </a:moveTo>
                  <a:lnTo>
                    <a:pt x="115" y="180"/>
                  </a:lnTo>
                  <a:lnTo>
                    <a:pt x="115" y="180"/>
                  </a:lnTo>
                  <a:lnTo>
                    <a:pt x="115" y="180"/>
                  </a:lnTo>
                  <a:lnTo>
                    <a:pt x="115" y="180"/>
                  </a:lnTo>
                  <a:close/>
                  <a:moveTo>
                    <a:pt x="120" y="177"/>
                  </a:moveTo>
                  <a:lnTo>
                    <a:pt x="120" y="185"/>
                  </a:lnTo>
                  <a:lnTo>
                    <a:pt x="120" y="180"/>
                  </a:lnTo>
                  <a:lnTo>
                    <a:pt x="120" y="177"/>
                  </a:lnTo>
                  <a:close/>
                  <a:moveTo>
                    <a:pt x="105" y="177"/>
                  </a:moveTo>
                  <a:lnTo>
                    <a:pt x="105" y="177"/>
                  </a:lnTo>
                  <a:lnTo>
                    <a:pt x="105" y="177"/>
                  </a:lnTo>
                  <a:lnTo>
                    <a:pt x="105" y="177"/>
                  </a:lnTo>
                  <a:close/>
                  <a:moveTo>
                    <a:pt x="115" y="175"/>
                  </a:moveTo>
                  <a:lnTo>
                    <a:pt x="115" y="175"/>
                  </a:lnTo>
                  <a:lnTo>
                    <a:pt x="115" y="175"/>
                  </a:lnTo>
                  <a:lnTo>
                    <a:pt x="115" y="175"/>
                  </a:lnTo>
                  <a:close/>
                  <a:moveTo>
                    <a:pt x="115" y="172"/>
                  </a:moveTo>
                  <a:lnTo>
                    <a:pt x="115" y="172"/>
                  </a:lnTo>
                  <a:lnTo>
                    <a:pt x="115" y="175"/>
                  </a:lnTo>
                  <a:lnTo>
                    <a:pt x="115" y="175"/>
                  </a:lnTo>
                  <a:lnTo>
                    <a:pt x="115" y="172"/>
                  </a:lnTo>
                  <a:lnTo>
                    <a:pt x="115" y="172"/>
                  </a:lnTo>
                  <a:close/>
                  <a:moveTo>
                    <a:pt x="60" y="172"/>
                  </a:moveTo>
                  <a:lnTo>
                    <a:pt x="60" y="172"/>
                  </a:lnTo>
                  <a:lnTo>
                    <a:pt x="60" y="175"/>
                  </a:lnTo>
                  <a:lnTo>
                    <a:pt x="60" y="175"/>
                  </a:lnTo>
                  <a:lnTo>
                    <a:pt x="60" y="172"/>
                  </a:lnTo>
                  <a:lnTo>
                    <a:pt x="60" y="172"/>
                  </a:lnTo>
                  <a:close/>
                  <a:moveTo>
                    <a:pt x="115" y="172"/>
                  </a:moveTo>
                  <a:lnTo>
                    <a:pt x="115" y="172"/>
                  </a:lnTo>
                  <a:lnTo>
                    <a:pt x="115" y="172"/>
                  </a:lnTo>
                  <a:lnTo>
                    <a:pt x="115" y="172"/>
                  </a:lnTo>
                  <a:lnTo>
                    <a:pt x="115" y="172"/>
                  </a:lnTo>
                  <a:close/>
                  <a:moveTo>
                    <a:pt x="115" y="170"/>
                  </a:moveTo>
                  <a:lnTo>
                    <a:pt x="115" y="172"/>
                  </a:lnTo>
                  <a:lnTo>
                    <a:pt x="115" y="172"/>
                  </a:lnTo>
                  <a:lnTo>
                    <a:pt x="115" y="172"/>
                  </a:lnTo>
                  <a:lnTo>
                    <a:pt x="115" y="172"/>
                  </a:lnTo>
                  <a:lnTo>
                    <a:pt x="115" y="170"/>
                  </a:lnTo>
                  <a:close/>
                  <a:moveTo>
                    <a:pt x="115" y="170"/>
                  </a:moveTo>
                  <a:lnTo>
                    <a:pt x="115" y="170"/>
                  </a:lnTo>
                  <a:lnTo>
                    <a:pt x="115" y="170"/>
                  </a:lnTo>
                  <a:lnTo>
                    <a:pt x="115" y="170"/>
                  </a:lnTo>
                  <a:lnTo>
                    <a:pt x="115" y="170"/>
                  </a:lnTo>
                  <a:close/>
                  <a:moveTo>
                    <a:pt x="70" y="170"/>
                  </a:moveTo>
                  <a:lnTo>
                    <a:pt x="73" y="172"/>
                  </a:lnTo>
                  <a:lnTo>
                    <a:pt x="73" y="172"/>
                  </a:lnTo>
                  <a:lnTo>
                    <a:pt x="73" y="170"/>
                  </a:lnTo>
                  <a:lnTo>
                    <a:pt x="70" y="170"/>
                  </a:lnTo>
                  <a:close/>
                  <a:moveTo>
                    <a:pt x="8" y="170"/>
                  </a:moveTo>
                  <a:lnTo>
                    <a:pt x="10" y="172"/>
                  </a:lnTo>
                  <a:lnTo>
                    <a:pt x="10" y="180"/>
                  </a:lnTo>
                  <a:lnTo>
                    <a:pt x="10" y="180"/>
                  </a:lnTo>
                  <a:lnTo>
                    <a:pt x="10" y="172"/>
                  </a:lnTo>
                  <a:lnTo>
                    <a:pt x="10" y="170"/>
                  </a:lnTo>
                  <a:lnTo>
                    <a:pt x="8" y="170"/>
                  </a:lnTo>
                  <a:lnTo>
                    <a:pt x="8" y="170"/>
                  </a:lnTo>
                  <a:close/>
                  <a:moveTo>
                    <a:pt x="20" y="167"/>
                  </a:moveTo>
                  <a:lnTo>
                    <a:pt x="23" y="170"/>
                  </a:lnTo>
                  <a:lnTo>
                    <a:pt x="23" y="172"/>
                  </a:lnTo>
                  <a:lnTo>
                    <a:pt x="23" y="175"/>
                  </a:lnTo>
                  <a:lnTo>
                    <a:pt x="23" y="175"/>
                  </a:lnTo>
                  <a:lnTo>
                    <a:pt x="23" y="177"/>
                  </a:lnTo>
                  <a:lnTo>
                    <a:pt x="23" y="175"/>
                  </a:lnTo>
                  <a:lnTo>
                    <a:pt x="23" y="170"/>
                  </a:lnTo>
                  <a:lnTo>
                    <a:pt x="23" y="170"/>
                  </a:lnTo>
                  <a:lnTo>
                    <a:pt x="20" y="167"/>
                  </a:lnTo>
                  <a:close/>
                  <a:moveTo>
                    <a:pt x="20" y="165"/>
                  </a:moveTo>
                  <a:lnTo>
                    <a:pt x="20" y="165"/>
                  </a:lnTo>
                  <a:lnTo>
                    <a:pt x="20" y="165"/>
                  </a:lnTo>
                  <a:lnTo>
                    <a:pt x="20" y="165"/>
                  </a:lnTo>
                  <a:lnTo>
                    <a:pt x="20" y="165"/>
                  </a:lnTo>
                  <a:close/>
                  <a:moveTo>
                    <a:pt x="25" y="165"/>
                  </a:moveTo>
                  <a:lnTo>
                    <a:pt x="25" y="165"/>
                  </a:lnTo>
                  <a:lnTo>
                    <a:pt x="25" y="167"/>
                  </a:lnTo>
                  <a:lnTo>
                    <a:pt x="28" y="170"/>
                  </a:lnTo>
                  <a:lnTo>
                    <a:pt x="28" y="172"/>
                  </a:lnTo>
                  <a:lnTo>
                    <a:pt x="28" y="172"/>
                  </a:lnTo>
                  <a:lnTo>
                    <a:pt x="25" y="167"/>
                  </a:lnTo>
                  <a:lnTo>
                    <a:pt x="25" y="165"/>
                  </a:lnTo>
                  <a:lnTo>
                    <a:pt x="25" y="165"/>
                  </a:lnTo>
                  <a:lnTo>
                    <a:pt x="25" y="165"/>
                  </a:lnTo>
                  <a:close/>
                  <a:moveTo>
                    <a:pt x="123" y="162"/>
                  </a:moveTo>
                  <a:lnTo>
                    <a:pt x="123" y="162"/>
                  </a:lnTo>
                  <a:lnTo>
                    <a:pt x="123" y="162"/>
                  </a:lnTo>
                  <a:lnTo>
                    <a:pt x="123" y="162"/>
                  </a:lnTo>
                  <a:lnTo>
                    <a:pt x="123" y="162"/>
                  </a:lnTo>
                  <a:close/>
                  <a:moveTo>
                    <a:pt x="125" y="162"/>
                  </a:moveTo>
                  <a:lnTo>
                    <a:pt x="125" y="162"/>
                  </a:lnTo>
                  <a:lnTo>
                    <a:pt x="125" y="162"/>
                  </a:lnTo>
                  <a:lnTo>
                    <a:pt x="125" y="162"/>
                  </a:lnTo>
                  <a:close/>
                  <a:moveTo>
                    <a:pt x="10" y="160"/>
                  </a:moveTo>
                  <a:lnTo>
                    <a:pt x="10" y="160"/>
                  </a:lnTo>
                  <a:lnTo>
                    <a:pt x="13" y="167"/>
                  </a:lnTo>
                  <a:lnTo>
                    <a:pt x="13" y="170"/>
                  </a:lnTo>
                  <a:lnTo>
                    <a:pt x="15" y="177"/>
                  </a:lnTo>
                  <a:lnTo>
                    <a:pt x="20" y="185"/>
                  </a:lnTo>
                  <a:lnTo>
                    <a:pt x="20" y="185"/>
                  </a:lnTo>
                  <a:lnTo>
                    <a:pt x="20" y="182"/>
                  </a:lnTo>
                  <a:lnTo>
                    <a:pt x="18" y="177"/>
                  </a:lnTo>
                  <a:lnTo>
                    <a:pt x="18" y="175"/>
                  </a:lnTo>
                  <a:lnTo>
                    <a:pt x="15" y="172"/>
                  </a:lnTo>
                  <a:lnTo>
                    <a:pt x="15" y="170"/>
                  </a:lnTo>
                  <a:lnTo>
                    <a:pt x="13" y="165"/>
                  </a:lnTo>
                  <a:lnTo>
                    <a:pt x="10" y="160"/>
                  </a:lnTo>
                  <a:close/>
                  <a:moveTo>
                    <a:pt x="65" y="157"/>
                  </a:moveTo>
                  <a:lnTo>
                    <a:pt x="65" y="160"/>
                  </a:lnTo>
                  <a:lnTo>
                    <a:pt x="68" y="160"/>
                  </a:lnTo>
                  <a:lnTo>
                    <a:pt x="65" y="160"/>
                  </a:lnTo>
                  <a:lnTo>
                    <a:pt x="65" y="157"/>
                  </a:lnTo>
                  <a:lnTo>
                    <a:pt x="65" y="157"/>
                  </a:lnTo>
                  <a:close/>
                  <a:moveTo>
                    <a:pt x="33" y="155"/>
                  </a:moveTo>
                  <a:lnTo>
                    <a:pt x="33" y="160"/>
                  </a:lnTo>
                  <a:lnTo>
                    <a:pt x="35" y="165"/>
                  </a:lnTo>
                  <a:lnTo>
                    <a:pt x="35" y="162"/>
                  </a:lnTo>
                  <a:lnTo>
                    <a:pt x="35" y="160"/>
                  </a:lnTo>
                  <a:lnTo>
                    <a:pt x="35" y="160"/>
                  </a:lnTo>
                  <a:lnTo>
                    <a:pt x="35" y="157"/>
                  </a:lnTo>
                  <a:lnTo>
                    <a:pt x="33" y="155"/>
                  </a:lnTo>
                  <a:close/>
                  <a:moveTo>
                    <a:pt x="123" y="155"/>
                  </a:moveTo>
                  <a:lnTo>
                    <a:pt x="123" y="157"/>
                  </a:lnTo>
                  <a:lnTo>
                    <a:pt x="123" y="160"/>
                  </a:lnTo>
                  <a:lnTo>
                    <a:pt x="125" y="160"/>
                  </a:lnTo>
                  <a:lnTo>
                    <a:pt x="125" y="160"/>
                  </a:lnTo>
                  <a:lnTo>
                    <a:pt x="123" y="157"/>
                  </a:lnTo>
                  <a:lnTo>
                    <a:pt x="123" y="155"/>
                  </a:lnTo>
                  <a:close/>
                  <a:moveTo>
                    <a:pt x="15" y="155"/>
                  </a:moveTo>
                  <a:lnTo>
                    <a:pt x="18" y="155"/>
                  </a:lnTo>
                  <a:lnTo>
                    <a:pt x="18" y="160"/>
                  </a:lnTo>
                  <a:lnTo>
                    <a:pt x="18" y="165"/>
                  </a:lnTo>
                  <a:lnTo>
                    <a:pt x="18" y="165"/>
                  </a:lnTo>
                  <a:lnTo>
                    <a:pt x="18" y="165"/>
                  </a:lnTo>
                  <a:lnTo>
                    <a:pt x="18" y="160"/>
                  </a:lnTo>
                  <a:lnTo>
                    <a:pt x="18" y="160"/>
                  </a:lnTo>
                  <a:lnTo>
                    <a:pt x="15" y="155"/>
                  </a:lnTo>
                  <a:close/>
                  <a:moveTo>
                    <a:pt x="45" y="152"/>
                  </a:moveTo>
                  <a:lnTo>
                    <a:pt x="45" y="152"/>
                  </a:lnTo>
                  <a:lnTo>
                    <a:pt x="45" y="152"/>
                  </a:lnTo>
                  <a:lnTo>
                    <a:pt x="45" y="152"/>
                  </a:lnTo>
                  <a:close/>
                  <a:moveTo>
                    <a:pt x="23" y="150"/>
                  </a:moveTo>
                  <a:lnTo>
                    <a:pt x="23" y="150"/>
                  </a:lnTo>
                  <a:lnTo>
                    <a:pt x="23" y="150"/>
                  </a:lnTo>
                  <a:lnTo>
                    <a:pt x="23" y="150"/>
                  </a:lnTo>
                  <a:lnTo>
                    <a:pt x="23" y="150"/>
                  </a:lnTo>
                  <a:close/>
                  <a:moveTo>
                    <a:pt x="55" y="150"/>
                  </a:moveTo>
                  <a:lnTo>
                    <a:pt x="55" y="152"/>
                  </a:lnTo>
                  <a:lnTo>
                    <a:pt x="55" y="152"/>
                  </a:lnTo>
                  <a:lnTo>
                    <a:pt x="55" y="152"/>
                  </a:lnTo>
                  <a:lnTo>
                    <a:pt x="55" y="150"/>
                  </a:lnTo>
                  <a:lnTo>
                    <a:pt x="55" y="150"/>
                  </a:lnTo>
                  <a:close/>
                  <a:moveTo>
                    <a:pt x="125" y="147"/>
                  </a:moveTo>
                  <a:lnTo>
                    <a:pt x="125" y="147"/>
                  </a:lnTo>
                  <a:lnTo>
                    <a:pt x="125" y="152"/>
                  </a:lnTo>
                  <a:lnTo>
                    <a:pt x="125" y="155"/>
                  </a:lnTo>
                  <a:lnTo>
                    <a:pt x="125" y="152"/>
                  </a:lnTo>
                  <a:lnTo>
                    <a:pt x="125" y="155"/>
                  </a:lnTo>
                  <a:lnTo>
                    <a:pt x="125" y="157"/>
                  </a:lnTo>
                  <a:lnTo>
                    <a:pt x="125" y="152"/>
                  </a:lnTo>
                  <a:lnTo>
                    <a:pt x="125" y="152"/>
                  </a:lnTo>
                  <a:lnTo>
                    <a:pt x="125" y="150"/>
                  </a:lnTo>
                  <a:lnTo>
                    <a:pt x="125" y="147"/>
                  </a:lnTo>
                  <a:close/>
                  <a:moveTo>
                    <a:pt x="15" y="145"/>
                  </a:moveTo>
                  <a:lnTo>
                    <a:pt x="15" y="145"/>
                  </a:lnTo>
                  <a:lnTo>
                    <a:pt x="15" y="150"/>
                  </a:lnTo>
                  <a:lnTo>
                    <a:pt x="15" y="150"/>
                  </a:lnTo>
                  <a:lnTo>
                    <a:pt x="15" y="147"/>
                  </a:lnTo>
                  <a:lnTo>
                    <a:pt x="15" y="145"/>
                  </a:lnTo>
                  <a:close/>
                  <a:moveTo>
                    <a:pt x="20" y="142"/>
                  </a:moveTo>
                  <a:lnTo>
                    <a:pt x="20" y="142"/>
                  </a:lnTo>
                  <a:lnTo>
                    <a:pt x="23" y="145"/>
                  </a:lnTo>
                  <a:lnTo>
                    <a:pt x="23" y="145"/>
                  </a:lnTo>
                  <a:lnTo>
                    <a:pt x="20" y="145"/>
                  </a:lnTo>
                  <a:lnTo>
                    <a:pt x="20" y="142"/>
                  </a:lnTo>
                  <a:close/>
                  <a:moveTo>
                    <a:pt x="10" y="142"/>
                  </a:moveTo>
                  <a:lnTo>
                    <a:pt x="10" y="145"/>
                  </a:lnTo>
                  <a:lnTo>
                    <a:pt x="10" y="147"/>
                  </a:lnTo>
                  <a:lnTo>
                    <a:pt x="13" y="150"/>
                  </a:lnTo>
                  <a:lnTo>
                    <a:pt x="13" y="152"/>
                  </a:lnTo>
                  <a:lnTo>
                    <a:pt x="13" y="152"/>
                  </a:lnTo>
                  <a:lnTo>
                    <a:pt x="13" y="150"/>
                  </a:lnTo>
                  <a:lnTo>
                    <a:pt x="13" y="147"/>
                  </a:lnTo>
                  <a:lnTo>
                    <a:pt x="10" y="142"/>
                  </a:lnTo>
                  <a:close/>
                  <a:moveTo>
                    <a:pt x="63" y="142"/>
                  </a:moveTo>
                  <a:lnTo>
                    <a:pt x="63" y="142"/>
                  </a:lnTo>
                  <a:lnTo>
                    <a:pt x="63" y="142"/>
                  </a:lnTo>
                  <a:lnTo>
                    <a:pt x="63" y="142"/>
                  </a:lnTo>
                  <a:close/>
                  <a:moveTo>
                    <a:pt x="43" y="142"/>
                  </a:moveTo>
                  <a:lnTo>
                    <a:pt x="43" y="142"/>
                  </a:lnTo>
                  <a:lnTo>
                    <a:pt x="43" y="142"/>
                  </a:lnTo>
                  <a:lnTo>
                    <a:pt x="43" y="142"/>
                  </a:lnTo>
                  <a:close/>
                  <a:moveTo>
                    <a:pt x="20" y="140"/>
                  </a:moveTo>
                  <a:lnTo>
                    <a:pt x="20" y="142"/>
                  </a:lnTo>
                  <a:lnTo>
                    <a:pt x="20" y="145"/>
                  </a:lnTo>
                  <a:lnTo>
                    <a:pt x="20" y="145"/>
                  </a:lnTo>
                  <a:lnTo>
                    <a:pt x="20" y="142"/>
                  </a:lnTo>
                  <a:lnTo>
                    <a:pt x="20" y="140"/>
                  </a:lnTo>
                  <a:close/>
                  <a:moveTo>
                    <a:pt x="63" y="140"/>
                  </a:moveTo>
                  <a:lnTo>
                    <a:pt x="63" y="140"/>
                  </a:lnTo>
                  <a:lnTo>
                    <a:pt x="63" y="142"/>
                  </a:lnTo>
                  <a:lnTo>
                    <a:pt x="63" y="140"/>
                  </a:lnTo>
                  <a:lnTo>
                    <a:pt x="63" y="140"/>
                  </a:lnTo>
                  <a:lnTo>
                    <a:pt x="63" y="140"/>
                  </a:lnTo>
                  <a:lnTo>
                    <a:pt x="63" y="140"/>
                  </a:lnTo>
                  <a:close/>
                  <a:moveTo>
                    <a:pt x="50" y="137"/>
                  </a:moveTo>
                  <a:lnTo>
                    <a:pt x="50" y="140"/>
                  </a:lnTo>
                  <a:lnTo>
                    <a:pt x="50" y="140"/>
                  </a:lnTo>
                  <a:lnTo>
                    <a:pt x="50" y="140"/>
                  </a:lnTo>
                  <a:lnTo>
                    <a:pt x="50" y="137"/>
                  </a:lnTo>
                  <a:lnTo>
                    <a:pt x="50" y="137"/>
                  </a:lnTo>
                  <a:close/>
                  <a:moveTo>
                    <a:pt x="25" y="137"/>
                  </a:moveTo>
                  <a:lnTo>
                    <a:pt x="25" y="137"/>
                  </a:lnTo>
                  <a:lnTo>
                    <a:pt x="25" y="142"/>
                  </a:lnTo>
                  <a:lnTo>
                    <a:pt x="25" y="142"/>
                  </a:lnTo>
                  <a:lnTo>
                    <a:pt x="25" y="142"/>
                  </a:lnTo>
                  <a:lnTo>
                    <a:pt x="25" y="147"/>
                  </a:lnTo>
                  <a:lnTo>
                    <a:pt x="28" y="152"/>
                  </a:lnTo>
                  <a:lnTo>
                    <a:pt x="30" y="157"/>
                  </a:lnTo>
                  <a:lnTo>
                    <a:pt x="30" y="152"/>
                  </a:lnTo>
                  <a:lnTo>
                    <a:pt x="30" y="150"/>
                  </a:lnTo>
                  <a:lnTo>
                    <a:pt x="28" y="145"/>
                  </a:lnTo>
                  <a:lnTo>
                    <a:pt x="25" y="140"/>
                  </a:lnTo>
                  <a:lnTo>
                    <a:pt x="25" y="137"/>
                  </a:lnTo>
                  <a:close/>
                  <a:moveTo>
                    <a:pt x="58" y="135"/>
                  </a:moveTo>
                  <a:lnTo>
                    <a:pt x="58" y="137"/>
                  </a:lnTo>
                  <a:lnTo>
                    <a:pt x="58" y="137"/>
                  </a:lnTo>
                  <a:lnTo>
                    <a:pt x="58" y="137"/>
                  </a:lnTo>
                  <a:lnTo>
                    <a:pt x="58" y="135"/>
                  </a:lnTo>
                  <a:close/>
                  <a:moveTo>
                    <a:pt x="5" y="135"/>
                  </a:moveTo>
                  <a:lnTo>
                    <a:pt x="5" y="135"/>
                  </a:lnTo>
                  <a:lnTo>
                    <a:pt x="5" y="142"/>
                  </a:lnTo>
                  <a:lnTo>
                    <a:pt x="5" y="147"/>
                  </a:lnTo>
                  <a:lnTo>
                    <a:pt x="5" y="152"/>
                  </a:lnTo>
                  <a:lnTo>
                    <a:pt x="8" y="157"/>
                  </a:lnTo>
                  <a:lnTo>
                    <a:pt x="8" y="157"/>
                  </a:lnTo>
                  <a:lnTo>
                    <a:pt x="8" y="152"/>
                  </a:lnTo>
                  <a:lnTo>
                    <a:pt x="8" y="147"/>
                  </a:lnTo>
                  <a:lnTo>
                    <a:pt x="8" y="142"/>
                  </a:lnTo>
                  <a:lnTo>
                    <a:pt x="5" y="135"/>
                  </a:lnTo>
                  <a:close/>
                  <a:moveTo>
                    <a:pt x="128" y="135"/>
                  </a:moveTo>
                  <a:lnTo>
                    <a:pt x="125" y="137"/>
                  </a:lnTo>
                  <a:lnTo>
                    <a:pt x="125" y="137"/>
                  </a:lnTo>
                  <a:lnTo>
                    <a:pt x="125" y="140"/>
                  </a:lnTo>
                  <a:lnTo>
                    <a:pt x="128" y="145"/>
                  </a:lnTo>
                  <a:lnTo>
                    <a:pt x="125" y="140"/>
                  </a:lnTo>
                  <a:lnTo>
                    <a:pt x="125" y="140"/>
                  </a:lnTo>
                  <a:lnTo>
                    <a:pt x="125" y="147"/>
                  </a:lnTo>
                  <a:lnTo>
                    <a:pt x="128" y="150"/>
                  </a:lnTo>
                  <a:lnTo>
                    <a:pt x="128" y="147"/>
                  </a:lnTo>
                  <a:lnTo>
                    <a:pt x="128" y="145"/>
                  </a:lnTo>
                  <a:lnTo>
                    <a:pt x="128" y="142"/>
                  </a:lnTo>
                  <a:lnTo>
                    <a:pt x="128" y="135"/>
                  </a:lnTo>
                  <a:lnTo>
                    <a:pt x="128" y="135"/>
                  </a:lnTo>
                  <a:close/>
                  <a:moveTo>
                    <a:pt x="20" y="135"/>
                  </a:moveTo>
                  <a:lnTo>
                    <a:pt x="20" y="135"/>
                  </a:lnTo>
                  <a:lnTo>
                    <a:pt x="20" y="137"/>
                  </a:lnTo>
                  <a:lnTo>
                    <a:pt x="20" y="137"/>
                  </a:lnTo>
                  <a:lnTo>
                    <a:pt x="20" y="137"/>
                  </a:lnTo>
                  <a:lnTo>
                    <a:pt x="20" y="135"/>
                  </a:lnTo>
                  <a:close/>
                  <a:moveTo>
                    <a:pt x="40" y="130"/>
                  </a:moveTo>
                  <a:lnTo>
                    <a:pt x="40" y="135"/>
                  </a:lnTo>
                  <a:lnTo>
                    <a:pt x="43" y="137"/>
                  </a:lnTo>
                  <a:lnTo>
                    <a:pt x="43" y="137"/>
                  </a:lnTo>
                  <a:lnTo>
                    <a:pt x="43" y="132"/>
                  </a:lnTo>
                  <a:lnTo>
                    <a:pt x="40" y="130"/>
                  </a:lnTo>
                  <a:close/>
                  <a:moveTo>
                    <a:pt x="58" y="130"/>
                  </a:moveTo>
                  <a:lnTo>
                    <a:pt x="58" y="130"/>
                  </a:lnTo>
                  <a:lnTo>
                    <a:pt x="58" y="130"/>
                  </a:lnTo>
                  <a:lnTo>
                    <a:pt x="58" y="130"/>
                  </a:lnTo>
                  <a:close/>
                  <a:moveTo>
                    <a:pt x="50" y="130"/>
                  </a:moveTo>
                  <a:lnTo>
                    <a:pt x="50" y="132"/>
                  </a:lnTo>
                  <a:lnTo>
                    <a:pt x="50" y="132"/>
                  </a:lnTo>
                  <a:lnTo>
                    <a:pt x="50" y="137"/>
                  </a:lnTo>
                  <a:lnTo>
                    <a:pt x="50" y="137"/>
                  </a:lnTo>
                  <a:lnTo>
                    <a:pt x="50" y="137"/>
                  </a:lnTo>
                  <a:lnTo>
                    <a:pt x="50" y="135"/>
                  </a:lnTo>
                  <a:lnTo>
                    <a:pt x="50" y="132"/>
                  </a:lnTo>
                  <a:lnTo>
                    <a:pt x="50" y="130"/>
                  </a:lnTo>
                  <a:close/>
                  <a:moveTo>
                    <a:pt x="128" y="130"/>
                  </a:moveTo>
                  <a:lnTo>
                    <a:pt x="128" y="132"/>
                  </a:lnTo>
                  <a:lnTo>
                    <a:pt x="128" y="132"/>
                  </a:lnTo>
                  <a:lnTo>
                    <a:pt x="128" y="140"/>
                  </a:lnTo>
                  <a:lnTo>
                    <a:pt x="128" y="142"/>
                  </a:lnTo>
                  <a:lnTo>
                    <a:pt x="128" y="142"/>
                  </a:lnTo>
                  <a:lnTo>
                    <a:pt x="130" y="137"/>
                  </a:lnTo>
                  <a:lnTo>
                    <a:pt x="130" y="132"/>
                  </a:lnTo>
                  <a:lnTo>
                    <a:pt x="128" y="130"/>
                  </a:lnTo>
                  <a:lnTo>
                    <a:pt x="128" y="130"/>
                  </a:lnTo>
                  <a:close/>
                  <a:moveTo>
                    <a:pt x="13" y="127"/>
                  </a:moveTo>
                  <a:lnTo>
                    <a:pt x="13" y="130"/>
                  </a:lnTo>
                  <a:lnTo>
                    <a:pt x="13" y="132"/>
                  </a:lnTo>
                  <a:lnTo>
                    <a:pt x="13" y="135"/>
                  </a:lnTo>
                  <a:lnTo>
                    <a:pt x="13" y="137"/>
                  </a:lnTo>
                  <a:lnTo>
                    <a:pt x="13" y="137"/>
                  </a:lnTo>
                  <a:lnTo>
                    <a:pt x="13" y="135"/>
                  </a:lnTo>
                  <a:lnTo>
                    <a:pt x="13" y="132"/>
                  </a:lnTo>
                  <a:lnTo>
                    <a:pt x="13" y="132"/>
                  </a:lnTo>
                  <a:lnTo>
                    <a:pt x="13" y="130"/>
                  </a:lnTo>
                  <a:lnTo>
                    <a:pt x="13" y="127"/>
                  </a:lnTo>
                  <a:close/>
                  <a:moveTo>
                    <a:pt x="28" y="127"/>
                  </a:moveTo>
                  <a:lnTo>
                    <a:pt x="28" y="130"/>
                  </a:lnTo>
                  <a:lnTo>
                    <a:pt x="28" y="130"/>
                  </a:lnTo>
                  <a:lnTo>
                    <a:pt x="28" y="137"/>
                  </a:lnTo>
                  <a:lnTo>
                    <a:pt x="30" y="140"/>
                  </a:lnTo>
                  <a:lnTo>
                    <a:pt x="30" y="137"/>
                  </a:lnTo>
                  <a:lnTo>
                    <a:pt x="30" y="135"/>
                  </a:lnTo>
                  <a:lnTo>
                    <a:pt x="28" y="130"/>
                  </a:lnTo>
                  <a:lnTo>
                    <a:pt x="28" y="130"/>
                  </a:lnTo>
                  <a:lnTo>
                    <a:pt x="28" y="127"/>
                  </a:lnTo>
                  <a:close/>
                  <a:moveTo>
                    <a:pt x="55" y="127"/>
                  </a:moveTo>
                  <a:lnTo>
                    <a:pt x="55" y="130"/>
                  </a:lnTo>
                  <a:lnTo>
                    <a:pt x="55" y="132"/>
                  </a:lnTo>
                  <a:lnTo>
                    <a:pt x="55" y="127"/>
                  </a:lnTo>
                  <a:lnTo>
                    <a:pt x="55" y="127"/>
                  </a:lnTo>
                  <a:lnTo>
                    <a:pt x="55" y="127"/>
                  </a:lnTo>
                  <a:close/>
                  <a:moveTo>
                    <a:pt x="25" y="127"/>
                  </a:moveTo>
                  <a:lnTo>
                    <a:pt x="25" y="127"/>
                  </a:lnTo>
                  <a:lnTo>
                    <a:pt x="25" y="127"/>
                  </a:lnTo>
                  <a:lnTo>
                    <a:pt x="25" y="127"/>
                  </a:lnTo>
                  <a:close/>
                  <a:moveTo>
                    <a:pt x="18" y="127"/>
                  </a:moveTo>
                  <a:lnTo>
                    <a:pt x="18" y="130"/>
                  </a:lnTo>
                  <a:lnTo>
                    <a:pt x="18" y="135"/>
                  </a:lnTo>
                  <a:lnTo>
                    <a:pt x="18" y="140"/>
                  </a:lnTo>
                  <a:lnTo>
                    <a:pt x="18" y="142"/>
                  </a:lnTo>
                  <a:lnTo>
                    <a:pt x="18" y="140"/>
                  </a:lnTo>
                  <a:lnTo>
                    <a:pt x="18" y="137"/>
                  </a:lnTo>
                  <a:lnTo>
                    <a:pt x="18" y="137"/>
                  </a:lnTo>
                  <a:lnTo>
                    <a:pt x="18" y="130"/>
                  </a:lnTo>
                  <a:lnTo>
                    <a:pt x="18" y="127"/>
                  </a:lnTo>
                  <a:close/>
                  <a:moveTo>
                    <a:pt x="125" y="127"/>
                  </a:moveTo>
                  <a:lnTo>
                    <a:pt x="125" y="132"/>
                  </a:lnTo>
                  <a:lnTo>
                    <a:pt x="125" y="130"/>
                  </a:lnTo>
                  <a:lnTo>
                    <a:pt x="125" y="127"/>
                  </a:lnTo>
                  <a:close/>
                  <a:moveTo>
                    <a:pt x="55" y="127"/>
                  </a:moveTo>
                  <a:lnTo>
                    <a:pt x="53" y="127"/>
                  </a:lnTo>
                  <a:lnTo>
                    <a:pt x="53" y="130"/>
                  </a:lnTo>
                  <a:lnTo>
                    <a:pt x="55" y="127"/>
                  </a:lnTo>
                  <a:lnTo>
                    <a:pt x="55" y="127"/>
                  </a:lnTo>
                  <a:close/>
                  <a:moveTo>
                    <a:pt x="123" y="127"/>
                  </a:moveTo>
                  <a:lnTo>
                    <a:pt x="123" y="127"/>
                  </a:lnTo>
                  <a:lnTo>
                    <a:pt x="123" y="127"/>
                  </a:lnTo>
                  <a:lnTo>
                    <a:pt x="123" y="127"/>
                  </a:lnTo>
                  <a:close/>
                  <a:moveTo>
                    <a:pt x="63" y="125"/>
                  </a:moveTo>
                  <a:lnTo>
                    <a:pt x="63" y="127"/>
                  </a:lnTo>
                  <a:lnTo>
                    <a:pt x="63" y="127"/>
                  </a:lnTo>
                  <a:lnTo>
                    <a:pt x="63" y="127"/>
                  </a:lnTo>
                  <a:lnTo>
                    <a:pt x="63" y="125"/>
                  </a:lnTo>
                  <a:lnTo>
                    <a:pt x="63" y="125"/>
                  </a:lnTo>
                  <a:close/>
                  <a:moveTo>
                    <a:pt x="48" y="125"/>
                  </a:moveTo>
                  <a:lnTo>
                    <a:pt x="48" y="127"/>
                  </a:lnTo>
                  <a:lnTo>
                    <a:pt x="48" y="130"/>
                  </a:lnTo>
                  <a:lnTo>
                    <a:pt x="50" y="127"/>
                  </a:lnTo>
                  <a:lnTo>
                    <a:pt x="48" y="125"/>
                  </a:lnTo>
                  <a:close/>
                  <a:moveTo>
                    <a:pt x="40" y="122"/>
                  </a:moveTo>
                  <a:lnTo>
                    <a:pt x="40" y="125"/>
                  </a:lnTo>
                  <a:lnTo>
                    <a:pt x="40" y="125"/>
                  </a:lnTo>
                  <a:lnTo>
                    <a:pt x="40" y="125"/>
                  </a:lnTo>
                  <a:lnTo>
                    <a:pt x="40" y="125"/>
                  </a:lnTo>
                  <a:lnTo>
                    <a:pt x="40" y="122"/>
                  </a:lnTo>
                  <a:close/>
                  <a:moveTo>
                    <a:pt x="130" y="122"/>
                  </a:moveTo>
                  <a:lnTo>
                    <a:pt x="130" y="125"/>
                  </a:lnTo>
                  <a:lnTo>
                    <a:pt x="130" y="125"/>
                  </a:lnTo>
                  <a:lnTo>
                    <a:pt x="128" y="127"/>
                  </a:lnTo>
                  <a:lnTo>
                    <a:pt x="130" y="132"/>
                  </a:lnTo>
                  <a:lnTo>
                    <a:pt x="130" y="132"/>
                  </a:lnTo>
                  <a:lnTo>
                    <a:pt x="130" y="127"/>
                  </a:lnTo>
                  <a:lnTo>
                    <a:pt x="130" y="122"/>
                  </a:lnTo>
                  <a:close/>
                  <a:moveTo>
                    <a:pt x="43" y="122"/>
                  </a:moveTo>
                  <a:lnTo>
                    <a:pt x="43" y="125"/>
                  </a:lnTo>
                  <a:lnTo>
                    <a:pt x="43" y="125"/>
                  </a:lnTo>
                  <a:lnTo>
                    <a:pt x="43" y="127"/>
                  </a:lnTo>
                  <a:lnTo>
                    <a:pt x="43" y="125"/>
                  </a:lnTo>
                  <a:lnTo>
                    <a:pt x="43" y="125"/>
                  </a:lnTo>
                  <a:lnTo>
                    <a:pt x="43" y="122"/>
                  </a:lnTo>
                  <a:close/>
                  <a:moveTo>
                    <a:pt x="18" y="122"/>
                  </a:moveTo>
                  <a:lnTo>
                    <a:pt x="18" y="127"/>
                  </a:lnTo>
                  <a:lnTo>
                    <a:pt x="18" y="130"/>
                  </a:lnTo>
                  <a:lnTo>
                    <a:pt x="18" y="122"/>
                  </a:lnTo>
                  <a:lnTo>
                    <a:pt x="18" y="122"/>
                  </a:lnTo>
                  <a:close/>
                  <a:moveTo>
                    <a:pt x="25" y="122"/>
                  </a:moveTo>
                  <a:lnTo>
                    <a:pt x="25" y="125"/>
                  </a:lnTo>
                  <a:lnTo>
                    <a:pt x="25" y="125"/>
                  </a:lnTo>
                  <a:lnTo>
                    <a:pt x="25" y="125"/>
                  </a:lnTo>
                  <a:lnTo>
                    <a:pt x="25" y="122"/>
                  </a:lnTo>
                  <a:lnTo>
                    <a:pt x="25" y="122"/>
                  </a:lnTo>
                  <a:close/>
                  <a:moveTo>
                    <a:pt x="48" y="122"/>
                  </a:moveTo>
                  <a:lnTo>
                    <a:pt x="45" y="122"/>
                  </a:lnTo>
                  <a:lnTo>
                    <a:pt x="45" y="132"/>
                  </a:lnTo>
                  <a:lnTo>
                    <a:pt x="45" y="132"/>
                  </a:lnTo>
                  <a:lnTo>
                    <a:pt x="45" y="135"/>
                  </a:lnTo>
                  <a:lnTo>
                    <a:pt x="48" y="137"/>
                  </a:lnTo>
                  <a:lnTo>
                    <a:pt x="48" y="130"/>
                  </a:lnTo>
                  <a:lnTo>
                    <a:pt x="48" y="127"/>
                  </a:lnTo>
                  <a:lnTo>
                    <a:pt x="48" y="127"/>
                  </a:lnTo>
                  <a:lnTo>
                    <a:pt x="48" y="125"/>
                  </a:lnTo>
                  <a:lnTo>
                    <a:pt x="48" y="122"/>
                  </a:lnTo>
                  <a:lnTo>
                    <a:pt x="48" y="122"/>
                  </a:lnTo>
                  <a:close/>
                  <a:moveTo>
                    <a:pt x="33" y="122"/>
                  </a:moveTo>
                  <a:lnTo>
                    <a:pt x="33" y="125"/>
                  </a:lnTo>
                  <a:lnTo>
                    <a:pt x="33" y="127"/>
                  </a:lnTo>
                  <a:lnTo>
                    <a:pt x="33" y="127"/>
                  </a:lnTo>
                  <a:lnTo>
                    <a:pt x="33" y="127"/>
                  </a:lnTo>
                  <a:lnTo>
                    <a:pt x="33" y="122"/>
                  </a:lnTo>
                  <a:lnTo>
                    <a:pt x="33" y="122"/>
                  </a:lnTo>
                  <a:close/>
                  <a:moveTo>
                    <a:pt x="60" y="122"/>
                  </a:moveTo>
                  <a:lnTo>
                    <a:pt x="60" y="122"/>
                  </a:lnTo>
                  <a:lnTo>
                    <a:pt x="60" y="122"/>
                  </a:lnTo>
                  <a:lnTo>
                    <a:pt x="60" y="122"/>
                  </a:lnTo>
                  <a:close/>
                  <a:moveTo>
                    <a:pt x="18" y="120"/>
                  </a:moveTo>
                  <a:lnTo>
                    <a:pt x="18" y="122"/>
                  </a:lnTo>
                  <a:lnTo>
                    <a:pt x="18" y="125"/>
                  </a:lnTo>
                  <a:lnTo>
                    <a:pt x="18" y="130"/>
                  </a:lnTo>
                  <a:lnTo>
                    <a:pt x="20" y="132"/>
                  </a:lnTo>
                  <a:lnTo>
                    <a:pt x="20" y="130"/>
                  </a:lnTo>
                  <a:lnTo>
                    <a:pt x="18" y="125"/>
                  </a:lnTo>
                  <a:lnTo>
                    <a:pt x="18" y="120"/>
                  </a:lnTo>
                  <a:close/>
                  <a:moveTo>
                    <a:pt x="30" y="120"/>
                  </a:moveTo>
                  <a:lnTo>
                    <a:pt x="30" y="122"/>
                  </a:lnTo>
                  <a:lnTo>
                    <a:pt x="30" y="122"/>
                  </a:lnTo>
                  <a:lnTo>
                    <a:pt x="30" y="122"/>
                  </a:lnTo>
                  <a:lnTo>
                    <a:pt x="30" y="120"/>
                  </a:lnTo>
                  <a:close/>
                  <a:moveTo>
                    <a:pt x="10" y="120"/>
                  </a:moveTo>
                  <a:lnTo>
                    <a:pt x="10" y="120"/>
                  </a:lnTo>
                  <a:lnTo>
                    <a:pt x="10" y="127"/>
                  </a:lnTo>
                  <a:lnTo>
                    <a:pt x="10" y="132"/>
                  </a:lnTo>
                  <a:lnTo>
                    <a:pt x="8" y="137"/>
                  </a:lnTo>
                  <a:lnTo>
                    <a:pt x="8" y="137"/>
                  </a:lnTo>
                  <a:lnTo>
                    <a:pt x="10" y="145"/>
                  </a:lnTo>
                  <a:lnTo>
                    <a:pt x="10" y="145"/>
                  </a:lnTo>
                  <a:lnTo>
                    <a:pt x="10" y="135"/>
                  </a:lnTo>
                  <a:lnTo>
                    <a:pt x="10" y="130"/>
                  </a:lnTo>
                  <a:lnTo>
                    <a:pt x="10" y="120"/>
                  </a:lnTo>
                  <a:close/>
                  <a:moveTo>
                    <a:pt x="98" y="120"/>
                  </a:moveTo>
                  <a:lnTo>
                    <a:pt x="98" y="122"/>
                  </a:lnTo>
                  <a:lnTo>
                    <a:pt x="98" y="122"/>
                  </a:lnTo>
                  <a:lnTo>
                    <a:pt x="98" y="120"/>
                  </a:lnTo>
                  <a:lnTo>
                    <a:pt x="98" y="120"/>
                  </a:lnTo>
                  <a:close/>
                  <a:moveTo>
                    <a:pt x="108" y="117"/>
                  </a:moveTo>
                  <a:lnTo>
                    <a:pt x="108" y="117"/>
                  </a:lnTo>
                  <a:lnTo>
                    <a:pt x="108" y="120"/>
                  </a:lnTo>
                  <a:lnTo>
                    <a:pt x="108" y="120"/>
                  </a:lnTo>
                  <a:lnTo>
                    <a:pt x="108" y="117"/>
                  </a:lnTo>
                  <a:close/>
                  <a:moveTo>
                    <a:pt x="30" y="117"/>
                  </a:moveTo>
                  <a:lnTo>
                    <a:pt x="30" y="120"/>
                  </a:lnTo>
                  <a:lnTo>
                    <a:pt x="30" y="125"/>
                  </a:lnTo>
                  <a:lnTo>
                    <a:pt x="30" y="125"/>
                  </a:lnTo>
                  <a:lnTo>
                    <a:pt x="30" y="125"/>
                  </a:lnTo>
                  <a:lnTo>
                    <a:pt x="33" y="120"/>
                  </a:lnTo>
                  <a:lnTo>
                    <a:pt x="30" y="117"/>
                  </a:lnTo>
                  <a:close/>
                  <a:moveTo>
                    <a:pt x="115" y="117"/>
                  </a:moveTo>
                  <a:lnTo>
                    <a:pt x="115" y="120"/>
                  </a:lnTo>
                  <a:lnTo>
                    <a:pt x="115" y="120"/>
                  </a:lnTo>
                  <a:lnTo>
                    <a:pt x="115" y="120"/>
                  </a:lnTo>
                  <a:lnTo>
                    <a:pt x="115" y="117"/>
                  </a:lnTo>
                  <a:lnTo>
                    <a:pt x="115" y="117"/>
                  </a:lnTo>
                  <a:close/>
                  <a:moveTo>
                    <a:pt x="115" y="117"/>
                  </a:moveTo>
                  <a:lnTo>
                    <a:pt x="115" y="120"/>
                  </a:lnTo>
                  <a:lnTo>
                    <a:pt x="115" y="122"/>
                  </a:lnTo>
                  <a:lnTo>
                    <a:pt x="115" y="120"/>
                  </a:lnTo>
                  <a:lnTo>
                    <a:pt x="115" y="117"/>
                  </a:lnTo>
                  <a:close/>
                  <a:moveTo>
                    <a:pt x="53" y="117"/>
                  </a:moveTo>
                  <a:lnTo>
                    <a:pt x="53" y="120"/>
                  </a:lnTo>
                  <a:lnTo>
                    <a:pt x="53" y="125"/>
                  </a:lnTo>
                  <a:lnTo>
                    <a:pt x="53" y="125"/>
                  </a:lnTo>
                  <a:lnTo>
                    <a:pt x="53" y="120"/>
                  </a:lnTo>
                  <a:lnTo>
                    <a:pt x="53" y="117"/>
                  </a:lnTo>
                  <a:close/>
                  <a:moveTo>
                    <a:pt x="113" y="117"/>
                  </a:moveTo>
                  <a:lnTo>
                    <a:pt x="113" y="120"/>
                  </a:lnTo>
                  <a:lnTo>
                    <a:pt x="113" y="120"/>
                  </a:lnTo>
                  <a:lnTo>
                    <a:pt x="113" y="117"/>
                  </a:lnTo>
                  <a:lnTo>
                    <a:pt x="113" y="117"/>
                  </a:lnTo>
                  <a:close/>
                  <a:moveTo>
                    <a:pt x="53" y="115"/>
                  </a:moveTo>
                  <a:lnTo>
                    <a:pt x="53" y="117"/>
                  </a:lnTo>
                  <a:lnTo>
                    <a:pt x="53" y="117"/>
                  </a:lnTo>
                  <a:lnTo>
                    <a:pt x="53" y="120"/>
                  </a:lnTo>
                  <a:lnTo>
                    <a:pt x="53" y="117"/>
                  </a:lnTo>
                  <a:lnTo>
                    <a:pt x="53" y="115"/>
                  </a:lnTo>
                  <a:close/>
                  <a:moveTo>
                    <a:pt x="38" y="115"/>
                  </a:moveTo>
                  <a:lnTo>
                    <a:pt x="38" y="117"/>
                  </a:lnTo>
                  <a:lnTo>
                    <a:pt x="38" y="120"/>
                  </a:lnTo>
                  <a:lnTo>
                    <a:pt x="38" y="120"/>
                  </a:lnTo>
                  <a:lnTo>
                    <a:pt x="38" y="125"/>
                  </a:lnTo>
                  <a:lnTo>
                    <a:pt x="38" y="125"/>
                  </a:lnTo>
                  <a:lnTo>
                    <a:pt x="38" y="125"/>
                  </a:lnTo>
                  <a:lnTo>
                    <a:pt x="38" y="125"/>
                  </a:lnTo>
                  <a:lnTo>
                    <a:pt x="38" y="120"/>
                  </a:lnTo>
                  <a:lnTo>
                    <a:pt x="38" y="120"/>
                  </a:lnTo>
                  <a:lnTo>
                    <a:pt x="38" y="120"/>
                  </a:lnTo>
                  <a:lnTo>
                    <a:pt x="38" y="115"/>
                  </a:lnTo>
                  <a:close/>
                  <a:moveTo>
                    <a:pt x="13" y="115"/>
                  </a:moveTo>
                  <a:lnTo>
                    <a:pt x="13" y="115"/>
                  </a:lnTo>
                  <a:lnTo>
                    <a:pt x="13" y="125"/>
                  </a:lnTo>
                  <a:lnTo>
                    <a:pt x="13" y="130"/>
                  </a:lnTo>
                  <a:lnTo>
                    <a:pt x="13" y="125"/>
                  </a:lnTo>
                  <a:lnTo>
                    <a:pt x="13" y="125"/>
                  </a:lnTo>
                  <a:lnTo>
                    <a:pt x="13" y="122"/>
                  </a:lnTo>
                  <a:lnTo>
                    <a:pt x="13" y="117"/>
                  </a:lnTo>
                  <a:lnTo>
                    <a:pt x="13" y="117"/>
                  </a:lnTo>
                  <a:lnTo>
                    <a:pt x="13" y="115"/>
                  </a:lnTo>
                  <a:close/>
                  <a:moveTo>
                    <a:pt x="110" y="115"/>
                  </a:moveTo>
                  <a:lnTo>
                    <a:pt x="110" y="115"/>
                  </a:lnTo>
                  <a:lnTo>
                    <a:pt x="110" y="115"/>
                  </a:lnTo>
                  <a:lnTo>
                    <a:pt x="110" y="115"/>
                  </a:lnTo>
                  <a:lnTo>
                    <a:pt x="110" y="117"/>
                  </a:lnTo>
                  <a:lnTo>
                    <a:pt x="110" y="115"/>
                  </a:lnTo>
                  <a:lnTo>
                    <a:pt x="110" y="115"/>
                  </a:lnTo>
                  <a:lnTo>
                    <a:pt x="110" y="115"/>
                  </a:lnTo>
                  <a:close/>
                  <a:moveTo>
                    <a:pt x="113" y="115"/>
                  </a:moveTo>
                  <a:lnTo>
                    <a:pt x="113" y="115"/>
                  </a:lnTo>
                  <a:lnTo>
                    <a:pt x="113" y="115"/>
                  </a:lnTo>
                  <a:lnTo>
                    <a:pt x="113" y="115"/>
                  </a:lnTo>
                  <a:close/>
                  <a:moveTo>
                    <a:pt x="23" y="115"/>
                  </a:moveTo>
                  <a:lnTo>
                    <a:pt x="23" y="117"/>
                  </a:lnTo>
                  <a:lnTo>
                    <a:pt x="20" y="125"/>
                  </a:lnTo>
                  <a:lnTo>
                    <a:pt x="20" y="127"/>
                  </a:lnTo>
                  <a:lnTo>
                    <a:pt x="20" y="127"/>
                  </a:lnTo>
                  <a:lnTo>
                    <a:pt x="20" y="130"/>
                  </a:lnTo>
                  <a:lnTo>
                    <a:pt x="23" y="135"/>
                  </a:lnTo>
                  <a:lnTo>
                    <a:pt x="23" y="135"/>
                  </a:lnTo>
                  <a:lnTo>
                    <a:pt x="23" y="132"/>
                  </a:lnTo>
                  <a:lnTo>
                    <a:pt x="23" y="127"/>
                  </a:lnTo>
                  <a:lnTo>
                    <a:pt x="23" y="125"/>
                  </a:lnTo>
                  <a:lnTo>
                    <a:pt x="23" y="122"/>
                  </a:lnTo>
                  <a:lnTo>
                    <a:pt x="23" y="115"/>
                  </a:lnTo>
                  <a:lnTo>
                    <a:pt x="23" y="115"/>
                  </a:lnTo>
                  <a:lnTo>
                    <a:pt x="23" y="115"/>
                  </a:lnTo>
                  <a:close/>
                  <a:moveTo>
                    <a:pt x="60" y="115"/>
                  </a:moveTo>
                  <a:lnTo>
                    <a:pt x="60" y="117"/>
                  </a:lnTo>
                  <a:lnTo>
                    <a:pt x="60" y="122"/>
                  </a:lnTo>
                  <a:lnTo>
                    <a:pt x="60" y="122"/>
                  </a:lnTo>
                  <a:lnTo>
                    <a:pt x="60" y="115"/>
                  </a:lnTo>
                  <a:close/>
                  <a:moveTo>
                    <a:pt x="63" y="115"/>
                  </a:moveTo>
                  <a:lnTo>
                    <a:pt x="63" y="120"/>
                  </a:lnTo>
                  <a:lnTo>
                    <a:pt x="63" y="122"/>
                  </a:lnTo>
                  <a:lnTo>
                    <a:pt x="63" y="115"/>
                  </a:lnTo>
                  <a:lnTo>
                    <a:pt x="63" y="115"/>
                  </a:lnTo>
                  <a:close/>
                  <a:moveTo>
                    <a:pt x="18" y="112"/>
                  </a:moveTo>
                  <a:lnTo>
                    <a:pt x="18" y="117"/>
                  </a:lnTo>
                  <a:lnTo>
                    <a:pt x="18" y="117"/>
                  </a:lnTo>
                  <a:lnTo>
                    <a:pt x="18" y="115"/>
                  </a:lnTo>
                  <a:lnTo>
                    <a:pt x="18" y="112"/>
                  </a:lnTo>
                  <a:close/>
                  <a:moveTo>
                    <a:pt x="33" y="112"/>
                  </a:moveTo>
                  <a:lnTo>
                    <a:pt x="33" y="115"/>
                  </a:lnTo>
                  <a:lnTo>
                    <a:pt x="33" y="117"/>
                  </a:lnTo>
                  <a:lnTo>
                    <a:pt x="33" y="115"/>
                  </a:lnTo>
                  <a:lnTo>
                    <a:pt x="33" y="115"/>
                  </a:lnTo>
                  <a:lnTo>
                    <a:pt x="33" y="112"/>
                  </a:lnTo>
                  <a:lnTo>
                    <a:pt x="33" y="112"/>
                  </a:lnTo>
                  <a:close/>
                  <a:moveTo>
                    <a:pt x="28" y="112"/>
                  </a:moveTo>
                  <a:lnTo>
                    <a:pt x="28" y="117"/>
                  </a:lnTo>
                  <a:lnTo>
                    <a:pt x="28" y="117"/>
                  </a:lnTo>
                  <a:lnTo>
                    <a:pt x="28" y="117"/>
                  </a:lnTo>
                  <a:lnTo>
                    <a:pt x="28" y="115"/>
                  </a:lnTo>
                  <a:lnTo>
                    <a:pt x="28" y="115"/>
                  </a:lnTo>
                  <a:lnTo>
                    <a:pt x="28" y="112"/>
                  </a:lnTo>
                  <a:close/>
                  <a:moveTo>
                    <a:pt x="118" y="112"/>
                  </a:moveTo>
                  <a:lnTo>
                    <a:pt x="118" y="112"/>
                  </a:lnTo>
                  <a:lnTo>
                    <a:pt x="118" y="112"/>
                  </a:lnTo>
                  <a:lnTo>
                    <a:pt x="118" y="112"/>
                  </a:lnTo>
                  <a:lnTo>
                    <a:pt x="118" y="112"/>
                  </a:lnTo>
                  <a:close/>
                  <a:moveTo>
                    <a:pt x="48" y="112"/>
                  </a:moveTo>
                  <a:lnTo>
                    <a:pt x="48" y="115"/>
                  </a:lnTo>
                  <a:lnTo>
                    <a:pt x="48" y="115"/>
                  </a:lnTo>
                  <a:lnTo>
                    <a:pt x="50" y="117"/>
                  </a:lnTo>
                  <a:lnTo>
                    <a:pt x="48" y="115"/>
                  </a:lnTo>
                  <a:lnTo>
                    <a:pt x="48" y="112"/>
                  </a:lnTo>
                  <a:close/>
                  <a:moveTo>
                    <a:pt x="115" y="112"/>
                  </a:moveTo>
                  <a:lnTo>
                    <a:pt x="115" y="115"/>
                  </a:lnTo>
                  <a:lnTo>
                    <a:pt x="115" y="112"/>
                  </a:lnTo>
                  <a:lnTo>
                    <a:pt x="115" y="112"/>
                  </a:lnTo>
                  <a:close/>
                  <a:moveTo>
                    <a:pt x="28" y="112"/>
                  </a:moveTo>
                  <a:lnTo>
                    <a:pt x="28" y="112"/>
                  </a:lnTo>
                  <a:lnTo>
                    <a:pt x="30" y="112"/>
                  </a:lnTo>
                  <a:lnTo>
                    <a:pt x="28" y="112"/>
                  </a:lnTo>
                  <a:close/>
                  <a:moveTo>
                    <a:pt x="25" y="112"/>
                  </a:moveTo>
                  <a:lnTo>
                    <a:pt x="25" y="112"/>
                  </a:lnTo>
                  <a:lnTo>
                    <a:pt x="25" y="112"/>
                  </a:lnTo>
                  <a:lnTo>
                    <a:pt x="25" y="112"/>
                  </a:lnTo>
                  <a:close/>
                  <a:moveTo>
                    <a:pt x="55" y="110"/>
                  </a:moveTo>
                  <a:lnTo>
                    <a:pt x="55" y="112"/>
                  </a:lnTo>
                  <a:lnTo>
                    <a:pt x="55" y="112"/>
                  </a:lnTo>
                  <a:lnTo>
                    <a:pt x="55" y="112"/>
                  </a:lnTo>
                  <a:lnTo>
                    <a:pt x="55" y="112"/>
                  </a:lnTo>
                  <a:lnTo>
                    <a:pt x="55" y="110"/>
                  </a:lnTo>
                  <a:lnTo>
                    <a:pt x="55" y="110"/>
                  </a:lnTo>
                  <a:close/>
                  <a:moveTo>
                    <a:pt x="98" y="110"/>
                  </a:moveTo>
                  <a:lnTo>
                    <a:pt x="98" y="112"/>
                  </a:lnTo>
                  <a:lnTo>
                    <a:pt x="98" y="110"/>
                  </a:lnTo>
                  <a:lnTo>
                    <a:pt x="98" y="110"/>
                  </a:lnTo>
                  <a:close/>
                  <a:moveTo>
                    <a:pt x="110" y="110"/>
                  </a:moveTo>
                  <a:lnTo>
                    <a:pt x="113" y="115"/>
                  </a:lnTo>
                  <a:lnTo>
                    <a:pt x="113" y="115"/>
                  </a:lnTo>
                  <a:lnTo>
                    <a:pt x="113" y="117"/>
                  </a:lnTo>
                  <a:lnTo>
                    <a:pt x="113" y="117"/>
                  </a:lnTo>
                  <a:lnTo>
                    <a:pt x="113" y="115"/>
                  </a:lnTo>
                  <a:lnTo>
                    <a:pt x="113" y="112"/>
                  </a:lnTo>
                  <a:lnTo>
                    <a:pt x="110" y="110"/>
                  </a:lnTo>
                  <a:close/>
                  <a:moveTo>
                    <a:pt x="113" y="110"/>
                  </a:moveTo>
                  <a:lnTo>
                    <a:pt x="113" y="110"/>
                  </a:lnTo>
                  <a:lnTo>
                    <a:pt x="113" y="110"/>
                  </a:lnTo>
                  <a:lnTo>
                    <a:pt x="113" y="110"/>
                  </a:lnTo>
                  <a:close/>
                  <a:moveTo>
                    <a:pt x="20" y="110"/>
                  </a:moveTo>
                  <a:lnTo>
                    <a:pt x="20" y="115"/>
                  </a:lnTo>
                  <a:lnTo>
                    <a:pt x="20" y="117"/>
                  </a:lnTo>
                  <a:lnTo>
                    <a:pt x="20" y="120"/>
                  </a:lnTo>
                  <a:lnTo>
                    <a:pt x="20" y="115"/>
                  </a:lnTo>
                  <a:lnTo>
                    <a:pt x="20" y="110"/>
                  </a:lnTo>
                  <a:lnTo>
                    <a:pt x="20" y="110"/>
                  </a:lnTo>
                  <a:close/>
                  <a:moveTo>
                    <a:pt x="95" y="110"/>
                  </a:moveTo>
                  <a:lnTo>
                    <a:pt x="95" y="112"/>
                  </a:lnTo>
                  <a:lnTo>
                    <a:pt x="98" y="112"/>
                  </a:lnTo>
                  <a:lnTo>
                    <a:pt x="98" y="115"/>
                  </a:lnTo>
                  <a:lnTo>
                    <a:pt x="98" y="117"/>
                  </a:lnTo>
                  <a:lnTo>
                    <a:pt x="98" y="112"/>
                  </a:lnTo>
                  <a:lnTo>
                    <a:pt x="95" y="110"/>
                  </a:lnTo>
                  <a:close/>
                  <a:moveTo>
                    <a:pt x="108" y="107"/>
                  </a:moveTo>
                  <a:lnTo>
                    <a:pt x="108" y="110"/>
                  </a:lnTo>
                  <a:lnTo>
                    <a:pt x="108" y="110"/>
                  </a:lnTo>
                  <a:lnTo>
                    <a:pt x="108" y="112"/>
                  </a:lnTo>
                  <a:lnTo>
                    <a:pt x="110" y="112"/>
                  </a:lnTo>
                  <a:lnTo>
                    <a:pt x="108" y="110"/>
                  </a:lnTo>
                  <a:lnTo>
                    <a:pt x="108" y="107"/>
                  </a:lnTo>
                  <a:close/>
                  <a:moveTo>
                    <a:pt x="18" y="107"/>
                  </a:moveTo>
                  <a:lnTo>
                    <a:pt x="15" y="120"/>
                  </a:lnTo>
                  <a:lnTo>
                    <a:pt x="15" y="120"/>
                  </a:lnTo>
                  <a:lnTo>
                    <a:pt x="13" y="122"/>
                  </a:lnTo>
                  <a:lnTo>
                    <a:pt x="15" y="127"/>
                  </a:lnTo>
                  <a:lnTo>
                    <a:pt x="15" y="130"/>
                  </a:lnTo>
                  <a:lnTo>
                    <a:pt x="18" y="125"/>
                  </a:lnTo>
                  <a:lnTo>
                    <a:pt x="18" y="120"/>
                  </a:lnTo>
                  <a:lnTo>
                    <a:pt x="18" y="117"/>
                  </a:lnTo>
                  <a:lnTo>
                    <a:pt x="18" y="107"/>
                  </a:lnTo>
                  <a:close/>
                  <a:moveTo>
                    <a:pt x="115" y="107"/>
                  </a:moveTo>
                  <a:lnTo>
                    <a:pt x="115" y="107"/>
                  </a:lnTo>
                  <a:lnTo>
                    <a:pt x="115" y="110"/>
                  </a:lnTo>
                  <a:lnTo>
                    <a:pt x="118" y="112"/>
                  </a:lnTo>
                  <a:lnTo>
                    <a:pt x="118" y="110"/>
                  </a:lnTo>
                  <a:lnTo>
                    <a:pt x="118" y="110"/>
                  </a:lnTo>
                  <a:lnTo>
                    <a:pt x="115" y="110"/>
                  </a:lnTo>
                  <a:lnTo>
                    <a:pt x="115" y="107"/>
                  </a:lnTo>
                  <a:close/>
                  <a:moveTo>
                    <a:pt x="30" y="107"/>
                  </a:moveTo>
                  <a:lnTo>
                    <a:pt x="28" y="110"/>
                  </a:lnTo>
                  <a:lnTo>
                    <a:pt x="30" y="110"/>
                  </a:lnTo>
                  <a:lnTo>
                    <a:pt x="30" y="110"/>
                  </a:lnTo>
                  <a:lnTo>
                    <a:pt x="30" y="110"/>
                  </a:lnTo>
                  <a:lnTo>
                    <a:pt x="30" y="107"/>
                  </a:lnTo>
                  <a:lnTo>
                    <a:pt x="30" y="107"/>
                  </a:lnTo>
                  <a:close/>
                  <a:moveTo>
                    <a:pt x="105" y="107"/>
                  </a:moveTo>
                  <a:lnTo>
                    <a:pt x="105" y="110"/>
                  </a:lnTo>
                  <a:lnTo>
                    <a:pt x="108" y="115"/>
                  </a:lnTo>
                  <a:lnTo>
                    <a:pt x="108" y="112"/>
                  </a:lnTo>
                  <a:lnTo>
                    <a:pt x="108" y="112"/>
                  </a:lnTo>
                  <a:lnTo>
                    <a:pt x="105" y="107"/>
                  </a:lnTo>
                  <a:close/>
                  <a:moveTo>
                    <a:pt x="35" y="107"/>
                  </a:moveTo>
                  <a:lnTo>
                    <a:pt x="35" y="107"/>
                  </a:lnTo>
                  <a:lnTo>
                    <a:pt x="35" y="115"/>
                  </a:lnTo>
                  <a:lnTo>
                    <a:pt x="35" y="115"/>
                  </a:lnTo>
                  <a:lnTo>
                    <a:pt x="35" y="117"/>
                  </a:lnTo>
                  <a:lnTo>
                    <a:pt x="35" y="117"/>
                  </a:lnTo>
                  <a:lnTo>
                    <a:pt x="35" y="112"/>
                  </a:lnTo>
                  <a:lnTo>
                    <a:pt x="35" y="107"/>
                  </a:lnTo>
                  <a:close/>
                  <a:moveTo>
                    <a:pt x="50" y="107"/>
                  </a:moveTo>
                  <a:lnTo>
                    <a:pt x="50" y="107"/>
                  </a:lnTo>
                  <a:lnTo>
                    <a:pt x="50" y="110"/>
                  </a:lnTo>
                  <a:lnTo>
                    <a:pt x="50" y="107"/>
                  </a:lnTo>
                  <a:lnTo>
                    <a:pt x="50" y="107"/>
                  </a:lnTo>
                  <a:close/>
                  <a:moveTo>
                    <a:pt x="13" y="105"/>
                  </a:moveTo>
                  <a:lnTo>
                    <a:pt x="10" y="117"/>
                  </a:lnTo>
                  <a:lnTo>
                    <a:pt x="8" y="125"/>
                  </a:lnTo>
                  <a:lnTo>
                    <a:pt x="8" y="127"/>
                  </a:lnTo>
                  <a:lnTo>
                    <a:pt x="8" y="132"/>
                  </a:lnTo>
                  <a:lnTo>
                    <a:pt x="8" y="135"/>
                  </a:lnTo>
                  <a:lnTo>
                    <a:pt x="8" y="132"/>
                  </a:lnTo>
                  <a:lnTo>
                    <a:pt x="10" y="125"/>
                  </a:lnTo>
                  <a:lnTo>
                    <a:pt x="10" y="117"/>
                  </a:lnTo>
                  <a:lnTo>
                    <a:pt x="13" y="110"/>
                  </a:lnTo>
                  <a:lnTo>
                    <a:pt x="13" y="105"/>
                  </a:lnTo>
                  <a:close/>
                  <a:moveTo>
                    <a:pt x="93" y="105"/>
                  </a:moveTo>
                  <a:lnTo>
                    <a:pt x="95" y="112"/>
                  </a:lnTo>
                  <a:lnTo>
                    <a:pt x="98" y="122"/>
                  </a:lnTo>
                  <a:lnTo>
                    <a:pt x="98" y="122"/>
                  </a:lnTo>
                  <a:lnTo>
                    <a:pt x="98" y="122"/>
                  </a:lnTo>
                  <a:lnTo>
                    <a:pt x="95" y="112"/>
                  </a:lnTo>
                  <a:lnTo>
                    <a:pt x="95" y="112"/>
                  </a:lnTo>
                  <a:lnTo>
                    <a:pt x="95" y="110"/>
                  </a:lnTo>
                  <a:lnTo>
                    <a:pt x="93" y="105"/>
                  </a:lnTo>
                  <a:close/>
                  <a:moveTo>
                    <a:pt x="63" y="105"/>
                  </a:moveTo>
                  <a:lnTo>
                    <a:pt x="63" y="110"/>
                  </a:lnTo>
                  <a:lnTo>
                    <a:pt x="63" y="115"/>
                  </a:lnTo>
                  <a:lnTo>
                    <a:pt x="63" y="115"/>
                  </a:lnTo>
                  <a:lnTo>
                    <a:pt x="63" y="117"/>
                  </a:lnTo>
                  <a:lnTo>
                    <a:pt x="63" y="112"/>
                  </a:lnTo>
                  <a:lnTo>
                    <a:pt x="63" y="105"/>
                  </a:lnTo>
                  <a:close/>
                  <a:moveTo>
                    <a:pt x="33" y="105"/>
                  </a:moveTo>
                  <a:lnTo>
                    <a:pt x="33" y="107"/>
                  </a:lnTo>
                  <a:lnTo>
                    <a:pt x="33" y="107"/>
                  </a:lnTo>
                  <a:lnTo>
                    <a:pt x="33" y="105"/>
                  </a:lnTo>
                  <a:close/>
                  <a:moveTo>
                    <a:pt x="108" y="105"/>
                  </a:moveTo>
                  <a:lnTo>
                    <a:pt x="108" y="105"/>
                  </a:lnTo>
                  <a:lnTo>
                    <a:pt x="108" y="107"/>
                  </a:lnTo>
                  <a:lnTo>
                    <a:pt x="108" y="107"/>
                  </a:lnTo>
                  <a:lnTo>
                    <a:pt x="108" y="105"/>
                  </a:lnTo>
                  <a:close/>
                  <a:moveTo>
                    <a:pt x="113" y="105"/>
                  </a:moveTo>
                  <a:lnTo>
                    <a:pt x="113" y="105"/>
                  </a:lnTo>
                  <a:lnTo>
                    <a:pt x="113" y="105"/>
                  </a:lnTo>
                  <a:lnTo>
                    <a:pt x="113" y="105"/>
                  </a:lnTo>
                  <a:lnTo>
                    <a:pt x="113" y="105"/>
                  </a:lnTo>
                  <a:lnTo>
                    <a:pt x="113" y="105"/>
                  </a:lnTo>
                  <a:close/>
                  <a:moveTo>
                    <a:pt x="110" y="105"/>
                  </a:moveTo>
                  <a:lnTo>
                    <a:pt x="110" y="105"/>
                  </a:lnTo>
                  <a:lnTo>
                    <a:pt x="110" y="107"/>
                  </a:lnTo>
                  <a:lnTo>
                    <a:pt x="110" y="105"/>
                  </a:lnTo>
                  <a:lnTo>
                    <a:pt x="110" y="105"/>
                  </a:lnTo>
                  <a:close/>
                  <a:moveTo>
                    <a:pt x="50" y="105"/>
                  </a:moveTo>
                  <a:lnTo>
                    <a:pt x="50" y="107"/>
                  </a:lnTo>
                  <a:lnTo>
                    <a:pt x="50" y="107"/>
                  </a:lnTo>
                  <a:lnTo>
                    <a:pt x="50" y="110"/>
                  </a:lnTo>
                  <a:lnTo>
                    <a:pt x="50" y="112"/>
                  </a:lnTo>
                  <a:lnTo>
                    <a:pt x="50" y="115"/>
                  </a:lnTo>
                  <a:lnTo>
                    <a:pt x="50" y="110"/>
                  </a:lnTo>
                  <a:lnTo>
                    <a:pt x="50" y="105"/>
                  </a:lnTo>
                  <a:close/>
                  <a:moveTo>
                    <a:pt x="53" y="105"/>
                  </a:moveTo>
                  <a:lnTo>
                    <a:pt x="53" y="107"/>
                  </a:lnTo>
                  <a:lnTo>
                    <a:pt x="53" y="107"/>
                  </a:lnTo>
                  <a:lnTo>
                    <a:pt x="55" y="105"/>
                  </a:lnTo>
                  <a:lnTo>
                    <a:pt x="53" y="105"/>
                  </a:lnTo>
                  <a:close/>
                  <a:moveTo>
                    <a:pt x="30" y="105"/>
                  </a:moveTo>
                  <a:lnTo>
                    <a:pt x="30" y="105"/>
                  </a:lnTo>
                  <a:lnTo>
                    <a:pt x="30" y="105"/>
                  </a:lnTo>
                  <a:lnTo>
                    <a:pt x="30" y="105"/>
                  </a:lnTo>
                  <a:close/>
                  <a:moveTo>
                    <a:pt x="18" y="102"/>
                  </a:moveTo>
                  <a:lnTo>
                    <a:pt x="18" y="105"/>
                  </a:lnTo>
                  <a:lnTo>
                    <a:pt x="18" y="105"/>
                  </a:lnTo>
                  <a:lnTo>
                    <a:pt x="18" y="112"/>
                  </a:lnTo>
                  <a:lnTo>
                    <a:pt x="18" y="107"/>
                  </a:lnTo>
                  <a:lnTo>
                    <a:pt x="20" y="105"/>
                  </a:lnTo>
                  <a:lnTo>
                    <a:pt x="18" y="102"/>
                  </a:lnTo>
                  <a:close/>
                  <a:moveTo>
                    <a:pt x="130" y="102"/>
                  </a:moveTo>
                  <a:lnTo>
                    <a:pt x="133" y="107"/>
                  </a:lnTo>
                  <a:lnTo>
                    <a:pt x="133" y="110"/>
                  </a:lnTo>
                  <a:lnTo>
                    <a:pt x="130" y="115"/>
                  </a:lnTo>
                  <a:lnTo>
                    <a:pt x="130" y="120"/>
                  </a:lnTo>
                  <a:lnTo>
                    <a:pt x="130" y="125"/>
                  </a:lnTo>
                  <a:lnTo>
                    <a:pt x="133" y="130"/>
                  </a:lnTo>
                  <a:lnTo>
                    <a:pt x="133" y="135"/>
                  </a:lnTo>
                  <a:lnTo>
                    <a:pt x="133" y="137"/>
                  </a:lnTo>
                  <a:lnTo>
                    <a:pt x="133" y="140"/>
                  </a:lnTo>
                  <a:lnTo>
                    <a:pt x="130" y="145"/>
                  </a:lnTo>
                  <a:lnTo>
                    <a:pt x="130" y="147"/>
                  </a:lnTo>
                  <a:lnTo>
                    <a:pt x="130" y="145"/>
                  </a:lnTo>
                  <a:lnTo>
                    <a:pt x="133" y="140"/>
                  </a:lnTo>
                  <a:lnTo>
                    <a:pt x="133" y="132"/>
                  </a:lnTo>
                  <a:lnTo>
                    <a:pt x="133" y="127"/>
                  </a:lnTo>
                  <a:lnTo>
                    <a:pt x="133" y="122"/>
                  </a:lnTo>
                  <a:lnTo>
                    <a:pt x="133" y="117"/>
                  </a:lnTo>
                  <a:lnTo>
                    <a:pt x="133" y="112"/>
                  </a:lnTo>
                  <a:lnTo>
                    <a:pt x="133" y="107"/>
                  </a:lnTo>
                  <a:lnTo>
                    <a:pt x="130" y="105"/>
                  </a:lnTo>
                  <a:lnTo>
                    <a:pt x="130" y="102"/>
                  </a:lnTo>
                  <a:close/>
                  <a:moveTo>
                    <a:pt x="120" y="102"/>
                  </a:moveTo>
                  <a:lnTo>
                    <a:pt x="120" y="102"/>
                  </a:lnTo>
                  <a:lnTo>
                    <a:pt x="120" y="105"/>
                  </a:lnTo>
                  <a:lnTo>
                    <a:pt x="120" y="107"/>
                  </a:lnTo>
                  <a:lnTo>
                    <a:pt x="120" y="105"/>
                  </a:lnTo>
                  <a:lnTo>
                    <a:pt x="120" y="105"/>
                  </a:lnTo>
                  <a:lnTo>
                    <a:pt x="120" y="102"/>
                  </a:lnTo>
                  <a:close/>
                  <a:moveTo>
                    <a:pt x="123" y="102"/>
                  </a:moveTo>
                  <a:lnTo>
                    <a:pt x="123" y="110"/>
                  </a:lnTo>
                  <a:lnTo>
                    <a:pt x="125" y="117"/>
                  </a:lnTo>
                  <a:lnTo>
                    <a:pt x="125" y="125"/>
                  </a:lnTo>
                  <a:lnTo>
                    <a:pt x="125" y="127"/>
                  </a:lnTo>
                  <a:lnTo>
                    <a:pt x="125" y="130"/>
                  </a:lnTo>
                  <a:lnTo>
                    <a:pt x="125" y="130"/>
                  </a:lnTo>
                  <a:lnTo>
                    <a:pt x="125" y="127"/>
                  </a:lnTo>
                  <a:lnTo>
                    <a:pt x="125" y="127"/>
                  </a:lnTo>
                  <a:lnTo>
                    <a:pt x="125" y="120"/>
                  </a:lnTo>
                  <a:lnTo>
                    <a:pt x="125" y="117"/>
                  </a:lnTo>
                  <a:lnTo>
                    <a:pt x="125" y="115"/>
                  </a:lnTo>
                  <a:lnTo>
                    <a:pt x="125" y="107"/>
                  </a:lnTo>
                  <a:lnTo>
                    <a:pt x="123" y="102"/>
                  </a:lnTo>
                  <a:close/>
                  <a:moveTo>
                    <a:pt x="93" y="102"/>
                  </a:moveTo>
                  <a:lnTo>
                    <a:pt x="93" y="105"/>
                  </a:lnTo>
                  <a:lnTo>
                    <a:pt x="93" y="105"/>
                  </a:lnTo>
                  <a:lnTo>
                    <a:pt x="93" y="105"/>
                  </a:lnTo>
                  <a:lnTo>
                    <a:pt x="93" y="102"/>
                  </a:lnTo>
                  <a:lnTo>
                    <a:pt x="93" y="102"/>
                  </a:lnTo>
                  <a:close/>
                  <a:moveTo>
                    <a:pt x="110" y="102"/>
                  </a:moveTo>
                  <a:lnTo>
                    <a:pt x="110" y="102"/>
                  </a:lnTo>
                  <a:lnTo>
                    <a:pt x="110" y="102"/>
                  </a:lnTo>
                  <a:lnTo>
                    <a:pt x="113" y="105"/>
                  </a:lnTo>
                  <a:lnTo>
                    <a:pt x="110" y="102"/>
                  </a:lnTo>
                  <a:lnTo>
                    <a:pt x="110" y="102"/>
                  </a:lnTo>
                  <a:lnTo>
                    <a:pt x="110" y="102"/>
                  </a:lnTo>
                  <a:close/>
                  <a:moveTo>
                    <a:pt x="30" y="102"/>
                  </a:moveTo>
                  <a:lnTo>
                    <a:pt x="30" y="102"/>
                  </a:lnTo>
                  <a:lnTo>
                    <a:pt x="30" y="102"/>
                  </a:lnTo>
                  <a:lnTo>
                    <a:pt x="30" y="102"/>
                  </a:lnTo>
                  <a:lnTo>
                    <a:pt x="30" y="102"/>
                  </a:lnTo>
                  <a:lnTo>
                    <a:pt x="30" y="102"/>
                  </a:lnTo>
                  <a:lnTo>
                    <a:pt x="30" y="102"/>
                  </a:lnTo>
                  <a:close/>
                  <a:moveTo>
                    <a:pt x="38" y="100"/>
                  </a:moveTo>
                  <a:lnTo>
                    <a:pt x="38" y="102"/>
                  </a:lnTo>
                  <a:lnTo>
                    <a:pt x="38" y="105"/>
                  </a:lnTo>
                  <a:lnTo>
                    <a:pt x="35" y="107"/>
                  </a:lnTo>
                  <a:lnTo>
                    <a:pt x="38" y="100"/>
                  </a:lnTo>
                  <a:lnTo>
                    <a:pt x="38" y="100"/>
                  </a:lnTo>
                  <a:close/>
                  <a:moveTo>
                    <a:pt x="25" y="100"/>
                  </a:moveTo>
                  <a:lnTo>
                    <a:pt x="25" y="102"/>
                  </a:lnTo>
                  <a:lnTo>
                    <a:pt x="25" y="107"/>
                  </a:lnTo>
                  <a:lnTo>
                    <a:pt x="25" y="112"/>
                  </a:lnTo>
                  <a:lnTo>
                    <a:pt x="25" y="112"/>
                  </a:lnTo>
                  <a:lnTo>
                    <a:pt x="25" y="110"/>
                  </a:lnTo>
                  <a:lnTo>
                    <a:pt x="25" y="102"/>
                  </a:lnTo>
                  <a:lnTo>
                    <a:pt x="25" y="100"/>
                  </a:lnTo>
                  <a:lnTo>
                    <a:pt x="25" y="100"/>
                  </a:lnTo>
                  <a:close/>
                  <a:moveTo>
                    <a:pt x="55" y="100"/>
                  </a:moveTo>
                  <a:lnTo>
                    <a:pt x="55" y="102"/>
                  </a:lnTo>
                  <a:lnTo>
                    <a:pt x="55" y="102"/>
                  </a:lnTo>
                  <a:lnTo>
                    <a:pt x="55" y="102"/>
                  </a:lnTo>
                  <a:lnTo>
                    <a:pt x="55" y="102"/>
                  </a:lnTo>
                  <a:lnTo>
                    <a:pt x="55" y="102"/>
                  </a:lnTo>
                  <a:lnTo>
                    <a:pt x="55" y="100"/>
                  </a:lnTo>
                  <a:close/>
                  <a:moveTo>
                    <a:pt x="108" y="100"/>
                  </a:moveTo>
                  <a:lnTo>
                    <a:pt x="108" y="100"/>
                  </a:lnTo>
                  <a:lnTo>
                    <a:pt x="108" y="100"/>
                  </a:lnTo>
                  <a:lnTo>
                    <a:pt x="108" y="105"/>
                  </a:lnTo>
                  <a:lnTo>
                    <a:pt x="108" y="102"/>
                  </a:lnTo>
                  <a:lnTo>
                    <a:pt x="108" y="102"/>
                  </a:lnTo>
                  <a:lnTo>
                    <a:pt x="108" y="100"/>
                  </a:lnTo>
                  <a:close/>
                  <a:moveTo>
                    <a:pt x="105" y="100"/>
                  </a:moveTo>
                  <a:lnTo>
                    <a:pt x="108" y="105"/>
                  </a:lnTo>
                  <a:lnTo>
                    <a:pt x="108" y="107"/>
                  </a:lnTo>
                  <a:lnTo>
                    <a:pt x="108" y="105"/>
                  </a:lnTo>
                  <a:lnTo>
                    <a:pt x="108" y="102"/>
                  </a:lnTo>
                  <a:lnTo>
                    <a:pt x="105" y="100"/>
                  </a:lnTo>
                  <a:lnTo>
                    <a:pt x="105" y="100"/>
                  </a:lnTo>
                  <a:lnTo>
                    <a:pt x="105" y="100"/>
                  </a:lnTo>
                  <a:close/>
                  <a:moveTo>
                    <a:pt x="125" y="97"/>
                  </a:moveTo>
                  <a:lnTo>
                    <a:pt x="128" y="110"/>
                  </a:lnTo>
                  <a:lnTo>
                    <a:pt x="128" y="117"/>
                  </a:lnTo>
                  <a:lnTo>
                    <a:pt x="128" y="120"/>
                  </a:lnTo>
                  <a:lnTo>
                    <a:pt x="128" y="120"/>
                  </a:lnTo>
                  <a:lnTo>
                    <a:pt x="128" y="117"/>
                  </a:lnTo>
                  <a:lnTo>
                    <a:pt x="128" y="115"/>
                  </a:lnTo>
                  <a:lnTo>
                    <a:pt x="128" y="112"/>
                  </a:lnTo>
                  <a:lnTo>
                    <a:pt x="128" y="105"/>
                  </a:lnTo>
                  <a:lnTo>
                    <a:pt x="125" y="97"/>
                  </a:lnTo>
                  <a:close/>
                  <a:moveTo>
                    <a:pt x="25" y="97"/>
                  </a:moveTo>
                  <a:lnTo>
                    <a:pt x="25" y="97"/>
                  </a:lnTo>
                  <a:lnTo>
                    <a:pt x="25" y="102"/>
                  </a:lnTo>
                  <a:lnTo>
                    <a:pt x="25" y="102"/>
                  </a:lnTo>
                  <a:lnTo>
                    <a:pt x="25" y="102"/>
                  </a:lnTo>
                  <a:lnTo>
                    <a:pt x="25" y="102"/>
                  </a:lnTo>
                  <a:lnTo>
                    <a:pt x="25" y="97"/>
                  </a:lnTo>
                  <a:close/>
                  <a:moveTo>
                    <a:pt x="103" y="97"/>
                  </a:moveTo>
                  <a:lnTo>
                    <a:pt x="103" y="97"/>
                  </a:lnTo>
                  <a:lnTo>
                    <a:pt x="105" y="100"/>
                  </a:lnTo>
                  <a:lnTo>
                    <a:pt x="105" y="100"/>
                  </a:lnTo>
                  <a:lnTo>
                    <a:pt x="103" y="97"/>
                  </a:lnTo>
                  <a:close/>
                  <a:moveTo>
                    <a:pt x="33" y="97"/>
                  </a:moveTo>
                  <a:lnTo>
                    <a:pt x="33" y="100"/>
                  </a:lnTo>
                  <a:lnTo>
                    <a:pt x="33" y="100"/>
                  </a:lnTo>
                  <a:lnTo>
                    <a:pt x="33" y="97"/>
                  </a:lnTo>
                  <a:close/>
                  <a:moveTo>
                    <a:pt x="18" y="97"/>
                  </a:moveTo>
                  <a:lnTo>
                    <a:pt x="13" y="110"/>
                  </a:lnTo>
                  <a:lnTo>
                    <a:pt x="13" y="112"/>
                  </a:lnTo>
                  <a:lnTo>
                    <a:pt x="13" y="112"/>
                  </a:lnTo>
                  <a:lnTo>
                    <a:pt x="13" y="117"/>
                  </a:lnTo>
                  <a:lnTo>
                    <a:pt x="13" y="117"/>
                  </a:lnTo>
                  <a:lnTo>
                    <a:pt x="13" y="117"/>
                  </a:lnTo>
                  <a:lnTo>
                    <a:pt x="15" y="112"/>
                  </a:lnTo>
                  <a:lnTo>
                    <a:pt x="15" y="105"/>
                  </a:lnTo>
                  <a:lnTo>
                    <a:pt x="18" y="97"/>
                  </a:lnTo>
                  <a:lnTo>
                    <a:pt x="18" y="97"/>
                  </a:lnTo>
                  <a:close/>
                  <a:moveTo>
                    <a:pt x="20" y="97"/>
                  </a:moveTo>
                  <a:lnTo>
                    <a:pt x="20" y="97"/>
                  </a:lnTo>
                  <a:lnTo>
                    <a:pt x="20" y="102"/>
                  </a:lnTo>
                  <a:lnTo>
                    <a:pt x="20" y="100"/>
                  </a:lnTo>
                  <a:lnTo>
                    <a:pt x="20" y="97"/>
                  </a:lnTo>
                  <a:close/>
                  <a:moveTo>
                    <a:pt x="115" y="97"/>
                  </a:moveTo>
                  <a:lnTo>
                    <a:pt x="115" y="97"/>
                  </a:lnTo>
                  <a:lnTo>
                    <a:pt x="115" y="100"/>
                  </a:lnTo>
                  <a:lnTo>
                    <a:pt x="115" y="97"/>
                  </a:lnTo>
                  <a:close/>
                  <a:moveTo>
                    <a:pt x="53" y="97"/>
                  </a:moveTo>
                  <a:lnTo>
                    <a:pt x="53" y="100"/>
                  </a:lnTo>
                  <a:lnTo>
                    <a:pt x="53" y="100"/>
                  </a:lnTo>
                  <a:lnTo>
                    <a:pt x="53" y="100"/>
                  </a:lnTo>
                  <a:lnTo>
                    <a:pt x="53" y="100"/>
                  </a:lnTo>
                  <a:lnTo>
                    <a:pt x="53" y="97"/>
                  </a:lnTo>
                  <a:close/>
                  <a:moveTo>
                    <a:pt x="118" y="95"/>
                  </a:moveTo>
                  <a:lnTo>
                    <a:pt x="118" y="100"/>
                  </a:lnTo>
                  <a:lnTo>
                    <a:pt x="118" y="110"/>
                  </a:lnTo>
                  <a:lnTo>
                    <a:pt x="118" y="110"/>
                  </a:lnTo>
                  <a:lnTo>
                    <a:pt x="120" y="117"/>
                  </a:lnTo>
                  <a:lnTo>
                    <a:pt x="120" y="117"/>
                  </a:lnTo>
                  <a:lnTo>
                    <a:pt x="120" y="115"/>
                  </a:lnTo>
                  <a:lnTo>
                    <a:pt x="120" y="110"/>
                  </a:lnTo>
                  <a:lnTo>
                    <a:pt x="118" y="102"/>
                  </a:lnTo>
                  <a:lnTo>
                    <a:pt x="118" y="97"/>
                  </a:lnTo>
                  <a:lnTo>
                    <a:pt x="118" y="95"/>
                  </a:lnTo>
                  <a:lnTo>
                    <a:pt x="118" y="95"/>
                  </a:lnTo>
                  <a:close/>
                  <a:moveTo>
                    <a:pt x="105" y="95"/>
                  </a:moveTo>
                  <a:lnTo>
                    <a:pt x="105" y="97"/>
                  </a:lnTo>
                  <a:lnTo>
                    <a:pt x="105" y="97"/>
                  </a:lnTo>
                  <a:lnTo>
                    <a:pt x="105" y="95"/>
                  </a:lnTo>
                  <a:lnTo>
                    <a:pt x="105" y="95"/>
                  </a:lnTo>
                  <a:close/>
                  <a:moveTo>
                    <a:pt x="103" y="95"/>
                  </a:moveTo>
                  <a:lnTo>
                    <a:pt x="105" y="100"/>
                  </a:lnTo>
                  <a:lnTo>
                    <a:pt x="105" y="100"/>
                  </a:lnTo>
                  <a:lnTo>
                    <a:pt x="105" y="100"/>
                  </a:lnTo>
                  <a:lnTo>
                    <a:pt x="103" y="95"/>
                  </a:lnTo>
                  <a:lnTo>
                    <a:pt x="103" y="95"/>
                  </a:lnTo>
                  <a:close/>
                  <a:moveTo>
                    <a:pt x="33" y="92"/>
                  </a:moveTo>
                  <a:lnTo>
                    <a:pt x="33" y="92"/>
                  </a:lnTo>
                  <a:lnTo>
                    <a:pt x="33" y="95"/>
                  </a:lnTo>
                  <a:lnTo>
                    <a:pt x="33" y="92"/>
                  </a:lnTo>
                  <a:lnTo>
                    <a:pt x="33" y="92"/>
                  </a:lnTo>
                  <a:lnTo>
                    <a:pt x="33" y="92"/>
                  </a:lnTo>
                  <a:close/>
                  <a:moveTo>
                    <a:pt x="20" y="92"/>
                  </a:moveTo>
                  <a:lnTo>
                    <a:pt x="20" y="92"/>
                  </a:lnTo>
                  <a:lnTo>
                    <a:pt x="20" y="95"/>
                  </a:lnTo>
                  <a:lnTo>
                    <a:pt x="20" y="92"/>
                  </a:lnTo>
                  <a:lnTo>
                    <a:pt x="20" y="92"/>
                  </a:lnTo>
                  <a:lnTo>
                    <a:pt x="20" y="92"/>
                  </a:lnTo>
                  <a:close/>
                  <a:moveTo>
                    <a:pt x="23" y="92"/>
                  </a:moveTo>
                  <a:lnTo>
                    <a:pt x="23" y="95"/>
                  </a:lnTo>
                  <a:lnTo>
                    <a:pt x="23" y="95"/>
                  </a:lnTo>
                  <a:lnTo>
                    <a:pt x="23" y="92"/>
                  </a:lnTo>
                  <a:lnTo>
                    <a:pt x="23" y="92"/>
                  </a:lnTo>
                  <a:close/>
                  <a:moveTo>
                    <a:pt x="18" y="92"/>
                  </a:moveTo>
                  <a:lnTo>
                    <a:pt x="18" y="95"/>
                  </a:lnTo>
                  <a:lnTo>
                    <a:pt x="18" y="95"/>
                  </a:lnTo>
                  <a:lnTo>
                    <a:pt x="18" y="95"/>
                  </a:lnTo>
                  <a:lnTo>
                    <a:pt x="18" y="92"/>
                  </a:lnTo>
                  <a:close/>
                  <a:moveTo>
                    <a:pt x="58" y="90"/>
                  </a:moveTo>
                  <a:lnTo>
                    <a:pt x="55" y="97"/>
                  </a:lnTo>
                  <a:lnTo>
                    <a:pt x="55" y="97"/>
                  </a:lnTo>
                  <a:lnTo>
                    <a:pt x="55" y="97"/>
                  </a:lnTo>
                  <a:lnTo>
                    <a:pt x="55" y="95"/>
                  </a:lnTo>
                  <a:lnTo>
                    <a:pt x="58" y="92"/>
                  </a:lnTo>
                  <a:lnTo>
                    <a:pt x="58" y="90"/>
                  </a:lnTo>
                  <a:close/>
                  <a:moveTo>
                    <a:pt x="33" y="90"/>
                  </a:moveTo>
                  <a:lnTo>
                    <a:pt x="33" y="90"/>
                  </a:lnTo>
                  <a:lnTo>
                    <a:pt x="33" y="90"/>
                  </a:lnTo>
                  <a:lnTo>
                    <a:pt x="33" y="90"/>
                  </a:lnTo>
                  <a:close/>
                  <a:moveTo>
                    <a:pt x="65" y="90"/>
                  </a:moveTo>
                  <a:lnTo>
                    <a:pt x="65" y="92"/>
                  </a:lnTo>
                  <a:lnTo>
                    <a:pt x="63" y="95"/>
                  </a:lnTo>
                  <a:lnTo>
                    <a:pt x="63" y="100"/>
                  </a:lnTo>
                  <a:lnTo>
                    <a:pt x="65" y="90"/>
                  </a:lnTo>
                  <a:lnTo>
                    <a:pt x="65" y="90"/>
                  </a:lnTo>
                  <a:close/>
                  <a:moveTo>
                    <a:pt x="123" y="90"/>
                  </a:moveTo>
                  <a:lnTo>
                    <a:pt x="123" y="90"/>
                  </a:lnTo>
                  <a:lnTo>
                    <a:pt x="123" y="97"/>
                  </a:lnTo>
                  <a:lnTo>
                    <a:pt x="125" y="107"/>
                  </a:lnTo>
                  <a:lnTo>
                    <a:pt x="125" y="107"/>
                  </a:lnTo>
                  <a:lnTo>
                    <a:pt x="125" y="95"/>
                  </a:lnTo>
                  <a:lnTo>
                    <a:pt x="123" y="90"/>
                  </a:lnTo>
                  <a:close/>
                  <a:moveTo>
                    <a:pt x="115" y="87"/>
                  </a:moveTo>
                  <a:lnTo>
                    <a:pt x="115" y="87"/>
                  </a:lnTo>
                  <a:lnTo>
                    <a:pt x="115" y="92"/>
                  </a:lnTo>
                  <a:lnTo>
                    <a:pt x="115" y="97"/>
                  </a:lnTo>
                  <a:lnTo>
                    <a:pt x="115" y="100"/>
                  </a:lnTo>
                  <a:lnTo>
                    <a:pt x="118" y="100"/>
                  </a:lnTo>
                  <a:lnTo>
                    <a:pt x="118" y="102"/>
                  </a:lnTo>
                  <a:lnTo>
                    <a:pt x="118" y="102"/>
                  </a:lnTo>
                  <a:lnTo>
                    <a:pt x="118" y="100"/>
                  </a:lnTo>
                  <a:lnTo>
                    <a:pt x="115" y="92"/>
                  </a:lnTo>
                  <a:lnTo>
                    <a:pt x="115" y="90"/>
                  </a:lnTo>
                  <a:lnTo>
                    <a:pt x="115" y="90"/>
                  </a:lnTo>
                  <a:lnTo>
                    <a:pt x="115" y="87"/>
                  </a:lnTo>
                  <a:close/>
                  <a:moveTo>
                    <a:pt x="25" y="85"/>
                  </a:moveTo>
                  <a:lnTo>
                    <a:pt x="23" y="87"/>
                  </a:lnTo>
                  <a:lnTo>
                    <a:pt x="23" y="87"/>
                  </a:lnTo>
                  <a:lnTo>
                    <a:pt x="23" y="90"/>
                  </a:lnTo>
                  <a:lnTo>
                    <a:pt x="25" y="87"/>
                  </a:lnTo>
                  <a:lnTo>
                    <a:pt x="25" y="85"/>
                  </a:lnTo>
                  <a:close/>
                  <a:moveTo>
                    <a:pt x="125" y="85"/>
                  </a:moveTo>
                  <a:lnTo>
                    <a:pt x="128" y="92"/>
                  </a:lnTo>
                  <a:lnTo>
                    <a:pt x="130" y="102"/>
                  </a:lnTo>
                  <a:lnTo>
                    <a:pt x="130" y="105"/>
                  </a:lnTo>
                  <a:lnTo>
                    <a:pt x="130" y="105"/>
                  </a:lnTo>
                  <a:lnTo>
                    <a:pt x="130" y="100"/>
                  </a:lnTo>
                  <a:lnTo>
                    <a:pt x="130" y="95"/>
                  </a:lnTo>
                  <a:lnTo>
                    <a:pt x="130" y="95"/>
                  </a:lnTo>
                  <a:lnTo>
                    <a:pt x="128" y="92"/>
                  </a:lnTo>
                  <a:lnTo>
                    <a:pt x="125" y="85"/>
                  </a:lnTo>
                  <a:close/>
                  <a:moveTo>
                    <a:pt x="13" y="85"/>
                  </a:moveTo>
                  <a:lnTo>
                    <a:pt x="10" y="97"/>
                  </a:lnTo>
                  <a:lnTo>
                    <a:pt x="8" y="107"/>
                  </a:lnTo>
                  <a:lnTo>
                    <a:pt x="8" y="117"/>
                  </a:lnTo>
                  <a:lnTo>
                    <a:pt x="8" y="122"/>
                  </a:lnTo>
                  <a:lnTo>
                    <a:pt x="8" y="122"/>
                  </a:lnTo>
                  <a:lnTo>
                    <a:pt x="8" y="120"/>
                  </a:lnTo>
                  <a:lnTo>
                    <a:pt x="10" y="107"/>
                  </a:lnTo>
                  <a:lnTo>
                    <a:pt x="13" y="92"/>
                  </a:lnTo>
                  <a:lnTo>
                    <a:pt x="13" y="90"/>
                  </a:lnTo>
                  <a:lnTo>
                    <a:pt x="15" y="87"/>
                  </a:lnTo>
                  <a:lnTo>
                    <a:pt x="13" y="85"/>
                  </a:lnTo>
                  <a:lnTo>
                    <a:pt x="13" y="85"/>
                  </a:lnTo>
                  <a:close/>
                  <a:moveTo>
                    <a:pt x="123" y="82"/>
                  </a:moveTo>
                  <a:lnTo>
                    <a:pt x="123" y="82"/>
                  </a:lnTo>
                  <a:lnTo>
                    <a:pt x="125" y="92"/>
                  </a:lnTo>
                  <a:lnTo>
                    <a:pt x="125" y="97"/>
                  </a:lnTo>
                  <a:lnTo>
                    <a:pt x="125" y="97"/>
                  </a:lnTo>
                  <a:lnTo>
                    <a:pt x="128" y="110"/>
                  </a:lnTo>
                  <a:lnTo>
                    <a:pt x="128" y="105"/>
                  </a:lnTo>
                  <a:lnTo>
                    <a:pt x="128" y="102"/>
                  </a:lnTo>
                  <a:lnTo>
                    <a:pt x="128" y="97"/>
                  </a:lnTo>
                  <a:lnTo>
                    <a:pt x="125" y="90"/>
                  </a:lnTo>
                  <a:lnTo>
                    <a:pt x="125" y="82"/>
                  </a:lnTo>
                  <a:lnTo>
                    <a:pt x="123" y="82"/>
                  </a:lnTo>
                  <a:lnTo>
                    <a:pt x="123" y="82"/>
                  </a:lnTo>
                  <a:close/>
                  <a:moveTo>
                    <a:pt x="28" y="82"/>
                  </a:moveTo>
                  <a:lnTo>
                    <a:pt x="28" y="82"/>
                  </a:lnTo>
                  <a:lnTo>
                    <a:pt x="28" y="85"/>
                  </a:lnTo>
                  <a:lnTo>
                    <a:pt x="25" y="95"/>
                  </a:lnTo>
                  <a:lnTo>
                    <a:pt x="28" y="97"/>
                  </a:lnTo>
                  <a:lnTo>
                    <a:pt x="28" y="90"/>
                  </a:lnTo>
                  <a:lnTo>
                    <a:pt x="30" y="82"/>
                  </a:lnTo>
                  <a:lnTo>
                    <a:pt x="30" y="82"/>
                  </a:lnTo>
                  <a:lnTo>
                    <a:pt x="28" y="82"/>
                  </a:lnTo>
                  <a:close/>
                  <a:moveTo>
                    <a:pt x="58" y="80"/>
                  </a:moveTo>
                  <a:lnTo>
                    <a:pt x="58" y="82"/>
                  </a:lnTo>
                  <a:lnTo>
                    <a:pt x="58" y="85"/>
                  </a:lnTo>
                  <a:lnTo>
                    <a:pt x="58" y="85"/>
                  </a:lnTo>
                  <a:lnTo>
                    <a:pt x="58" y="82"/>
                  </a:lnTo>
                  <a:lnTo>
                    <a:pt x="58" y="80"/>
                  </a:lnTo>
                  <a:close/>
                  <a:moveTo>
                    <a:pt x="58" y="80"/>
                  </a:moveTo>
                  <a:lnTo>
                    <a:pt x="58" y="80"/>
                  </a:lnTo>
                  <a:lnTo>
                    <a:pt x="58" y="80"/>
                  </a:lnTo>
                  <a:lnTo>
                    <a:pt x="58" y="80"/>
                  </a:lnTo>
                  <a:close/>
                  <a:moveTo>
                    <a:pt x="58" y="80"/>
                  </a:moveTo>
                  <a:lnTo>
                    <a:pt x="58" y="80"/>
                  </a:lnTo>
                  <a:lnTo>
                    <a:pt x="58" y="82"/>
                  </a:lnTo>
                  <a:lnTo>
                    <a:pt x="58" y="82"/>
                  </a:lnTo>
                  <a:lnTo>
                    <a:pt x="58" y="80"/>
                  </a:lnTo>
                  <a:close/>
                  <a:moveTo>
                    <a:pt x="13" y="80"/>
                  </a:moveTo>
                  <a:lnTo>
                    <a:pt x="8" y="97"/>
                  </a:lnTo>
                  <a:lnTo>
                    <a:pt x="5" y="107"/>
                  </a:lnTo>
                  <a:lnTo>
                    <a:pt x="3" y="117"/>
                  </a:lnTo>
                  <a:lnTo>
                    <a:pt x="3" y="122"/>
                  </a:lnTo>
                  <a:lnTo>
                    <a:pt x="3" y="127"/>
                  </a:lnTo>
                  <a:lnTo>
                    <a:pt x="3" y="132"/>
                  </a:lnTo>
                  <a:lnTo>
                    <a:pt x="3" y="140"/>
                  </a:lnTo>
                  <a:lnTo>
                    <a:pt x="5" y="145"/>
                  </a:lnTo>
                  <a:lnTo>
                    <a:pt x="5" y="145"/>
                  </a:lnTo>
                  <a:lnTo>
                    <a:pt x="5" y="142"/>
                  </a:lnTo>
                  <a:lnTo>
                    <a:pt x="5" y="135"/>
                  </a:lnTo>
                  <a:lnTo>
                    <a:pt x="5" y="130"/>
                  </a:lnTo>
                  <a:lnTo>
                    <a:pt x="5" y="130"/>
                  </a:lnTo>
                  <a:lnTo>
                    <a:pt x="5" y="122"/>
                  </a:lnTo>
                  <a:lnTo>
                    <a:pt x="8" y="110"/>
                  </a:lnTo>
                  <a:lnTo>
                    <a:pt x="8" y="97"/>
                  </a:lnTo>
                  <a:lnTo>
                    <a:pt x="10" y="87"/>
                  </a:lnTo>
                  <a:lnTo>
                    <a:pt x="13" y="80"/>
                  </a:lnTo>
                  <a:lnTo>
                    <a:pt x="13" y="80"/>
                  </a:lnTo>
                  <a:close/>
                  <a:moveTo>
                    <a:pt x="115" y="80"/>
                  </a:moveTo>
                  <a:lnTo>
                    <a:pt x="118" y="87"/>
                  </a:lnTo>
                  <a:lnTo>
                    <a:pt x="118" y="92"/>
                  </a:lnTo>
                  <a:lnTo>
                    <a:pt x="120" y="95"/>
                  </a:lnTo>
                  <a:lnTo>
                    <a:pt x="120" y="100"/>
                  </a:lnTo>
                  <a:lnTo>
                    <a:pt x="120" y="102"/>
                  </a:lnTo>
                  <a:lnTo>
                    <a:pt x="120" y="102"/>
                  </a:lnTo>
                  <a:lnTo>
                    <a:pt x="120" y="97"/>
                  </a:lnTo>
                  <a:lnTo>
                    <a:pt x="120" y="95"/>
                  </a:lnTo>
                  <a:lnTo>
                    <a:pt x="120" y="90"/>
                  </a:lnTo>
                  <a:lnTo>
                    <a:pt x="118" y="85"/>
                  </a:lnTo>
                  <a:lnTo>
                    <a:pt x="118" y="80"/>
                  </a:lnTo>
                  <a:lnTo>
                    <a:pt x="115" y="80"/>
                  </a:lnTo>
                  <a:close/>
                  <a:moveTo>
                    <a:pt x="58" y="80"/>
                  </a:moveTo>
                  <a:lnTo>
                    <a:pt x="58" y="80"/>
                  </a:lnTo>
                  <a:lnTo>
                    <a:pt x="58" y="80"/>
                  </a:lnTo>
                  <a:lnTo>
                    <a:pt x="58" y="80"/>
                  </a:lnTo>
                  <a:close/>
                  <a:moveTo>
                    <a:pt x="78" y="77"/>
                  </a:moveTo>
                  <a:lnTo>
                    <a:pt x="78" y="77"/>
                  </a:lnTo>
                  <a:lnTo>
                    <a:pt x="78" y="77"/>
                  </a:lnTo>
                  <a:lnTo>
                    <a:pt x="78" y="77"/>
                  </a:lnTo>
                  <a:lnTo>
                    <a:pt x="78" y="77"/>
                  </a:lnTo>
                  <a:lnTo>
                    <a:pt x="78" y="77"/>
                  </a:lnTo>
                  <a:close/>
                  <a:moveTo>
                    <a:pt x="118" y="77"/>
                  </a:moveTo>
                  <a:lnTo>
                    <a:pt x="118" y="77"/>
                  </a:lnTo>
                  <a:lnTo>
                    <a:pt x="120" y="82"/>
                  </a:lnTo>
                  <a:lnTo>
                    <a:pt x="120" y="87"/>
                  </a:lnTo>
                  <a:lnTo>
                    <a:pt x="120" y="92"/>
                  </a:lnTo>
                  <a:lnTo>
                    <a:pt x="120" y="95"/>
                  </a:lnTo>
                  <a:lnTo>
                    <a:pt x="120" y="90"/>
                  </a:lnTo>
                  <a:lnTo>
                    <a:pt x="120" y="82"/>
                  </a:lnTo>
                  <a:lnTo>
                    <a:pt x="120" y="82"/>
                  </a:lnTo>
                  <a:lnTo>
                    <a:pt x="118" y="77"/>
                  </a:lnTo>
                  <a:close/>
                  <a:moveTo>
                    <a:pt x="30" y="77"/>
                  </a:moveTo>
                  <a:lnTo>
                    <a:pt x="30" y="80"/>
                  </a:lnTo>
                  <a:lnTo>
                    <a:pt x="30" y="77"/>
                  </a:lnTo>
                  <a:lnTo>
                    <a:pt x="30" y="77"/>
                  </a:lnTo>
                  <a:lnTo>
                    <a:pt x="30" y="77"/>
                  </a:lnTo>
                  <a:close/>
                  <a:moveTo>
                    <a:pt x="120" y="77"/>
                  </a:moveTo>
                  <a:lnTo>
                    <a:pt x="120" y="80"/>
                  </a:lnTo>
                  <a:lnTo>
                    <a:pt x="123" y="85"/>
                  </a:lnTo>
                  <a:lnTo>
                    <a:pt x="123" y="90"/>
                  </a:lnTo>
                  <a:lnTo>
                    <a:pt x="125" y="92"/>
                  </a:lnTo>
                  <a:lnTo>
                    <a:pt x="125" y="92"/>
                  </a:lnTo>
                  <a:lnTo>
                    <a:pt x="123" y="85"/>
                  </a:lnTo>
                  <a:lnTo>
                    <a:pt x="123" y="80"/>
                  </a:lnTo>
                  <a:lnTo>
                    <a:pt x="123" y="77"/>
                  </a:lnTo>
                  <a:lnTo>
                    <a:pt x="120" y="77"/>
                  </a:lnTo>
                  <a:close/>
                  <a:moveTo>
                    <a:pt x="30" y="75"/>
                  </a:moveTo>
                  <a:lnTo>
                    <a:pt x="28" y="80"/>
                  </a:lnTo>
                  <a:lnTo>
                    <a:pt x="30" y="82"/>
                  </a:lnTo>
                  <a:lnTo>
                    <a:pt x="30" y="75"/>
                  </a:lnTo>
                  <a:lnTo>
                    <a:pt x="30" y="75"/>
                  </a:lnTo>
                  <a:close/>
                  <a:moveTo>
                    <a:pt x="15" y="75"/>
                  </a:moveTo>
                  <a:lnTo>
                    <a:pt x="15" y="77"/>
                  </a:lnTo>
                  <a:lnTo>
                    <a:pt x="13" y="82"/>
                  </a:lnTo>
                  <a:lnTo>
                    <a:pt x="13" y="85"/>
                  </a:lnTo>
                  <a:lnTo>
                    <a:pt x="15" y="85"/>
                  </a:lnTo>
                  <a:lnTo>
                    <a:pt x="15" y="82"/>
                  </a:lnTo>
                  <a:lnTo>
                    <a:pt x="15" y="75"/>
                  </a:lnTo>
                  <a:close/>
                  <a:moveTo>
                    <a:pt x="58" y="75"/>
                  </a:moveTo>
                  <a:lnTo>
                    <a:pt x="58" y="75"/>
                  </a:lnTo>
                  <a:lnTo>
                    <a:pt x="58" y="75"/>
                  </a:lnTo>
                  <a:lnTo>
                    <a:pt x="58" y="77"/>
                  </a:lnTo>
                  <a:lnTo>
                    <a:pt x="58" y="77"/>
                  </a:lnTo>
                  <a:lnTo>
                    <a:pt x="58" y="80"/>
                  </a:lnTo>
                  <a:lnTo>
                    <a:pt x="58" y="80"/>
                  </a:lnTo>
                  <a:lnTo>
                    <a:pt x="58" y="77"/>
                  </a:lnTo>
                  <a:lnTo>
                    <a:pt x="58" y="75"/>
                  </a:lnTo>
                  <a:lnTo>
                    <a:pt x="58" y="77"/>
                  </a:lnTo>
                  <a:lnTo>
                    <a:pt x="58" y="75"/>
                  </a:lnTo>
                  <a:close/>
                  <a:moveTo>
                    <a:pt x="30" y="75"/>
                  </a:moveTo>
                  <a:lnTo>
                    <a:pt x="30" y="75"/>
                  </a:lnTo>
                  <a:lnTo>
                    <a:pt x="30" y="75"/>
                  </a:lnTo>
                  <a:lnTo>
                    <a:pt x="30" y="75"/>
                  </a:lnTo>
                  <a:lnTo>
                    <a:pt x="30" y="75"/>
                  </a:lnTo>
                  <a:close/>
                  <a:moveTo>
                    <a:pt x="25" y="72"/>
                  </a:moveTo>
                  <a:lnTo>
                    <a:pt x="25" y="72"/>
                  </a:lnTo>
                  <a:lnTo>
                    <a:pt x="25" y="72"/>
                  </a:lnTo>
                  <a:lnTo>
                    <a:pt x="25" y="72"/>
                  </a:lnTo>
                  <a:lnTo>
                    <a:pt x="25" y="72"/>
                  </a:lnTo>
                  <a:close/>
                  <a:moveTo>
                    <a:pt x="30" y="72"/>
                  </a:moveTo>
                  <a:lnTo>
                    <a:pt x="30" y="72"/>
                  </a:lnTo>
                  <a:lnTo>
                    <a:pt x="30" y="75"/>
                  </a:lnTo>
                  <a:lnTo>
                    <a:pt x="30" y="75"/>
                  </a:lnTo>
                  <a:lnTo>
                    <a:pt x="30" y="75"/>
                  </a:lnTo>
                  <a:lnTo>
                    <a:pt x="30" y="72"/>
                  </a:lnTo>
                  <a:lnTo>
                    <a:pt x="30" y="72"/>
                  </a:lnTo>
                  <a:close/>
                  <a:moveTo>
                    <a:pt x="70" y="70"/>
                  </a:moveTo>
                  <a:lnTo>
                    <a:pt x="70" y="72"/>
                  </a:lnTo>
                  <a:lnTo>
                    <a:pt x="70" y="75"/>
                  </a:lnTo>
                  <a:lnTo>
                    <a:pt x="73" y="75"/>
                  </a:lnTo>
                  <a:lnTo>
                    <a:pt x="75" y="77"/>
                  </a:lnTo>
                  <a:lnTo>
                    <a:pt x="78" y="77"/>
                  </a:lnTo>
                  <a:lnTo>
                    <a:pt x="75" y="77"/>
                  </a:lnTo>
                  <a:lnTo>
                    <a:pt x="75" y="77"/>
                  </a:lnTo>
                  <a:lnTo>
                    <a:pt x="73" y="72"/>
                  </a:lnTo>
                  <a:lnTo>
                    <a:pt x="70" y="70"/>
                  </a:lnTo>
                  <a:close/>
                  <a:moveTo>
                    <a:pt x="118" y="70"/>
                  </a:moveTo>
                  <a:lnTo>
                    <a:pt x="120" y="80"/>
                  </a:lnTo>
                  <a:lnTo>
                    <a:pt x="120" y="80"/>
                  </a:lnTo>
                  <a:lnTo>
                    <a:pt x="120" y="82"/>
                  </a:lnTo>
                  <a:lnTo>
                    <a:pt x="120" y="80"/>
                  </a:lnTo>
                  <a:lnTo>
                    <a:pt x="120" y="75"/>
                  </a:lnTo>
                  <a:lnTo>
                    <a:pt x="118" y="70"/>
                  </a:lnTo>
                  <a:close/>
                  <a:moveTo>
                    <a:pt x="108" y="70"/>
                  </a:moveTo>
                  <a:lnTo>
                    <a:pt x="108" y="70"/>
                  </a:lnTo>
                  <a:lnTo>
                    <a:pt x="108" y="70"/>
                  </a:lnTo>
                  <a:lnTo>
                    <a:pt x="108" y="70"/>
                  </a:lnTo>
                  <a:close/>
                  <a:moveTo>
                    <a:pt x="30" y="67"/>
                  </a:moveTo>
                  <a:lnTo>
                    <a:pt x="30" y="67"/>
                  </a:lnTo>
                  <a:lnTo>
                    <a:pt x="30" y="67"/>
                  </a:lnTo>
                  <a:lnTo>
                    <a:pt x="30" y="67"/>
                  </a:lnTo>
                  <a:lnTo>
                    <a:pt x="30" y="70"/>
                  </a:lnTo>
                  <a:lnTo>
                    <a:pt x="30" y="70"/>
                  </a:lnTo>
                  <a:lnTo>
                    <a:pt x="30" y="70"/>
                  </a:lnTo>
                  <a:lnTo>
                    <a:pt x="30" y="67"/>
                  </a:lnTo>
                  <a:lnTo>
                    <a:pt x="30" y="67"/>
                  </a:lnTo>
                  <a:close/>
                  <a:moveTo>
                    <a:pt x="108" y="65"/>
                  </a:moveTo>
                  <a:lnTo>
                    <a:pt x="108" y="67"/>
                  </a:lnTo>
                  <a:lnTo>
                    <a:pt x="108" y="70"/>
                  </a:lnTo>
                  <a:lnTo>
                    <a:pt x="108" y="70"/>
                  </a:lnTo>
                  <a:lnTo>
                    <a:pt x="108" y="67"/>
                  </a:lnTo>
                  <a:lnTo>
                    <a:pt x="108" y="67"/>
                  </a:lnTo>
                  <a:lnTo>
                    <a:pt x="108" y="65"/>
                  </a:lnTo>
                  <a:close/>
                  <a:moveTo>
                    <a:pt x="50" y="65"/>
                  </a:moveTo>
                  <a:lnTo>
                    <a:pt x="50" y="65"/>
                  </a:lnTo>
                  <a:lnTo>
                    <a:pt x="50" y="65"/>
                  </a:lnTo>
                  <a:lnTo>
                    <a:pt x="50" y="65"/>
                  </a:lnTo>
                  <a:lnTo>
                    <a:pt x="50" y="65"/>
                  </a:lnTo>
                  <a:close/>
                  <a:moveTo>
                    <a:pt x="115" y="65"/>
                  </a:moveTo>
                  <a:lnTo>
                    <a:pt x="115" y="70"/>
                  </a:lnTo>
                  <a:lnTo>
                    <a:pt x="118" y="75"/>
                  </a:lnTo>
                  <a:lnTo>
                    <a:pt x="118" y="72"/>
                  </a:lnTo>
                  <a:lnTo>
                    <a:pt x="115" y="67"/>
                  </a:lnTo>
                  <a:lnTo>
                    <a:pt x="115" y="65"/>
                  </a:lnTo>
                  <a:lnTo>
                    <a:pt x="115" y="65"/>
                  </a:lnTo>
                  <a:close/>
                  <a:moveTo>
                    <a:pt x="43" y="65"/>
                  </a:moveTo>
                  <a:lnTo>
                    <a:pt x="43" y="65"/>
                  </a:lnTo>
                  <a:lnTo>
                    <a:pt x="43" y="65"/>
                  </a:lnTo>
                  <a:lnTo>
                    <a:pt x="43" y="65"/>
                  </a:lnTo>
                  <a:close/>
                  <a:moveTo>
                    <a:pt x="108" y="62"/>
                  </a:moveTo>
                  <a:lnTo>
                    <a:pt x="108" y="62"/>
                  </a:lnTo>
                  <a:lnTo>
                    <a:pt x="110" y="65"/>
                  </a:lnTo>
                  <a:lnTo>
                    <a:pt x="110" y="70"/>
                  </a:lnTo>
                  <a:lnTo>
                    <a:pt x="110" y="72"/>
                  </a:lnTo>
                  <a:lnTo>
                    <a:pt x="113" y="75"/>
                  </a:lnTo>
                  <a:lnTo>
                    <a:pt x="115" y="82"/>
                  </a:lnTo>
                  <a:lnTo>
                    <a:pt x="115" y="85"/>
                  </a:lnTo>
                  <a:lnTo>
                    <a:pt x="115" y="72"/>
                  </a:lnTo>
                  <a:lnTo>
                    <a:pt x="113" y="70"/>
                  </a:lnTo>
                  <a:lnTo>
                    <a:pt x="110" y="65"/>
                  </a:lnTo>
                  <a:lnTo>
                    <a:pt x="108" y="62"/>
                  </a:lnTo>
                  <a:close/>
                  <a:moveTo>
                    <a:pt x="118" y="62"/>
                  </a:moveTo>
                  <a:lnTo>
                    <a:pt x="118" y="65"/>
                  </a:lnTo>
                  <a:lnTo>
                    <a:pt x="118" y="65"/>
                  </a:lnTo>
                  <a:lnTo>
                    <a:pt x="120" y="70"/>
                  </a:lnTo>
                  <a:lnTo>
                    <a:pt x="123" y="75"/>
                  </a:lnTo>
                  <a:lnTo>
                    <a:pt x="123" y="75"/>
                  </a:lnTo>
                  <a:lnTo>
                    <a:pt x="123" y="77"/>
                  </a:lnTo>
                  <a:lnTo>
                    <a:pt x="125" y="85"/>
                  </a:lnTo>
                  <a:lnTo>
                    <a:pt x="128" y="92"/>
                  </a:lnTo>
                  <a:lnTo>
                    <a:pt x="128" y="92"/>
                  </a:lnTo>
                  <a:lnTo>
                    <a:pt x="128" y="87"/>
                  </a:lnTo>
                  <a:lnTo>
                    <a:pt x="128" y="85"/>
                  </a:lnTo>
                  <a:lnTo>
                    <a:pt x="125" y="77"/>
                  </a:lnTo>
                  <a:lnTo>
                    <a:pt x="123" y="70"/>
                  </a:lnTo>
                  <a:lnTo>
                    <a:pt x="118" y="62"/>
                  </a:lnTo>
                  <a:close/>
                  <a:moveTo>
                    <a:pt x="35" y="62"/>
                  </a:moveTo>
                  <a:lnTo>
                    <a:pt x="35" y="62"/>
                  </a:lnTo>
                  <a:lnTo>
                    <a:pt x="35" y="62"/>
                  </a:lnTo>
                  <a:lnTo>
                    <a:pt x="35" y="62"/>
                  </a:lnTo>
                  <a:close/>
                  <a:moveTo>
                    <a:pt x="60" y="60"/>
                  </a:moveTo>
                  <a:lnTo>
                    <a:pt x="60" y="60"/>
                  </a:lnTo>
                  <a:lnTo>
                    <a:pt x="60" y="60"/>
                  </a:lnTo>
                  <a:lnTo>
                    <a:pt x="60" y="60"/>
                  </a:lnTo>
                  <a:close/>
                  <a:moveTo>
                    <a:pt x="45" y="60"/>
                  </a:moveTo>
                  <a:lnTo>
                    <a:pt x="45" y="60"/>
                  </a:lnTo>
                  <a:lnTo>
                    <a:pt x="43" y="60"/>
                  </a:lnTo>
                  <a:lnTo>
                    <a:pt x="45" y="60"/>
                  </a:lnTo>
                  <a:close/>
                  <a:moveTo>
                    <a:pt x="53" y="60"/>
                  </a:moveTo>
                  <a:lnTo>
                    <a:pt x="50" y="60"/>
                  </a:lnTo>
                  <a:lnTo>
                    <a:pt x="50" y="62"/>
                  </a:lnTo>
                  <a:lnTo>
                    <a:pt x="50" y="62"/>
                  </a:lnTo>
                  <a:lnTo>
                    <a:pt x="50" y="65"/>
                  </a:lnTo>
                  <a:lnTo>
                    <a:pt x="50" y="65"/>
                  </a:lnTo>
                  <a:lnTo>
                    <a:pt x="50" y="62"/>
                  </a:lnTo>
                  <a:lnTo>
                    <a:pt x="53" y="60"/>
                  </a:lnTo>
                  <a:lnTo>
                    <a:pt x="53" y="60"/>
                  </a:lnTo>
                  <a:close/>
                  <a:moveTo>
                    <a:pt x="113" y="60"/>
                  </a:moveTo>
                  <a:lnTo>
                    <a:pt x="118" y="65"/>
                  </a:lnTo>
                  <a:lnTo>
                    <a:pt x="118" y="70"/>
                  </a:lnTo>
                  <a:lnTo>
                    <a:pt x="115" y="62"/>
                  </a:lnTo>
                  <a:lnTo>
                    <a:pt x="115" y="60"/>
                  </a:lnTo>
                  <a:lnTo>
                    <a:pt x="113" y="60"/>
                  </a:lnTo>
                  <a:close/>
                  <a:moveTo>
                    <a:pt x="20" y="60"/>
                  </a:moveTo>
                  <a:lnTo>
                    <a:pt x="20" y="60"/>
                  </a:lnTo>
                  <a:lnTo>
                    <a:pt x="20" y="62"/>
                  </a:lnTo>
                  <a:lnTo>
                    <a:pt x="20" y="67"/>
                  </a:lnTo>
                  <a:lnTo>
                    <a:pt x="20" y="65"/>
                  </a:lnTo>
                  <a:lnTo>
                    <a:pt x="20" y="62"/>
                  </a:lnTo>
                  <a:lnTo>
                    <a:pt x="20" y="60"/>
                  </a:lnTo>
                  <a:lnTo>
                    <a:pt x="20" y="60"/>
                  </a:lnTo>
                  <a:close/>
                  <a:moveTo>
                    <a:pt x="55" y="60"/>
                  </a:moveTo>
                  <a:lnTo>
                    <a:pt x="55" y="60"/>
                  </a:lnTo>
                  <a:lnTo>
                    <a:pt x="55" y="60"/>
                  </a:lnTo>
                  <a:lnTo>
                    <a:pt x="55" y="60"/>
                  </a:lnTo>
                  <a:lnTo>
                    <a:pt x="55" y="60"/>
                  </a:lnTo>
                  <a:close/>
                  <a:moveTo>
                    <a:pt x="53" y="57"/>
                  </a:moveTo>
                  <a:lnTo>
                    <a:pt x="53" y="57"/>
                  </a:lnTo>
                  <a:lnTo>
                    <a:pt x="53" y="57"/>
                  </a:lnTo>
                  <a:lnTo>
                    <a:pt x="53" y="57"/>
                  </a:lnTo>
                  <a:lnTo>
                    <a:pt x="53" y="57"/>
                  </a:lnTo>
                  <a:close/>
                  <a:moveTo>
                    <a:pt x="13" y="57"/>
                  </a:moveTo>
                  <a:lnTo>
                    <a:pt x="13" y="62"/>
                  </a:lnTo>
                  <a:lnTo>
                    <a:pt x="13" y="67"/>
                  </a:lnTo>
                  <a:lnTo>
                    <a:pt x="13" y="72"/>
                  </a:lnTo>
                  <a:lnTo>
                    <a:pt x="15" y="65"/>
                  </a:lnTo>
                  <a:lnTo>
                    <a:pt x="13" y="62"/>
                  </a:lnTo>
                  <a:lnTo>
                    <a:pt x="13" y="57"/>
                  </a:lnTo>
                  <a:lnTo>
                    <a:pt x="13" y="57"/>
                  </a:lnTo>
                  <a:close/>
                  <a:moveTo>
                    <a:pt x="55" y="57"/>
                  </a:moveTo>
                  <a:lnTo>
                    <a:pt x="55" y="57"/>
                  </a:lnTo>
                  <a:lnTo>
                    <a:pt x="55" y="57"/>
                  </a:lnTo>
                  <a:lnTo>
                    <a:pt x="55" y="57"/>
                  </a:lnTo>
                  <a:lnTo>
                    <a:pt x="55" y="57"/>
                  </a:lnTo>
                  <a:close/>
                  <a:moveTo>
                    <a:pt x="55" y="57"/>
                  </a:moveTo>
                  <a:lnTo>
                    <a:pt x="55" y="57"/>
                  </a:lnTo>
                  <a:lnTo>
                    <a:pt x="55" y="57"/>
                  </a:lnTo>
                  <a:lnTo>
                    <a:pt x="55" y="57"/>
                  </a:lnTo>
                  <a:lnTo>
                    <a:pt x="55" y="57"/>
                  </a:lnTo>
                  <a:lnTo>
                    <a:pt x="55" y="57"/>
                  </a:lnTo>
                  <a:close/>
                  <a:moveTo>
                    <a:pt x="100" y="55"/>
                  </a:moveTo>
                  <a:lnTo>
                    <a:pt x="103" y="60"/>
                  </a:lnTo>
                  <a:lnTo>
                    <a:pt x="103" y="60"/>
                  </a:lnTo>
                  <a:lnTo>
                    <a:pt x="105" y="62"/>
                  </a:lnTo>
                  <a:lnTo>
                    <a:pt x="105" y="62"/>
                  </a:lnTo>
                  <a:lnTo>
                    <a:pt x="103" y="60"/>
                  </a:lnTo>
                  <a:lnTo>
                    <a:pt x="103" y="60"/>
                  </a:lnTo>
                  <a:lnTo>
                    <a:pt x="100" y="55"/>
                  </a:lnTo>
                  <a:close/>
                  <a:moveTo>
                    <a:pt x="38" y="55"/>
                  </a:moveTo>
                  <a:lnTo>
                    <a:pt x="35" y="55"/>
                  </a:lnTo>
                  <a:lnTo>
                    <a:pt x="35" y="60"/>
                  </a:lnTo>
                  <a:lnTo>
                    <a:pt x="35" y="60"/>
                  </a:lnTo>
                  <a:lnTo>
                    <a:pt x="35" y="60"/>
                  </a:lnTo>
                  <a:lnTo>
                    <a:pt x="38" y="55"/>
                  </a:lnTo>
                  <a:close/>
                  <a:moveTo>
                    <a:pt x="53" y="55"/>
                  </a:moveTo>
                  <a:lnTo>
                    <a:pt x="50" y="55"/>
                  </a:lnTo>
                  <a:lnTo>
                    <a:pt x="50" y="55"/>
                  </a:lnTo>
                  <a:lnTo>
                    <a:pt x="50" y="57"/>
                  </a:lnTo>
                  <a:lnTo>
                    <a:pt x="50" y="57"/>
                  </a:lnTo>
                  <a:lnTo>
                    <a:pt x="50" y="55"/>
                  </a:lnTo>
                  <a:lnTo>
                    <a:pt x="53" y="55"/>
                  </a:lnTo>
                  <a:close/>
                  <a:moveTo>
                    <a:pt x="53" y="55"/>
                  </a:moveTo>
                  <a:lnTo>
                    <a:pt x="53" y="55"/>
                  </a:lnTo>
                  <a:lnTo>
                    <a:pt x="53" y="55"/>
                  </a:lnTo>
                  <a:lnTo>
                    <a:pt x="53" y="55"/>
                  </a:lnTo>
                  <a:lnTo>
                    <a:pt x="53" y="55"/>
                  </a:lnTo>
                  <a:lnTo>
                    <a:pt x="53" y="55"/>
                  </a:lnTo>
                  <a:lnTo>
                    <a:pt x="53" y="55"/>
                  </a:lnTo>
                  <a:close/>
                  <a:moveTo>
                    <a:pt x="53" y="55"/>
                  </a:moveTo>
                  <a:lnTo>
                    <a:pt x="53" y="55"/>
                  </a:lnTo>
                  <a:lnTo>
                    <a:pt x="53" y="57"/>
                  </a:lnTo>
                  <a:lnTo>
                    <a:pt x="53" y="57"/>
                  </a:lnTo>
                  <a:lnTo>
                    <a:pt x="53" y="55"/>
                  </a:lnTo>
                  <a:lnTo>
                    <a:pt x="53" y="55"/>
                  </a:lnTo>
                  <a:lnTo>
                    <a:pt x="53" y="55"/>
                  </a:lnTo>
                  <a:close/>
                  <a:moveTo>
                    <a:pt x="33" y="52"/>
                  </a:moveTo>
                  <a:lnTo>
                    <a:pt x="33" y="55"/>
                  </a:lnTo>
                  <a:lnTo>
                    <a:pt x="33" y="52"/>
                  </a:lnTo>
                  <a:lnTo>
                    <a:pt x="33" y="52"/>
                  </a:lnTo>
                  <a:close/>
                  <a:moveTo>
                    <a:pt x="98" y="52"/>
                  </a:moveTo>
                  <a:lnTo>
                    <a:pt x="98" y="52"/>
                  </a:lnTo>
                  <a:lnTo>
                    <a:pt x="98" y="52"/>
                  </a:lnTo>
                  <a:lnTo>
                    <a:pt x="98" y="52"/>
                  </a:lnTo>
                  <a:close/>
                  <a:moveTo>
                    <a:pt x="38" y="52"/>
                  </a:moveTo>
                  <a:lnTo>
                    <a:pt x="38" y="52"/>
                  </a:lnTo>
                  <a:lnTo>
                    <a:pt x="38" y="52"/>
                  </a:lnTo>
                  <a:lnTo>
                    <a:pt x="38" y="52"/>
                  </a:lnTo>
                  <a:close/>
                  <a:moveTo>
                    <a:pt x="83" y="52"/>
                  </a:moveTo>
                  <a:lnTo>
                    <a:pt x="83" y="55"/>
                  </a:lnTo>
                  <a:lnTo>
                    <a:pt x="85" y="55"/>
                  </a:lnTo>
                  <a:lnTo>
                    <a:pt x="85" y="55"/>
                  </a:lnTo>
                  <a:lnTo>
                    <a:pt x="85" y="55"/>
                  </a:lnTo>
                  <a:lnTo>
                    <a:pt x="83" y="55"/>
                  </a:lnTo>
                  <a:lnTo>
                    <a:pt x="83" y="52"/>
                  </a:lnTo>
                  <a:close/>
                  <a:moveTo>
                    <a:pt x="58" y="52"/>
                  </a:moveTo>
                  <a:lnTo>
                    <a:pt x="55" y="52"/>
                  </a:lnTo>
                  <a:lnTo>
                    <a:pt x="55" y="52"/>
                  </a:lnTo>
                  <a:lnTo>
                    <a:pt x="55" y="52"/>
                  </a:lnTo>
                  <a:lnTo>
                    <a:pt x="55" y="52"/>
                  </a:lnTo>
                  <a:lnTo>
                    <a:pt x="58" y="52"/>
                  </a:lnTo>
                  <a:close/>
                  <a:moveTo>
                    <a:pt x="53" y="50"/>
                  </a:moveTo>
                  <a:lnTo>
                    <a:pt x="53" y="52"/>
                  </a:lnTo>
                  <a:lnTo>
                    <a:pt x="53" y="52"/>
                  </a:lnTo>
                  <a:lnTo>
                    <a:pt x="53" y="50"/>
                  </a:lnTo>
                  <a:close/>
                  <a:moveTo>
                    <a:pt x="43" y="50"/>
                  </a:moveTo>
                  <a:lnTo>
                    <a:pt x="43" y="50"/>
                  </a:lnTo>
                  <a:lnTo>
                    <a:pt x="43" y="52"/>
                  </a:lnTo>
                  <a:lnTo>
                    <a:pt x="43" y="52"/>
                  </a:lnTo>
                  <a:lnTo>
                    <a:pt x="43" y="52"/>
                  </a:lnTo>
                  <a:lnTo>
                    <a:pt x="43" y="50"/>
                  </a:lnTo>
                  <a:close/>
                  <a:moveTo>
                    <a:pt x="38" y="50"/>
                  </a:moveTo>
                  <a:lnTo>
                    <a:pt x="38" y="50"/>
                  </a:lnTo>
                  <a:lnTo>
                    <a:pt x="35" y="52"/>
                  </a:lnTo>
                  <a:lnTo>
                    <a:pt x="35" y="52"/>
                  </a:lnTo>
                  <a:lnTo>
                    <a:pt x="38" y="52"/>
                  </a:lnTo>
                  <a:lnTo>
                    <a:pt x="38" y="50"/>
                  </a:lnTo>
                  <a:close/>
                  <a:moveTo>
                    <a:pt x="58" y="50"/>
                  </a:moveTo>
                  <a:lnTo>
                    <a:pt x="55" y="50"/>
                  </a:lnTo>
                  <a:lnTo>
                    <a:pt x="58" y="50"/>
                  </a:lnTo>
                  <a:lnTo>
                    <a:pt x="58" y="50"/>
                  </a:lnTo>
                  <a:close/>
                  <a:moveTo>
                    <a:pt x="23" y="50"/>
                  </a:moveTo>
                  <a:lnTo>
                    <a:pt x="20" y="57"/>
                  </a:lnTo>
                  <a:lnTo>
                    <a:pt x="20" y="57"/>
                  </a:lnTo>
                  <a:lnTo>
                    <a:pt x="20" y="57"/>
                  </a:lnTo>
                  <a:lnTo>
                    <a:pt x="23" y="50"/>
                  </a:lnTo>
                  <a:lnTo>
                    <a:pt x="23" y="50"/>
                  </a:lnTo>
                  <a:close/>
                  <a:moveTo>
                    <a:pt x="58" y="50"/>
                  </a:moveTo>
                  <a:lnTo>
                    <a:pt x="58" y="50"/>
                  </a:lnTo>
                  <a:lnTo>
                    <a:pt x="58" y="50"/>
                  </a:lnTo>
                  <a:lnTo>
                    <a:pt x="58" y="50"/>
                  </a:lnTo>
                  <a:close/>
                  <a:moveTo>
                    <a:pt x="18" y="50"/>
                  </a:moveTo>
                  <a:lnTo>
                    <a:pt x="18" y="50"/>
                  </a:lnTo>
                  <a:lnTo>
                    <a:pt x="18" y="52"/>
                  </a:lnTo>
                  <a:lnTo>
                    <a:pt x="18" y="52"/>
                  </a:lnTo>
                  <a:lnTo>
                    <a:pt x="18" y="55"/>
                  </a:lnTo>
                  <a:lnTo>
                    <a:pt x="18" y="55"/>
                  </a:lnTo>
                  <a:lnTo>
                    <a:pt x="18" y="52"/>
                  </a:lnTo>
                  <a:lnTo>
                    <a:pt x="18" y="52"/>
                  </a:lnTo>
                  <a:lnTo>
                    <a:pt x="18" y="50"/>
                  </a:lnTo>
                  <a:lnTo>
                    <a:pt x="18" y="50"/>
                  </a:lnTo>
                  <a:close/>
                  <a:moveTo>
                    <a:pt x="35" y="47"/>
                  </a:moveTo>
                  <a:lnTo>
                    <a:pt x="33" y="50"/>
                  </a:lnTo>
                  <a:lnTo>
                    <a:pt x="33" y="50"/>
                  </a:lnTo>
                  <a:lnTo>
                    <a:pt x="33" y="50"/>
                  </a:lnTo>
                  <a:lnTo>
                    <a:pt x="35" y="47"/>
                  </a:lnTo>
                  <a:close/>
                  <a:moveTo>
                    <a:pt x="75" y="47"/>
                  </a:moveTo>
                  <a:lnTo>
                    <a:pt x="75" y="50"/>
                  </a:lnTo>
                  <a:lnTo>
                    <a:pt x="75" y="50"/>
                  </a:lnTo>
                  <a:lnTo>
                    <a:pt x="75" y="50"/>
                  </a:lnTo>
                  <a:lnTo>
                    <a:pt x="75" y="50"/>
                  </a:lnTo>
                  <a:lnTo>
                    <a:pt x="75" y="50"/>
                  </a:lnTo>
                  <a:lnTo>
                    <a:pt x="75" y="47"/>
                  </a:lnTo>
                  <a:close/>
                  <a:moveTo>
                    <a:pt x="90" y="47"/>
                  </a:moveTo>
                  <a:lnTo>
                    <a:pt x="90" y="50"/>
                  </a:lnTo>
                  <a:lnTo>
                    <a:pt x="93" y="50"/>
                  </a:lnTo>
                  <a:lnTo>
                    <a:pt x="93" y="50"/>
                  </a:lnTo>
                  <a:lnTo>
                    <a:pt x="93" y="52"/>
                  </a:lnTo>
                  <a:lnTo>
                    <a:pt x="95" y="52"/>
                  </a:lnTo>
                  <a:lnTo>
                    <a:pt x="95" y="52"/>
                  </a:lnTo>
                  <a:lnTo>
                    <a:pt x="93" y="50"/>
                  </a:lnTo>
                  <a:lnTo>
                    <a:pt x="90" y="47"/>
                  </a:lnTo>
                  <a:close/>
                  <a:moveTo>
                    <a:pt x="23" y="47"/>
                  </a:moveTo>
                  <a:lnTo>
                    <a:pt x="23" y="50"/>
                  </a:lnTo>
                  <a:lnTo>
                    <a:pt x="23" y="50"/>
                  </a:lnTo>
                  <a:lnTo>
                    <a:pt x="23" y="50"/>
                  </a:lnTo>
                  <a:lnTo>
                    <a:pt x="23" y="47"/>
                  </a:lnTo>
                  <a:lnTo>
                    <a:pt x="23" y="47"/>
                  </a:lnTo>
                  <a:close/>
                  <a:moveTo>
                    <a:pt x="38" y="47"/>
                  </a:moveTo>
                  <a:lnTo>
                    <a:pt x="38" y="47"/>
                  </a:lnTo>
                  <a:lnTo>
                    <a:pt x="35" y="50"/>
                  </a:lnTo>
                  <a:lnTo>
                    <a:pt x="38" y="50"/>
                  </a:lnTo>
                  <a:lnTo>
                    <a:pt x="38" y="50"/>
                  </a:lnTo>
                  <a:lnTo>
                    <a:pt x="38" y="47"/>
                  </a:lnTo>
                  <a:close/>
                  <a:moveTo>
                    <a:pt x="53" y="47"/>
                  </a:moveTo>
                  <a:lnTo>
                    <a:pt x="53" y="47"/>
                  </a:lnTo>
                  <a:lnTo>
                    <a:pt x="53" y="47"/>
                  </a:lnTo>
                  <a:lnTo>
                    <a:pt x="53" y="47"/>
                  </a:lnTo>
                  <a:close/>
                  <a:moveTo>
                    <a:pt x="20" y="47"/>
                  </a:moveTo>
                  <a:lnTo>
                    <a:pt x="20" y="47"/>
                  </a:lnTo>
                  <a:lnTo>
                    <a:pt x="20" y="50"/>
                  </a:lnTo>
                  <a:lnTo>
                    <a:pt x="20" y="47"/>
                  </a:lnTo>
                  <a:lnTo>
                    <a:pt x="20" y="47"/>
                  </a:lnTo>
                  <a:lnTo>
                    <a:pt x="20" y="47"/>
                  </a:lnTo>
                  <a:close/>
                  <a:moveTo>
                    <a:pt x="18" y="47"/>
                  </a:moveTo>
                  <a:lnTo>
                    <a:pt x="18" y="47"/>
                  </a:lnTo>
                  <a:lnTo>
                    <a:pt x="15" y="52"/>
                  </a:lnTo>
                  <a:lnTo>
                    <a:pt x="15" y="55"/>
                  </a:lnTo>
                  <a:lnTo>
                    <a:pt x="15" y="57"/>
                  </a:lnTo>
                  <a:lnTo>
                    <a:pt x="15" y="62"/>
                  </a:lnTo>
                  <a:lnTo>
                    <a:pt x="15" y="65"/>
                  </a:lnTo>
                  <a:lnTo>
                    <a:pt x="18" y="55"/>
                  </a:lnTo>
                  <a:lnTo>
                    <a:pt x="18" y="55"/>
                  </a:lnTo>
                  <a:lnTo>
                    <a:pt x="18" y="52"/>
                  </a:lnTo>
                  <a:lnTo>
                    <a:pt x="18" y="50"/>
                  </a:lnTo>
                  <a:lnTo>
                    <a:pt x="18" y="50"/>
                  </a:lnTo>
                  <a:lnTo>
                    <a:pt x="18" y="47"/>
                  </a:lnTo>
                  <a:lnTo>
                    <a:pt x="18" y="47"/>
                  </a:lnTo>
                  <a:close/>
                  <a:moveTo>
                    <a:pt x="45" y="47"/>
                  </a:moveTo>
                  <a:lnTo>
                    <a:pt x="43" y="47"/>
                  </a:lnTo>
                  <a:lnTo>
                    <a:pt x="43" y="47"/>
                  </a:lnTo>
                  <a:lnTo>
                    <a:pt x="43" y="47"/>
                  </a:lnTo>
                  <a:lnTo>
                    <a:pt x="43" y="47"/>
                  </a:lnTo>
                  <a:lnTo>
                    <a:pt x="45" y="47"/>
                  </a:lnTo>
                  <a:lnTo>
                    <a:pt x="45" y="47"/>
                  </a:lnTo>
                  <a:close/>
                  <a:moveTo>
                    <a:pt x="28" y="47"/>
                  </a:moveTo>
                  <a:lnTo>
                    <a:pt x="28" y="47"/>
                  </a:lnTo>
                  <a:lnTo>
                    <a:pt x="25" y="50"/>
                  </a:lnTo>
                  <a:lnTo>
                    <a:pt x="25" y="50"/>
                  </a:lnTo>
                  <a:lnTo>
                    <a:pt x="25" y="50"/>
                  </a:lnTo>
                  <a:lnTo>
                    <a:pt x="25" y="50"/>
                  </a:lnTo>
                  <a:lnTo>
                    <a:pt x="28" y="47"/>
                  </a:lnTo>
                  <a:lnTo>
                    <a:pt x="28" y="47"/>
                  </a:lnTo>
                  <a:close/>
                  <a:moveTo>
                    <a:pt x="58" y="45"/>
                  </a:moveTo>
                  <a:lnTo>
                    <a:pt x="58" y="47"/>
                  </a:lnTo>
                  <a:lnTo>
                    <a:pt x="58" y="47"/>
                  </a:lnTo>
                  <a:lnTo>
                    <a:pt x="58" y="45"/>
                  </a:lnTo>
                  <a:close/>
                  <a:moveTo>
                    <a:pt x="58" y="45"/>
                  </a:moveTo>
                  <a:lnTo>
                    <a:pt x="58" y="45"/>
                  </a:lnTo>
                  <a:lnTo>
                    <a:pt x="58" y="47"/>
                  </a:lnTo>
                  <a:lnTo>
                    <a:pt x="58" y="45"/>
                  </a:lnTo>
                  <a:lnTo>
                    <a:pt x="58" y="45"/>
                  </a:lnTo>
                  <a:lnTo>
                    <a:pt x="58" y="45"/>
                  </a:lnTo>
                  <a:close/>
                  <a:moveTo>
                    <a:pt x="20" y="45"/>
                  </a:moveTo>
                  <a:lnTo>
                    <a:pt x="18" y="45"/>
                  </a:lnTo>
                  <a:lnTo>
                    <a:pt x="18" y="47"/>
                  </a:lnTo>
                  <a:lnTo>
                    <a:pt x="18" y="47"/>
                  </a:lnTo>
                  <a:lnTo>
                    <a:pt x="20" y="50"/>
                  </a:lnTo>
                  <a:lnTo>
                    <a:pt x="20" y="45"/>
                  </a:lnTo>
                  <a:close/>
                  <a:moveTo>
                    <a:pt x="78" y="45"/>
                  </a:moveTo>
                  <a:lnTo>
                    <a:pt x="78" y="45"/>
                  </a:lnTo>
                  <a:lnTo>
                    <a:pt x="78" y="45"/>
                  </a:lnTo>
                  <a:lnTo>
                    <a:pt x="78" y="45"/>
                  </a:lnTo>
                  <a:lnTo>
                    <a:pt x="78" y="45"/>
                  </a:lnTo>
                  <a:close/>
                  <a:moveTo>
                    <a:pt x="78" y="45"/>
                  </a:moveTo>
                  <a:lnTo>
                    <a:pt x="78" y="45"/>
                  </a:lnTo>
                  <a:lnTo>
                    <a:pt x="78" y="45"/>
                  </a:lnTo>
                  <a:lnTo>
                    <a:pt x="78" y="45"/>
                  </a:lnTo>
                  <a:lnTo>
                    <a:pt x="78" y="45"/>
                  </a:lnTo>
                  <a:close/>
                  <a:moveTo>
                    <a:pt x="100" y="45"/>
                  </a:moveTo>
                  <a:lnTo>
                    <a:pt x="103" y="47"/>
                  </a:lnTo>
                  <a:lnTo>
                    <a:pt x="103" y="52"/>
                  </a:lnTo>
                  <a:lnTo>
                    <a:pt x="105" y="55"/>
                  </a:lnTo>
                  <a:lnTo>
                    <a:pt x="105" y="55"/>
                  </a:lnTo>
                  <a:lnTo>
                    <a:pt x="105" y="52"/>
                  </a:lnTo>
                  <a:lnTo>
                    <a:pt x="108" y="55"/>
                  </a:lnTo>
                  <a:lnTo>
                    <a:pt x="110" y="60"/>
                  </a:lnTo>
                  <a:lnTo>
                    <a:pt x="113" y="62"/>
                  </a:lnTo>
                  <a:lnTo>
                    <a:pt x="113" y="65"/>
                  </a:lnTo>
                  <a:lnTo>
                    <a:pt x="110" y="60"/>
                  </a:lnTo>
                  <a:lnTo>
                    <a:pt x="110" y="60"/>
                  </a:lnTo>
                  <a:lnTo>
                    <a:pt x="110" y="60"/>
                  </a:lnTo>
                  <a:lnTo>
                    <a:pt x="108" y="55"/>
                  </a:lnTo>
                  <a:lnTo>
                    <a:pt x="108" y="52"/>
                  </a:lnTo>
                  <a:lnTo>
                    <a:pt x="105" y="50"/>
                  </a:lnTo>
                  <a:lnTo>
                    <a:pt x="105" y="50"/>
                  </a:lnTo>
                  <a:lnTo>
                    <a:pt x="103" y="45"/>
                  </a:lnTo>
                  <a:lnTo>
                    <a:pt x="100" y="45"/>
                  </a:lnTo>
                  <a:close/>
                  <a:moveTo>
                    <a:pt x="80" y="45"/>
                  </a:moveTo>
                  <a:lnTo>
                    <a:pt x="78" y="45"/>
                  </a:lnTo>
                  <a:lnTo>
                    <a:pt x="78" y="45"/>
                  </a:lnTo>
                  <a:lnTo>
                    <a:pt x="78" y="47"/>
                  </a:lnTo>
                  <a:lnTo>
                    <a:pt x="78" y="47"/>
                  </a:lnTo>
                  <a:lnTo>
                    <a:pt x="80" y="47"/>
                  </a:lnTo>
                  <a:lnTo>
                    <a:pt x="80" y="47"/>
                  </a:lnTo>
                  <a:lnTo>
                    <a:pt x="83" y="50"/>
                  </a:lnTo>
                  <a:lnTo>
                    <a:pt x="83" y="47"/>
                  </a:lnTo>
                  <a:lnTo>
                    <a:pt x="80" y="45"/>
                  </a:lnTo>
                  <a:close/>
                  <a:moveTo>
                    <a:pt x="85" y="45"/>
                  </a:moveTo>
                  <a:lnTo>
                    <a:pt x="88" y="45"/>
                  </a:lnTo>
                  <a:lnTo>
                    <a:pt x="88" y="45"/>
                  </a:lnTo>
                  <a:lnTo>
                    <a:pt x="85" y="45"/>
                  </a:lnTo>
                  <a:close/>
                  <a:moveTo>
                    <a:pt x="65" y="45"/>
                  </a:moveTo>
                  <a:lnTo>
                    <a:pt x="65" y="45"/>
                  </a:lnTo>
                  <a:lnTo>
                    <a:pt x="65" y="45"/>
                  </a:lnTo>
                  <a:lnTo>
                    <a:pt x="65" y="45"/>
                  </a:lnTo>
                  <a:lnTo>
                    <a:pt x="65" y="45"/>
                  </a:lnTo>
                  <a:close/>
                  <a:moveTo>
                    <a:pt x="63" y="42"/>
                  </a:moveTo>
                  <a:lnTo>
                    <a:pt x="63" y="42"/>
                  </a:lnTo>
                  <a:lnTo>
                    <a:pt x="63" y="42"/>
                  </a:lnTo>
                  <a:lnTo>
                    <a:pt x="63" y="42"/>
                  </a:lnTo>
                  <a:lnTo>
                    <a:pt x="63" y="42"/>
                  </a:lnTo>
                  <a:close/>
                  <a:moveTo>
                    <a:pt x="68" y="42"/>
                  </a:moveTo>
                  <a:lnTo>
                    <a:pt x="68" y="45"/>
                  </a:lnTo>
                  <a:lnTo>
                    <a:pt x="68" y="45"/>
                  </a:lnTo>
                  <a:lnTo>
                    <a:pt x="68" y="42"/>
                  </a:lnTo>
                  <a:lnTo>
                    <a:pt x="68" y="42"/>
                  </a:lnTo>
                  <a:close/>
                  <a:moveTo>
                    <a:pt x="45" y="42"/>
                  </a:moveTo>
                  <a:lnTo>
                    <a:pt x="45" y="42"/>
                  </a:lnTo>
                  <a:lnTo>
                    <a:pt x="45" y="42"/>
                  </a:lnTo>
                  <a:lnTo>
                    <a:pt x="45" y="42"/>
                  </a:lnTo>
                  <a:lnTo>
                    <a:pt x="45" y="42"/>
                  </a:lnTo>
                  <a:close/>
                  <a:moveTo>
                    <a:pt x="18" y="42"/>
                  </a:moveTo>
                  <a:lnTo>
                    <a:pt x="18" y="42"/>
                  </a:lnTo>
                  <a:lnTo>
                    <a:pt x="18" y="45"/>
                  </a:lnTo>
                  <a:lnTo>
                    <a:pt x="18" y="45"/>
                  </a:lnTo>
                  <a:lnTo>
                    <a:pt x="18" y="45"/>
                  </a:lnTo>
                  <a:lnTo>
                    <a:pt x="20" y="45"/>
                  </a:lnTo>
                  <a:lnTo>
                    <a:pt x="20" y="45"/>
                  </a:lnTo>
                  <a:lnTo>
                    <a:pt x="18" y="45"/>
                  </a:lnTo>
                  <a:lnTo>
                    <a:pt x="18" y="42"/>
                  </a:lnTo>
                  <a:close/>
                  <a:moveTo>
                    <a:pt x="45" y="42"/>
                  </a:moveTo>
                  <a:lnTo>
                    <a:pt x="45" y="42"/>
                  </a:lnTo>
                  <a:lnTo>
                    <a:pt x="45" y="42"/>
                  </a:lnTo>
                  <a:lnTo>
                    <a:pt x="45" y="42"/>
                  </a:lnTo>
                  <a:lnTo>
                    <a:pt x="45" y="42"/>
                  </a:lnTo>
                  <a:close/>
                  <a:moveTo>
                    <a:pt x="73" y="42"/>
                  </a:moveTo>
                  <a:lnTo>
                    <a:pt x="73" y="42"/>
                  </a:lnTo>
                  <a:lnTo>
                    <a:pt x="73" y="42"/>
                  </a:lnTo>
                  <a:lnTo>
                    <a:pt x="73" y="42"/>
                  </a:lnTo>
                  <a:close/>
                  <a:moveTo>
                    <a:pt x="23" y="42"/>
                  </a:moveTo>
                  <a:lnTo>
                    <a:pt x="20" y="42"/>
                  </a:lnTo>
                  <a:lnTo>
                    <a:pt x="20" y="45"/>
                  </a:lnTo>
                  <a:lnTo>
                    <a:pt x="20" y="45"/>
                  </a:lnTo>
                  <a:lnTo>
                    <a:pt x="20" y="45"/>
                  </a:lnTo>
                  <a:lnTo>
                    <a:pt x="23" y="42"/>
                  </a:lnTo>
                  <a:lnTo>
                    <a:pt x="23" y="42"/>
                  </a:lnTo>
                  <a:close/>
                  <a:moveTo>
                    <a:pt x="63" y="42"/>
                  </a:moveTo>
                  <a:lnTo>
                    <a:pt x="63" y="42"/>
                  </a:lnTo>
                  <a:lnTo>
                    <a:pt x="63" y="42"/>
                  </a:lnTo>
                  <a:lnTo>
                    <a:pt x="63" y="42"/>
                  </a:lnTo>
                  <a:lnTo>
                    <a:pt x="63" y="42"/>
                  </a:lnTo>
                  <a:close/>
                  <a:moveTo>
                    <a:pt x="40" y="42"/>
                  </a:moveTo>
                  <a:lnTo>
                    <a:pt x="38" y="42"/>
                  </a:lnTo>
                  <a:lnTo>
                    <a:pt x="38" y="45"/>
                  </a:lnTo>
                  <a:lnTo>
                    <a:pt x="40" y="42"/>
                  </a:lnTo>
                  <a:lnTo>
                    <a:pt x="40" y="42"/>
                  </a:lnTo>
                  <a:close/>
                  <a:moveTo>
                    <a:pt x="40" y="42"/>
                  </a:moveTo>
                  <a:lnTo>
                    <a:pt x="40" y="42"/>
                  </a:lnTo>
                  <a:lnTo>
                    <a:pt x="40" y="42"/>
                  </a:lnTo>
                  <a:lnTo>
                    <a:pt x="40" y="42"/>
                  </a:lnTo>
                  <a:lnTo>
                    <a:pt x="40" y="42"/>
                  </a:lnTo>
                  <a:close/>
                  <a:moveTo>
                    <a:pt x="65" y="42"/>
                  </a:moveTo>
                  <a:lnTo>
                    <a:pt x="65" y="42"/>
                  </a:lnTo>
                  <a:lnTo>
                    <a:pt x="65" y="42"/>
                  </a:lnTo>
                  <a:lnTo>
                    <a:pt x="68" y="42"/>
                  </a:lnTo>
                  <a:lnTo>
                    <a:pt x="68" y="42"/>
                  </a:lnTo>
                  <a:lnTo>
                    <a:pt x="65" y="42"/>
                  </a:lnTo>
                  <a:close/>
                  <a:moveTo>
                    <a:pt x="48" y="42"/>
                  </a:moveTo>
                  <a:lnTo>
                    <a:pt x="48" y="42"/>
                  </a:lnTo>
                  <a:lnTo>
                    <a:pt x="48" y="42"/>
                  </a:lnTo>
                  <a:lnTo>
                    <a:pt x="48" y="42"/>
                  </a:lnTo>
                  <a:lnTo>
                    <a:pt x="48" y="42"/>
                  </a:lnTo>
                  <a:close/>
                  <a:moveTo>
                    <a:pt x="85" y="42"/>
                  </a:moveTo>
                  <a:lnTo>
                    <a:pt x="83" y="42"/>
                  </a:lnTo>
                  <a:lnTo>
                    <a:pt x="83" y="42"/>
                  </a:lnTo>
                  <a:lnTo>
                    <a:pt x="83" y="42"/>
                  </a:lnTo>
                  <a:lnTo>
                    <a:pt x="85" y="45"/>
                  </a:lnTo>
                  <a:lnTo>
                    <a:pt x="85" y="45"/>
                  </a:lnTo>
                  <a:lnTo>
                    <a:pt x="85" y="45"/>
                  </a:lnTo>
                  <a:lnTo>
                    <a:pt x="85" y="45"/>
                  </a:lnTo>
                  <a:lnTo>
                    <a:pt x="85" y="45"/>
                  </a:lnTo>
                  <a:lnTo>
                    <a:pt x="85" y="42"/>
                  </a:lnTo>
                  <a:close/>
                  <a:moveTo>
                    <a:pt x="78" y="42"/>
                  </a:moveTo>
                  <a:lnTo>
                    <a:pt x="78" y="42"/>
                  </a:lnTo>
                  <a:lnTo>
                    <a:pt x="78" y="42"/>
                  </a:lnTo>
                  <a:lnTo>
                    <a:pt x="78" y="42"/>
                  </a:lnTo>
                  <a:close/>
                  <a:moveTo>
                    <a:pt x="85" y="42"/>
                  </a:moveTo>
                  <a:lnTo>
                    <a:pt x="85" y="42"/>
                  </a:lnTo>
                  <a:lnTo>
                    <a:pt x="88" y="45"/>
                  </a:lnTo>
                  <a:lnTo>
                    <a:pt x="88" y="47"/>
                  </a:lnTo>
                  <a:lnTo>
                    <a:pt x="88" y="47"/>
                  </a:lnTo>
                  <a:lnTo>
                    <a:pt x="90" y="47"/>
                  </a:lnTo>
                  <a:lnTo>
                    <a:pt x="90" y="47"/>
                  </a:lnTo>
                  <a:lnTo>
                    <a:pt x="88" y="45"/>
                  </a:lnTo>
                  <a:lnTo>
                    <a:pt x="88" y="45"/>
                  </a:lnTo>
                  <a:lnTo>
                    <a:pt x="85" y="42"/>
                  </a:lnTo>
                  <a:close/>
                  <a:moveTo>
                    <a:pt x="30" y="40"/>
                  </a:moveTo>
                  <a:lnTo>
                    <a:pt x="30" y="42"/>
                  </a:lnTo>
                  <a:lnTo>
                    <a:pt x="30" y="45"/>
                  </a:lnTo>
                  <a:lnTo>
                    <a:pt x="30" y="45"/>
                  </a:lnTo>
                  <a:lnTo>
                    <a:pt x="30" y="42"/>
                  </a:lnTo>
                  <a:lnTo>
                    <a:pt x="30" y="40"/>
                  </a:lnTo>
                  <a:close/>
                  <a:moveTo>
                    <a:pt x="73" y="40"/>
                  </a:moveTo>
                  <a:lnTo>
                    <a:pt x="73" y="40"/>
                  </a:lnTo>
                  <a:lnTo>
                    <a:pt x="73" y="42"/>
                  </a:lnTo>
                  <a:lnTo>
                    <a:pt x="73" y="42"/>
                  </a:lnTo>
                  <a:lnTo>
                    <a:pt x="73" y="42"/>
                  </a:lnTo>
                  <a:lnTo>
                    <a:pt x="73" y="40"/>
                  </a:lnTo>
                  <a:close/>
                  <a:moveTo>
                    <a:pt x="25" y="40"/>
                  </a:moveTo>
                  <a:lnTo>
                    <a:pt x="25" y="40"/>
                  </a:lnTo>
                  <a:lnTo>
                    <a:pt x="25" y="45"/>
                  </a:lnTo>
                  <a:lnTo>
                    <a:pt x="25" y="45"/>
                  </a:lnTo>
                  <a:lnTo>
                    <a:pt x="25" y="42"/>
                  </a:lnTo>
                  <a:lnTo>
                    <a:pt x="25" y="40"/>
                  </a:lnTo>
                  <a:lnTo>
                    <a:pt x="25" y="40"/>
                  </a:lnTo>
                  <a:close/>
                  <a:moveTo>
                    <a:pt x="80" y="40"/>
                  </a:moveTo>
                  <a:lnTo>
                    <a:pt x="80" y="40"/>
                  </a:lnTo>
                  <a:lnTo>
                    <a:pt x="80" y="42"/>
                  </a:lnTo>
                  <a:lnTo>
                    <a:pt x="80" y="40"/>
                  </a:lnTo>
                  <a:close/>
                  <a:moveTo>
                    <a:pt x="98" y="40"/>
                  </a:moveTo>
                  <a:lnTo>
                    <a:pt x="98" y="40"/>
                  </a:lnTo>
                  <a:lnTo>
                    <a:pt x="100" y="45"/>
                  </a:lnTo>
                  <a:lnTo>
                    <a:pt x="103" y="50"/>
                  </a:lnTo>
                  <a:lnTo>
                    <a:pt x="103" y="50"/>
                  </a:lnTo>
                  <a:lnTo>
                    <a:pt x="100" y="45"/>
                  </a:lnTo>
                  <a:lnTo>
                    <a:pt x="100" y="45"/>
                  </a:lnTo>
                  <a:lnTo>
                    <a:pt x="100" y="42"/>
                  </a:lnTo>
                  <a:lnTo>
                    <a:pt x="98" y="40"/>
                  </a:lnTo>
                  <a:close/>
                  <a:moveTo>
                    <a:pt x="40" y="40"/>
                  </a:moveTo>
                  <a:lnTo>
                    <a:pt x="38" y="40"/>
                  </a:lnTo>
                  <a:lnTo>
                    <a:pt x="38" y="42"/>
                  </a:lnTo>
                  <a:lnTo>
                    <a:pt x="40" y="42"/>
                  </a:lnTo>
                  <a:lnTo>
                    <a:pt x="40" y="40"/>
                  </a:lnTo>
                  <a:lnTo>
                    <a:pt x="40" y="40"/>
                  </a:lnTo>
                  <a:close/>
                  <a:moveTo>
                    <a:pt x="105" y="40"/>
                  </a:moveTo>
                  <a:lnTo>
                    <a:pt x="108" y="45"/>
                  </a:lnTo>
                  <a:lnTo>
                    <a:pt x="108" y="47"/>
                  </a:lnTo>
                  <a:lnTo>
                    <a:pt x="108" y="47"/>
                  </a:lnTo>
                  <a:lnTo>
                    <a:pt x="110" y="50"/>
                  </a:lnTo>
                  <a:lnTo>
                    <a:pt x="110" y="47"/>
                  </a:lnTo>
                  <a:lnTo>
                    <a:pt x="110" y="45"/>
                  </a:lnTo>
                  <a:lnTo>
                    <a:pt x="105" y="40"/>
                  </a:lnTo>
                  <a:close/>
                  <a:moveTo>
                    <a:pt x="75" y="40"/>
                  </a:moveTo>
                  <a:lnTo>
                    <a:pt x="75" y="40"/>
                  </a:lnTo>
                  <a:lnTo>
                    <a:pt x="75" y="42"/>
                  </a:lnTo>
                  <a:lnTo>
                    <a:pt x="75" y="42"/>
                  </a:lnTo>
                  <a:lnTo>
                    <a:pt x="75" y="42"/>
                  </a:lnTo>
                  <a:lnTo>
                    <a:pt x="78" y="42"/>
                  </a:lnTo>
                  <a:lnTo>
                    <a:pt x="78" y="42"/>
                  </a:lnTo>
                  <a:lnTo>
                    <a:pt x="78" y="42"/>
                  </a:lnTo>
                  <a:lnTo>
                    <a:pt x="78" y="42"/>
                  </a:lnTo>
                  <a:lnTo>
                    <a:pt x="78" y="42"/>
                  </a:lnTo>
                  <a:lnTo>
                    <a:pt x="78" y="42"/>
                  </a:lnTo>
                  <a:lnTo>
                    <a:pt x="75" y="40"/>
                  </a:lnTo>
                  <a:close/>
                  <a:moveTo>
                    <a:pt x="53" y="40"/>
                  </a:moveTo>
                  <a:lnTo>
                    <a:pt x="53" y="40"/>
                  </a:lnTo>
                  <a:lnTo>
                    <a:pt x="53" y="40"/>
                  </a:lnTo>
                  <a:lnTo>
                    <a:pt x="53" y="40"/>
                  </a:lnTo>
                  <a:lnTo>
                    <a:pt x="53" y="40"/>
                  </a:lnTo>
                  <a:lnTo>
                    <a:pt x="53" y="40"/>
                  </a:lnTo>
                  <a:close/>
                  <a:moveTo>
                    <a:pt x="20" y="40"/>
                  </a:moveTo>
                  <a:lnTo>
                    <a:pt x="18" y="40"/>
                  </a:lnTo>
                  <a:lnTo>
                    <a:pt x="18" y="42"/>
                  </a:lnTo>
                  <a:lnTo>
                    <a:pt x="20" y="42"/>
                  </a:lnTo>
                  <a:lnTo>
                    <a:pt x="20" y="40"/>
                  </a:lnTo>
                  <a:close/>
                  <a:moveTo>
                    <a:pt x="60" y="40"/>
                  </a:moveTo>
                  <a:lnTo>
                    <a:pt x="60" y="40"/>
                  </a:lnTo>
                  <a:lnTo>
                    <a:pt x="60" y="40"/>
                  </a:lnTo>
                  <a:lnTo>
                    <a:pt x="60" y="40"/>
                  </a:lnTo>
                  <a:lnTo>
                    <a:pt x="60" y="40"/>
                  </a:lnTo>
                  <a:close/>
                  <a:moveTo>
                    <a:pt x="40" y="40"/>
                  </a:moveTo>
                  <a:lnTo>
                    <a:pt x="40" y="40"/>
                  </a:lnTo>
                  <a:lnTo>
                    <a:pt x="40" y="40"/>
                  </a:lnTo>
                  <a:lnTo>
                    <a:pt x="40" y="40"/>
                  </a:lnTo>
                  <a:close/>
                  <a:moveTo>
                    <a:pt x="33" y="40"/>
                  </a:moveTo>
                  <a:lnTo>
                    <a:pt x="33" y="40"/>
                  </a:lnTo>
                  <a:lnTo>
                    <a:pt x="30" y="40"/>
                  </a:lnTo>
                  <a:lnTo>
                    <a:pt x="30" y="40"/>
                  </a:lnTo>
                  <a:lnTo>
                    <a:pt x="30" y="42"/>
                  </a:lnTo>
                  <a:lnTo>
                    <a:pt x="30" y="45"/>
                  </a:lnTo>
                  <a:lnTo>
                    <a:pt x="33" y="40"/>
                  </a:lnTo>
                  <a:lnTo>
                    <a:pt x="33" y="40"/>
                  </a:lnTo>
                  <a:close/>
                  <a:moveTo>
                    <a:pt x="55" y="40"/>
                  </a:moveTo>
                  <a:lnTo>
                    <a:pt x="55" y="40"/>
                  </a:lnTo>
                  <a:lnTo>
                    <a:pt x="55" y="40"/>
                  </a:lnTo>
                  <a:lnTo>
                    <a:pt x="55" y="40"/>
                  </a:lnTo>
                  <a:close/>
                  <a:moveTo>
                    <a:pt x="20" y="37"/>
                  </a:moveTo>
                  <a:lnTo>
                    <a:pt x="20" y="40"/>
                  </a:lnTo>
                  <a:lnTo>
                    <a:pt x="20" y="40"/>
                  </a:lnTo>
                  <a:lnTo>
                    <a:pt x="20" y="42"/>
                  </a:lnTo>
                  <a:lnTo>
                    <a:pt x="20" y="42"/>
                  </a:lnTo>
                  <a:lnTo>
                    <a:pt x="20" y="42"/>
                  </a:lnTo>
                  <a:lnTo>
                    <a:pt x="20" y="42"/>
                  </a:lnTo>
                  <a:lnTo>
                    <a:pt x="20" y="42"/>
                  </a:lnTo>
                  <a:lnTo>
                    <a:pt x="23" y="42"/>
                  </a:lnTo>
                  <a:lnTo>
                    <a:pt x="20" y="40"/>
                  </a:lnTo>
                  <a:lnTo>
                    <a:pt x="20" y="37"/>
                  </a:lnTo>
                  <a:close/>
                  <a:moveTo>
                    <a:pt x="73" y="37"/>
                  </a:moveTo>
                  <a:lnTo>
                    <a:pt x="73" y="40"/>
                  </a:lnTo>
                  <a:lnTo>
                    <a:pt x="73" y="40"/>
                  </a:lnTo>
                  <a:lnTo>
                    <a:pt x="73" y="37"/>
                  </a:lnTo>
                  <a:close/>
                  <a:moveTo>
                    <a:pt x="30" y="37"/>
                  </a:moveTo>
                  <a:lnTo>
                    <a:pt x="30" y="37"/>
                  </a:lnTo>
                  <a:lnTo>
                    <a:pt x="30" y="37"/>
                  </a:lnTo>
                  <a:lnTo>
                    <a:pt x="30" y="40"/>
                  </a:lnTo>
                  <a:lnTo>
                    <a:pt x="30" y="40"/>
                  </a:lnTo>
                  <a:lnTo>
                    <a:pt x="30" y="40"/>
                  </a:lnTo>
                  <a:lnTo>
                    <a:pt x="30" y="40"/>
                  </a:lnTo>
                  <a:lnTo>
                    <a:pt x="30" y="37"/>
                  </a:lnTo>
                  <a:close/>
                  <a:moveTo>
                    <a:pt x="40" y="37"/>
                  </a:moveTo>
                  <a:lnTo>
                    <a:pt x="40" y="40"/>
                  </a:lnTo>
                  <a:lnTo>
                    <a:pt x="40" y="40"/>
                  </a:lnTo>
                  <a:lnTo>
                    <a:pt x="40" y="40"/>
                  </a:lnTo>
                  <a:lnTo>
                    <a:pt x="40" y="40"/>
                  </a:lnTo>
                  <a:lnTo>
                    <a:pt x="40" y="37"/>
                  </a:lnTo>
                  <a:lnTo>
                    <a:pt x="40" y="37"/>
                  </a:lnTo>
                  <a:close/>
                  <a:moveTo>
                    <a:pt x="35" y="37"/>
                  </a:moveTo>
                  <a:lnTo>
                    <a:pt x="35" y="37"/>
                  </a:lnTo>
                  <a:lnTo>
                    <a:pt x="35" y="40"/>
                  </a:lnTo>
                  <a:lnTo>
                    <a:pt x="35" y="40"/>
                  </a:lnTo>
                  <a:lnTo>
                    <a:pt x="35" y="37"/>
                  </a:lnTo>
                  <a:close/>
                  <a:moveTo>
                    <a:pt x="25" y="37"/>
                  </a:moveTo>
                  <a:lnTo>
                    <a:pt x="25" y="37"/>
                  </a:lnTo>
                  <a:lnTo>
                    <a:pt x="25" y="37"/>
                  </a:lnTo>
                  <a:lnTo>
                    <a:pt x="25" y="37"/>
                  </a:lnTo>
                  <a:close/>
                  <a:moveTo>
                    <a:pt x="40" y="37"/>
                  </a:moveTo>
                  <a:lnTo>
                    <a:pt x="40" y="37"/>
                  </a:lnTo>
                  <a:lnTo>
                    <a:pt x="40" y="37"/>
                  </a:lnTo>
                  <a:lnTo>
                    <a:pt x="40" y="37"/>
                  </a:lnTo>
                  <a:lnTo>
                    <a:pt x="40" y="37"/>
                  </a:lnTo>
                  <a:close/>
                  <a:moveTo>
                    <a:pt x="33" y="37"/>
                  </a:moveTo>
                  <a:lnTo>
                    <a:pt x="30" y="37"/>
                  </a:lnTo>
                  <a:lnTo>
                    <a:pt x="30" y="40"/>
                  </a:lnTo>
                  <a:lnTo>
                    <a:pt x="30" y="40"/>
                  </a:lnTo>
                  <a:lnTo>
                    <a:pt x="33" y="37"/>
                  </a:lnTo>
                  <a:lnTo>
                    <a:pt x="33" y="37"/>
                  </a:lnTo>
                  <a:close/>
                  <a:moveTo>
                    <a:pt x="58" y="37"/>
                  </a:moveTo>
                  <a:lnTo>
                    <a:pt x="55" y="37"/>
                  </a:lnTo>
                  <a:lnTo>
                    <a:pt x="55" y="40"/>
                  </a:lnTo>
                  <a:lnTo>
                    <a:pt x="55" y="40"/>
                  </a:lnTo>
                  <a:lnTo>
                    <a:pt x="58" y="40"/>
                  </a:lnTo>
                  <a:lnTo>
                    <a:pt x="58" y="37"/>
                  </a:lnTo>
                  <a:close/>
                  <a:moveTo>
                    <a:pt x="80" y="37"/>
                  </a:moveTo>
                  <a:lnTo>
                    <a:pt x="78" y="37"/>
                  </a:lnTo>
                  <a:lnTo>
                    <a:pt x="78" y="40"/>
                  </a:lnTo>
                  <a:lnTo>
                    <a:pt x="78" y="40"/>
                  </a:lnTo>
                  <a:lnTo>
                    <a:pt x="78" y="40"/>
                  </a:lnTo>
                  <a:lnTo>
                    <a:pt x="80" y="40"/>
                  </a:lnTo>
                  <a:lnTo>
                    <a:pt x="80" y="40"/>
                  </a:lnTo>
                  <a:lnTo>
                    <a:pt x="80" y="37"/>
                  </a:lnTo>
                  <a:lnTo>
                    <a:pt x="80" y="40"/>
                  </a:lnTo>
                  <a:lnTo>
                    <a:pt x="80" y="40"/>
                  </a:lnTo>
                  <a:lnTo>
                    <a:pt x="80" y="40"/>
                  </a:lnTo>
                  <a:lnTo>
                    <a:pt x="80" y="42"/>
                  </a:lnTo>
                  <a:lnTo>
                    <a:pt x="83" y="42"/>
                  </a:lnTo>
                  <a:lnTo>
                    <a:pt x="85" y="42"/>
                  </a:lnTo>
                  <a:lnTo>
                    <a:pt x="83" y="40"/>
                  </a:lnTo>
                  <a:lnTo>
                    <a:pt x="83" y="40"/>
                  </a:lnTo>
                  <a:lnTo>
                    <a:pt x="80" y="37"/>
                  </a:lnTo>
                  <a:close/>
                  <a:moveTo>
                    <a:pt x="48" y="37"/>
                  </a:moveTo>
                  <a:lnTo>
                    <a:pt x="48" y="37"/>
                  </a:lnTo>
                  <a:lnTo>
                    <a:pt x="48" y="37"/>
                  </a:lnTo>
                  <a:lnTo>
                    <a:pt x="48" y="40"/>
                  </a:lnTo>
                  <a:lnTo>
                    <a:pt x="48" y="40"/>
                  </a:lnTo>
                  <a:lnTo>
                    <a:pt x="50" y="40"/>
                  </a:lnTo>
                  <a:lnTo>
                    <a:pt x="50" y="40"/>
                  </a:lnTo>
                  <a:lnTo>
                    <a:pt x="48" y="37"/>
                  </a:lnTo>
                  <a:close/>
                  <a:moveTo>
                    <a:pt x="43" y="37"/>
                  </a:moveTo>
                  <a:lnTo>
                    <a:pt x="43" y="37"/>
                  </a:lnTo>
                  <a:lnTo>
                    <a:pt x="43" y="37"/>
                  </a:lnTo>
                  <a:lnTo>
                    <a:pt x="43" y="37"/>
                  </a:lnTo>
                  <a:lnTo>
                    <a:pt x="43" y="37"/>
                  </a:lnTo>
                  <a:lnTo>
                    <a:pt x="43" y="37"/>
                  </a:lnTo>
                  <a:lnTo>
                    <a:pt x="43" y="37"/>
                  </a:lnTo>
                  <a:lnTo>
                    <a:pt x="43" y="37"/>
                  </a:lnTo>
                  <a:close/>
                  <a:moveTo>
                    <a:pt x="35" y="37"/>
                  </a:moveTo>
                  <a:lnTo>
                    <a:pt x="35" y="37"/>
                  </a:lnTo>
                  <a:lnTo>
                    <a:pt x="35" y="37"/>
                  </a:lnTo>
                  <a:lnTo>
                    <a:pt x="35" y="37"/>
                  </a:lnTo>
                  <a:close/>
                  <a:moveTo>
                    <a:pt x="60" y="37"/>
                  </a:moveTo>
                  <a:lnTo>
                    <a:pt x="60" y="37"/>
                  </a:lnTo>
                  <a:lnTo>
                    <a:pt x="60" y="37"/>
                  </a:lnTo>
                  <a:lnTo>
                    <a:pt x="60" y="37"/>
                  </a:lnTo>
                  <a:lnTo>
                    <a:pt x="60" y="37"/>
                  </a:lnTo>
                  <a:close/>
                  <a:moveTo>
                    <a:pt x="48" y="37"/>
                  </a:moveTo>
                  <a:lnTo>
                    <a:pt x="45" y="37"/>
                  </a:lnTo>
                  <a:lnTo>
                    <a:pt x="45" y="40"/>
                  </a:lnTo>
                  <a:lnTo>
                    <a:pt x="45" y="40"/>
                  </a:lnTo>
                  <a:lnTo>
                    <a:pt x="45" y="40"/>
                  </a:lnTo>
                  <a:lnTo>
                    <a:pt x="45" y="40"/>
                  </a:lnTo>
                  <a:lnTo>
                    <a:pt x="45" y="40"/>
                  </a:lnTo>
                  <a:lnTo>
                    <a:pt x="45" y="40"/>
                  </a:lnTo>
                  <a:lnTo>
                    <a:pt x="48" y="37"/>
                  </a:lnTo>
                  <a:close/>
                  <a:moveTo>
                    <a:pt x="50" y="37"/>
                  </a:moveTo>
                  <a:lnTo>
                    <a:pt x="50" y="37"/>
                  </a:lnTo>
                  <a:lnTo>
                    <a:pt x="48" y="37"/>
                  </a:lnTo>
                  <a:lnTo>
                    <a:pt x="50" y="37"/>
                  </a:lnTo>
                  <a:lnTo>
                    <a:pt x="50" y="37"/>
                  </a:lnTo>
                  <a:lnTo>
                    <a:pt x="50" y="37"/>
                  </a:lnTo>
                  <a:close/>
                  <a:moveTo>
                    <a:pt x="50" y="37"/>
                  </a:moveTo>
                  <a:lnTo>
                    <a:pt x="50" y="37"/>
                  </a:lnTo>
                  <a:lnTo>
                    <a:pt x="50" y="37"/>
                  </a:lnTo>
                  <a:lnTo>
                    <a:pt x="50" y="37"/>
                  </a:lnTo>
                  <a:close/>
                  <a:moveTo>
                    <a:pt x="53" y="35"/>
                  </a:moveTo>
                  <a:lnTo>
                    <a:pt x="53" y="35"/>
                  </a:lnTo>
                  <a:lnTo>
                    <a:pt x="53" y="37"/>
                  </a:lnTo>
                  <a:lnTo>
                    <a:pt x="53" y="37"/>
                  </a:lnTo>
                  <a:lnTo>
                    <a:pt x="53" y="37"/>
                  </a:lnTo>
                  <a:lnTo>
                    <a:pt x="53" y="37"/>
                  </a:lnTo>
                  <a:lnTo>
                    <a:pt x="53" y="35"/>
                  </a:lnTo>
                  <a:close/>
                  <a:moveTo>
                    <a:pt x="70" y="35"/>
                  </a:moveTo>
                  <a:lnTo>
                    <a:pt x="70" y="40"/>
                  </a:lnTo>
                  <a:lnTo>
                    <a:pt x="70" y="40"/>
                  </a:lnTo>
                  <a:lnTo>
                    <a:pt x="70" y="40"/>
                  </a:lnTo>
                  <a:lnTo>
                    <a:pt x="70" y="37"/>
                  </a:lnTo>
                  <a:lnTo>
                    <a:pt x="70" y="35"/>
                  </a:lnTo>
                  <a:lnTo>
                    <a:pt x="70" y="37"/>
                  </a:lnTo>
                  <a:lnTo>
                    <a:pt x="70" y="35"/>
                  </a:lnTo>
                  <a:close/>
                  <a:moveTo>
                    <a:pt x="55" y="35"/>
                  </a:moveTo>
                  <a:lnTo>
                    <a:pt x="55" y="35"/>
                  </a:lnTo>
                  <a:lnTo>
                    <a:pt x="55" y="35"/>
                  </a:lnTo>
                  <a:lnTo>
                    <a:pt x="55" y="37"/>
                  </a:lnTo>
                  <a:lnTo>
                    <a:pt x="55" y="37"/>
                  </a:lnTo>
                  <a:lnTo>
                    <a:pt x="55" y="35"/>
                  </a:lnTo>
                  <a:close/>
                  <a:moveTo>
                    <a:pt x="58" y="35"/>
                  </a:moveTo>
                  <a:lnTo>
                    <a:pt x="55" y="35"/>
                  </a:lnTo>
                  <a:lnTo>
                    <a:pt x="55" y="35"/>
                  </a:lnTo>
                  <a:lnTo>
                    <a:pt x="55" y="35"/>
                  </a:lnTo>
                  <a:lnTo>
                    <a:pt x="58" y="35"/>
                  </a:lnTo>
                  <a:close/>
                  <a:moveTo>
                    <a:pt x="25" y="35"/>
                  </a:moveTo>
                  <a:lnTo>
                    <a:pt x="25" y="35"/>
                  </a:lnTo>
                  <a:lnTo>
                    <a:pt x="25" y="40"/>
                  </a:lnTo>
                  <a:lnTo>
                    <a:pt x="25" y="40"/>
                  </a:lnTo>
                  <a:lnTo>
                    <a:pt x="25" y="35"/>
                  </a:lnTo>
                  <a:close/>
                  <a:moveTo>
                    <a:pt x="63" y="35"/>
                  </a:moveTo>
                  <a:lnTo>
                    <a:pt x="63" y="35"/>
                  </a:lnTo>
                  <a:lnTo>
                    <a:pt x="63" y="37"/>
                  </a:lnTo>
                  <a:lnTo>
                    <a:pt x="63" y="37"/>
                  </a:lnTo>
                  <a:lnTo>
                    <a:pt x="63" y="35"/>
                  </a:lnTo>
                  <a:close/>
                  <a:moveTo>
                    <a:pt x="70" y="35"/>
                  </a:moveTo>
                  <a:lnTo>
                    <a:pt x="70" y="37"/>
                  </a:lnTo>
                  <a:lnTo>
                    <a:pt x="68" y="40"/>
                  </a:lnTo>
                  <a:lnTo>
                    <a:pt x="70" y="40"/>
                  </a:lnTo>
                  <a:lnTo>
                    <a:pt x="70" y="37"/>
                  </a:lnTo>
                  <a:lnTo>
                    <a:pt x="70" y="35"/>
                  </a:lnTo>
                  <a:lnTo>
                    <a:pt x="70" y="35"/>
                  </a:lnTo>
                  <a:close/>
                  <a:moveTo>
                    <a:pt x="70" y="35"/>
                  </a:moveTo>
                  <a:lnTo>
                    <a:pt x="70" y="35"/>
                  </a:lnTo>
                  <a:lnTo>
                    <a:pt x="70" y="35"/>
                  </a:lnTo>
                  <a:lnTo>
                    <a:pt x="70" y="35"/>
                  </a:lnTo>
                  <a:close/>
                  <a:moveTo>
                    <a:pt x="38" y="35"/>
                  </a:moveTo>
                  <a:lnTo>
                    <a:pt x="38" y="35"/>
                  </a:lnTo>
                  <a:lnTo>
                    <a:pt x="38" y="37"/>
                  </a:lnTo>
                  <a:lnTo>
                    <a:pt x="38" y="37"/>
                  </a:lnTo>
                  <a:lnTo>
                    <a:pt x="38" y="35"/>
                  </a:lnTo>
                  <a:close/>
                  <a:moveTo>
                    <a:pt x="23" y="35"/>
                  </a:moveTo>
                  <a:lnTo>
                    <a:pt x="23" y="35"/>
                  </a:lnTo>
                  <a:lnTo>
                    <a:pt x="23" y="35"/>
                  </a:lnTo>
                  <a:lnTo>
                    <a:pt x="20" y="37"/>
                  </a:lnTo>
                  <a:lnTo>
                    <a:pt x="20" y="37"/>
                  </a:lnTo>
                  <a:lnTo>
                    <a:pt x="20" y="40"/>
                  </a:lnTo>
                  <a:lnTo>
                    <a:pt x="23" y="42"/>
                  </a:lnTo>
                  <a:lnTo>
                    <a:pt x="23" y="42"/>
                  </a:lnTo>
                  <a:lnTo>
                    <a:pt x="23" y="40"/>
                  </a:lnTo>
                  <a:lnTo>
                    <a:pt x="23" y="37"/>
                  </a:lnTo>
                  <a:lnTo>
                    <a:pt x="23" y="35"/>
                  </a:lnTo>
                  <a:lnTo>
                    <a:pt x="23" y="35"/>
                  </a:lnTo>
                  <a:close/>
                  <a:moveTo>
                    <a:pt x="70" y="35"/>
                  </a:moveTo>
                  <a:lnTo>
                    <a:pt x="70" y="35"/>
                  </a:lnTo>
                  <a:lnTo>
                    <a:pt x="70" y="35"/>
                  </a:lnTo>
                  <a:lnTo>
                    <a:pt x="70" y="35"/>
                  </a:lnTo>
                  <a:lnTo>
                    <a:pt x="70" y="35"/>
                  </a:lnTo>
                  <a:close/>
                  <a:moveTo>
                    <a:pt x="75" y="35"/>
                  </a:moveTo>
                  <a:lnTo>
                    <a:pt x="75" y="37"/>
                  </a:lnTo>
                  <a:lnTo>
                    <a:pt x="75" y="37"/>
                  </a:lnTo>
                  <a:lnTo>
                    <a:pt x="75" y="37"/>
                  </a:lnTo>
                  <a:lnTo>
                    <a:pt x="78" y="37"/>
                  </a:lnTo>
                  <a:lnTo>
                    <a:pt x="78" y="35"/>
                  </a:lnTo>
                  <a:lnTo>
                    <a:pt x="75" y="35"/>
                  </a:lnTo>
                  <a:lnTo>
                    <a:pt x="75" y="35"/>
                  </a:lnTo>
                  <a:close/>
                  <a:moveTo>
                    <a:pt x="25" y="35"/>
                  </a:moveTo>
                  <a:lnTo>
                    <a:pt x="25" y="35"/>
                  </a:lnTo>
                  <a:lnTo>
                    <a:pt x="25" y="35"/>
                  </a:lnTo>
                  <a:lnTo>
                    <a:pt x="25" y="35"/>
                  </a:lnTo>
                  <a:lnTo>
                    <a:pt x="25" y="35"/>
                  </a:lnTo>
                  <a:close/>
                  <a:moveTo>
                    <a:pt x="48" y="35"/>
                  </a:moveTo>
                  <a:lnTo>
                    <a:pt x="45" y="35"/>
                  </a:lnTo>
                  <a:lnTo>
                    <a:pt x="48" y="35"/>
                  </a:lnTo>
                  <a:lnTo>
                    <a:pt x="48" y="35"/>
                  </a:lnTo>
                  <a:lnTo>
                    <a:pt x="48" y="35"/>
                  </a:lnTo>
                  <a:close/>
                  <a:moveTo>
                    <a:pt x="73" y="35"/>
                  </a:moveTo>
                  <a:lnTo>
                    <a:pt x="73" y="35"/>
                  </a:lnTo>
                  <a:lnTo>
                    <a:pt x="73" y="37"/>
                  </a:lnTo>
                  <a:lnTo>
                    <a:pt x="73" y="37"/>
                  </a:lnTo>
                  <a:lnTo>
                    <a:pt x="75" y="37"/>
                  </a:lnTo>
                  <a:lnTo>
                    <a:pt x="75" y="35"/>
                  </a:lnTo>
                  <a:lnTo>
                    <a:pt x="75" y="35"/>
                  </a:lnTo>
                  <a:lnTo>
                    <a:pt x="73" y="35"/>
                  </a:lnTo>
                  <a:close/>
                  <a:moveTo>
                    <a:pt x="68" y="35"/>
                  </a:moveTo>
                  <a:lnTo>
                    <a:pt x="68" y="40"/>
                  </a:lnTo>
                  <a:lnTo>
                    <a:pt x="68" y="40"/>
                  </a:lnTo>
                  <a:lnTo>
                    <a:pt x="68" y="37"/>
                  </a:lnTo>
                  <a:lnTo>
                    <a:pt x="68" y="37"/>
                  </a:lnTo>
                  <a:lnTo>
                    <a:pt x="68" y="37"/>
                  </a:lnTo>
                  <a:lnTo>
                    <a:pt x="68" y="37"/>
                  </a:lnTo>
                  <a:lnTo>
                    <a:pt x="68" y="35"/>
                  </a:lnTo>
                  <a:lnTo>
                    <a:pt x="68" y="35"/>
                  </a:lnTo>
                  <a:close/>
                  <a:moveTo>
                    <a:pt x="65" y="35"/>
                  </a:moveTo>
                  <a:lnTo>
                    <a:pt x="65" y="35"/>
                  </a:lnTo>
                  <a:lnTo>
                    <a:pt x="65" y="35"/>
                  </a:lnTo>
                  <a:lnTo>
                    <a:pt x="65" y="35"/>
                  </a:lnTo>
                  <a:lnTo>
                    <a:pt x="65" y="35"/>
                  </a:lnTo>
                  <a:lnTo>
                    <a:pt x="65" y="37"/>
                  </a:lnTo>
                  <a:lnTo>
                    <a:pt x="65" y="35"/>
                  </a:lnTo>
                  <a:lnTo>
                    <a:pt x="65" y="35"/>
                  </a:lnTo>
                  <a:close/>
                  <a:moveTo>
                    <a:pt x="73" y="35"/>
                  </a:moveTo>
                  <a:lnTo>
                    <a:pt x="73" y="35"/>
                  </a:lnTo>
                  <a:lnTo>
                    <a:pt x="73" y="35"/>
                  </a:lnTo>
                  <a:lnTo>
                    <a:pt x="73" y="35"/>
                  </a:lnTo>
                  <a:close/>
                  <a:moveTo>
                    <a:pt x="70" y="35"/>
                  </a:moveTo>
                  <a:lnTo>
                    <a:pt x="70" y="35"/>
                  </a:lnTo>
                  <a:lnTo>
                    <a:pt x="73" y="35"/>
                  </a:lnTo>
                  <a:lnTo>
                    <a:pt x="73" y="35"/>
                  </a:lnTo>
                  <a:lnTo>
                    <a:pt x="73" y="35"/>
                  </a:lnTo>
                  <a:lnTo>
                    <a:pt x="70" y="35"/>
                  </a:lnTo>
                  <a:lnTo>
                    <a:pt x="70" y="35"/>
                  </a:lnTo>
                  <a:close/>
                  <a:moveTo>
                    <a:pt x="70" y="35"/>
                  </a:moveTo>
                  <a:lnTo>
                    <a:pt x="70" y="35"/>
                  </a:lnTo>
                  <a:lnTo>
                    <a:pt x="70" y="35"/>
                  </a:lnTo>
                  <a:lnTo>
                    <a:pt x="70" y="35"/>
                  </a:lnTo>
                  <a:lnTo>
                    <a:pt x="70" y="35"/>
                  </a:lnTo>
                  <a:close/>
                  <a:moveTo>
                    <a:pt x="68" y="35"/>
                  </a:moveTo>
                  <a:lnTo>
                    <a:pt x="68" y="35"/>
                  </a:lnTo>
                  <a:lnTo>
                    <a:pt x="68" y="35"/>
                  </a:lnTo>
                  <a:lnTo>
                    <a:pt x="68" y="35"/>
                  </a:lnTo>
                  <a:close/>
                  <a:moveTo>
                    <a:pt x="53" y="32"/>
                  </a:moveTo>
                  <a:lnTo>
                    <a:pt x="53" y="35"/>
                  </a:lnTo>
                  <a:lnTo>
                    <a:pt x="53" y="35"/>
                  </a:lnTo>
                  <a:lnTo>
                    <a:pt x="53" y="32"/>
                  </a:lnTo>
                  <a:close/>
                  <a:moveTo>
                    <a:pt x="43" y="32"/>
                  </a:moveTo>
                  <a:lnTo>
                    <a:pt x="43" y="35"/>
                  </a:lnTo>
                  <a:lnTo>
                    <a:pt x="43" y="35"/>
                  </a:lnTo>
                  <a:lnTo>
                    <a:pt x="43" y="32"/>
                  </a:lnTo>
                  <a:close/>
                  <a:moveTo>
                    <a:pt x="55" y="32"/>
                  </a:moveTo>
                  <a:lnTo>
                    <a:pt x="55" y="32"/>
                  </a:lnTo>
                  <a:lnTo>
                    <a:pt x="55" y="32"/>
                  </a:lnTo>
                  <a:lnTo>
                    <a:pt x="55" y="32"/>
                  </a:lnTo>
                  <a:lnTo>
                    <a:pt x="55" y="32"/>
                  </a:lnTo>
                  <a:close/>
                  <a:moveTo>
                    <a:pt x="25" y="32"/>
                  </a:moveTo>
                  <a:lnTo>
                    <a:pt x="25" y="32"/>
                  </a:lnTo>
                  <a:lnTo>
                    <a:pt x="25" y="32"/>
                  </a:lnTo>
                  <a:lnTo>
                    <a:pt x="25" y="32"/>
                  </a:lnTo>
                  <a:close/>
                  <a:moveTo>
                    <a:pt x="75" y="32"/>
                  </a:moveTo>
                  <a:lnTo>
                    <a:pt x="75" y="32"/>
                  </a:lnTo>
                  <a:lnTo>
                    <a:pt x="75" y="35"/>
                  </a:lnTo>
                  <a:lnTo>
                    <a:pt x="75" y="35"/>
                  </a:lnTo>
                  <a:lnTo>
                    <a:pt x="78" y="35"/>
                  </a:lnTo>
                  <a:lnTo>
                    <a:pt x="78" y="37"/>
                  </a:lnTo>
                  <a:lnTo>
                    <a:pt x="75" y="32"/>
                  </a:lnTo>
                  <a:lnTo>
                    <a:pt x="75" y="32"/>
                  </a:lnTo>
                  <a:close/>
                  <a:moveTo>
                    <a:pt x="70" y="32"/>
                  </a:moveTo>
                  <a:lnTo>
                    <a:pt x="70" y="32"/>
                  </a:lnTo>
                  <a:lnTo>
                    <a:pt x="70" y="32"/>
                  </a:lnTo>
                  <a:lnTo>
                    <a:pt x="70" y="32"/>
                  </a:lnTo>
                  <a:lnTo>
                    <a:pt x="70" y="32"/>
                  </a:lnTo>
                  <a:close/>
                  <a:moveTo>
                    <a:pt x="33" y="32"/>
                  </a:moveTo>
                  <a:lnTo>
                    <a:pt x="30" y="32"/>
                  </a:lnTo>
                  <a:lnTo>
                    <a:pt x="30" y="35"/>
                  </a:lnTo>
                  <a:lnTo>
                    <a:pt x="30" y="37"/>
                  </a:lnTo>
                  <a:lnTo>
                    <a:pt x="33" y="35"/>
                  </a:lnTo>
                  <a:lnTo>
                    <a:pt x="33" y="32"/>
                  </a:lnTo>
                  <a:close/>
                  <a:moveTo>
                    <a:pt x="38" y="32"/>
                  </a:moveTo>
                  <a:lnTo>
                    <a:pt x="38" y="32"/>
                  </a:lnTo>
                  <a:lnTo>
                    <a:pt x="38" y="32"/>
                  </a:lnTo>
                  <a:lnTo>
                    <a:pt x="38" y="32"/>
                  </a:lnTo>
                  <a:lnTo>
                    <a:pt x="38" y="32"/>
                  </a:lnTo>
                  <a:lnTo>
                    <a:pt x="38" y="32"/>
                  </a:lnTo>
                  <a:close/>
                  <a:moveTo>
                    <a:pt x="85" y="32"/>
                  </a:moveTo>
                  <a:lnTo>
                    <a:pt x="85" y="35"/>
                  </a:lnTo>
                  <a:lnTo>
                    <a:pt x="83" y="35"/>
                  </a:lnTo>
                  <a:lnTo>
                    <a:pt x="88" y="37"/>
                  </a:lnTo>
                  <a:lnTo>
                    <a:pt x="90" y="40"/>
                  </a:lnTo>
                  <a:lnTo>
                    <a:pt x="88" y="35"/>
                  </a:lnTo>
                  <a:lnTo>
                    <a:pt x="85" y="32"/>
                  </a:lnTo>
                  <a:lnTo>
                    <a:pt x="85" y="32"/>
                  </a:lnTo>
                  <a:close/>
                  <a:moveTo>
                    <a:pt x="50" y="32"/>
                  </a:moveTo>
                  <a:lnTo>
                    <a:pt x="50" y="32"/>
                  </a:lnTo>
                  <a:lnTo>
                    <a:pt x="50" y="32"/>
                  </a:lnTo>
                  <a:lnTo>
                    <a:pt x="50" y="35"/>
                  </a:lnTo>
                  <a:lnTo>
                    <a:pt x="50" y="35"/>
                  </a:lnTo>
                  <a:lnTo>
                    <a:pt x="50" y="35"/>
                  </a:lnTo>
                  <a:lnTo>
                    <a:pt x="50" y="32"/>
                  </a:lnTo>
                  <a:lnTo>
                    <a:pt x="50" y="32"/>
                  </a:lnTo>
                  <a:close/>
                  <a:moveTo>
                    <a:pt x="45" y="32"/>
                  </a:moveTo>
                  <a:lnTo>
                    <a:pt x="45" y="32"/>
                  </a:lnTo>
                  <a:lnTo>
                    <a:pt x="45" y="35"/>
                  </a:lnTo>
                  <a:lnTo>
                    <a:pt x="48" y="32"/>
                  </a:lnTo>
                  <a:lnTo>
                    <a:pt x="45" y="32"/>
                  </a:lnTo>
                  <a:close/>
                  <a:moveTo>
                    <a:pt x="73" y="32"/>
                  </a:moveTo>
                  <a:lnTo>
                    <a:pt x="73" y="32"/>
                  </a:lnTo>
                  <a:lnTo>
                    <a:pt x="75" y="35"/>
                  </a:lnTo>
                  <a:lnTo>
                    <a:pt x="75" y="32"/>
                  </a:lnTo>
                  <a:lnTo>
                    <a:pt x="73" y="32"/>
                  </a:lnTo>
                  <a:close/>
                  <a:moveTo>
                    <a:pt x="65" y="32"/>
                  </a:moveTo>
                  <a:lnTo>
                    <a:pt x="65" y="32"/>
                  </a:lnTo>
                  <a:lnTo>
                    <a:pt x="65" y="32"/>
                  </a:lnTo>
                  <a:lnTo>
                    <a:pt x="65" y="32"/>
                  </a:lnTo>
                  <a:lnTo>
                    <a:pt x="65" y="32"/>
                  </a:lnTo>
                  <a:close/>
                  <a:moveTo>
                    <a:pt x="73" y="32"/>
                  </a:moveTo>
                  <a:lnTo>
                    <a:pt x="73" y="32"/>
                  </a:lnTo>
                  <a:lnTo>
                    <a:pt x="70" y="32"/>
                  </a:lnTo>
                  <a:lnTo>
                    <a:pt x="70" y="32"/>
                  </a:lnTo>
                  <a:lnTo>
                    <a:pt x="70" y="32"/>
                  </a:lnTo>
                  <a:lnTo>
                    <a:pt x="70" y="32"/>
                  </a:lnTo>
                  <a:lnTo>
                    <a:pt x="70" y="32"/>
                  </a:lnTo>
                  <a:lnTo>
                    <a:pt x="73" y="32"/>
                  </a:lnTo>
                  <a:lnTo>
                    <a:pt x="73" y="32"/>
                  </a:lnTo>
                  <a:close/>
                  <a:moveTo>
                    <a:pt x="55" y="32"/>
                  </a:moveTo>
                  <a:lnTo>
                    <a:pt x="55" y="32"/>
                  </a:lnTo>
                  <a:lnTo>
                    <a:pt x="55" y="32"/>
                  </a:lnTo>
                  <a:lnTo>
                    <a:pt x="55" y="32"/>
                  </a:lnTo>
                  <a:lnTo>
                    <a:pt x="55" y="32"/>
                  </a:lnTo>
                  <a:close/>
                  <a:moveTo>
                    <a:pt x="55" y="32"/>
                  </a:moveTo>
                  <a:lnTo>
                    <a:pt x="55" y="32"/>
                  </a:lnTo>
                  <a:lnTo>
                    <a:pt x="55" y="32"/>
                  </a:lnTo>
                  <a:lnTo>
                    <a:pt x="55" y="32"/>
                  </a:lnTo>
                  <a:lnTo>
                    <a:pt x="55" y="32"/>
                  </a:lnTo>
                  <a:lnTo>
                    <a:pt x="55" y="32"/>
                  </a:lnTo>
                  <a:lnTo>
                    <a:pt x="55" y="32"/>
                  </a:lnTo>
                  <a:lnTo>
                    <a:pt x="55" y="32"/>
                  </a:lnTo>
                  <a:close/>
                  <a:moveTo>
                    <a:pt x="53" y="32"/>
                  </a:moveTo>
                  <a:lnTo>
                    <a:pt x="55" y="32"/>
                  </a:lnTo>
                  <a:lnTo>
                    <a:pt x="55" y="32"/>
                  </a:lnTo>
                  <a:lnTo>
                    <a:pt x="53" y="32"/>
                  </a:lnTo>
                  <a:close/>
                  <a:moveTo>
                    <a:pt x="48" y="32"/>
                  </a:moveTo>
                  <a:lnTo>
                    <a:pt x="48" y="32"/>
                  </a:lnTo>
                  <a:lnTo>
                    <a:pt x="48" y="32"/>
                  </a:lnTo>
                  <a:lnTo>
                    <a:pt x="48" y="32"/>
                  </a:lnTo>
                  <a:lnTo>
                    <a:pt x="48" y="32"/>
                  </a:lnTo>
                  <a:close/>
                  <a:moveTo>
                    <a:pt x="73" y="30"/>
                  </a:moveTo>
                  <a:lnTo>
                    <a:pt x="73" y="32"/>
                  </a:lnTo>
                  <a:lnTo>
                    <a:pt x="73" y="32"/>
                  </a:lnTo>
                  <a:lnTo>
                    <a:pt x="73" y="32"/>
                  </a:lnTo>
                  <a:lnTo>
                    <a:pt x="73" y="32"/>
                  </a:lnTo>
                  <a:lnTo>
                    <a:pt x="73" y="30"/>
                  </a:lnTo>
                  <a:close/>
                  <a:moveTo>
                    <a:pt x="50" y="30"/>
                  </a:moveTo>
                  <a:lnTo>
                    <a:pt x="50" y="30"/>
                  </a:lnTo>
                  <a:lnTo>
                    <a:pt x="50" y="30"/>
                  </a:lnTo>
                  <a:lnTo>
                    <a:pt x="50" y="32"/>
                  </a:lnTo>
                  <a:lnTo>
                    <a:pt x="50" y="30"/>
                  </a:lnTo>
                  <a:lnTo>
                    <a:pt x="50" y="30"/>
                  </a:lnTo>
                  <a:lnTo>
                    <a:pt x="50" y="30"/>
                  </a:lnTo>
                  <a:close/>
                  <a:moveTo>
                    <a:pt x="55" y="30"/>
                  </a:moveTo>
                  <a:lnTo>
                    <a:pt x="53" y="30"/>
                  </a:lnTo>
                  <a:lnTo>
                    <a:pt x="53" y="30"/>
                  </a:lnTo>
                  <a:lnTo>
                    <a:pt x="55" y="30"/>
                  </a:lnTo>
                  <a:lnTo>
                    <a:pt x="55" y="30"/>
                  </a:lnTo>
                  <a:close/>
                  <a:moveTo>
                    <a:pt x="55" y="30"/>
                  </a:moveTo>
                  <a:lnTo>
                    <a:pt x="55" y="30"/>
                  </a:lnTo>
                  <a:lnTo>
                    <a:pt x="55" y="30"/>
                  </a:lnTo>
                  <a:lnTo>
                    <a:pt x="55" y="30"/>
                  </a:lnTo>
                  <a:lnTo>
                    <a:pt x="55" y="30"/>
                  </a:lnTo>
                  <a:lnTo>
                    <a:pt x="55" y="30"/>
                  </a:lnTo>
                  <a:close/>
                  <a:moveTo>
                    <a:pt x="70" y="30"/>
                  </a:moveTo>
                  <a:lnTo>
                    <a:pt x="70" y="32"/>
                  </a:lnTo>
                  <a:lnTo>
                    <a:pt x="70" y="32"/>
                  </a:lnTo>
                  <a:lnTo>
                    <a:pt x="70" y="32"/>
                  </a:lnTo>
                  <a:lnTo>
                    <a:pt x="70" y="32"/>
                  </a:lnTo>
                  <a:lnTo>
                    <a:pt x="73" y="30"/>
                  </a:lnTo>
                  <a:lnTo>
                    <a:pt x="73" y="30"/>
                  </a:lnTo>
                  <a:lnTo>
                    <a:pt x="70" y="30"/>
                  </a:lnTo>
                  <a:close/>
                  <a:moveTo>
                    <a:pt x="28" y="30"/>
                  </a:moveTo>
                  <a:lnTo>
                    <a:pt x="28" y="30"/>
                  </a:lnTo>
                  <a:lnTo>
                    <a:pt x="28" y="30"/>
                  </a:lnTo>
                  <a:lnTo>
                    <a:pt x="28" y="32"/>
                  </a:lnTo>
                  <a:lnTo>
                    <a:pt x="28" y="30"/>
                  </a:lnTo>
                  <a:close/>
                  <a:moveTo>
                    <a:pt x="25" y="30"/>
                  </a:moveTo>
                  <a:lnTo>
                    <a:pt x="25" y="30"/>
                  </a:lnTo>
                  <a:lnTo>
                    <a:pt x="23" y="35"/>
                  </a:lnTo>
                  <a:lnTo>
                    <a:pt x="23" y="35"/>
                  </a:lnTo>
                  <a:lnTo>
                    <a:pt x="23" y="35"/>
                  </a:lnTo>
                  <a:lnTo>
                    <a:pt x="23" y="35"/>
                  </a:lnTo>
                  <a:lnTo>
                    <a:pt x="25" y="32"/>
                  </a:lnTo>
                  <a:lnTo>
                    <a:pt x="25" y="32"/>
                  </a:lnTo>
                  <a:lnTo>
                    <a:pt x="25" y="32"/>
                  </a:lnTo>
                  <a:lnTo>
                    <a:pt x="25" y="30"/>
                  </a:lnTo>
                  <a:lnTo>
                    <a:pt x="25" y="30"/>
                  </a:lnTo>
                  <a:close/>
                  <a:moveTo>
                    <a:pt x="98" y="30"/>
                  </a:moveTo>
                  <a:lnTo>
                    <a:pt x="100" y="32"/>
                  </a:lnTo>
                  <a:lnTo>
                    <a:pt x="100" y="35"/>
                  </a:lnTo>
                  <a:lnTo>
                    <a:pt x="103" y="37"/>
                  </a:lnTo>
                  <a:lnTo>
                    <a:pt x="105" y="42"/>
                  </a:lnTo>
                  <a:lnTo>
                    <a:pt x="105" y="45"/>
                  </a:lnTo>
                  <a:lnTo>
                    <a:pt x="105" y="45"/>
                  </a:lnTo>
                  <a:lnTo>
                    <a:pt x="105" y="42"/>
                  </a:lnTo>
                  <a:lnTo>
                    <a:pt x="105" y="40"/>
                  </a:lnTo>
                  <a:lnTo>
                    <a:pt x="105" y="40"/>
                  </a:lnTo>
                  <a:lnTo>
                    <a:pt x="105" y="37"/>
                  </a:lnTo>
                  <a:lnTo>
                    <a:pt x="103" y="32"/>
                  </a:lnTo>
                  <a:lnTo>
                    <a:pt x="98" y="30"/>
                  </a:lnTo>
                  <a:lnTo>
                    <a:pt x="98" y="30"/>
                  </a:lnTo>
                  <a:close/>
                  <a:moveTo>
                    <a:pt x="30" y="27"/>
                  </a:moveTo>
                  <a:lnTo>
                    <a:pt x="30" y="30"/>
                  </a:lnTo>
                  <a:lnTo>
                    <a:pt x="30" y="30"/>
                  </a:lnTo>
                  <a:lnTo>
                    <a:pt x="30" y="30"/>
                  </a:lnTo>
                  <a:lnTo>
                    <a:pt x="30" y="27"/>
                  </a:lnTo>
                  <a:close/>
                  <a:moveTo>
                    <a:pt x="68" y="27"/>
                  </a:moveTo>
                  <a:lnTo>
                    <a:pt x="68" y="30"/>
                  </a:lnTo>
                  <a:lnTo>
                    <a:pt x="68" y="32"/>
                  </a:lnTo>
                  <a:lnTo>
                    <a:pt x="68" y="32"/>
                  </a:lnTo>
                  <a:lnTo>
                    <a:pt x="68" y="32"/>
                  </a:lnTo>
                  <a:lnTo>
                    <a:pt x="70" y="30"/>
                  </a:lnTo>
                  <a:lnTo>
                    <a:pt x="68" y="27"/>
                  </a:lnTo>
                  <a:close/>
                  <a:moveTo>
                    <a:pt x="48" y="27"/>
                  </a:moveTo>
                  <a:lnTo>
                    <a:pt x="48" y="30"/>
                  </a:lnTo>
                  <a:lnTo>
                    <a:pt x="48" y="30"/>
                  </a:lnTo>
                  <a:lnTo>
                    <a:pt x="48" y="30"/>
                  </a:lnTo>
                  <a:lnTo>
                    <a:pt x="48" y="27"/>
                  </a:lnTo>
                  <a:close/>
                  <a:moveTo>
                    <a:pt x="45" y="27"/>
                  </a:moveTo>
                  <a:lnTo>
                    <a:pt x="45" y="27"/>
                  </a:lnTo>
                  <a:lnTo>
                    <a:pt x="43" y="30"/>
                  </a:lnTo>
                  <a:lnTo>
                    <a:pt x="45" y="30"/>
                  </a:lnTo>
                  <a:lnTo>
                    <a:pt x="45" y="30"/>
                  </a:lnTo>
                  <a:lnTo>
                    <a:pt x="45" y="27"/>
                  </a:lnTo>
                  <a:close/>
                  <a:moveTo>
                    <a:pt x="68" y="27"/>
                  </a:moveTo>
                  <a:lnTo>
                    <a:pt x="68" y="30"/>
                  </a:lnTo>
                  <a:lnTo>
                    <a:pt x="68" y="27"/>
                  </a:lnTo>
                  <a:lnTo>
                    <a:pt x="68" y="27"/>
                  </a:lnTo>
                  <a:close/>
                  <a:moveTo>
                    <a:pt x="60" y="27"/>
                  </a:moveTo>
                  <a:lnTo>
                    <a:pt x="58" y="30"/>
                  </a:lnTo>
                  <a:lnTo>
                    <a:pt x="55" y="30"/>
                  </a:lnTo>
                  <a:lnTo>
                    <a:pt x="55" y="30"/>
                  </a:lnTo>
                  <a:lnTo>
                    <a:pt x="55" y="30"/>
                  </a:lnTo>
                  <a:lnTo>
                    <a:pt x="58" y="32"/>
                  </a:lnTo>
                  <a:lnTo>
                    <a:pt x="55" y="32"/>
                  </a:lnTo>
                  <a:lnTo>
                    <a:pt x="55" y="32"/>
                  </a:lnTo>
                  <a:lnTo>
                    <a:pt x="55" y="32"/>
                  </a:lnTo>
                  <a:lnTo>
                    <a:pt x="55" y="32"/>
                  </a:lnTo>
                  <a:lnTo>
                    <a:pt x="55" y="32"/>
                  </a:lnTo>
                  <a:lnTo>
                    <a:pt x="60" y="32"/>
                  </a:lnTo>
                  <a:lnTo>
                    <a:pt x="60" y="27"/>
                  </a:lnTo>
                  <a:lnTo>
                    <a:pt x="60" y="27"/>
                  </a:lnTo>
                  <a:close/>
                  <a:moveTo>
                    <a:pt x="43" y="27"/>
                  </a:moveTo>
                  <a:lnTo>
                    <a:pt x="40" y="30"/>
                  </a:lnTo>
                  <a:lnTo>
                    <a:pt x="40" y="30"/>
                  </a:lnTo>
                  <a:lnTo>
                    <a:pt x="43" y="30"/>
                  </a:lnTo>
                  <a:lnTo>
                    <a:pt x="43" y="30"/>
                  </a:lnTo>
                  <a:lnTo>
                    <a:pt x="43" y="27"/>
                  </a:lnTo>
                  <a:lnTo>
                    <a:pt x="45" y="27"/>
                  </a:lnTo>
                  <a:lnTo>
                    <a:pt x="43" y="27"/>
                  </a:lnTo>
                  <a:close/>
                  <a:moveTo>
                    <a:pt x="35" y="27"/>
                  </a:moveTo>
                  <a:lnTo>
                    <a:pt x="33" y="27"/>
                  </a:lnTo>
                  <a:lnTo>
                    <a:pt x="33" y="27"/>
                  </a:lnTo>
                  <a:lnTo>
                    <a:pt x="30" y="30"/>
                  </a:lnTo>
                  <a:lnTo>
                    <a:pt x="30" y="32"/>
                  </a:lnTo>
                  <a:lnTo>
                    <a:pt x="35" y="32"/>
                  </a:lnTo>
                  <a:lnTo>
                    <a:pt x="35" y="30"/>
                  </a:lnTo>
                  <a:lnTo>
                    <a:pt x="35" y="27"/>
                  </a:lnTo>
                  <a:close/>
                  <a:moveTo>
                    <a:pt x="85" y="27"/>
                  </a:moveTo>
                  <a:lnTo>
                    <a:pt x="88" y="27"/>
                  </a:lnTo>
                  <a:lnTo>
                    <a:pt x="88" y="30"/>
                  </a:lnTo>
                  <a:lnTo>
                    <a:pt x="88" y="27"/>
                  </a:lnTo>
                  <a:lnTo>
                    <a:pt x="85" y="27"/>
                  </a:lnTo>
                  <a:lnTo>
                    <a:pt x="85" y="27"/>
                  </a:lnTo>
                  <a:close/>
                  <a:moveTo>
                    <a:pt x="38" y="27"/>
                  </a:moveTo>
                  <a:lnTo>
                    <a:pt x="38" y="27"/>
                  </a:lnTo>
                  <a:lnTo>
                    <a:pt x="35" y="30"/>
                  </a:lnTo>
                  <a:lnTo>
                    <a:pt x="38" y="30"/>
                  </a:lnTo>
                  <a:lnTo>
                    <a:pt x="38" y="30"/>
                  </a:lnTo>
                  <a:lnTo>
                    <a:pt x="40" y="30"/>
                  </a:lnTo>
                  <a:lnTo>
                    <a:pt x="40" y="27"/>
                  </a:lnTo>
                  <a:lnTo>
                    <a:pt x="40" y="30"/>
                  </a:lnTo>
                  <a:lnTo>
                    <a:pt x="40" y="30"/>
                  </a:lnTo>
                  <a:lnTo>
                    <a:pt x="40" y="27"/>
                  </a:lnTo>
                  <a:lnTo>
                    <a:pt x="38" y="27"/>
                  </a:lnTo>
                  <a:close/>
                  <a:moveTo>
                    <a:pt x="48" y="27"/>
                  </a:moveTo>
                  <a:lnTo>
                    <a:pt x="48" y="27"/>
                  </a:lnTo>
                  <a:lnTo>
                    <a:pt x="48" y="27"/>
                  </a:lnTo>
                  <a:lnTo>
                    <a:pt x="48" y="27"/>
                  </a:lnTo>
                  <a:lnTo>
                    <a:pt x="48" y="27"/>
                  </a:lnTo>
                  <a:lnTo>
                    <a:pt x="48" y="27"/>
                  </a:lnTo>
                  <a:close/>
                  <a:moveTo>
                    <a:pt x="63" y="27"/>
                  </a:moveTo>
                  <a:lnTo>
                    <a:pt x="60" y="27"/>
                  </a:lnTo>
                  <a:lnTo>
                    <a:pt x="60" y="30"/>
                  </a:lnTo>
                  <a:lnTo>
                    <a:pt x="60" y="32"/>
                  </a:lnTo>
                  <a:lnTo>
                    <a:pt x="60" y="32"/>
                  </a:lnTo>
                  <a:lnTo>
                    <a:pt x="63" y="32"/>
                  </a:lnTo>
                  <a:lnTo>
                    <a:pt x="63" y="27"/>
                  </a:lnTo>
                  <a:lnTo>
                    <a:pt x="63" y="27"/>
                  </a:lnTo>
                  <a:close/>
                  <a:moveTo>
                    <a:pt x="53" y="27"/>
                  </a:moveTo>
                  <a:lnTo>
                    <a:pt x="50" y="27"/>
                  </a:lnTo>
                  <a:lnTo>
                    <a:pt x="50" y="30"/>
                  </a:lnTo>
                  <a:lnTo>
                    <a:pt x="50" y="30"/>
                  </a:lnTo>
                  <a:lnTo>
                    <a:pt x="53" y="30"/>
                  </a:lnTo>
                  <a:lnTo>
                    <a:pt x="53" y="30"/>
                  </a:lnTo>
                  <a:lnTo>
                    <a:pt x="53" y="27"/>
                  </a:lnTo>
                  <a:lnTo>
                    <a:pt x="53" y="27"/>
                  </a:lnTo>
                  <a:close/>
                  <a:moveTo>
                    <a:pt x="50" y="27"/>
                  </a:moveTo>
                  <a:lnTo>
                    <a:pt x="48" y="27"/>
                  </a:lnTo>
                  <a:lnTo>
                    <a:pt x="48" y="27"/>
                  </a:lnTo>
                  <a:lnTo>
                    <a:pt x="48" y="27"/>
                  </a:lnTo>
                  <a:lnTo>
                    <a:pt x="48" y="27"/>
                  </a:lnTo>
                  <a:lnTo>
                    <a:pt x="48" y="27"/>
                  </a:lnTo>
                  <a:lnTo>
                    <a:pt x="48" y="27"/>
                  </a:lnTo>
                  <a:lnTo>
                    <a:pt x="50" y="27"/>
                  </a:lnTo>
                  <a:close/>
                  <a:moveTo>
                    <a:pt x="65" y="25"/>
                  </a:moveTo>
                  <a:lnTo>
                    <a:pt x="65" y="25"/>
                  </a:lnTo>
                  <a:lnTo>
                    <a:pt x="65" y="27"/>
                  </a:lnTo>
                  <a:lnTo>
                    <a:pt x="65" y="32"/>
                  </a:lnTo>
                  <a:lnTo>
                    <a:pt x="65" y="32"/>
                  </a:lnTo>
                  <a:lnTo>
                    <a:pt x="68" y="30"/>
                  </a:lnTo>
                  <a:lnTo>
                    <a:pt x="68" y="27"/>
                  </a:lnTo>
                  <a:lnTo>
                    <a:pt x="65" y="25"/>
                  </a:lnTo>
                  <a:close/>
                  <a:moveTo>
                    <a:pt x="50" y="25"/>
                  </a:moveTo>
                  <a:lnTo>
                    <a:pt x="50" y="27"/>
                  </a:lnTo>
                  <a:lnTo>
                    <a:pt x="50" y="27"/>
                  </a:lnTo>
                  <a:lnTo>
                    <a:pt x="50" y="27"/>
                  </a:lnTo>
                  <a:lnTo>
                    <a:pt x="50" y="27"/>
                  </a:lnTo>
                  <a:lnTo>
                    <a:pt x="50" y="25"/>
                  </a:lnTo>
                  <a:close/>
                  <a:moveTo>
                    <a:pt x="73" y="25"/>
                  </a:moveTo>
                  <a:lnTo>
                    <a:pt x="73" y="30"/>
                  </a:lnTo>
                  <a:lnTo>
                    <a:pt x="75" y="30"/>
                  </a:lnTo>
                  <a:lnTo>
                    <a:pt x="75" y="30"/>
                  </a:lnTo>
                  <a:lnTo>
                    <a:pt x="75" y="30"/>
                  </a:lnTo>
                  <a:lnTo>
                    <a:pt x="75" y="30"/>
                  </a:lnTo>
                  <a:lnTo>
                    <a:pt x="75" y="30"/>
                  </a:lnTo>
                  <a:lnTo>
                    <a:pt x="75" y="27"/>
                  </a:lnTo>
                  <a:lnTo>
                    <a:pt x="75" y="30"/>
                  </a:lnTo>
                  <a:lnTo>
                    <a:pt x="78" y="32"/>
                  </a:lnTo>
                  <a:lnTo>
                    <a:pt x="80" y="35"/>
                  </a:lnTo>
                  <a:lnTo>
                    <a:pt x="80" y="35"/>
                  </a:lnTo>
                  <a:lnTo>
                    <a:pt x="78" y="32"/>
                  </a:lnTo>
                  <a:lnTo>
                    <a:pt x="83" y="35"/>
                  </a:lnTo>
                  <a:lnTo>
                    <a:pt x="83" y="35"/>
                  </a:lnTo>
                  <a:lnTo>
                    <a:pt x="85" y="32"/>
                  </a:lnTo>
                  <a:lnTo>
                    <a:pt x="85" y="32"/>
                  </a:lnTo>
                  <a:lnTo>
                    <a:pt x="83" y="30"/>
                  </a:lnTo>
                  <a:lnTo>
                    <a:pt x="83" y="27"/>
                  </a:lnTo>
                  <a:lnTo>
                    <a:pt x="80" y="27"/>
                  </a:lnTo>
                  <a:lnTo>
                    <a:pt x="78" y="27"/>
                  </a:lnTo>
                  <a:lnTo>
                    <a:pt x="75" y="27"/>
                  </a:lnTo>
                  <a:lnTo>
                    <a:pt x="73" y="25"/>
                  </a:lnTo>
                  <a:lnTo>
                    <a:pt x="73" y="25"/>
                  </a:lnTo>
                  <a:close/>
                  <a:moveTo>
                    <a:pt x="75" y="25"/>
                  </a:moveTo>
                  <a:lnTo>
                    <a:pt x="75" y="25"/>
                  </a:lnTo>
                  <a:lnTo>
                    <a:pt x="78" y="27"/>
                  </a:lnTo>
                  <a:lnTo>
                    <a:pt x="80" y="27"/>
                  </a:lnTo>
                  <a:lnTo>
                    <a:pt x="83" y="27"/>
                  </a:lnTo>
                  <a:lnTo>
                    <a:pt x="85" y="30"/>
                  </a:lnTo>
                  <a:lnTo>
                    <a:pt x="85" y="32"/>
                  </a:lnTo>
                  <a:lnTo>
                    <a:pt x="85" y="32"/>
                  </a:lnTo>
                  <a:lnTo>
                    <a:pt x="85" y="32"/>
                  </a:lnTo>
                  <a:lnTo>
                    <a:pt x="88" y="32"/>
                  </a:lnTo>
                  <a:lnTo>
                    <a:pt x="90" y="37"/>
                  </a:lnTo>
                  <a:lnTo>
                    <a:pt x="93" y="40"/>
                  </a:lnTo>
                  <a:lnTo>
                    <a:pt x="93" y="40"/>
                  </a:lnTo>
                  <a:lnTo>
                    <a:pt x="95" y="42"/>
                  </a:lnTo>
                  <a:lnTo>
                    <a:pt x="95" y="45"/>
                  </a:lnTo>
                  <a:lnTo>
                    <a:pt x="95" y="45"/>
                  </a:lnTo>
                  <a:lnTo>
                    <a:pt x="98" y="45"/>
                  </a:lnTo>
                  <a:lnTo>
                    <a:pt x="98" y="42"/>
                  </a:lnTo>
                  <a:lnTo>
                    <a:pt x="98" y="45"/>
                  </a:lnTo>
                  <a:lnTo>
                    <a:pt x="98" y="47"/>
                  </a:lnTo>
                  <a:lnTo>
                    <a:pt x="98" y="42"/>
                  </a:lnTo>
                  <a:lnTo>
                    <a:pt x="95" y="40"/>
                  </a:lnTo>
                  <a:lnTo>
                    <a:pt x="95" y="37"/>
                  </a:lnTo>
                  <a:lnTo>
                    <a:pt x="93" y="35"/>
                  </a:lnTo>
                  <a:lnTo>
                    <a:pt x="88" y="32"/>
                  </a:lnTo>
                  <a:lnTo>
                    <a:pt x="83" y="27"/>
                  </a:lnTo>
                  <a:lnTo>
                    <a:pt x="80" y="25"/>
                  </a:lnTo>
                  <a:lnTo>
                    <a:pt x="78" y="25"/>
                  </a:lnTo>
                  <a:lnTo>
                    <a:pt x="75" y="25"/>
                  </a:lnTo>
                  <a:lnTo>
                    <a:pt x="75" y="25"/>
                  </a:lnTo>
                  <a:close/>
                  <a:moveTo>
                    <a:pt x="70" y="25"/>
                  </a:moveTo>
                  <a:lnTo>
                    <a:pt x="70" y="27"/>
                  </a:lnTo>
                  <a:lnTo>
                    <a:pt x="73" y="30"/>
                  </a:lnTo>
                  <a:lnTo>
                    <a:pt x="73" y="30"/>
                  </a:lnTo>
                  <a:lnTo>
                    <a:pt x="73" y="30"/>
                  </a:lnTo>
                  <a:lnTo>
                    <a:pt x="73" y="30"/>
                  </a:lnTo>
                  <a:lnTo>
                    <a:pt x="73" y="25"/>
                  </a:lnTo>
                  <a:lnTo>
                    <a:pt x="70" y="25"/>
                  </a:lnTo>
                  <a:lnTo>
                    <a:pt x="70" y="25"/>
                  </a:lnTo>
                  <a:lnTo>
                    <a:pt x="70" y="25"/>
                  </a:lnTo>
                  <a:close/>
                  <a:moveTo>
                    <a:pt x="70" y="25"/>
                  </a:moveTo>
                  <a:lnTo>
                    <a:pt x="70" y="25"/>
                  </a:lnTo>
                  <a:lnTo>
                    <a:pt x="70" y="25"/>
                  </a:lnTo>
                  <a:lnTo>
                    <a:pt x="70" y="25"/>
                  </a:lnTo>
                  <a:close/>
                  <a:moveTo>
                    <a:pt x="55" y="25"/>
                  </a:moveTo>
                  <a:lnTo>
                    <a:pt x="53" y="25"/>
                  </a:lnTo>
                  <a:lnTo>
                    <a:pt x="53" y="25"/>
                  </a:lnTo>
                  <a:lnTo>
                    <a:pt x="53" y="27"/>
                  </a:lnTo>
                  <a:lnTo>
                    <a:pt x="53" y="27"/>
                  </a:lnTo>
                  <a:lnTo>
                    <a:pt x="53" y="27"/>
                  </a:lnTo>
                  <a:lnTo>
                    <a:pt x="53" y="27"/>
                  </a:lnTo>
                  <a:lnTo>
                    <a:pt x="55" y="27"/>
                  </a:lnTo>
                  <a:lnTo>
                    <a:pt x="55" y="27"/>
                  </a:lnTo>
                  <a:lnTo>
                    <a:pt x="55" y="27"/>
                  </a:lnTo>
                  <a:lnTo>
                    <a:pt x="55" y="27"/>
                  </a:lnTo>
                  <a:lnTo>
                    <a:pt x="55" y="25"/>
                  </a:lnTo>
                  <a:close/>
                  <a:moveTo>
                    <a:pt x="68" y="25"/>
                  </a:moveTo>
                  <a:lnTo>
                    <a:pt x="65" y="25"/>
                  </a:lnTo>
                  <a:lnTo>
                    <a:pt x="65" y="25"/>
                  </a:lnTo>
                  <a:lnTo>
                    <a:pt x="68" y="27"/>
                  </a:lnTo>
                  <a:lnTo>
                    <a:pt x="68" y="25"/>
                  </a:lnTo>
                  <a:close/>
                  <a:moveTo>
                    <a:pt x="68" y="25"/>
                  </a:moveTo>
                  <a:lnTo>
                    <a:pt x="68" y="27"/>
                  </a:lnTo>
                  <a:lnTo>
                    <a:pt x="70" y="27"/>
                  </a:lnTo>
                  <a:lnTo>
                    <a:pt x="70" y="27"/>
                  </a:lnTo>
                  <a:lnTo>
                    <a:pt x="70" y="25"/>
                  </a:lnTo>
                  <a:lnTo>
                    <a:pt x="70" y="25"/>
                  </a:lnTo>
                  <a:lnTo>
                    <a:pt x="70" y="25"/>
                  </a:lnTo>
                  <a:lnTo>
                    <a:pt x="70" y="25"/>
                  </a:lnTo>
                  <a:lnTo>
                    <a:pt x="70" y="25"/>
                  </a:lnTo>
                  <a:lnTo>
                    <a:pt x="68" y="25"/>
                  </a:lnTo>
                  <a:close/>
                  <a:moveTo>
                    <a:pt x="60" y="25"/>
                  </a:moveTo>
                  <a:lnTo>
                    <a:pt x="55" y="25"/>
                  </a:lnTo>
                  <a:lnTo>
                    <a:pt x="55" y="27"/>
                  </a:lnTo>
                  <a:lnTo>
                    <a:pt x="58" y="27"/>
                  </a:lnTo>
                  <a:lnTo>
                    <a:pt x="60" y="27"/>
                  </a:lnTo>
                  <a:lnTo>
                    <a:pt x="58" y="27"/>
                  </a:lnTo>
                  <a:lnTo>
                    <a:pt x="60" y="27"/>
                  </a:lnTo>
                  <a:lnTo>
                    <a:pt x="60" y="27"/>
                  </a:lnTo>
                  <a:lnTo>
                    <a:pt x="60" y="25"/>
                  </a:lnTo>
                  <a:close/>
                  <a:moveTo>
                    <a:pt x="60" y="25"/>
                  </a:moveTo>
                  <a:lnTo>
                    <a:pt x="60" y="25"/>
                  </a:lnTo>
                  <a:lnTo>
                    <a:pt x="60" y="27"/>
                  </a:lnTo>
                  <a:lnTo>
                    <a:pt x="60" y="27"/>
                  </a:lnTo>
                  <a:lnTo>
                    <a:pt x="60" y="25"/>
                  </a:lnTo>
                  <a:close/>
                  <a:moveTo>
                    <a:pt x="63" y="25"/>
                  </a:moveTo>
                  <a:lnTo>
                    <a:pt x="63" y="25"/>
                  </a:lnTo>
                  <a:lnTo>
                    <a:pt x="63" y="25"/>
                  </a:lnTo>
                  <a:lnTo>
                    <a:pt x="63" y="25"/>
                  </a:lnTo>
                  <a:lnTo>
                    <a:pt x="63" y="25"/>
                  </a:lnTo>
                  <a:lnTo>
                    <a:pt x="63" y="25"/>
                  </a:lnTo>
                  <a:lnTo>
                    <a:pt x="63" y="25"/>
                  </a:lnTo>
                  <a:close/>
                  <a:moveTo>
                    <a:pt x="30" y="25"/>
                  </a:moveTo>
                  <a:lnTo>
                    <a:pt x="28" y="25"/>
                  </a:lnTo>
                  <a:lnTo>
                    <a:pt x="28" y="25"/>
                  </a:lnTo>
                  <a:lnTo>
                    <a:pt x="28" y="27"/>
                  </a:lnTo>
                  <a:lnTo>
                    <a:pt x="28" y="30"/>
                  </a:lnTo>
                  <a:lnTo>
                    <a:pt x="28" y="30"/>
                  </a:lnTo>
                  <a:lnTo>
                    <a:pt x="28" y="27"/>
                  </a:lnTo>
                  <a:lnTo>
                    <a:pt x="28" y="27"/>
                  </a:lnTo>
                  <a:lnTo>
                    <a:pt x="28" y="27"/>
                  </a:lnTo>
                  <a:lnTo>
                    <a:pt x="30" y="25"/>
                  </a:lnTo>
                  <a:close/>
                  <a:moveTo>
                    <a:pt x="50" y="25"/>
                  </a:moveTo>
                  <a:lnTo>
                    <a:pt x="50" y="25"/>
                  </a:lnTo>
                  <a:lnTo>
                    <a:pt x="48" y="25"/>
                  </a:lnTo>
                  <a:lnTo>
                    <a:pt x="50" y="25"/>
                  </a:lnTo>
                  <a:lnTo>
                    <a:pt x="48" y="25"/>
                  </a:lnTo>
                  <a:lnTo>
                    <a:pt x="48" y="25"/>
                  </a:lnTo>
                  <a:lnTo>
                    <a:pt x="50" y="25"/>
                  </a:lnTo>
                  <a:lnTo>
                    <a:pt x="50" y="25"/>
                  </a:lnTo>
                  <a:lnTo>
                    <a:pt x="50" y="25"/>
                  </a:lnTo>
                  <a:close/>
                  <a:moveTo>
                    <a:pt x="70" y="25"/>
                  </a:moveTo>
                  <a:lnTo>
                    <a:pt x="70" y="25"/>
                  </a:lnTo>
                  <a:lnTo>
                    <a:pt x="68" y="25"/>
                  </a:lnTo>
                  <a:lnTo>
                    <a:pt x="68" y="25"/>
                  </a:lnTo>
                  <a:lnTo>
                    <a:pt x="70" y="25"/>
                  </a:lnTo>
                  <a:lnTo>
                    <a:pt x="70" y="25"/>
                  </a:lnTo>
                  <a:close/>
                  <a:moveTo>
                    <a:pt x="30" y="22"/>
                  </a:moveTo>
                  <a:lnTo>
                    <a:pt x="30" y="25"/>
                  </a:lnTo>
                  <a:lnTo>
                    <a:pt x="30" y="25"/>
                  </a:lnTo>
                  <a:lnTo>
                    <a:pt x="30" y="27"/>
                  </a:lnTo>
                  <a:lnTo>
                    <a:pt x="30" y="27"/>
                  </a:lnTo>
                  <a:lnTo>
                    <a:pt x="30" y="27"/>
                  </a:lnTo>
                  <a:lnTo>
                    <a:pt x="30" y="22"/>
                  </a:lnTo>
                  <a:close/>
                  <a:moveTo>
                    <a:pt x="93" y="22"/>
                  </a:moveTo>
                  <a:lnTo>
                    <a:pt x="95" y="25"/>
                  </a:lnTo>
                  <a:lnTo>
                    <a:pt x="98" y="30"/>
                  </a:lnTo>
                  <a:lnTo>
                    <a:pt x="100" y="32"/>
                  </a:lnTo>
                  <a:lnTo>
                    <a:pt x="100" y="32"/>
                  </a:lnTo>
                  <a:lnTo>
                    <a:pt x="98" y="30"/>
                  </a:lnTo>
                  <a:lnTo>
                    <a:pt x="95" y="25"/>
                  </a:lnTo>
                  <a:lnTo>
                    <a:pt x="93" y="22"/>
                  </a:lnTo>
                  <a:close/>
                  <a:moveTo>
                    <a:pt x="53" y="22"/>
                  </a:moveTo>
                  <a:lnTo>
                    <a:pt x="50" y="22"/>
                  </a:lnTo>
                  <a:lnTo>
                    <a:pt x="50" y="22"/>
                  </a:lnTo>
                  <a:lnTo>
                    <a:pt x="50" y="22"/>
                  </a:lnTo>
                  <a:lnTo>
                    <a:pt x="50" y="25"/>
                  </a:lnTo>
                  <a:lnTo>
                    <a:pt x="50" y="25"/>
                  </a:lnTo>
                  <a:lnTo>
                    <a:pt x="50" y="25"/>
                  </a:lnTo>
                  <a:lnTo>
                    <a:pt x="50" y="25"/>
                  </a:lnTo>
                  <a:lnTo>
                    <a:pt x="50" y="22"/>
                  </a:lnTo>
                  <a:lnTo>
                    <a:pt x="53" y="22"/>
                  </a:lnTo>
                  <a:close/>
                  <a:moveTo>
                    <a:pt x="35" y="22"/>
                  </a:moveTo>
                  <a:lnTo>
                    <a:pt x="33" y="22"/>
                  </a:lnTo>
                  <a:lnTo>
                    <a:pt x="33" y="25"/>
                  </a:lnTo>
                  <a:lnTo>
                    <a:pt x="33" y="27"/>
                  </a:lnTo>
                  <a:lnTo>
                    <a:pt x="33" y="27"/>
                  </a:lnTo>
                  <a:lnTo>
                    <a:pt x="35" y="27"/>
                  </a:lnTo>
                  <a:lnTo>
                    <a:pt x="35" y="25"/>
                  </a:lnTo>
                  <a:lnTo>
                    <a:pt x="35" y="25"/>
                  </a:lnTo>
                  <a:lnTo>
                    <a:pt x="35" y="22"/>
                  </a:lnTo>
                  <a:lnTo>
                    <a:pt x="35" y="22"/>
                  </a:lnTo>
                  <a:lnTo>
                    <a:pt x="35" y="22"/>
                  </a:lnTo>
                  <a:lnTo>
                    <a:pt x="35" y="22"/>
                  </a:lnTo>
                  <a:close/>
                  <a:moveTo>
                    <a:pt x="38" y="20"/>
                  </a:moveTo>
                  <a:lnTo>
                    <a:pt x="35" y="22"/>
                  </a:lnTo>
                  <a:lnTo>
                    <a:pt x="35" y="22"/>
                  </a:lnTo>
                  <a:lnTo>
                    <a:pt x="38" y="20"/>
                  </a:lnTo>
                  <a:close/>
                  <a:moveTo>
                    <a:pt x="53" y="20"/>
                  </a:moveTo>
                  <a:lnTo>
                    <a:pt x="53" y="20"/>
                  </a:lnTo>
                  <a:lnTo>
                    <a:pt x="53" y="22"/>
                  </a:lnTo>
                  <a:lnTo>
                    <a:pt x="53" y="22"/>
                  </a:lnTo>
                  <a:lnTo>
                    <a:pt x="53" y="20"/>
                  </a:lnTo>
                  <a:close/>
                  <a:moveTo>
                    <a:pt x="63" y="20"/>
                  </a:moveTo>
                  <a:lnTo>
                    <a:pt x="55" y="22"/>
                  </a:lnTo>
                  <a:lnTo>
                    <a:pt x="55" y="25"/>
                  </a:lnTo>
                  <a:lnTo>
                    <a:pt x="60" y="22"/>
                  </a:lnTo>
                  <a:lnTo>
                    <a:pt x="63" y="22"/>
                  </a:lnTo>
                  <a:lnTo>
                    <a:pt x="63" y="20"/>
                  </a:lnTo>
                  <a:close/>
                  <a:moveTo>
                    <a:pt x="65" y="20"/>
                  </a:moveTo>
                  <a:lnTo>
                    <a:pt x="65" y="22"/>
                  </a:lnTo>
                  <a:lnTo>
                    <a:pt x="68" y="22"/>
                  </a:lnTo>
                  <a:lnTo>
                    <a:pt x="68" y="20"/>
                  </a:lnTo>
                  <a:lnTo>
                    <a:pt x="65" y="20"/>
                  </a:lnTo>
                  <a:close/>
                  <a:moveTo>
                    <a:pt x="63" y="20"/>
                  </a:moveTo>
                  <a:lnTo>
                    <a:pt x="63" y="20"/>
                  </a:lnTo>
                  <a:lnTo>
                    <a:pt x="63" y="20"/>
                  </a:lnTo>
                  <a:lnTo>
                    <a:pt x="63" y="22"/>
                  </a:lnTo>
                  <a:lnTo>
                    <a:pt x="63" y="22"/>
                  </a:lnTo>
                  <a:lnTo>
                    <a:pt x="65" y="22"/>
                  </a:lnTo>
                  <a:lnTo>
                    <a:pt x="65" y="20"/>
                  </a:lnTo>
                  <a:lnTo>
                    <a:pt x="65" y="20"/>
                  </a:lnTo>
                  <a:lnTo>
                    <a:pt x="63" y="20"/>
                  </a:lnTo>
                  <a:close/>
                  <a:moveTo>
                    <a:pt x="30" y="20"/>
                  </a:moveTo>
                  <a:lnTo>
                    <a:pt x="30" y="20"/>
                  </a:lnTo>
                  <a:lnTo>
                    <a:pt x="30" y="22"/>
                  </a:lnTo>
                  <a:lnTo>
                    <a:pt x="30" y="22"/>
                  </a:lnTo>
                  <a:lnTo>
                    <a:pt x="30" y="22"/>
                  </a:lnTo>
                  <a:lnTo>
                    <a:pt x="30" y="20"/>
                  </a:lnTo>
                  <a:close/>
                  <a:moveTo>
                    <a:pt x="58" y="20"/>
                  </a:moveTo>
                  <a:lnTo>
                    <a:pt x="55" y="20"/>
                  </a:lnTo>
                  <a:lnTo>
                    <a:pt x="53" y="20"/>
                  </a:lnTo>
                  <a:lnTo>
                    <a:pt x="53" y="20"/>
                  </a:lnTo>
                  <a:lnTo>
                    <a:pt x="53" y="22"/>
                  </a:lnTo>
                  <a:lnTo>
                    <a:pt x="53" y="25"/>
                  </a:lnTo>
                  <a:lnTo>
                    <a:pt x="53" y="25"/>
                  </a:lnTo>
                  <a:lnTo>
                    <a:pt x="53" y="25"/>
                  </a:lnTo>
                  <a:lnTo>
                    <a:pt x="53" y="22"/>
                  </a:lnTo>
                  <a:lnTo>
                    <a:pt x="53" y="25"/>
                  </a:lnTo>
                  <a:lnTo>
                    <a:pt x="58" y="22"/>
                  </a:lnTo>
                  <a:lnTo>
                    <a:pt x="60" y="20"/>
                  </a:lnTo>
                  <a:lnTo>
                    <a:pt x="58" y="20"/>
                  </a:lnTo>
                  <a:close/>
                  <a:moveTo>
                    <a:pt x="65" y="20"/>
                  </a:moveTo>
                  <a:lnTo>
                    <a:pt x="65" y="20"/>
                  </a:lnTo>
                  <a:lnTo>
                    <a:pt x="65" y="20"/>
                  </a:lnTo>
                  <a:lnTo>
                    <a:pt x="65" y="20"/>
                  </a:lnTo>
                  <a:close/>
                  <a:moveTo>
                    <a:pt x="50" y="20"/>
                  </a:moveTo>
                  <a:lnTo>
                    <a:pt x="50" y="20"/>
                  </a:lnTo>
                  <a:lnTo>
                    <a:pt x="48" y="20"/>
                  </a:lnTo>
                  <a:lnTo>
                    <a:pt x="48" y="22"/>
                  </a:lnTo>
                  <a:lnTo>
                    <a:pt x="48" y="22"/>
                  </a:lnTo>
                  <a:lnTo>
                    <a:pt x="48" y="22"/>
                  </a:lnTo>
                  <a:lnTo>
                    <a:pt x="48" y="27"/>
                  </a:lnTo>
                  <a:lnTo>
                    <a:pt x="48" y="27"/>
                  </a:lnTo>
                  <a:lnTo>
                    <a:pt x="48" y="25"/>
                  </a:lnTo>
                  <a:lnTo>
                    <a:pt x="48" y="25"/>
                  </a:lnTo>
                  <a:lnTo>
                    <a:pt x="50" y="22"/>
                  </a:lnTo>
                  <a:lnTo>
                    <a:pt x="50" y="22"/>
                  </a:lnTo>
                  <a:lnTo>
                    <a:pt x="50" y="20"/>
                  </a:lnTo>
                  <a:close/>
                  <a:moveTo>
                    <a:pt x="85" y="20"/>
                  </a:moveTo>
                  <a:lnTo>
                    <a:pt x="83" y="20"/>
                  </a:lnTo>
                  <a:lnTo>
                    <a:pt x="78" y="22"/>
                  </a:lnTo>
                  <a:lnTo>
                    <a:pt x="75" y="22"/>
                  </a:lnTo>
                  <a:lnTo>
                    <a:pt x="70" y="22"/>
                  </a:lnTo>
                  <a:lnTo>
                    <a:pt x="70" y="25"/>
                  </a:lnTo>
                  <a:lnTo>
                    <a:pt x="70" y="25"/>
                  </a:lnTo>
                  <a:lnTo>
                    <a:pt x="70" y="25"/>
                  </a:lnTo>
                  <a:lnTo>
                    <a:pt x="73" y="25"/>
                  </a:lnTo>
                  <a:lnTo>
                    <a:pt x="73" y="25"/>
                  </a:lnTo>
                  <a:lnTo>
                    <a:pt x="73" y="25"/>
                  </a:lnTo>
                  <a:lnTo>
                    <a:pt x="75" y="25"/>
                  </a:lnTo>
                  <a:lnTo>
                    <a:pt x="78" y="25"/>
                  </a:lnTo>
                  <a:lnTo>
                    <a:pt x="78" y="25"/>
                  </a:lnTo>
                  <a:lnTo>
                    <a:pt x="78" y="25"/>
                  </a:lnTo>
                  <a:lnTo>
                    <a:pt x="80" y="25"/>
                  </a:lnTo>
                  <a:lnTo>
                    <a:pt x="83" y="25"/>
                  </a:lnTo>
                  <a:lnTo>
                    <a:pt x="83" y="27"/>
                  </a:lnTo>
                  <a:lnTo>
                    <a:pt x="85" y="27"/>
                  </a:lnTo>
                  <a:lnTo>
                    <a:pt x="88" y="27"/>
                  </a:lnTo>
                  <a:lnTo>
                    <a:pt x="90" y="30"/>
                  </a:lnTo>
                  <a:lnTo>
                    <a:pt x="90" y="30"/>
                  </a:lnTo>
                  <a:lnTo>
                    <a:pt x="90" y="30"/>
                  </a:lnTo>
                  <a:lnTo>
                    <a:pt x="95" y="32"/>
                  </a:lnTo>
                  <a:lnTo>
                    <a:pt x="98" y="37"/>
                  </a:lnTo>
                  <a:lnTo>
                    <a:pt x="100" y="40"/>
                  </a:lnTo>
                  <a:lnTo>
                    <a:pt x="100" y="37"/>
                  </a:lnTo>
                  <a:lnTo>
                    <a:pt x="100" y="40"/>
                  </a:lnTo>
                  <a:lnTo>
                    <a:pt x="100" y="40"/>
                  </a:lnTo>
                  <a:lnTo>
                    <a:pt x="100" y="40"/>
                  </a:lnTo>
                  <a:lnTo>
                    <a:pt x="103" y="40"/>
                  </a:lnTo>
                  <a:lnTo>
                    <a:pt x="103" y="40"/>
                  </a:lnTo>
                  <a:lnTo>
                    <a:pt x="103" y="40"/>
                  </a:lnTo>
                  <a:lnTo>
                    <a:pt x="100" y="37"/>
                  </a:lnTo>
                  <a:lnTo>
                    <a:pt x="98" y="32"/>
                  </a:lnTo>
                  <a:lnTo>
                    <a:pt x="93" y="27"/>
                  </a:lnTo>
                  <a:lnTo>
                    <a:pt x="90" y="25"/>
                  </a:lnTo>
                  <a:lnTo>
                    <a:pt x="85" y="20"/>
                  </a:lnTo>
                  <a:lnTo>
                    <a:pt x="85" y="20"/>
                  </a:lnTo>
                  <a:close/>
                  <a:moveTo>
                    <a:pt x="43" y="20"/>
                  </a:moveTo>
                  <a:lnTo>
                    <a:pt x="40" y="20"/>
                  </a:lnTo>
                  <a:lnTo>
                    <a:pt x="38" y="20"/>
                  </a:lnTo>
                  <a:lnTo>
                    <a:pt x="38" y="20"/>
                  </a:lnTo>
                  <a:lnTo>
                    <a:pt x="38" y="27"/>
                  </a:lnTo>
                  <a:lnTo>
                    <a:pt x="38" y="27"/>
                  </a:lnTo>
                  <a:lnTo>
                    <a:pt x="38" y="27"/>
                  </a:lnTo>
                  <a:lnTo>
                    <a:pt x="40" y="27"/>
                  </a:lnTo>
                  <a:lnTo>
                    <a:pt x="40" y="20"/>
                  </a:lnTo>
                  <a:lnTo>
                    <a:pt x="43" y="20"/>
                  </a:lnTo>
                  <a:close/>
                  <a:moveTo>
                    <a:pt x="98" y="20"/>
                  </a:moveTo>
                  <a:lnTo>
                    <a:pt x="100" y="25"/>
                  </a:lnTo>
                  <a:lnTo>
                    <a:pt x="100" y="22"/>
                  </a:lnTo>
                  <a:lnTo>
                    <a:pt x="98" y="20"/>
                  </a:lnTo>
                  <a:close/>
                  <a:moveTo>
                    <a:pt x="68" y="17"/>
                  </a:moveTo>
                  <a:lnTo>
                    <a:pt x="65" y="20"/>
                  </a:lnTo>
                  <a:lnTo>
                    <a:pt x="65" y="20"/>
                  </a:lnTo>
                  <a:lnTo>
                    <a:pt x="68" y="20"/>
                  </a:lnTo>
                  <a:lnTo>
                    <a:pt x="68" y="20"/>
                  </a:lnTo>
                  <a:lnTo>
                    <a:pt x="68" y="17"/>
                  </a:lnTo>
                  <a:close/>
                  <a:moveTo>
                    <a:pt x="53" y="17"/>
                  </a:moveTo>
                  <a:lnTo>
                    <a:pt x="53" y="17"/>
                  </a:lnTo>
                  <a:lnTo>
                    <a:pt x="50" y="17"/>
                  </a:lnTo>
                  <a:lnTo>
                    <a:pt x="50" y="20"/>
                  </a:lnTo>
                  <a:lnTo>
                    <a:pt x="50" y="22"/>
                  </a:lnTo>
                  <a:lnTo>
                    <a:pt x="50" y="20"/>
                  </a:lnTo>
                  <a:lnTo>
                    <a:pt x="53" y="20"/>
                  </a:lnTo>
                  <a:lnTo>
                    <a:pt x="53" y="17"/>
                  </a:lnTo>
                  <a:lnTo>
                    <a:pt x="53" y="17"/>
                  </a:lnTo>
                  <a:close/>
                  <a:moveTo>
                    <a:pt x="48" y="17"/>
                  </a:moveTo>
                  <a:lnTo>
                    <a:pt x="43" y="17"/>
                  </a:lnTo>
                  <a:lnTo>
                    <a:pt x="43" y="22"/>
                  </a:lnTo>
                  <a:lnTo>
                    <a:pt x="43" y="27"/>
                  </a:lnTo>
                  <a:lnTo>
                    <a:pt x="43" y="27"/>
                  </a:lnTo>
                  <a:lnTo>
                    <a:pt x="45" y="27"/>
                  </a:lnTo>
                  <a:lnTo>
                    <a:pt x="45" y="27"/>
                  </a:lnTo>
                  <a:lnTo>
                    <a:pt x="45" y="27"/>
                  </a:lnTo>
                  <a:lnTo>
                    <a:pt x="45" y="27"/>
                  </a:lnTo>
                  <a:lnTo>
                    <a:pt x="45" y="27"/>
                  </a:lnTo>
                  <a:lnTo>
                    <a:pt x="45" y="25"/>
                  </a:lnTo>
                  <a:lnTo>
                    <a:pt x="45" y="22"/>
                  </a:lnTo>
                  <a:lnTo>
                    <a:pt x="45" y="22"/>
                  </a:lnTo>
                  <a:lnTo>
                    <a:pt x="45" y="20"/>
                  </a:lnTo>
                  <a:lnTo>
                    <a:pt x="48" y="17"/>
                  </a:lnTo>
                  <a:close/>
                  <a:moveTo>
                    <a:pt x="25" y="17"/>
                  </a:moveTo>
                  <a:lnTo>
                    <a:pt x="25" y="17"/>
                  </a:lnTo>
                  <a:lnTo>
                    <a:pt x="23" y="17"/>
                  </a:lnTo>
                  <a:lnTo>
                    <a:pt x="23" y="20"/>
                  </a:lnTo>
                  <a:lnTo>
                    <a:pt x="20" y="20"/>
                  </a:lnTo>
                  <a:lnTo>
                    <a:pt x="20" y="22"/>
                  </a:lnTo>
                  <a:lnTo>
                    <a:pt x="18" y="22"/>
                  </a:lnTo>
                  <a:lnTo>
                    <a:pt x="18" y="25"/>
                  </a:lnTo>
                  <a:lnTo>
                    <a:pt x="18" y="27"/>
                  </a:lnTo>
                  <a:lnTo>
                    <a:pt x="18" y="30"/>
                  </a:lnTo>
                  <a:lnTo>
                    <a:pt x="18" y="30"/>
                  </a:lnTo>
                  <a:lnTo>
                    <a:pt x="23" y="22"/>
                  </a:lnTo>
                  <a:lnTo>
                    <a:pt x="25" y="20"/>
                  </a:lnTo>
                  <a:lnTo>
                    <a:pt x="25" y="17"/>
                  </a:lnTo>
                  <a:lnTo>
                    <a:pt x="25" y="17"/>
                  </a:lnTo>
                  <a:close/>
                  <a:moveTo>
                    <a:pt x="28" y="15"/>
                  </a:moveTo>
                  <a:lnTo>
                    <a:pt x="28" y="15"/>
                  </a:lnTo>
                  <a:lnTo>
                    <a:pt x="28" y="15"/>
                  </a:lnTo>
                  <a:lnTo>
                    <a:pt x="25" y="17"/>
                  </a:lnTo>
                  <a:lnTo>
                    <a:pt x="25" y="17"/>
                  </a:lnTo>
                  <a:lnTo>
                    <a:pt x="28" y="15"/>
                  </a:lnTo>
                  <a:close/>
                  <a:moveTo>
                    <a:pt x="65" y="15"/>
                  </a:moveTo>
                  <a:lnTo>
                    <a:pt x="58" y="15"/>
                  </a:lnTo>
                  <a:lnTo>
                    <a:pt x="55" y="17"/>
                  </a:lnTo>
                  <a:lnTo>
                    <a:pt x="53" y="17"/>
                  </a:lnTo>
                  <a:lnTo>
                    <a:pt x="53" y="17"/>
                  </a:lnTo>
                  <a:lnTo>
                    <a:pt x="53" y="20"/>
                  </a:lnTo>
                  <a:lnTo>
                    <a:pt x="53" y="20"/>
                  </a:lnTo>
                  <a:lnTo>
                    <a:pt x="55" y="20"/>
                  </a:lnTo>
                  <a:lnTo>
                    <a:pt x="58" y="20"/>
                  </a:lnTo>
                  <a:lnTo>
                    <a:pt x="60" y="20"/>
                  </a:lnTo>
                  <a:lnTo>
                    <a:pt x="63" y="20"/>
                  </a:lnTo>
                  <a:lnTo>
                    <a:pt x="63" y="17"/>
                  </a:lnTo>
                  <a:lnTo>
                    <a:pt x="63" y="20"/>
                  </a:lnTo>
                  <a:lnTo>
                    <a:pt x="63" y="20"/>
                  </a:lnTo>
                  <a:lnTo>
                    <a:pt x="65" y="17"/>
                  </a:lnTo>
                  <a:lnTo>
                    <a:pt x="65" y="17"/>
                  </a:lnTo>
                  <a:lnTo>
                    <a:pt x="65" y="15"/>
                  </a:lnTo>
                  <a:close/>
                  <a:moveTo>
                    <a:pt x="68" y="15"/>
                  </a:moveTo>
                  <a:lnTo>
                    <a:pt x="65" y="15"/>
                  </a:lnTo>
                  <a:lnTo>
                    <a:pt x="65" y="15"/>
                  </a:lnTo>
                  <a:lnTo>
                    <a:pt x="65" y="17"/>
                  </a:lnTo>
                  <a:lnTo>
                    <a:pt x="68" y="15"/>
                  </a:lnTo>
                  <a:lnTo>
                    <a:pt x="68" y="15"/>
                  </a:lnTo>
                  <a:close/>
                  <a:moveTo>
                    <a:pt x="73" y="15"/>
                  </a:moveTo>
                  <a:lnTo>
                    <a:pt x="68" y="15"/>
                  </a:lnTo>
                  <a:lnTo>
                    <a:pt x="68" y="15"/>
                  </a:lnTo>
                  <a:lnTo>
                    <a:pt x="73" y="15"/>
                  </a:lnTo>
                  <a:close/>
                  <a:moveTo>
                    <a:pt x="38" y="15"/>
                  </a:moveTo>
                  <a:lnTo>
                    <a:pt x="35" y="15"/>
                  </a:lnTo>
                  <a:lnTo>
                    <a:pt x="33" y="17"/>
                  </a:lnTo>
                  <a:lnTo>
                    <a:pt x="33" y="17"/>
                  </a:lnTo>
                  <a:lnTo>
                    <a:pt x="35" y="15"/>
                  </a:lnTo>
                  <a:lnTo>
                    <a:pt x="33" y="17"/>
                  </a:lnTo>
                  <a:lnTo>
                    <a:pt x="33" y="20"/>
                  </a:lnTo>
                  <a:lnTo>
                    <a:pt x="33" y="20"/>
                  </a:lnTo>
                  <a:lnTo>
                    <a:pt x="35" y="20"/>
                  </a:lnTo>
                  <a:lnTo>
                    <a:pt x="35" y="17"/>
                  </a:lnTo>
                  <a:lnTo>
                    <a:pt x="35" y="20"/>
                  </a:lnTo>
                  <a:lnTo>
                    <a:pt x="38" y="17"/>
                  </a:lnTo>
                  <a:lnTo>
                    <a:pt x="38" y="17"/>
                  </a:lnTo>
                  <a:lnTo>
                    <a:pt x="38" y="15"/>
                  </a:lnTo>
                  <a:close/>
                  <a:moveTo>
                    <a:pt x="78" y="15"/>
                  </a:moveTo>
                  <a:lnTo>
                    <a:pt x="75" y="15"/>
                  </a:lnTo>
                  <a:lnTo>
                    <a:pt x="75" y="15"/>
                  </a:lnTo>
                  <a:lnTo>
                    <a:pt x="70" y="17"/>
                  </a:lnTo>
                  <a:lnTo>
                    <a:pt x="68" y="17"/>
                  </a:lnTo>
                  <a:lnTo>
                    <a:pt x="68" y="20"/>
                  </a:lnTo>
                  <a:lnTo>
                    <a:pt x="68" y="22"/>
                  </a:lnTo>
                  <a:lnTo>
                    <a:pt x="70" y="22"/>
                  </a:lnTo>
                  <a:lnTo>
                    <a:pt x="70" y="22"/>
                  </a:lnTo>
                  <a:lnTo>
                    <a:pt x="70" y="20"/>
                  </a:lnTo>
                  <a:lnTo>
                    <a:pt x="70" y="22"/>
                  </a:lnTo>
                  <a:lnTo>
                    <a:pt x="70" y="22"/>
                  </a:lnTo>
                  <a:lnTo>
                    <a:pt x="75" y="20"/>
                  </a:lnTo>
                  <a:lnTo>
                    <a:pt x="78" y="17"/>
                  </a:lnTo>
                  <a:lnTo>
                    <a:pt x="78" y="17"/>
                  </a:lnTo>
                  <a:lnTo>
                    <a:pt x="75" y="20"/>
                  </a:lnTo>
                  <a:lnTo>
                    <a:pt x="73" y="22"/>
                  </a:lnTo>
                  <a:lnTo>
                    <a:pt x="75" y="22"/>
                  </a:lnTo>
                  <a:lnTo>
                    <a:pt x="80" y="20"/>
                  </a:lnTo>
                  <a:lnTo>
                    <a:pt x="83" y="20"/>
                  </a:lnTo>
                  <a:lnTo>
                    <a:pt x="85" y="20"/>
                  </a:lnTo>
                  <a:lnTo>
                    <a:pt x="83" y="17"/>
                  </a:lnTo>
                  <a:lnTo>
                    <a:pt x="78" y="15"/>
                  </a:lnTo>
                  <a:close/>
                  <a:moveTo>
                    <a:pt x="55" y="15"/>
                  </a:moveTo>
                  <a:lnTo>
                    <a:pt x="53" y="15"/>
                  </a:lnTo>
                  <a:lnTo>
                    <a:pt x="50" y="15"/>
                  </a:lnTo>
                  <a:lnTo>
                    <a:pt x="48" y="17"/>
                  </a:lnTo>
                  <a:lnTo>
                    <a:pt x="48" y="17"/>
                  </a:lnTo>
                  <a:lnTo>
                    <a:pt x="48" y="20"/>
                  </a:lnTo>
                  <a:lnTo>
                    <a:pt x="48" y="20"/>
                  </a:lnTo>
                  <a:lnTo>
                    <a:pt x="48" y="20"/>
                  </a:lnTo>
                  <a:lnTo>
                    <a:pt x="50" y="17"/>
                  </a:lnTo>
                  <a:lnTo>
                    <a:pt x="50" y="17"/>
                  </a:lnTo>
                  <a:lnTo>
                    <a:pt x="53" y="17"/>
                  </a:lnTo>
                  <a:lnTo>
                    <a:pt x="53" y="15"/>
                  </a:lnTo>
                  <a:lnTo>
                    <a:pt x="53" y="15"/>
                  </a:lnTo>
                  <a:lnTo>
                    <a:pt x="55" y="15"/>
                  </a:lnTo>
                  <a:close/>
                  <a:moveTo>
                    <a:pt x="43" y="12"/>
                  </a:moveTo>
                  <a:lnTo>
                    <a:pt x="43" y="12"/>
                  </a:lnTo>
                  <a:lnTo>
                    <a:pt x="38" y="15"/>
                  </a:lnTo>
                  <a:lnTo>
                    <a:pt x="38" y="15"/>
                  </a:lnTo>
                  <a:lnTo>
                    <a:pt x="38" y="17"/>
                  </a:lnTo>
                  <a:lnTo>
                    <a:pt x="40" y="17"/>
                  </a:lnTo>
                  <a:lnTo>
                    <a:pt x="43" y="15"/>
                  </a:lnTo>
                  <a:lnTo>
                    <a:pt x="43" y="12"/>
                  </a:lnTo>
                  <a:close/>
                  <a:moveTo>
                    <a:pt x="48" y="12"/>
                  </a:moveTo>
                  <a:lnTo>
                    <a:pt x="43" y="12"/>
                  </a:lnTo>
                  <a:lnTo>
                    <a:pt x="43" y="15"/>
                  </a:lnTo>
                  <a:lnTo>
                    <a:pt x="48" y="15"/>
                  </a:lnTo>
                  <a:lnTo>
                    <a:pt x="48" y="12"/>
                  </a:lnTo>
                  <a:close/>
                  <a:moveTo>
                    <a:pt x="83" y="12"/>
                  </a:moveTo>
                  <a:lnTo>
                    <a:pt x="83" y="12"/>
                  </a:lnTo>
                  <a:lnTo>
                    <a:pt x="83" y="15"/>
                  </a:lnTo>
                  <a:lnTo>
                    <a:pt x="83" y="15"/>
                  </a:lnTo>
                  <a:lnTo>
                    <a:pt x="83" y="12"/>
                  </a:lnTo>
                  <a:close/>
                  <a:moveTo>
                    <a:pt x="50" y="12"/>
                  </a:moveTo>
                  <a:lnTo>
                    <a:pt x="48" y="12"/>
                  </a:lnTo>
                  <a:lnTo>
                    <a:pt x="48" y="15"/>
                  </a:lnTo>
                  <a:lnTo>
                    <a:pt x="50" y="12"/>
                  </a:lnTo>
                  <a:close/>
                  <a:moveTo>
                    <a:pt x="98" y="12"/>
                  </a:moveTo>
                  <a:lnTo>
                    <a:pt x="100" y="15"/>
                  </a:lnTo>
                  <a:lnTo>
                    <a:pt x="103" y="20"/>
                  </a:lnTo>
                  <a:lnTo>
                    <a:pt x="105" y="27"/>
                  </a:lnTo>
                  <a:lnTo>
                    <a:pt x="105" y="35"/>
                  </a:lnTo>
                  <a:lnTo>
                    <a:pt x="108" y="35"/>
                  </a:lnTo>
                  <a:lnTo>
                    <a:pt x="108" y="37"/>
                  </a:lnTo>
                  <a:lnTo>
                    <a:pt x="108" y="35"/>
                  </a:lnTo>
                  <a:lnTo>
                    <a:pt x="105" y="30"/>
                  </a:lnTo>
                  <a:lnTo>
                    <a:pt x="103" y="22"/>
                  </a:lnTo>
                  <a:lnTo>
                    <a:pt x="103" y="17"/>
                  </a:lnTo>
                  <a:lnTo>
                    <a:pt x="100" y="15"/>
                  </a:lnTo>
                  <a:lnTo>
                    <a:pt x="98" y="12"/>
                  </a:lnTo>
                  <a:close/>
                  <a:moveTo>
                    <a:pt x="80" y="10"/>
                  </a:moveTo>
                  <a:lnTo>
                    <a:pt x="80" y="12"/>
                  </a:lnTo>
                  <a:lnTo>
                    <a:pt x="80" y="12"/>
                  </a:lnTo>
                  <a:lnTo>
                    <a:pt x="80" y="12"/>
                  </a:lnTo>
                  <a:lnTo>
                    <a:pt x="80" y="10"/>
                  </a:lnTo>
                  <a:close/>
                  <a:moveTo>
                    <a:pt x="63" y="10"/>
                  </a:moveTo>
                  <a:lnTo>
                    <a:pt x="60" y="10"/>
                  </a:lnTo>
                  <a:lnTo>
                    <a:pt x="60" y="10"/>
                  </a:lnTo>
                  <a:lnTo>
                    <a:pt x="58" y="12"/>
                  </a:lnTo>
                  <a:lnTo>
                    <a:pt x="58" y="12"/>
                  </a:lnTo>
                  <a:lnTo>
                    <a:pt x="58" y="12"/>
                  </a:lnTo>
                  <a:lnTo>
                    <a:pt x="55" y="12"/>
                  </a:lnTo>
                  <a:lnTo>
                    <a:pt x="55" y="15"/>
                  </a:lnTo>
                  <a:lnTo>
                    <a:pt x="53" y="15"/>
                  </a:lnTo>
                  <a:lnTo>
                    <a:pt x="53" y="15"/>
                  </a:lnTo>
                  <a:lnTo>
                    <a:pt x="55" y="15"/>
                  </a:lnTo>
                  <a:lnTo>
                    <a:pt x="58" y="15"/>
                  </a:lnTo>
                  <a:lnTo>
                    <a:pt x="65" y="12"/>
                  </a:lnTo>
                  <a:lnTo>
                    <a:pt x="68" y="10"/>
                  </a:lnTo>
                  <a:lnTo>
                    <a:pt x="63" y="10"/>
                  </a:lnTo>
                  <a:close/>
                  <a:moveTo>
                    <a:pt x="33" y="10"/>
                  </a:moveTo>
                  <a:lnTo>
                    <a:pt x="30" y="10"/>
                  </a:lnTo>
                  <a:lnTo>
                    <a:pt x="30" y="10"/>
                  </a:lnTo>
                  <a:lnTo>
                    <a:pt x="28" y="12"/>
                  </a:lnTo>
                  <a:lnTo>
                    <a:pt x="28" y="15"/>
                  </a:lnTo>
                  <a:lnTo>
                    <a:pt x="28" y="15"/>
                  </a:lnTo>
                  <a:lnTo>
                    <a:pt x="28" y="15"/>
                  </a:lnTo>
                  <a:lnTo>
                    <a:pt x="30" y="12"/>
                  </a:lnTo>
                  <a:lnTo>
                    <a:pt x="30" y="12"/>
                  </a:lnTo>
                  <a:lnTo>
                    <a:pt x="33" y="12"/>
                  </a:lnTo>
                  <a:lnTo>
                    <a:pt x="33" y="10"/>
                  </a:lnTo>
                  <a:close/>
                  <a:moveTo>
                    <a:pt x="35" y="10"/>
                  </a:moveTo>
                  <a:lnTo>
                    <a:pt x="33" y="10"/>
                  </a:lnTo>
                  <a:lnTo>
                    <a:pt x="33" y="10"/>
                  </a:lnTo>
                  <a:lnTo>
                    <a:pt x="33" y="12"/>
                  </a:lnTo>
                  <a:lnTo>
                    <a:pt x="35" y="10"/>
                  </a:lnTo>
                  <a:close/>
                  <a:moveTo>
                    <a:pt x="43" y="7"/>
                  </a:moveTo>
                  <a:lnTo>
                    <a:pt x="40" y="7"/>
                  </a:lnTo>
                  <a:lnTo>
                    <a:pt x="38" y="10"/>
                  </a:lnTo>
                  <a:lnTo>
                    <a:pt x="38" y="12"/>
                  </a:lnTo>
                  <a:lnTo>
                    <a:pt x="38" y="12"/>
                  </a:lnTo>
                  <a:lnTo>
                    <a:pt x="38" y="10"/>
                  </a:lnTo>
                  <a:lnTo>
                    <a:pt x="38" y="12"/>
                  </a:lnTo>
                  <a:lnTo>
                    <a:pt x="43" y="10"/>
                  </a:lnTo>
                  <a:lnTo>
                    <a:pt x="43" y="7"/>
                  </a:lnTo>
                  <a:lnTo>
                    <a:pt x="43" y="7"/>
                  </a:lnTo>
                  <a:close/>
                  <a:moveTo>
                    <a:pt x="70" y="7"/>
                  </a:moveTo>
                  <a:lnTo>
                    <a:pt x="68" y="7"/>
                  </a:lnTo>
                  <a:lnTo>
                    <a:pt x="68" y="7"/>
                  </a:lnTo>
                  <a:lnTo>
                    <a:pt x="65" y="10"/>
                  </a:lnTo>
                  <a:lnTo>
                    <a:pt x="68" y="10"/>
                  </a:lnTo>
                  <a:lnTo>
                    <a:pt x="68" y="10"/>
                  </a:lnTo>
                  <a:lnTo>
                    <a:pt x="68" y="10"/>
                  </a:lnTo>
                  <a:lnTo>
                    <a:pt x="68" y="10"/>
                  </a:lnTo>
                  <a:lnTo>
                    <a:pt x="70" y="10"/>
                  </a:lnTo>
                  <a:lnTo>
                    <a:pt x="73" y="12"/>
                  </a:lnTo>
                  <a:lnTo>
                    <a:pt x="68" y="10"/>
                  </a:lnTo>
                  <a:lnTo>
                    <a:pt x="68" y="10"/>
                  </a:lnTo>
                  <a:lnTo>
                    <a:pt x="65" y="12"/>
                  </a:lnTo>
                  <a:lnTo>
                    <a:pt x="68" y="12"/>
                  </a:lnTo>
                  <a:lnTo>
                    <a:pt x="75" y="12"/>
                  </a:lnTo>
                  <a:lnTo>
                    <a:pt x="73" y="10"/>
                  </a:lnTo>
                  <a:lnTo>
                    <a:pt x="70" y="7"/>
                  </a:lnTo>
                  <a:close/>
                  <a:moveTo>
                    <a:pt x="78" y="0"/>
                  </a:moveTo>
                  <a:lnTo>
                    <a:pt x="80" y="0"/>
                  </a:lnTo>
                  <a:lnTo>
                    <a:pt x="83" y="0"/>
                  </a:lnTo>
                  <a:lnTo>
                    <a:pt x="85" y="0"/>
                  </a:lnTo>
                  <a:lnTo>
                    <a:pt x="88" y="2"/>
                  </a:lnTo>
                  <a:lnTo>
                    <a:pt x="90" y="2"/>
                  </a:lnTo>
                  <a:lnTo>
                    <a:pt x="93" y="5"/>
                  </a:lnTo>
                  <a:lnTo>
                    <a:pt x="93" y="5"/>
                  </a:lnTo>
                  <a:lnTo>
                    <a:pt x="93" y="7"/>
                  </a:lnTo>
                  <a:lnTo>
                    <a:pt x="95" y="7"/>
                  </a:lnTo>
                  <a:lnTo>
                    <a:pt x="98" y="10"/>
                  </a:lnTo>
                  <a:lnTo>
                    <a:pt x="100" y="15"/>
                  </a:lnTo>
                  <a:lnTo>
                    <a:pt x="103" y="20"/>
                  </a:lnTo>
                  <a:lnTo>
                    <a:pt x="105" y="22"/>
                  </a:lnTo>
                  <a:lnTo>
                    <a:pt x="108" y="32"/>
                  </a:lnTo>
                  <a:lnTo>
                    <a:pt x="110" y="40"/>
                  </a:lnTo>
                  <a:lnTo>
                    <a:pt x="110" y="42"/>
                  </a:lnTo>
                  <a:lnTo>
                    <a:pt x="110" y="45"/>
                  </a:lnTo>
                  <a:lnTo>
                    <a:pt x="113" y="50"/>
                  </a:lnTo>
                  <a:lnTo>
                    <a:pt x="115" y="52"/>
                  </a:lnTo>
                  <a:lnTo>
                    <a:pt x="115" y="57"/>
                  </a:lnTo>
                  <a:lnTo>
                    <a:pt x="123" y="72"/>
                  </a:lnTo>
                  <a:lnTo>
                    <a:pt x="125" y="80"/>
                  </a:lnTo>
                  <a:lnTo>
                    <a:pt x="128" y="87"/>
                  </a:lnTo>
                  <a:lnTo>
                    <a:pt x="130" y="92"/>
                  </a:lnTo>
                  <a:lnTo>
                    <a:pt x="130" y="95"/>
                  </a:lnTo>
                  <a:lnTo>
                    <a:pt x="133" y="105"/>
                  </a:lnTo>
                  <a:lnTo>
                    <a:pt x="135" y="110"/>
                  </a:lnTo>
                  <a:lnTo>
                    <a:pt x="135" y="115"/>
                  </a:lnTo>
                  <a:lnTo>
                    <a:pt x="135" y="120"/>
                  </a:lnTo>
                  <a:lnTo>
                    <a:pt x="135" y="125"/>
                  </a:lnTo>
                  <a:lnTo>
                    <a:pt x="135" y="130"/>
                  </a:lnTo>
                  <a:lnTo>
                    <a:pt x="135" y="135"/>
                  </a:lnTo>
                  <a:lnTo>
                    <a:pt x="135" y="140"/>
                  </a:lnTo>
                  <a:lnTo>
                    <a:pt x="135" y="145"/>
                  </a:lnTo>
                  <a:lnTo>
                    <a:pt x="133" y="150"/>
                  </a:lnTo>
                  <a:lnTo>
                    <a:pt x="130" y="155"/>
                  </a:lnTo>
                  <a:lnTo>
                    <a:pt x="128" y="160"/>
                  </a:lnTo>
                  <a:lnTo>
                    <a:pt x="125" y="165"/>
                  </a:lnTo>
                  <a:lnTo>
                    <a:pt x="125" y="167"/>
                  </a:lnTo>
                  <a:lnTo>
                    <a:pt x="128" y="172"/>
                  </a:lnTo>
                  <a:lnTo>
                    <a:pt x="125" y="165"/>
                  </a:lnTo>
                  <a:lnTo>
                    <a:pt x="125" y="165"/>
                  </a:lnTo>
                  <a:lnTo>
                    <a:pt x="125" y="165"/>
                  </a:lnTo>
                  <a:lnTo>
                    <a:pt x="125" y="165"/>
                  </a:lnTo>
                  <a:lnTo>
                    <a:pt x="125" y="165"/>
                  </a:lnTo>
                  <a:lnTo>
                    <a:pt x="125" y="170"/>
                  </a:lnTo>
                  <a:lnTo>
                    <a:pt x="128" y="175"/>
                  </a:lnTo>
                  <a:lnTo>
                    <a:pt x="125" y="170"/>
                  </a:lnTo>
                  <a:lnTo>
                    <a:pt x="125" y="172"/>
                  </a:lnTo>
                  <a:lnTo>
                    <a:pt x="125" y="170"/>
                  </a:lnTo>
                  <a:lnTo>
                    <a:pt x="125" y="167"/>
                  </a:lnTo>
                  <a:lnTo>
                    <a:pt x="123" y="167"/>
                  </a:lnTo>
                  <a:lnTo>
                    <a:pt x="123" y="167"/>
                  </a:lnTo>
                  <a:lnTo>
                    <a:pt x="123" y="172"/>
                  </a:lnTo>
                  <a:lnTo>
                    <a:pt x="123" y="172"/>
                  </a:lnTo>
                  <a:lnTo>
                    <a:pt x="123" y="172"/>
                  </a:lnTo>
                  <a:lnTo>
                    <a:pt x="123" y="172"/>
                  </a:lnTo>
                  <a:lnTo>
                    <a:pt x="123" y="177"/>
                  </a:lnTo>
                  <a:lnTo>
                    <a:pt x="125" y="185"/>
                  </a:lnTo>
                  <a:lnTo>
                    <a:pt x="125" y="187"/>
                  </a:lnTo>
                  <a:lnTo>
                    <a:pt x="123" y="180"/>
                  </a:lnTo>
                  <a:lnTo>
                    <a:pt x="123" y="175"/>
                  </a:lnTo>
                  <a:lnTo>
                    <a:pt x="120" y="170"/>
                  </a:lnTo>
                  <a:lnTo>
                    <a:pt x="120" y="172"/>
                  </a:lnTo>
                  <a:lnTo>
                    <a:pt x="120" y="172"/>
                  </a:lnTo>
                  <a:lnTo>
                    <a:pt x="120" y="175"/>
                  </a:lnTo>
                  <a:lnTo>
                    <a:pt x="120" y="175"/>
                  </a:lnTo>
                  <a:lnTo>
                    <a:pt x="120" y="175"/>
                  </a:lnTo>
                  <a:lnTo>
                    <a:pt x="120" y="175"/>
                  </a:lnTo>
                  <a:lnTo>
                    <a:pt x="120" y="177"/>
                  </a:lnTo>
                  <a:lnTo>
                    <a:pt x="120" y="182"/>
                  </a:lnTo>
                  <a:lnTo>
                    <a:pt x="123" y="187"/>
                  </a:lnTo>
                  <a:lnTo>
                    <a:pt x="120" y="180"/>
                  </a:lnTo>
                  <a:lnTo>
                    <a:pt x="120" y="177"/>
                  </a:lnTo>
                  <a:lnTo>
                    <a:pt x="120" y="177"/>
                  </a:lnTo>
                  <a:lnTo>
                    <a:pt x="120" y="177"/>
                  </a:lnTo>
                  <a:lnTo>
                    <a:pt x="120" y="175"/>
                  </a:lnTo>
                  <a:lnTo>
                    <a:pt x="118" y="175"/>
                  </a:lnTo>
                  <a:lnTo>
                    <a:pt x="118" y="175"/>
                  </a:lnTo>
                  <a:lnTo>
                    <a:pt x="120" y="177"/>
                  </a:lnTo>
                  <a:lnTo>
                    <a:pt x="120" y="180"/>
                  </a:lnTo>
                  <a:lnTo>
                    <a:pt x="120" y="185"/>
                  </a:lnTo>
                  <a:lnTo>
                    <a:pt x="120" y="180"/>
                  </a:lnTo>
                  <a:lnTo>
                    <a:pt x="120" y="180"/>
                  </a:lnTo>
                  <a:lnTo>
                    <a:pt x="118" y="177"/>
                  </a:lnTo>
                  <a:lnTo>
                    <a:pt x="118" y="177"/>
                  </a:lnTo>
                  <a:lnTo>
                    <a:pt x="118" y="180"/>
                  </a:lnTo>
                  <a:lnTo>
                    <a:pt x="118" y="175"/>
                  </a:lnTo>
                  <a:lnTo>
                    <a:pt x="118" y="175"/>
                  </a:lnTo>
                  <a:lnTo>
                    <a:pt x="118" y="175"/>
                  </a:lnTo>
                  <a:lnTo>
                    <a:pt x="118" y="177"/>
                  </a:lnTo>
                  <a:lnTo>
                    <a:pt x="118" y="185"/>
                  </a:lnTo>
                  <a:lnTo>
                    <a:pt x="118" y="177"/>
                  </a:lnTo>
                  <a:lnTo>
                    <a:pt x="118" y="177"/>
                  </a:lnTo>
                  <a:lnTo>
                    <a:pt x="115" y="180"/>
                  </a:lnTo>
                  <a:lnTo>
                    <a:pt x="118" y="182"/>
                  </a:lnTo>
                  <a:lnTo>
                    <a:pt x="115" y="180"/>
                  </a:lnTo>
                  <a:lnTo>
                    <a:pt x="115" y="180"/>
                  </a:lnTo>
                  <a:lnTo>
                    <a:pt x="115" y="182"/>
                  </a:lnTo>
                  <a:lnTo>
                    <a:pt x="115" y="185"/>
                  </a:lnTo>
                  <a:lnTo>
                    <a:pt x="115" y="187"/>
                  </a:lnTo>
                  <a:lnTo>
                    <a:pt x="115" y="182"/>
                  </a:lnTo>
                  <a:lnTo>
                    <a:pt x="115" y="180"/>
                  </a:lnTo>
                  <a:lnTo>
                    <a:pt x="115" y="182"/>
                  </a:lnTo>
                  <a:lnTo>
                    <a:pt x="115" y="185"/>
                  </a:lnTo>
                  <a:lnTo>
                    <a:pt x="115" y="182"/>
                  </a:lnTo>
                  <a:lnTo>
                    <a:pt x="115" y="182"/>
                  </a:lnTo>
                  <a:lnTo>
                    <a:pt x="115" y="185"/>
                  </a:lnTo>
                  <a:lnTo>
                    <a:pt x="115" y="182"/>
                  </a:lnTo>
                  <a:lnTo>
                    <a:pt x="115" y="182"/>
                  </a:lnTo>
                  <a:lnTo>
                    <a:pt x="115" y="185"/>
                  </a:lnTo>
                  <a:lnTo>
                    <a:pt x="115" y="182"/>
                  </a:lnTo>
                  <a:lnTo>
                    <a:pt x="115" y="185"/>
                  </a:lnTo>
                  <a:lnTo>
                    <a:pt x="115" y="185"/>
                  </a:lnTo>
                  <a:lnTo>
                    <a:pt x="115" y="192"/>
                  </a:lnTo>
                  <a:lnTo>
                    <a:pt x="115" y="197"/>
                  </a:lnTo>
                  <a:lnTo>
                    <a:pt x="113" y="190"/>
                  </a:lnTo>
                  <a:lnTo>
                    <a:pt x="113" y="185"/>
                  </a:lnTo>
                  <a:lnTo>
                    <a:pt x="113" y="185"/>
                  </a:lnTo>
                  <a:lnTo>
                    <a:pt x="113" y="187"/>
                  </a:lnTo>
                  <a:lnTo>
                    <a:pt x="113" y="185"/>
                  </a:lnTo>
                  <a:lnTo>
                    <a:pt x="113" y="187"/>
                  </a:lnTo>
                  <a:lnTo>
                    <a:pt x="113" y="192"/>
                  </a:lnTo>
                  <a:lnTo>
                    <a:pt x="115" y="195"/>
                  </a:lnTo>
                  <a:lnTo>
                    <a:pt x="113" y="192"/>
                  </a:lnTo>
                  <a:lnTo>
                    <a:pt x="115" y="197"/>
                  </a:lnTo>
                  <a:lnTo>
                    <a:pt x="113" y="190"/>
                  </a:lnTo>
                  <a:lnTo>
                    <a:pt x="113" y="187"/>
                  </a:lnTo>
                  <a:lnTo>
                    <a:pt x="110" y="187"/>
                  </a:lnTo>
                  <a:lnTo>
                    <a:pt x="113" y="192"/>
                  </a:lnTo>
                  <a:lnTo>
                    <a:pt x="110" y="190"/>
                  </a:lnTo>
                  <a:lnTo>
                    <a:pt x="110" y="190"/>
                  </a:lnTo>
                  <a:lnTo>
                    <a:pt x="110" y="190"/>
                  </a:lnTo>
                  <a:lnTo>
                    <a:pt x="110" y="190"/>
                  </a:lnTo>
                  <a:lnTo>
                    <a:pt x="110" y="190"/>
                  </a:lnTo>
                  <a:lnTo>
                    <a:pt x="110" y="190"/>
                  </a:lnTo>
                  <a:lnTo>
                    <a:pt x="110" y="192"/>
                  </a:lnTo>
                  <a:lnTo>
                    <a:pt x="110" y="190"/>
                  </a:lnTo>
                  <a:lnTo>
                    <a:pt x="110" y="190"/>
                  </a:lnTo>
                  <a:lnTo>
                    <a:pt x="110" y="192"/>
                  </a:lnTo>
                  <a:lnTo>
                    <a:pt x="110" y="190"/>
                  </a:lnTo>
                  <a:lnTo>
                    <a:pt x="110" y="190"/>
                  </a:lnTo>
                  <a:lnTo>
                    <a:pt x="110" y="195"/>
                  </a:lnTo>
                  <a:lnTo>
                    <a:pt x="110" y="190"/>
                  </a:lnTo>
                  <a:lnTo>
                    <a:pt x="110" y="192"/>
                  </a:lnTo>
                  <a:lnTo>
                    <a:pt x="110" y="195"/>
                  </a:lnTo>
                  <a:lnTo>
                    <a:pt x="110" y="192"/>
                  </a:lnTo>
                  <a:lnTo>
                    <a:pt x="108" y="195"/>
                  </a:lnTo>
                  <a:lnTo>
                    <a:pt x="105" y="197"/>
                  </a:lnTo>
                  <a:lnTo>
                    <a:pt x="108" y="192"/>
                  </a:lnTo>
                  <a:lnTo>
                    <a:pt x="108" y="190"/>
                  </a:lnTo>
                  <a:lnTo>
                    <a:pt x="108" y="190"/>
                  </a:lnTo>
                  <a:lnTo>
                    <a:pt x="108" y="190"/>
                  </a:lnTo>
                  <a:lnTo>
                    <a:pt x="108" y="192"/>
                  </a:lnTo>
                  <a:lnTo>
                    <a:pt x="108" y="190"/>
                  </a:lnTo>
                  <a:lnTo>
                    <a:pt x="105" y="192"/>
                  </a:lnTo>
                  <a:lnTo>
                    <a:pt x="105" y="192"/>
                  </a:lnTo>
                  <a:lnTo>
                    <a:pt x="103" y="197"/>
                  </a:lnTo>
                  <a:lnTo>
                    <a:pt x="100" y="202"/>
                  </a:lnTo>
                  <a:lnTo>
                    <a:pt x="98" y="205"/>
                  </a:lnTo>
                  <a:lnTo>
                    <a:pt x="100" y="200"/>
                  </a:lnTo>
                  <a:lnTo>
                    <a:pt x="100" y="202"/>
                  </a:lnTo>
                  <a:lnTo>
                    <a:pt x="95" y="205"/>
                  </a:lnTo>
                  <a:lnTo>
                    <a:pt x="100" y="200"/>
                  </a:lnTo>
                  <a:lnTo>
                    <a:pt x="100" y="192"/>
                  </a:lnTo>
                  <a:lnTo>
                    <a:pt x="103" y="192"/>
                  </a:lnTo>
                  <a:lnTo>
                    <a:pt x="100" y="192"/>
                  </a:lnTo>
                  <a:lnTo>
                    <a:pt x="100" y="195"/>
                  </a:lnTo>
                  <a:lnTo>
                    <a:pt x="100" y="195"/>
                  </a:lnTo>
                  <a:lnTo>
                    <a:pt x="95" y="197"/>
                  </a:lnTo>
                  <a:lnTo>
                    <a:pt x="100" y="192"/>
                  </a:lnTo>
                  <a:lnTo>
                    <a:pt x="100" y="190"/>
                  </a:lnTo>
                  <a:lnTo>
                    <a:pt x="98" y="195"/>
                  </a:lnTo>
                  <a:lnTo>
                    <a:pt x="100" y="187"/>
                  </a:lnTo>
                  <a:lnTo>
                    <a:pt x="103" y="182"/>
                  </a:lnTo>
                  <a:lnTo>
                    <a:pt x="103" y="180"/>
                  </a:lnTo>
                  <a:lnTo>
                    <a:pt x="103" y="175"/>
                  </a:lnTo>
                  <a:lnTo>
                    <a:pt x="100" y="177"/>
                  </a:lnTo>
                  <a:lnTo>
                    <a:pt x="98" y="182"/>
                  </a:lnTo>
                  <a:lnTo>
                    <a:pt x="100" y="177"/>
                  </a:lnTo>
                  <a:lnTo>
                    <a:pt x="103" y="172"/>
                  </a:lnTo>
                  <a:lnTo>
                    <a:pt x="103" y="170"/>
                  </a:lnTo>
                  <a:lnTo>
                    <a:pt x="100" y="175"/>
                  </a:lnTo>
                  <a:lnTo>
                    <a:pt x="98" y="177"/>
                  </a:lnTo>
                  <a:lnTo>
                    <a:pt x="95" y="182"/>
                  </a:lnTo>
                  <a:lnTo>
                    <a:pt x="98" y="177"/>
                  </a:lnTo>
                  <a:lnTo>
                    <a:pt x="100" y="172"/>
                  </a:lnTo>
                  <a:lnTo>
                    <a:pt x="103" y="165"/>
                  </a:lnTo>
                  <a:lnTo>
                    <a:pt x="103" y="165"/>
                  </a:lnTo>
                  <a:lnTo>
                    <a:pt x="103" y="165"/>
                  </a:lnTo>
                  <a:lnTo>
                    <a:pt x="100" y="167"/>
                  </a:lnTo>
                  <a:lnTo>
                    <a:pt x="100" y="167"/>
                  </a:lnTo>
                  <a:lnTo>
                    <a:pt x="98" y="170"/>
                  </a:lnTo>
                  <a:lnTo>
                    <a:pt x="95" y="175"/>
                  </a:lnTo>
                  <a:lnTo>
                    <a:pt x="98" y="167"/>
                  </a:lnTo>
                  <a:lnTo>
                    <a:pt x="100" y="162"/>
                  </a:lnTo>
                  <a:lnTo>
                    <a:pt x="100" y="160"/>
                  </a:lnTo>
                  <a:lnTo>
                    <a:pt x="100" y="160"/>
                  </a:lnTo>
                  <a:lnTo>
                    <a:pt x="100" y="155"/>
                  </a:lnTo>
                  <a:lnTo>
                    <a:pt x="100" y="147"/>
                  </a:lnTo>
                  <a:lnTo>
                    <a:pt x="98" y="130"/>
                  </a:lnTo>
                  <a:lnTo>
                    <a:pt x="95" y="115"/>
                  </a:lnTo>
                  <a:lnTo>
                    <a:pt x="93" y="107"/>
                  </a:lnTo>
                  <a:lnTo>
                    <a:pt x="90" y="102"/>
                  </a:lnTo>
                  <a:lnTo>
                    <a:pt x="90" y="102"/>
                  </a:lnTo>
                  <a:lnTo>
                    <a:pt x="88" y="100"/>
                  </a:lnTo>
                  <a:lnTo>
                    <a:pt x="85" y="95"/>
                  </a:lnTo>
                  <a:lnTo>
                    <a:pt x="83" y="92"/>
                  </a:lnTo>
                  <a:lnTo>
                    <a:pt x="80" y="87"/>
                  </a:lnTo>
                  <a:lnTo>
                    <a:pt x="78" y="85"/>
                  </a:lnTo>
                  <a:lnTo>
                    <a:pt x="73" y="82"/>
                  </a:lnTo>
                  <a:lnTo>
                    <a:pt x="70" y="80"/>
                  </a:lnTo>
                  <a:lnTo>
                    <a:pt x="68" y="80"/>
                  </a:lnTo>
                  <a:lnTo>
                    <a:pt x="65" y="97"/>
                  </a:lnTo>
                  <a:lnTo>
                    <a:pt x="63" y="112"/>
                  </a:lnTo>
                  <a:lnTo>
                    <a:pt x="63" y="122"/>
                  </a:lnTo>
                  <a:lnTo>
                    <a:pt x="63" y="127"/>
                  </a:lnTo>
                  <a:lnTo>
                    <a:pt x="63" y="127"/>
                  </a:lnTo>
                  <a:lnTo>
                    <a:pt x="65" y="132"/>
                  </a:lnTo>
                  <a:lnTo>
                    <a:pt x="65" y="137"/>
                  </a:lnTo>
                  <a:lnTo>
                    <a:pt x="68" y="140"/>
                  </a:lnTo>
                  <a:lnTo>
                    <a:pt x="70" y="145"/>
                  </a:lnTo>
                  <a:lnTo>
                    <a:pt x="70" y="145"/>
                  </a:lnTo>
                  <a:lnTo>
                    <a:pt x="73" y="147"/>
                  </a:lnTo>
                  <a:lnTo>
                    <a:pt x="75" y="152"/>
                  </a:lnTo>
                  <a:lnTo>
                    <a:pt x="80" y="157"/>
                  </a:lnTo>
                  <a:lnTo>
                    <a:pt x="75" y="152"/>
                  </a:lnTo>
                  <a:lnTo>
                    <a:pt x="73" y="150"/>
                  </a:lnTo>
                  <a:lnTo>
                    <a:pt x="73" y="152"/>
                  </a:lnTo>
                  <a:lnTo>
                    <a:pt x="75" y="155"/>
                  </a:lnTo>
                  <a:lnTo>
                    <a:pt x="78" y="160"/>
                  </a:lnTo>
                  <a:lnTo>
                    <a:pt x="80" y="162"/>
                  </a:lnTo>
                  <a:lnTo>
                    <a:pt x="85" y="167"/>
                  </a:lnTo>
                  <a:lnTo>
                    <a:pt x="83" y="167"/>
                  </a:lnTo>
                  <a:lnTo>
                    <a:pt x="85" y="172"/>
                  </a:lnTo>
                  <a:lnTo>
                    <a:pt x="83" y="167"/>
                  </a:lnTo>
                  <a:lnTo>
                    <a:pt x="78" y="165"/>
                  </a:lnTo>
                  <a:lnTo>
                    <a:pt x="75" y="160"/>
                  </a:lnTo>
                  <a:lnTo>
                    <a:pt x="73" y="157"/>
                  </a:lnTo>
                  <a:lnTo>
                    <a:pt x="73" y="157"/>
                  </a:lnTo>
                  <a:lnTo>
                    <a:pt x="70" y="152"/>
                  </a:lnTo>
                  <a:lnTo>
                    <a:pt x="68" y="150"/>
                  </a:lnTo>
                  <a:lnTo>
                    <a:pt x="65" y="145"/>
                  </a:lnTo>
                  <a:lnTo>
                    <a:pt x="65" y="147"/>
                  </a:lnTo>
                  <a:lnTo>
                    <a:pt x="68" y="152"/>
                  </a:lnTo>
                  <a:lnTo>
                    <a:pt x="68" y="155"/>
                  </a:lnTo>
                  <a:lnTo>
                    <a:pt x="70" y="160"/>
                  </a:lnTo>
                  <a:lnTo>
                    <a:pt x="75" y="165"/>
                  </a:lnTo>
                  <a:lnTo>
                    <a:pt x="73" y="162"/>
                  </a:lnTo>
                  <a:lnTo>
                    <a:pt x="73" y="165"/>
                  </a:lnTo>
                  <a:lnTo>
                    <a:pt x="78" y="170"/>
                  </a:lnTo>
                  <a:lnTo>
                    <a:pt x="83" y="177"/>
                  </a:lnTo>
                  <a:lnTo>
                    <a:pt x="85" y="182"/>
                  </a:lnTo>
                  <a:lnTo>
                    <a:pt x="83" y="177"/>
                  </a:lnTo>
                  <a:lnTo>
                    <a:pt x="78" y="175"/>
                  </a:lnTo>
                  <a:lnTo>
                    <a:pt x="83" y="180"/>
                  </a:lnTo>
                  <a:lnTo>
                    <a:pt x="85" y="187"/>
                  </a:lnTo>
                  <a:lnTo>
                    <a:pt x="90" y="192"/>
                  </a:lnTo>
                  <a:lnTo>
                    <a:pt x="88" y="192"/>
                  </a:lnTo>
                  <a:lnTo>
                    <a:pt x="93" y="197"/>
                  </a:lnTo>
                  <a:lnTo>
                    <a:pt x="88" y="192"/>
                  </a:lnTo>
                  <a:lnTo>
                    <a:pt x="83" y="187"/>
                  </a:lnTo>
                  <a:lnTo>
                    <a:pt x="80" y="185"/>
                  </a:lnTo>
                  <a:lnTo>
                    <a:pt x="78" y="182"/>
                  </a:lnTo>
                  <a:lnTo>
                    <a:pt x="78" y="180"/>
                  </a:lnTo>
                  <a:lnTo>
                    <a:pt x="80" y="185"/>
                  </a:lnTo>
                  <a:lnTo>
                    <a:pt x="75" y="180"/>
                  </a:lnTo>
                  <a:lnTo>
                    <a:pt x="73" y="177"/>
                  </a:lnTo>
                  <a:lnTo>
                    <a:pt x="73" y="180"/>
                  </a:lnTo>
                  <a:lnTo>
                    <a:pt x="78" y="185"/>
                  </a:lnTo>
                  <a:lnTo>
                    <a:pt x="80" y="190"/>
                  </a:lnTo>
                  <a:lnTo>
                    <a:pt x="78" y="187"/>
                  </a:lnTo>
                  <a:lnTo>
                    <a:pt x="80" y="192"/>
                  </a:lnTo>
                  <a:lnTo>
                    <a:pt x="85" y="197"/>
                  </a:lnTo>
                  <a:lnTo>
                    <a:pt x="90" y="205"/>
                  </a:lnTo>
                  <a:lnTo>
                    <a:pt x="85" y="200"/>
                  </a:lnTo>
                  <a:lnTo>
                    <a:pt x="80" y="195"/>
                  </a:lnTo>
                  <a:lnTo>
                    <a:pt x="78" y="192"/>
                  </a:lnTo>
                  <a:lnTo>
                    <a:pt x="73" y="187"/>
                  </a:lnTo>
                  <a:lnTo>
                    <a:pt x="73" y="182"/>
                  </a:lnTo>
                  <a:lnTo>
                    <a:pt x="68" y="177"/>
                  </a:lnTo>
                  <a:lnTo>
                    <a:pt x="68" y="177"/>
                  </a:lnTo>
                  <a:lnTo>
                    <a:pt x="70" y="180"/>
                  </a:lnTo>
                  <a:lnTo>
                    <a:pt x="73" y="187"/>
                  </a:lnTo>
                  <a:lnTo>
                    <a:pt x="78" y="192"/>
                  </a:lnTo>
                  <a:lnTo>
                    <a:pt x="75" y="192"/>
                  </a:lnTo>
                  <a:lnTo>
                    <a:pt x="80" y="197"/>
                  </a:lnTo>
                  <a:lnTo>
                    <a:pt x="75" y="195"/>
                  </a:lnTo>
                  <a:lnTo>
                    <a:pt x="73" y="192"/>
                  </a:lnTo>
                  <a:lnTo>
                    <a:pt x="68" y="187"/>
                  </a:lnTo>
                  <a:lnTo>
                    <a:pt x="65" y="185"/>
                  </a:lnTo>
                  <a:lnTo>
                    <a:pt x="65" y="182"/>
                  </a:lnTo>
                  <a:lnTo>
                    <a:pt x="68" y="185"/>
                  </a:lnTo>
                  <a:lnTo>
                    <a:pt x="68" y="187"/>
                  </a:lnTo>
                  <a:lnTo>
                    <a:pt x="73" y="192"/>
                  </a:lnTo>
                  <a:lnTo>
                    <a:pt x="70" y="190"/>
                  </a:lnTo>
                  <a:lnTo>
                    <a:pt x="73" y="195"/>
                  </a:lnTo>
                  <a:lnTo>
                    <a:pt x="75" y="202"/>
                  </a:lnTo>
                  <a:lnTo>
                    <a:pt x="80" y="207"/>
                  </a:lnTo>
                  <a:lnTo>
                    <a:pt x="85" y="212"/>
                  </a:lnTo>
                  <a:lnTo>
                    <a:pt x="80" y="210"/>
                  </a:lnTo>
                  <a:lnTo>
                    <a:pt x="75" y="205"/>
                  </a:lnTo>
                  <a:lnTo>
                    <a:pt x="73" y="202"/>
                  </a:lnTo>
                  <a:lnTo>
                    <a:pt x="70" y="197"/>
                  </a:lnTo>
                  <a:lnTo>
                    <a:pt x="68" y="195"/>
                  </a:lnTo>
                  <a:lnTo>
                    <a:pt x="65" y="192"/>
                  </a:lnTo>
                  <a:lnTo>
                    <a:pt x="68" y="195"/>
                  </a:lnTo>
                  <a:lnTo>
                    <a:pt x="70" y="200"/>
                  </a:lnTo>
                  <a:lnTo>
                    <a:pt x="70" y="200"/>
                  </a:lnTo>
                  <a:lnTo>
                    <a:pt x="73" y="205"/>
                  </a:lnTo>
                  <a:lnTo>
                    <a:pt x="78" y="210"/>
                  </a:lnTo>
                  <a:lnTo>
                    <a:pt x="75" y="207"/>
                  </a:lnTo>
                  <a:lnTo>
                    <a:pt x="78" y="210"/>
                  </a:lnTo>
                  <a:lnTo>
                    <a:pt x="80" y="217"/>
                  </a:lnTo>
                  <a:lnTo>
                    <a:pt x="85" y="222"/>
                  </a:lnTo>
                  <a:lnTo>
                    <a:pt x="80" y="220"/>
                  </a:lnTo>
                  <a:lnTo>
                    <a:pt x="78" y="215"/>
                  </a:lnTo>
                  <a:lnTo>
                    <a:pt x="73" y="210"/>
                  </a:lnTo>
                  <a:lnTo>
                    <a:pt x="73" y="210"/>
                  </a:lnTo>
                  <a:lnTo>
                    <a:pt x="70" y="207"/>
                  </a:lnTo>
                  <a:lnTo>
                    <a:pt x="65" y="202"/>
                  </a:lnTo>
                  <a:lnTo>
                    <a:pt x="65" y="202"/>
                  </a:lnTo>
                  <a:lnTo>
                    <a:pt x="68" y="205"/>
                  </a:lnTo>
                  <a:lnTo>
                    <a:pt x="73" y="210"/>
                  </a:lnTo>
                  <a:lnTo>
                    <a:pt x="78" y="217"/>
                  </a:lnTo>
                  <a:lnTo>
                    <a:pt x="73" y="212"/>
                  </a:lnTo>
                  <a:lnTo>
                    <a:pt x="68" y="210"/>
                  </a:lnTo>
                  <a:lnTo>
                    <a:pt x="68" y="207"/>
                  </a:lnTo>
                  <a:lnTo>
                    <a:pt x="68" y="212"/>
                  </a:lnTo>
                  <a:lnTo>
                    <a:pt x="68" y="215"/>
                  </a:lnTo>
                  <a:lnTo>
                    <a:pt x="70" y="217"/>
                  </a:lnTo>
                  <a:lnTo>
                    <a:pt x="73" y="222"/>
                  </a:lnTo>
                  <a:lnTo>
                    <a:pt x="78" y="227"/>
                  </a:lnTo>
                  <a:lnTo>
                    <a:pt x="80" y="235"/>
                  </a:lnTo>
                  <a:lnTo>
                    <a:pt x="78" y="230"/>
                  </a:lnTo>
                  <a:lnTo>
                    <a:pt x="73" y="227"/>
                  </a:lnTo>
                  <a:lnTo>
                    <a:pt x="70" y="222"/>
                  </a:lnTo>
                  <a:lnTo>
                    <a:pt x="68" y="222"/>
                  </a:lnTo>
                  <a:lnTo>
                    <a:pt x="73" y="227"/>
                  </a:lnTo>
                  <a:lnTo>
                    <a:pt x="68" y="225"/>
                  </a:lnTo>
                  <a:lnTo>
                    <a:pt x="65" y="222"/>
                  </a:lnTo>
                  <a:lnTo>
                    <a:pt x="65" y="220"/>
                  </a:lnTo>
                  <a:lnTo>
                    <a:pt x="60" y="217"/>
                  </a:lnTo>
                  <a:lnTo>
                    <a:pt x="58" y="215"/>
                  </a:lnTo>
                  <a:lnTo>
                    <a:pt x="58" y="215"/>
                  </a:lnTo>
                  <a:lnTo>
                    <a:pt x="58" y="215"/>
                  </a:lnTo>
                  <a:lnTo>
                    <a:pt x="63" y="222"/>
                  </a:lnTo>
                  <a:lnTo>
                    <a:pt x="68" y="230"/>
                  </a:lnTo>
                  <a:lnTo>
                    <a:pt x="73" y="237"/>
                  </a:lnTo>
                  <a:lnTo>
                    <a:pt x="68" y="232"/>
                  </a:lnTo>
                  <a:lnTo>
                    <a:pt x="63" y="227"/>
                  </a:lnTo>
                  <a:lnTo>
                    <a:pt x="65" y="230"/>
                  </a:lnTo>
                  <a:lnTo>
                    <a:pt x="68" y="235"/>
                  </a:lnTo>
                  <a:lnTo>
                    <a:pt x="65" y="232"/>
                  </a:lnTo>
                  <a:lnTo>
                    <a:pt x="60" y="227"/>
                  </a:lnTo>
                  <a:lnTo>
                    <a:pt x="58" y="225"/>
                  </a:lnTo>
                  <a:lnTo>
                    <a:pt x="55" y="222"/>
                  </a:lnTo>
                  <a:lnTo>
                    <a:pt x="53" y="220"/>
                  </a:lnTo>
                  <a:lnTo>
                    <a:pt x="50" y="215"/>
                  </a:lnTo>
                  <a:lnTo>
                    <a:pt x="48" y="210"/>
                  </a:lnTo>
                  <a:lnTo>
                    <a:pt x="45" y="207"/>
                  </a:lnTo>
                  <a:lnTo>
                    <a:pt x="43" y="205"/>
                  </a:lnTo>
                  <a:lnTo>
                    <a:pt x="40" y="200"/>
                  </a:lnTo>
                  <a:lnTo>
                    <a:pt x="38" y="192"/>
                  </a:lnTo>
                  <a:lnTo>
                    <a:pt x="35" y="192"/>
                  </a:lnTo>
                  <a:lnTo>
                    <a:pt x="35" y="190"/>
                  </a:lnTo>
                  <a:lnTo>
                    <a:pt x="33" y="185"/>
                  </a:lnTo>
                  <a:lnTo>
                    <a:pt x="33" y="185"/>
                  </a:lnTo>
                  <a:lnTo>
                    <a:pt x="33" y="185"/>
                  </a:lnTo>
                  <a:lnTo>
                    <a:pt x="30" y="180"/>
                  </a:lnTo>
                  <a:lnTo>
                    <a:pt x="30" y="182"/>
                  </a:lnTo>
                  <a:lnTo>
                    <a:pt x="33" y="190"/>
                  </a:lnTo>
                  <a:lnTo>
                    <a:pt x="38" y="197"/>
                  </a:lnTo>
                  <a:lnTo>
                    <a:pt x="40" y="200"/>
                  </a:lnTo>
                  <a:lnTo>
                    <a:pt x="43" y="205"/>
                  </a:lnTo>
                  <a:lnTo>
                    <a:pt x="40" y="205"/>
                  </a:lnTo>
                  <a:lnTo>
                    <a:pt x="40" y="205"/>
                  </a:lnTo>
                  <a:lnTo>
                    <a:pt x="45" y="210"/>
                  </a:lnTo>
                  <a:lnTo>
                    <a:pt x="53" y="217"/>
                  </a:lnTo>
                  <a:lnTo>
                    <a:pt x="58" y="225"/>
                  </a:lnTo>
                  <a:lnTo>
                    <a:pt x="53" y="222"/>
                  </a:lnTo>
                  <a:lnTo>
                    <a:pt x="45" y="217"/>
                  </a:lnTo>
                  <a:lnTo>
                    <a:pt x="43" y="212"/>
                  </a:lnTo>
                  <a:lnTo>
                    <a:pt x="45" y="215"/>
                  </a:lnTo>
                  <a:lnTo>
                    <a:pt x="45" y="217"/>
                  </a:lnTo>
                  <a:lnTo>
                    <a:pt x="48" y="217"/>
                  </a:lnTo>
                  <a:lnTo>
                    <a:pt x="50" y="225"/>
                  </a:lnTo>
                  <a:lnTo>
                    <a:pt x="48" y="222"/>
                  </a:lnTo>
                  <a:lnTo>
                    <a:pt x="50" y="225"/>
                  </a:lnTo>
                  <a:lnTo>
                    <a:pt x="45" y="220"/>
                  </a:lnTo>
                  <a:lnTo>
                    <a:pt x="43" y="217"/>
                  </a:lnTo>
                  <a:lnTo>
                    <a:pt x="40" y="212"/>
                  </a:lnTo>
                  <a:lnTo>
                    <a:pt x="35" y="207"/>
                  </a:lnTo>
                  <a:lnTo>
                    <a:pt x="33" y="205"/>
                  </a:lnTo>
                  <a:lnTo>
                    <a:pt x="35" y="207"/>
                  </a:lnTo>
                  <a:lnTo>
                    <a:pt x="40" y="215"/>
                  </a:lnTo>
                  <a:lnTo>
                    <a:pt x="43" y="222"/>
                  </a:lnTo>
                  <a:lnTo>
                    <a:pt x="48" y="227"/>
                  </a:lnTo>
                  <a:lnTo>
                    <a:pt x="43" y="225"/>
                  </a:lnTo>
                  <a:lnTo>
                    <a:pt x="40" y="220"/>
                  </a:lnTo>
                  <a:lnTo>
                    <a:pt x="35" y="215"/>
                  </a:lnTo>
                  <a:lnTo>
                    <a:pt x="33" y="210"/>
                  </a:lnTo>
                  <a:lnTo>
                    <a:pt x="30" y="205"/>
                  </a:lnTo>
                  <a:lnTo>
                    <a:pt x="28" y="200"/>
                  </a:lnTo>
                  <a:lnTo>
                    <a:pt x="25" y="200"/>
                  </a:lnTo>
                  <a:lnTo>
                    <a:pt x="25" y="197"/>
                  </a:lnTo>
                  <a:lnTo>
                    <a:pt x="23" y="192"/>
                  </a:lnTo>
                  <a:lnTo>
                    <a:pt x="20" y="187"/>
                  </a:lnTo>
                  <a:lnTo>
                    <a:pt x="20" y="187"/>
                  </a:lnTo>
                  <a:lnTo>
                    <a:pt x="15" y="182"/>
                  </a:lnTo>
                  <a:lnTo>
                    <a:pt x="18" y="185"/>
                  </a:lnTo>
                  <a:lnTo>
                    <a:pt x="20" y="192"/>
                  </a:lnTo>
                  <a:lnTo>
                    <a:pt x="23" y="200"/>
                  </a:lnTo>
                  <a:lnTo>
                    <a:pt x="25" y="207"/>
                  </a:lnTo>
                  <a:lnTo>
                    <a:pt x="25" y="207"/>
                  </a:lnTo>
                  <a:lnTo>
                    <a:pt x="30" y="215"/>
                  </a:lnTo>
                  <a:lnTo>
                    <a:pt x="35" y="222"/>
                  </a:lnTo>
                  <a:lnTo>
                    <a:pt x="30" y="217"/>
                  </a:lnTo>
                  <a:lnTo>
                    <a:pt x="25" y="212"/>
                  </a:lnTo>
                  <a:lnTo>
                    <a:pt x="23" y="207"/>
                  </a:lnTo>
                  <a:lnTo>
                    <a:pt x="18" y="200"/>
                  </a:lnTo>
                  <a:lnTo>
                    <a:pt x="20" y="202"/>
                  </a:lnTo>
                  <a:lnTo>
                    <a:pt x="23" y="210"/>
                  </a:lnTo>
                  <a:lnTo>
                    <a:pt x="28" y="217"/>
                  </a:lnTo>
                  <a:lnTo>
                    <a:pt x="33" y="225"/>
                  </a:lnTo>
                  <a:lnTo>
                    <a:pt x="28" y="220"/>
                  </a:lnTo>
                  <a:lnTo>
                    <a:pt x="23" y="215"/>
                  </a:lnTo>
                  <a:lnTo>
                    <a:pt x="18" y="210"/>
                  </a:lnTo>
                  <a:lnTo>
                    <a:pt x="15" y="202"/>
                  </a:lnTo>
                  <a:lnTo>
                    <a:pt x="13" y="197"/>
                  </a:lnTo>
                  <a:lnTo>
                    <a:pt x="10" y="190"/>
                  </a:lnTo>
                  <a:lnTo>
                    <a:pt x="8" y="185"/>
                  </a:lnTo>
                  <a:lnTo>
                    <a:pt x="8" y="177"/>
                  </a:lnTo>
                  <a:lnTo>
                    <a:pt x="5" y="170"/>
                  </a:lnTo>
                  <a:lnTo>
                    <a:pt x="5" y="162"/>
                  </a:lnTo>
                  <a:lnTo>
                    <a:pt x="5" y="160"/>
                  </a:lnTo>
                  <a:lnTo>
                    <a:pt x="5" y="160"/>
                  </a:lnTo>
                  <a:lnTo>
                    <a:pt x="3" y="155"/>
                  </a:lnTo>
                  <a:lnTo>
                    <a:pt x="3" y="147"/>
                  </a:lnTo>
                  <a:lnTo>
                    <a:pt x="3" y="142"/>
                  </a:lnTo>
                  <a:lnTo>
                    <a:pt x="0" y="135"/>
                  </a:lnTo>
                  <a:lnTo>
                    <a:pt x="0" y="130"/>
                  </a:lnTo>
                  <a:lnTo>
                    <a:pt x="3" y="122"/>
                  </a:lnTo>
                  <a:lnTo>
                    <a:pt x="3" y="112"/>
                  </a:lnTo>
                  <a:lnTo>
                    <a:pt x="5" y="100"/>
                  </a:lnTo>
                  <a:lnTo>
                    <a:pt x="8" y="87"/>
                  </a:lnTo>
                  <a:lnTo>
                    <a:pt x="13" y="75"/>
                  </a:lnTo>
                  <a:lnTo>
                    <a:pt x="10" y="72"/>
                  </a:lnTo>
                  <a:lnTo>
                    <a:pt x="10" y="65"/>
                  </a:lnTo>
                  <a:lnTo>
                    <a:pt x="10" y="60"/>
                  </a:lnTo>
                  <a:lnTo>
                    <a:pt x="10" y="52"/>
                  </a:lnTo>
                  <a:lnTo>
                    <a:pt x="13" y="47"/>
                  </a:lnTo>
                  <a:lnTo>
                    <a:pt x="13" y="42"/>
                  </a:lnTo>
                  <a:lnTo>
                    <a:pt x="15" y="35"/>
                  </a:lnTo>
                  <a:lnTo>
                    <a:pt x="18" y="32"/>
                  </a:lnTo>
                  <a:lnTo>
                    <a:pt x="18" y="30"/>
                  </a:lnTo>
                  <a:lnTo>
                    <a:pt x="18" y="27"/>
                  </a:lnTo>
                  <a:lnTo>
                    <a:pt x="18" y="25"/>
                  </a:lnTo>
                  <a:lnTo>
                    <a:pt x="18" y="25"/>
                  </a:lnTo>
                  <a:lnTo>
                    <a:pt x="18" y="22"/>
                  </a:lnTo>
                  <a:lnTo>
                    <a:pt x="20" y="20"/>
                  </a:lnTo>
                  <a:lnTo>
                    <a:pt x="20" y="17"/>
                  </a:lnTo>
                  <a:lnTo>
                    <a:pt x="23" y="17"/>
                  </a:lnTo>
                  <a:lnTo>
                    <a:pt x="25" y="15"/>
                  </a:lnTo>
                  <a:lnTo>
                    <a:pt x="28" y="15"/>
                  </a:lnTo>
                  <a:lnTo>
                    <a:pt x="28" y="12"/>
                  </a:lnTo>
                  <a:lnTo>
                    <a:pt x="28" y="12"/>
                  </a:lnTo>
                  <a:lnTo>
                    <a:pt x="30" y="10"/>
                  </a:lnTo>
                  <a:lnTo>
                    <a:pt x="30" y="7"/>
                  </a:lnTo>
                  <a:lnTo>
                    <a:pt x="33" y="7"/>
                  </a:lnTo>
                  <a:lnTo>
                    <a:pt x="35" y="7"/>
                  </a:lnTo>
                  <a:lnTo>
                    <a:pt x="38" y="7"/>
                  </a:lnTo>
                  <a:lnTo>
                    <a:pt x="38" y="7"/>
                  </a:lnTo>
                  <a:lnTo>
                    <a:pt x="45" y="2"/>
                  </a:lnTo>
                  <a:lnTo>
                    <a:pt x="40" y="7"/>
                  </a:lnTo>
                  <a:lnTo>
                    <a:pt x="43" y="7"/>
                  </a:lnTo>
                  <a:lnTo>
                    <a:pt x="43" y="7"/>
                  </a:lnTo>
                  <a:lnTo>
                    <a:pt x="43" y="7"/>
                  </a:lnTo>
                  <a:lnTo>
                    <a:pt x="43" y="7"/>
                  </a:lnTo>
                  <a:lnTo>
                    <a:pt x="45" y="7"/>
                  </a:lnTo>
                  <a:lnTo>
                    <a:pt x="50" y="7"/>
                  </a:lnTo>
                  <a:lnTo>
                    <a:pt x="53" y="10"/>
                  </a:lnTo>
                  <a:lnTo>
                    <a:pt x="48" y="7"/>
                  </a:lnTo>
                  <a:lnTo>
                    <a:pt x="45" y="7"/>
                  </a:lnTo>
                  <a:lnTo>
                    <a:pt x="43" y="7"/>
                  </a:lnTo>
                  <a:lnTo>
                    <a:pt x="43" y="10"/>
                  </a:lnTo>
                  <a:lnTo>
                    <a:pt x="45" y="10"/>
                  </a:lnTo>
                  <a:lnTo>
                    <a:pt x="55" y="10"/>
                  </a:lnTo>
                  <a:lnTo>
                    <a:pt x="58" y="10"/>
                  </a:lnTo>
                  <a:lnTo>
                    <a:pt x="58" y="7"/>
                  </a:lnTo>
                  <a:lnTo>
                    <a:pt x="63" y="7"/>
                  </a:lnTo>
                  <a:lnTo>
                    <a:pt x="65" y="5"/>
                  </a:lnTo>
                  <a:lnTo>
                    <a:pt x="63" y="7"/>
                  </a:lnTo>
                  <a:lnTo>
                    <a:pt x="60" y="7"/>
                  </a:lnTo>
                  <a:lnTo>
                    <a:pt x="60" y="10"/>
                  </a:lnTo>
                  <a:lnTo>
                    <a:pt x="60" y="10"/>
                  </a:lnTo>
                  <a:lnTo>
                    <a:pt x="65" y="7"/>
                  </a:lnTo>
                  <a:lnTo>
                    <a:pt x="68" y="7"/>
                  </a:lnTo>
                  <a:lnTo>
                    <a:pt x="70" y="7"/>
                  </a:lnTo>
                  <a:lnTo>
                    <a:pt x="65" y="5"/>
                  </a:lnTo>
                  <a:lnTo>
                    <a:pt x="70" y="7"/>
                  </a:lnTo>
                  <a:lnTo>
                    <a:pt x="70" y="7"/>
                  </a:lnTo>
                  <a:lnTo>
                    <a:pt x="70" y="7"/>
                  </a:lnTo>
                  <a:lnTo>
                    <a:pt x="70" y="7"/>
                  </a:lnTo>
                  <a:lnTo>
                    <a:pt x="75" y="10"/>
                  </a:lnTo>
                  <a:lnTo>
                    <a:pt x="78" y="10"/>
                  </a:lnTo>
                  <a:lnTo>
                    <a:pt x="78" y="10"/>
                  </a:lnTo>
                  <a:lnTo>
                    <a:pt x="80" y="10"/>
                  </a:lnTo>
                  <a:lnTo>
                    <a:pt x="83" y="7"/>
                  </a:lnTo>
                  <a:lnTo>
                    <a:pt x="80" y="10"/>
                  </a:lnTo>
                  <a:lnTo>
                    <a:pt x="80" y="10"/>
                  </a:lnTo>
                  <a:lnTo>
                    <a:pt x="80" y="12"/>
                  </a:lnTo>
                  <a:lnTo>
                    <a:pt x="80" y="12"/>
                  </a:lnTo>
                  <a:lnTo>
                    <a:pt x="85" y="10"/>
                  </a:lnTo>
                  <a:lnTo>
                    <a:pt x="88" y="10"/>
                  </a:lnTo>
                  <a:lnTo>
                    <a:pt x="90" y="10"/>
                  </a:lnTo>
                  <a:lnTo>
                    <a:pt x="85" y="10"/>
                  </a:lnTo>
                  <a:lnTo>
                    <a:pt x="83" y="12"/>
                  </a:lnTo>
                  <a:lnTo>
                    <a:pt x="83" y="12"/>
                  </a:lnTo>
                  <a:lnTo>
                    <a:pt x="85" y="15"/>
                  </a:lnTo>
                  <a:lnTo>
                    <a:pt x="90" y="17"/>
                  </a:lnTo>
                  <a:lnTo>
                    <a:pt x="93" y="20"/>
                  </a:lnTo>
                  <a:lnTo>
                    <a:pt x="98" y="22"/>
                  </a:lnTo>
                  <a:lnTo>
                    <a:pt x="100" y="27"/>
                  </a:lnTo>
                  <a:lnTo>
                    <a:pt x="100" y="27"/>
                  </a:lnTo>
                  <a:lnTo>
                    <a:pt x="100" y="27"/>
                  </a:lnTo>
                  <a:lnTo>
                    <a:pt x="100" y="25"/>
                  </a:lnTo>
                  <a:lnTo>
                    <a:pt x="103" y="27"/>
                  </a:lnTo>
                  <a:lnTo>
                    <a:pt x="103" y="30"/>
                  </a:lnTo>
                  <a:lnTo>
                    <a:pt x="103" y="30"/>
                  </a:lnTo>
                  <a:lnTo>
                    <a:pt x="103" y="27"/>
                  </a:lnTo>
                  <a:lnTo>
                    <a:pt x="100" y="17"/>
                  </a:lnTo>
                  <a:lnTo>
                    <a:pt x="98" y="15"/>
                  </a:lnTo>
                  <a:lnTo>
                    <a:pt x="95" y="10"/>
                  </a:lnTo>
                  <a:lnTo>
                    <a:pt x="93" y="7"/>
                  </a:lnTo>
                  <a:lnTo>
                    <a:pt x="90" y="5"/>
                  </a:lnTo>
                  <a:lnTo>
                    <a:pt x="90" y="5"/>
                  </a:lnTo>
                  <a:lnTo>
                    <a:pt x="88" y="5"/>
                  </a:lnTo>
                  <a:lnTo>
                    <a:pt x="85" y="2"/>
                  </a:lnTo>
                  <a:lnTo>
                    <a:pt x="83" y="2"/>
                  </a:lnTo>
                  <a:lnTo>
                    <a:pt x="80" y="2"/>
                  </a:lnTo>
                  <a:lnTo>
                    <a:pt x="83" y="2"/>
                  </a:lnTo>
                  <a:lnTo>
                    <a:pt x="85" y="2"/>
                  </a:lnTo>
                  <a:lnTo>
                    <a:pt x="88" y="5"/>
                  </a:lnTo>
                  <a:lnTo>
                    <a:pt x="90" y="5"/>
                  </a:lnTo>
                  <a:lnTo>
                    <a:pt x="90" y="5"/>
                  </a:lnTo>
                  <a:lnTo>
                    <a:pt x="88" y="5"/>
                  </a:lnTo>
                  <a:lnTo>
                    <a:pt x="88" y="2"/>
                  </a:lnTo>
                  <a:lnTo>
                    <a:pt x="85" y="2"/>
                  </a:lnTo>
                  <a:lnTo>
                    <a:pt x="83" y="0"/>
                  </a:lnTo>
                  <a:lnTo>
                    <a:pt x="80" y="0"/>
                  </a:lnTo>
                  <a:lnTo>
                    <a:pt x="78" y="0"/>
                  </a:lnTo>
                  <a:close/>
                </a:path>
              </a:pathLst>
            </a:custGeom>
            <a:solidFill>
              <a:srgbClr val="0070C0"/>
            </a:solidFill>
            <a:ln>
              <a:noFill/>
            </a:ln>
          </p:spPr>
          <p:txBody>
            <a:bodyPr vert="horz" wrap="square" lIns="91440" tIns="45720" rIns="91440" bIns="45720" numCol="1" anchor="t" anchorCtr="0" compatLnSpc="1"/>
            <a:lstStyle/>
            <a:p>
              <a:endParaRPr lang="zh-CN" altLang="en-US"/>
            </a:p>
          </p:txBody>
        </p:sp>
        <p:sp>
          <p:nvSpPr>
            <p:cNvPr id="32" name="Freeform 16"/>
            <p:cNvSpPr>
              <a:spLocks noEditPoints="1"/>
            </p:cNvSpPr>
            <p:nvPr/>
          </p:nvSpPr>
          <p:spPr bwMode="auto">
            <a:xfrm>
              <a:off x="541338" y="279400"/>
              <a:ext cx="174625" cy="261938"/>
            </a:xfrm>
            <a:custGeom>
              <a:avLst/>
              <a:gdLst>
                <a:gd name="T0" fmla="*/ 70 w 110"/>
                <a:gd name="T1" fmla="*/ 82 h 165"/>
                <a:gd name="T2" fmla="*/ 77 w 110"/>
                <a:gd name="T3" fmla="*/ 105 h 165"/>
                <a:gd name="T4" fmla="*/ 80 w 110"/>
                <a:gd name="T5" fmla="*/ 107 h 165"/>
                <a:gd name="T6" fmla="*/ 75 w 110"/>
                <a:gd name="T7" fmla="*/ 90 h 165"/>
                <a:gd name="T8" fmla="*/ 10 w 110"/>
                <a:gd name="T9" fmla="*/ 0 h 165"/>
                <a:gd name="T10" fmla="*/ 15 w 110"/>
                <a:gd name="T11" fmla="*/ 0 h 165"/>
                <a:gd name="T12" fmla="*/ 22 w 110"/>
                <a:gd name="T13" fmla="*/ 12 h 165"/>
                <a:gd name="T14" fmla="*/ 40 w 110"/>
                <a:gd name="T15" fmla="*/ 30 h 165"/>
                <a:gd name="T16" fmla="*/ 70 w 110"/>
                <a:gd name="T17" fmla="*/ 52 h 165"/>
                <a:gd name="T18" fmla="*/ 70 w 110"/>
                <a:gd name="T19" fmla="*/ 50 h 165"/>
                <a:gd name="T20" fmla="*/ 65 w 110"/>
                <a:gd name="T21" fmla="*/ 42 h 165"/>
                <a:gd name="T22" fmla="*/ 72 w 110"/>
                <a:gd name="T23" fmla="*/ 32 h 165"/>
                <a:gd name="T24" fmla="*/ 80 w 110"/>
                <a:gd name="T25" fmla="*/ 25 h 165"/>
                <a:gd name="T26" fmla="*/ 85 w 110"/>
                <a:gd name="T27" fmla="*/ 12 h 165"/>
                <a:gd name="T28" fmla="*/ 87 w 110"/>
                <a:gd name="T29" fmla="*/ 5 h 165"/>
                <a:gd name="T30" fmla="*/ 92 w 110"/>
                <a:gd name="T31" fmla="*/ 5 h 165"/>
                <a:gd name="T32" fmla="*/ 100 w 110"/>
                <a:gd name="T33" fmla="*/ 10 h 165"/>
                <a:gd name="T34" fmla="*/ 105 w 110"/>
                <a:gd name="T35" fmla="*/ 12 h 165"/>
                <a:gd name="T36" fmla="*/ 110 w 110"/>
                <a:gd name="T37" fmla="*/ 12 h 165"/>
                <a:gd name="T38" fmla="*/ 110 w 110"/>
                <a:gd name="T39" fmla="*/ 30 h 165"/>
                <a:gd name="T40" fmla="*/ 102 w 110"/>
                <a:gd name="T41" fmla="*/ 50 h 165"/>
                <a:gd name="T42" fmla="*/ 92 w 110"/>
                <a:gd name="T43" fmla="*/ 65 h 165"/>
                <a:gd name="T44" fmla="*/ 87 w 110"/>
                <a:gd name="T45" fmla="*/ 72 h 165"/>
                <a:gd name="T46" fmla="*/ 97 w 110"/>
                <a:gd name="T47" fmla="*/ 82 h 165"/>
                <a:gd name="T48" fmla="*/ 100 w 110"/>
                <a:gd name="T49" fmla="*/ 97 h 165"/>
                <a:gd name="T50" fmla="*/ 100 w 110"/>
                <a:gd name="T51" fmla="*/ 107 h 165"/>
                <a:gd name="T52" fmla="*/ 97 w 110"/>
                <a:gd name="T53" fmla="*/ 120 h 165"/>
                <a:gd name="T54" fmla="*/ 92 w 110"/>
                <a:gd name="T55" fmla="*/ 130 h 165"/>
                <a:gd name="T56" fmla="*/ 90 w 110"/>
                <a:gd name="T57" fmla="*/ 140 h 165"/>
                <a:gd name="T58" fmla="*/ 95 w 110"/>
                <a:gd name="T59" fmla="*/ 160 h 165"/>
                <a:gd name="T60" fmla="*/ 85 w 110"/>
                <a:gd name="T61" fmla="*/ 160 h 165"/>
                <a:gd name="T62" fmla="*/ 72 w 110"/>
                <a:gd name="T63" fmla="*/ 150 h 165"/>
                <a:gd name="T64" fmla="*/ 62 w 110"/>
                <a:gd name="T65" fmla="*/ 137 h 165"/>
                <a:gd name="T66" fmla="*/ 55 w 110"/>
                <a:gd name="T67" fmla="*/ 120 h 165"/>
                <a:gd name="T68" fmla="*/ 52 w 110"/>
                <a:gd name="T69" fmla="*/ 100 h 165"/>
                <a:gd name="T70" fmla="*/ 52 w 110"/>
                <a:gd name="T71" fmla="*/ 85 h 165"/>
                <a:gd name="T72" fmla="*/ 55 w 110"/>
                <a:gd name="T73" fmla="*/ 82 h 165"/>
                <a:gd name="T74" fmla="*/ 60 w 110"/>
                <a:gd name="T75" fmla="*/ 82 h 165"/>
                <a:gd name="T76" fmla="*/ 65 w 110"/>
                <a:gd name="T77" fmla="*/ 80 h 165"/>
                <a:gd name="T78" fmla="*/ 47 w 110"/>
                <a:gd name="T79" fmla="*/ 82 h 165"/>
                <a:gd name="T80" fmla="*/ 47 w 110"/>
                <a:gd name="T81" fmla="*/ 75 h 165"/>
                <a:gd name="T82" fmla="*/ 57 w 110"/>
                <a:gd name="T83" fmla="*/ 75 h 165"/>
                <a:gd name="T84" fmla="*/ 62 w 110"/>
                <a:gd name="T85" fmla="*/ 72 h 165"/>
                <a:gd name="T86" fmla="*/ 42 w 110"/>
                <a:gd name="T87" fmla="*/ 67 h 165"/>
                <a:gd name="T88" fmla="*/ 25 w 110"/>
                <a:gd name="T89" fmla="*/ 57 h 165"/>
                <a:gd name="T90" fmla="*/ 10 w 110"/>
                <a:gd name="T91" fmla="*/ 42 h 165"/>
                <a:gd name="T92" fmla="*/ 0 w 110"/>
                <a:gd name="T93" fmla="*/ 22 h 165"/>
                <a:gd name="T94" fmla="*/ 0 w 110"/>
                <a:gd name="T95" fmla="*/ 15 h 165"/>
                <a:gd name="T96" fmla="*/ 5 w 110"/>
                <a:gd name="T97" fmla="*/ 12 h 165"/>
                <a:gd name="T98" fmla="*/ 5 w 110"/>
                <a:gd name="T99" fmla="*/ 5 h 165"/>
                <a:gd name="T100" fmla="*/ 10 w 110"/>
                <a:gd name="T10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0" h="165">
                  <a:moveTo>
                    <a:pt x="70" y="77"/>
                  </a:moveTo>
                  <a:lnTo>
                    <a:pt x="70" y="77"/>
                  </a:lnTo>
                  <a:lnTo>
                    <a:pt x="70" y="82"/>
                  </a:lnTo>
                  <a:lnTo>
                    <a:pt x="70" y="87"/>
                  </a:lnTo>
                  <a:lnTo>
                    <a:pt x="72" y="92"/>
                  </a:lnTo>
                  <a:lnTo>
                    <a:pt x="77" y="105"/>
                  </a:lnTo>
                  <a:lnTo>
                    <a:pt x="82" y="115"/>
                  </a:lnTo>
                  <a:lnTo>
                    <a:pt x="80" y="115"/>
                  </a:lnTo>
                  <a:lnTo>
                    <a:pt x="80" y="107"/>
                  </a:lnTo>
                  <a:lnTo>
                    <a:pt x="77" y="102"/>
                  </a:lnTo>
                  <a:lnTo>
                    <a:pt x="77" y="95"/>
                  </a:lnTo>
                  <a:lnTo>
                    <a:pt x="75" y="90"/>
                  </a:lnTo>
                  <a:lnTo>
                    <a:pt x="72" y="82"/>
                  </a:lnTo>
                  <a:lnTo>
                    <a:pt x="70" y="77"/>
                  </a:lnTo>
                  <a:close/>
                  <a:moveTo>
                    <a:pt x="10" y="0"/>
                  </a:moveTo>
                  <a:lnTo>
                    <a:pt x="10" y="0"/>
                  </a:lnTo>
                  <a:lnTo>
                    <a:pt x="12" y="0"/>
                  </a:lnTo>
                  <a:lnTo>
                    <a:pt x="15" y="0"/>
                  </a:lnTo>
                  <a:lnTo>
                    <a:pt x="15" y="2"/>
                  </a:lnTo>
                  <a:lnTo>
                    <a:pt x="17" y="7"/>
                  </a:lnTo>
                  <a:lnTo>
                    <a:pt x="22" y="12"/>
                  </a:lnTo>
                  <a:lnTo>
                    <a:pt x="27" y="17"/>
                  </a:lnTo>
                  <a:lnTo>
                    <a:pt x="30" y="20"/>
                  </a:lnTo>
                  <a:lnTo>
                    <a:pt x="40" y="30"/>
                  </a:lnTo>
                  <a:lnTo>
                    <a:pt x="52" y="37"/>
                  </a:lnTo>
                  <a:lnTo>
                    <a:pt x="62" y="45"/>
                  </a:lnTo>
                  <a:lnTo>
                    <a:pt x="70" y="52"/>
                  </a:lnTo>
                  <a:lnTo>
                    <a:pt x="70" y="52"/>
                  </a:lnTo>
                  <a:lnTo>
                    <a:pt x="70" y="50"/>
                  </a:lnTo>
                  <a:lnTo>
                    <a:pt x="70" y="50"/>
                  </a:lnTo>
                  <a:lnTo>
                    <a:pt x="70" y="47"/>
                  </a:lnTo>
                  <a:lnTo>
                    <a:pt x="67" y="45"/>
                  </a:lnTo>
                  <a:lnTo>
                    <a:pt x="65" y="42"/>
                  </a:lnTo>
                  <a:lnTo>
                    <a:pt x="65" y="42"/>
                  </a:lnTo>
                  <a:lnTo>
                    <a:pt x="70" y="37"/>
                  </a:lnTo>
                  <a:lnTo>
                    <a:pt x="72" y="32"/>
                  </a:lnTo>
                  <a:lnTo>
                    <a:pt x="77" y="30"/>
                  </a:lnTo>
                  <a:lnTo>
                    <a:pt x="80" y="27"/>
                  </a:lnTo>
                  <a:lnTo>
                    <a:pt x="80" y="25"/>
                  </a:lnTo>
                  <a:lnTo>
                    <a:pt x="82" y="22"/>
                  </a:lnTo>
                  <a:lnTo>
                    <a:pt x="85" y="17"/>
                  </a:lnTo>
                  <a:lnTo>
                    <a:pt x="85" y="12"/>
                  </a:lnTo>
                  <a:lnTo>
                    <a:pt x="87" y="10"/>
                  </a:lnTo>
                  <a:lnTo>
                    <a:pt x="87" y="5"/>
                  </a:lnTo>
                  <a:lnTo>
                    <a:pt x="87" y="5"/>
                  </a:lnTo>
                  <a:lnTo>
                    <a:pt x="90" y="5"/>
                  </a:lnTo>
                  <a:lnTo>
                    <a:pt x="90" y="5"/>
                  </a:lnTo>
                  <a:lnTo>
                    <a:pt x="92" y="5"/>
                  </a:lnTo>
                  <a:lnTo>
                    <a:pt x="95" y="7"/>
                  </a:lnTo>
                  <a:lnTo>
                    <a:pt x="97" y="10"/>
                  </a:lnTo>
                  <a:lnTo>
                    <a:pt x="100" y="10"/>
                  </a:lnTo>
                  <a:lnTo>
                    <a:pt x="102" y="12"/>
                  </a:lnTo>
                  <a:lnTo>
                    <a:pt x="102" y="12"/>
                  </a:lnTo>
                  <a:lnTo>
                    <a:pt x="105" y="12"/>
                  </a:lnTo>
                  <a:lnTo>
                    <a:pt x="107" y="12"/>
                  </a:lnTo>
                  <a:lnTo>
                    <a:pt x="107" y="12"/>
                  </a:lnTo>
                  <a:lnTo>
                    <a:pt x="110" y="12"/>
                  </a:lnTo>
                  <a:lnTo>
                    <a:pt x="110" y="15"/>
                  </a:lnTo>
                  <a:lnTo>
                    <a:pt x="110" y="22"/>
                  </a:lnTo>
                  <a:lnTo>
                    <a:pt x="110" y="30"/>
                  </a:lnTo>
                  <a:lnTo>
                    <a:pt x="107" y="37"/>
                  </a:lnTo>
                  <a:lnTo>
                    <a:pt x="105" y="45"/>
                  </a:lnTo>
                  <a:lnTo>
                    <a:pt x="102" y="50"/>
                  </a:lnTo>
                  <a:lnTo>
                    <a:pt x="100" y="55"/>
                  </a:lnTo>
                  <a:lnTo>
                    <a:pt x="97" y="60"/>
                  </a:lnTo>
                  <a:lnTo>
                    <a:pt x="92" y="65"/>
                  </a:lnTo>
                  <a:lnTo>
                    <a:pt x="87" y="67"/>
                  </a:lnTo>
                  <a:lnTo>
                    <a:pt x="87" y="72"/>
                  </a:lnTo>
                  <a:lnTo>
                    <a:pt x="87" y="72"/>
                  </a:lnTo>
                  <a:lnTo>
                    <a:pt x="92" y="75"/>
                  </a:lnTo>
                  <a:lnTo>
                    <a:pt x="97" y="77"/>
                  </a:lnTo>
                  <a:lnTo>
                    <a:pt x="97" y="82"/>
                  </a:lnTo>
                  <a:lnTo>
                    <a:pt x="97" y="87"/>
                  </a:lnTo>
                  <a:lnTo>
                    <a:pt x="100" y="92"/>
                  </a:lnTo>
                  <a:lnTo>
                    <a:pt x="100" y="97"/>
                  </a:lnTo>
                  <a:lnTo>
                    <a:pt x="100" y="100"/>
                  </a:lnTo>
                  <a:lnTo>
                    <a:pt x="100" y="105"/>
                  </a:lnTo>
                  <a:lnTo>
                    <a:pt x="100" y="107"/>
                  </a:lnTo>
                  <a:lnTo>
                    <a:pt x="100" y="112"/>
                  </a:lnTo>
                  <a:lnTo>
                    <a:pt x="100" y="115"/>
                  </a:lnTo>
                  <a:lnTo>
                    <a:pt x="97" y="120"/>
                  </a:lnTo>
                  <a:lnTo>
                    <a:pt x="97" y="122"/>
                  </a:lnTo>
                  <a:lnTo>
                    <a:pt x="95" y="125"/>
                  </a:lnTo>
                  <a:lnTo>
                    <a:pt x="92" y="130"/>
                  </a:lnTo>
                  <a:lnTo>
                    <a:pt x="90" y="132"/>
                  </a:lnTo>
                  <a:lnTo>
                    <a:pt x="87" y="135"/>
                  </a:lnTo>
                  <a:lnTo>
                    <a:pt x="90" y="140"/>
                  </a:lnTo>
                  <a:lnTo>
                    <a:pt x="92" y="147"/>
                  </a:lnTo>
                  <a:lnTo>
                    <a:pt x="95" y="152"/>
                  </a:lnTo>
                  <a:lnTo>
                    <a:pt x="95" y="160"/>
                  </a:lnTo>
                  <a:lnTo>
                    <a:pt x="95" y="165"/>
                  </a:lnTo>
                  <a:lnTo>
                    <a:pt x="90" y="162"/>
                  </a:lnTo>
                  <a:lnTo>
                    <a:pt x="85" y="160"/>
                  </a:lnTo>
                  <a:lnTo>
                    <a:pt x="82" y="157"/>
                  </a:lnTo>
                  <a:lnTo>
                    <a:pt x="77" y="152"/>
                  </a:lnTo>
                  <a:lnTo>
                    <a:pt x="72" y="150"/>
                  </a:lnTo>
                  <a:lnTo>
                    <a:pt x="70" y="145"/>
                  </a:lnTo>
                  <a:lnTo>
                    <a:pt x="65" y="140"/>
                  </a:lnTo>
                  <a:lnTo>
                    <a:pt x="62" y="137"/>
                  </a:lnTo>
                  <a:lnTo>
                    <a:pt x="60" y="130"/>
                  </a:lnTo>
                  <a:lnTo>
                    <a:pt x="57" y="125"/>
                  </a:lnTo>
                  <a:lnTo>
                    <a:pt x="55" y="120"/>
                  </a:lnTo>
                  <a:lnTo>
                    <a:pt x="52" y="115"/>
                  </a:lnTo>
                  <a:lnTo>
                    <a:pt x="52" y="107"/>
                  </a:lnTo>
                  <a:lnTo>
                    <a:pt x="52" y="100"/>
                  </a:lnTo>
                  <a:lnTo>
                    <a:pt x="52" y="95"/>
                  </a:lnTo>
                  <a:lnTo>
                    <a:pt x="52" y="87"/>
                  </a:lnTo>
                  <a:lnTo>
                    <a:pt x="52" y="85"/>
                  </a:lnTo>
                  <a:lnTo>
                    <a:pt x="52" y="85"/>
                  </a:lnTo>
                  <a:lnTo>
                    <a:pt x="55" y="85"/>
                  </a:lnTo>
                  <a:lnTo>
                    <a:pt x="55" y="82"/>
                  </a:lnTo>
                  <a:lnTo>
                    <a:pt x="57" y="82"/>
                  </a:lnTo>
                  <a:lnTo>
                    <a:pt x="60" y="82"/>
                  </a:lnTo>
                  <a:lnTo>
                    <a:pt x="60" y="82"/>
                  </a:lnTo>
                  <a:lnTo>
                    <a:pt x="62" y="82"/>
                  </a:lnTo>
                  <a:lnTo>
                    <a:pt x="62" y="80"/>
                  </a:lnTo>
                  <a:lnTo>
                    <a:pt x="65" y="80"/>
                  </a:lnTo>
                  <a:lnTo>
                    <a:pt x="60" y="80"/>
                  </a:lnTo>
                  <a:lnTo>
                    <a:pt x="52" y="82"/>
                  </a:lnTo>
                  <a:lnTo>
                    <a:pt x="47" y="82"/>
                  </a:lnTo>
                  <a:lnTo>
                    <a:pt x="47" y="80"/>
                  </a:lnTo>
                  <a:lnTo>
                    <a:pt x="47" y="77"/>
                  </a:lnTo>
                  <a:lnTo>
                    <a:pt x="47" y="75"/>
                  </a:lnTo>
                  <a:lnTo>
                    <a:pt x="47" y="75"/>
                  </a:lnTo>
                  <a:lnTo>
                    <a:pt x="50" y="75"/>
                  </a:lnTo>
                  <a:lnTo>
                    <a:pt x="57" y="75"/>
                  </a:lnTo>
                  <a:lnTo>
                    <a:pt x="62" y="75"/>
                  </a:lnTo>
                  <a:lnTo>
                    <a:pt x="65" y="75"/>
                  </a:lnTo>
                  <a:lnTo>
                    <a:pt x="62" y="72"/>
                  </a:lnTo>
                  <a:lnTo>
                    <a:pt x="55" y="72"/>
                  </a:lnTo>
                  <a:lnTo>
                    <a:pt x="47" y="70"/>
                  </a:lnTo>
                  <a:lnTo>
                    <a:pt x="42" y="67"/>
                  </a:lnTo>
                  <a:lnTo>
                    <a:pt x="35" y="65"/>
                  </a:lnTo>
                  <a:lnTo>
                    <a:pt x="30" y="62"/>
                  </a:lnTo>
                  <a:lnTo>
                    <a:pt x="25" y="57"/>
                  </a:lnTo>
                  <a:lnTo>
                    <a:pt x="20" y="52"/>
                  </a:lnTo>
                  <a:lnTo>
                    <a:pt x="12" y="47"/>
                  </a:lnTo>
                  <a:lnTo>
                    <a:pt x="10" y="42"/>
                  </a:lnTo>
                  <a:lnTo>
                    <a:pt x="5" y="35"/>
                  </a:lnTo>
                  <a:lnTo>
                    <a:pt x="2" y="30"/>
                  </a:lnTo>
                  <a:lnTo>
                    <a:pt x="0" y="22"/>
                  </a:lnTo>
                  <a:lnTo>
                    <a:pt x="0" y="20"/>
                  </a:lnTo>
                  <a:lnTo>
                    <a:pt x="0" y="17"/>
                  </a:lnTo>
                  <a:lnTo>
                    <a:pt x="0" y="15"/>
                  </a:lnTo>
                  <a:lnTo>
                    <a:pt x="2" y="15"/>
                  </a:lnTo>
                  <a:lnTo>
                    <a:pt x="2" y="12"/>
                  </a:lnTo>
                  <a:lnTo>
                    <a:pt x="5" y="12"/>
                  </a:lnTo>
                  <a:lnTo>
                    <a:pt x="5" y="10"/>
                  </a:lnTo>
                  <a:lnTo>
                    <a:pt x="5" y="7"/>
                  </a:lnTo>
                  <a:lnTo>
                    <a:pt x="5" y="5"/>
                  </a:lnTo>
                  <a:lnTo>
                    <a:pt x="7" y="2"/>
                  </a:lnTo>
                  <a:lnTo>
                    <a:pt x="7" y="0"/>
                  </a:lnTo>
                  <a:lnTo>
                    <a:pt x="10" y="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2159732" y="161291"/>
            <a:ext cx="4824536" cy="4824536"/>
          </a:xfrm>
          <a:prstGeom prst="ellipse">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3" cstate="screen"/>
          <a:stretch>
            <a:fillRect/>
          </a:stretch>
        </p:blipFill>
        <p:spPr>
          <a:xfrm>
            <a:off x="2483768" y="555526"/>
            <a:ext cx="4176464" cy="1986498"/>
          </a:xfrm>
          <a:prstGeom prst="rect">
            <a:avLst/>
          </a:prstGeom>
        </p:spPr>
      </p:pic>
      <p:sp>
        <p:nvSpPr>
          <p:cNvPr id="3" name="TextBox 2"/>
          <p:cNvSpPr txBox="1"/>
          <p:nvPr/>
        </p:nvSpPr>
        <p:spPr>
          <a:xfrm>
            <a:off x="2519772" y="2759898"/>
            <a:ext cx="4104456" cy="1107996"/>
          </a:xfrm>
          <a:prstGeom prst="rect">
            <a:avLst/>
          </a:prstGeom>
          <a:noFill/>
        </p:spPr>
        <p:txBody>
          <a:bodyPr wrap="square" rtlCol="0">
            <a:spAutoFit/>
          </a:bodyPr>
          <a:lstStyle/>
          <a:p>
            <a:pPr algn="ctr"/>
            <a:r>
              <a:rPr lang="zh-CN" altLang="en-US" sz="6600" dirty="0">
                <a:solidFill>
                  <a:schemeClr val="bg1">
                    <a:lumMod val="75000"/>
                  </a:schemeClr>
                </a:solidFill>
                <a:latin typeface="+mj-ea"/>
                <a:ea typeface="+mj-ea"/>
              </a:rPr>
              <a:t>感谢聆听</a:t>
            </a:r>
          </a:p>
        </p:txBody>
      </p:sp>
      <p:sp>
        <p:nvSpPr>
          <p:cNvPr id="4" name="TextBox 3"/>
          <p:cNvSpPr txBox="1"/>
          <p:nvPr/>
        </p:nvSpPr>
        <p:spPr>
          <a:xfrm>
            <a:off x="2951820" y="3867894"/>
            <a:ext cx="3240360" cy="455894"/>
          </a:xfrm>
          <a:prstGeom prst="rect">
            <a:avLst/>
          </a:prstGeom>
          <a:noFill/>
        </p:spPr>
        <p:txBody>
          <a:bodyPr wrap="square" rtlCol="0">
            <a:spAutoFit/>
          </a:bodyPr>
          <a:lstStyle/>
          <a:p>
            <a:pPr algn="ctr">
              <a:lnSpc>
                <a:spcPct val="150000"/>
              </a:lnSpc>
            </a:pPr>
            <a:r>
              <a:rPr lang="zh-CN" altLang="en-US" dirty="0">
                <a:solidFill>
                  <a:schemeClr val="bg1">
                    <a:lumMod val="75000"/>
                  </a:schemeClr>
                </a:solidFill>
              </a:rPr>
              <a:t>这里可以书写自己的观点</a:t>
            </a:r>
            <a:endParaRPr lang="en-US" altLang="zh-CN" dirty="0">
              <a:solidFill>
                <a:schemeClr val="bg1">
                  <a:lumMod val="7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8000" b="-8000"/>
          </a:stretch>
        </a:blipFill>
        <a:effectLst/>
      </p:bgPr>
    </p:bg>
    <p:spTree>
      <p:nvGrpSpPr>
        <p:cNvPr id="1" name=""/>
        <p:cNvGrpSpPr/>
        <p:nvPr/>
      </p:nvGrpSpPr>
      <p:grpSpPr>
        <a:xfrm>
          <a:off x="0" y="0"/>
          <a:ext cx="0" cy="0"/>
          <a:chOff x="0" y="0"/>
          <a:chExt cx="0" cy="0"/>
        </a:xfrm>
      </p:grpSpPr>
      <p:grpSp>
        <p:nvGrpSpPr>
          <p:cNvPr id="4" name="组合 3"/>
          <p:cNvGrpSpPr/>
          <p:nvPr/>
        </p:nvGrpSpPr>
        <p:grpSpPr>
          <a:xfrm>
            <a:off x="2801476" y="601118"/>
            <a:ext cx="3714738" cy="4147458"/>
            <a:chOff x="2793684" y="772324"/>
            <a:chExt cx="3353055" cy="3743642"/>
          </a:xfrm>
        </p:grpSpPr>
        <p:sp>
          <p:nvSpPr>
            <p:cNvPr id="3" name="椭圆 2"/>
            <p:cNvSpPr/>
            <p:nvPr/>
          </p:nvSpPr>
          <p:spPr>
            <a:xfrm>
              <a:off x="3050395" y="1419622"/>
              <a:ext cx="3096344" cy="3096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8000" dirty="0">
                  <a:solidFill>
                    <a:schemeClr val="tx1">
                      <a:lumMod val="85000"/>
                      <a:lumOff val="15000"/>
                    </a:schemeClr>
                  </a:solidFill>
                  <a:latin typeface="华康俪金黑W8"/>
                  <a:ea typeface="华康俪金黑W8"/>
                </a:rPr>
                <a:t>1 </a:t>
              </a:r>
            </a:p>
            <a:p>
              <a:pPr lvl="0" algn="ctr"/>
              <a:r>
                <a:rPr lang="zh-CN" altLang="en-US" sz="4400" dirty="0">
                  <a:solidFill>
                    <a:schemeClr val="tx1">
                      <a:lumMod val="85000"/>
                      <a:lumOff val="15000"/>
                    </a:schemeClr>
                  </a:solidFill>
                  <a:latin typeface="华康俪金黑W8"/>
                  <a:ea typeface="华康俪金黑W8"/>
                </a:rPr>
                <a:t>过渡页一</a:t>
              </a:r>
              <a:endParaRPr lang="zh-CN" altLang="en-US" sz="2400" dirty="0">
                <a:solidFill>
                  <a:schemeClr val="tx1">
                    <a:lumMod val="85000"/>
                    <a:lumOff val="15000"/>
                  </a:schemeClr>
                </a:solidFill>
              </a:endParaRPr>
            </a:p>
          </p:txBody>
        </p:sp>
        <p:pic>
          <p:nvPicPr>
            <p:cNvPr id="2" name="图片 1"/>
            <p:cNvPicPr>
              <a:picLocks noChangeAspect="1"/>
            </p:cNvPicPr>
            <p:nvPr/>
          </p:nvPicPr>
          <p:blipFill>
            <a:blip r:embed="rId3" cstate="screen"/>
            <a:stretch>
              <a:fillRect/>
            </a:stretch>
          </p:blipFill>
          <p:spPr>
            <a:xfrm rot="18887476">
              <a:off x="2287539" y="1278469"/>
              <a:ext cx="1930528" cy="918238"/>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235203" y="1491630"/>
            <a:ext cx="2876442" cy="1368152"/>
          </a:xfrm>
          <a:prstGeom prst="rect">
            <a:avLst/>
          </a:prstGeom>
        </p:spPr>
      </p:pic>
      <p:sp>
        <p:nvSpPr>
          <p:cNvPr id="3" name="矩形 2"/>
          <p:cNvSpPr/>
          <p:nvPr/>
        </p:nvSpPr>
        <p:spPr>
          <a:xfrm>
            <a:off x="3275856" y="0"/>
            <a:ext cx="5868144" cy="51435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12576" y="1419622"/>
            <a:ext cx="4572000" cy="2456057"/>
          </a:xfrm>
          <a:prstGeom prst="rect">
            <a:avLst/>
          </a:prstGeom>
        </p:spPr>
        <p:txBody>
          <a:bodyPr>
            <a:spAutoFit/>
          </a:bodyPr>
          <a:lstStyle/>
          <a:p>
            <a:pPr lvl="0" algn="ctr">
              <a:lnSpc>
                <a:spcPct val="120000"/>
              </a:lnSpc>
            </a:pPr>
            <a:r>
              <a:rPr lang="en-US" altLang="zh-CN" sz="8000" dirty="0">
                <a:solidFill>
                  <a:schemeClr val="bg1">
                    <a:lumMod val="95000"/>
                  </a:schemeClr>
                </a:solidFill>
                <a:latin typeface="华康俪金黑W8"/>
                <a:ea typeface="华康俪金黑W8"/>
              </a:rPr>
              <a:t>1</a:t>
            </a:r>
            <a:r>
              <a:rPr lang="en-US" altLang="zh-CN" sz="8000" dirty="0">
                <a:solidFill>
                  <a:prstClr val="black">
                    <a:lumMod val="85000"/>
                    <a:lumOff val="15000"/>
                  </a:prstClr>
                </a:solidFill>
                <a:latin typeface="华康俪金黑W8"/>
                <a:ea typeface="华康俪金黑W8"/>
              </a:rPr>
              <a:t> </a:t>
            </a:r>
          </a:p>
          <a:p>
            <a:pPr lvl="0" algn="ctr">
              <a:lnSpc>
                <a:spcPct val="120000"/>
              </a:lnSpc>
            </a:pPr>
            <a:r>
              <a:rPr lang="zh-CN" altLang="en-US" sz="4800" dirty="0">
                <a:solidFill>
                  <a:prstClr val="black">
                    <a:lumMod val="85000"/>
                    <a:lumOff val="15000"/>
                  </a:prstClr>
                </a:solidFill>
                <a:latin typeface="华康俪金黑W8"/>
                <a:ea typeface="华康俪金黑W8"/>
              </a:rPr>
              <a:t>标题一</a:t>
            </a:r>
          </a:p>
        </p:txBody>
      </p:sp>
      <p:cxnSp>
        <p:nvCxnSpPr>
          <p:cNvPr id="6" name="直接连接符 5"/>
          <p:cNvCxnSpPr/>
          <p:nvPr/>
        </p:nvCxnSpPr>
        <p:spPr>
          <a:xfrm>
            <a:off x="4301716" y="1347614"/>
            <a:ext cx="381642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301716" y="2355726"/>
            <a:ext cx="381642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301716" y="3363838"/>
            <a:ext cx="381642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301716" y="4371950"/>
            <a:ext cx="381642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229707" y="843558"/>
            <a:ext cx="3960441" cy="461665"/>
          </a:xfrm>
          <a:prstGeom prst="rect">
            <a:avLst/>
          </a:prstGeom>
          <a:noFill/>
        </p:spPr>
        <p:txBody>
          <a:bodyPr wrap="square" rtlCol="0">
            <a:spAutoFit/>
          </a:bodyPr>
          <a:lstStyle/>
          <a:p>
            <a:pPr algn="ctr"/>
            <a:r>
              <a:rPr lang="en-US" altLang="zh-CN" sz="2400" b="1" dirty="0">
                <a:solidFill>
                  <a:schemeClr val="bg1">
                    <a:lumMod val="95000"/>
                  </a:schemeClr>
                </a:solidFill>
                <a:latin typeface="Impact" panose="020B0806030902050204" pitchFamily="34" charset="0"/>
              </a:rPr>
              <a:t>1  </a:t>
            </a:r>
            <a:r>
              <a:rPr lang="zh-CN" altLang="en-US" sz="2400" b="1" dirty="0">
                <a:solidFill>
                  <a:schemeClr val="bg1">
                    <a:lumMod val="95000"/>
                  </a:schemeClr>
                </a:solidFill>
                <a:latin typeface="Impact" panose="020B0806030902050204" pitchFamily="34" charset="0"/>
              </a:rPr>
              <a:t>这里可以输入标题</a:t>
            </a:r>
          </a:p>
        </p:txBody>
      </p:sp>
      <p:sp>
        <p:nvSpPr>
          <p:cNvPr id="12" name="TextBox 11"/>
          <p:cNvSpPr txBox="1"/>
          <p:nvPr/>
        </p:nvSpPr>
        <p:spPr>
          <a:xfrm>
            <a:off x="4229707" y="1822053"/>
            <a:ext cx="3960441" cy="461665"/>
          </a:xfrm>
          <a:prstGeom prst="rect">
            <a:avLst/>
          </a:prstGeom>
          <a:noFill/>
        </p:spPr>
        <p:txBody>
          <a:bodyPr wrap="square" rtlCol="0">
            <a:spAutoFit/>
          </a:bodyPr>
          <a:lstStyle/>
          <a:p>
            <a:pPr algn="ctr"/>
            <a:r>
              <a:rPr lang="en-US" altLang="zh-CN" sz="2400" b="1" dirty="0">
                <a:solidFill>
                  <a:schemeClr val="bg1">
                    <a:lumMod val="95000"/>
                  </a:schemeClr>
                </a:solidFill>
                <a:latin typeface="Impact" panose="020B0806030902050204" pitchFamily="34" charset="0"/>
              </a:rPr>
              <a:t>2  </a:t>
            </a:r>
            <a:r>
              <a:rPr lang="zh-CN" altLang="en-US" sz="2400" b="1" dirty="0">
                <a:solidFill>
                  <a:schemeClr val="bg1">
                    <a:lumMod val="95000"/>
                  </a:schemeClr>
                </a:solidFill>
                <a:latin typeface="Impact" panose="020B0806030902050204" pitchFamily="34" charset="0"/>
              </a:rPr>
              <a:t>这里可以输入标题</a:t>
            </a:r>
          </a:p>
        </p:txBody>
      </p:sp>
      <p:sp>
        <p:nvSpPr>
          <p:cNvPr id="13" name="TextBox 12"/>
          <p:cNvSpPr txBox="1"/>
          <p:nvPr/>
        </p:nvSpPr>
        <p:spPr>
          <a:xfrm>
            <a:off x="4229707" y="2859782"/>
            <a:ext cx="3960441" cy="461665"/>
          </a:xfrm>
          <a:prstGeom prst="rect">
            <a:avLst/>
          </a:prstGeom>
          <a:noFill/>
        </p:spPr>
        <p:txBody>
          <a:bodyPr wrap="square" rtlCol="0">
            <a:spAutoFit/>
          </a:bodyPr>
          <a:lstStyle/>
          <a:p>
            <a:pPr algn="ctr"/>
            <a:r>
              <a:rPr lang="en-US" altLang="zh-CN" sz="2400" b="1" dirty="0">
                <a:solidFill>
                  <a:schemeClr val="bg1">
                    <a:lumMod val="95000"/>
                  </a:schemeClr>
                </a:solidFill>
                <a:latin typeface="Impact" panose="020B0806030902050204" pitchFamily="34" charset="0"/>
              </a:rPr>
              <a:t>3  </a:t>
            </a:r>
            <a:r>
              <a:rPr lang="zh-CN" altLang="en-US" sz="2400" b="1" dirty="0">
                <a:solidFill>
                  <a:schemeClr val="bg1">
                    <a:lumMod val="95000"/>
                  </a:schemeClr>
                </a:solidFill>
                <a:latin typeface="Impact" panose="020B0806030902050204" pitchFamily="34" charset="0"/>
              </a:rPr>
              <a:t>这里可以输入标题</a:t>
            </a:r>
          </a:p>
        </p:txBody>
      </p:sp>
      <p:sp>
        <p:nvSpPr>
          <p:cNvPr id="14" name="TextBox 13"/>
          <p:cNvSpPr txBox="1"/>
          <p:nvPr/>
        </p:nvSpPr>
        <p:spPr>
          <a:xfrm>
            <a:off x="4229707" y="3875679"/>
            <a:ext cx="3960441" cy="461665"/>
          </a:xfrm>
          <a:prstGeom prst="rect">
            <a:avLst/>
          </a:prstGeom>
          <a:noFill/>
        </p:spPr>
        <p:txBody>
          <a:bodyPr wrap="square" rtlCol="0">
            <a:spAutoFit/>
          </a:bodyPr>
          <a:lstStyle/>
          <a:p>
            <a:pPr algn="ctr"/>
            <a:r>
              <a:rPr lang="en-US" altLang="zh-CN" sz="2400" b="1" dirty="0">
                <a:solidFill>
                  <a:schemeClr val="bg1">
                    <a:lumMod val="95000"/>
                  </a:schemeClr>
                </a:solidFill>
                <a:latin typeface="Impact" panose="020B0806030902050204" pitchFamily="34" charset="0"/>
              </a:rPr>
              <a:t>4  </a:t>
            </a:r>
            <a:r>
              <a:rPr lang="zh-CN" altLang="en-US" sz="2400" b="1" dirty="0">
                <a:solidFill>
                  <a:schemeClr val="bg1">
                    <a:lumMod val="95000"/>
                  </a:schemeClr>
                </a:solidFill>
                <a:latin typeface="Impact" panose="020B0806030902050204" pitchFamily="34" charset="0"/>
              </a:rPr>
              <a:t>这里可以输入标题</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这里可以输入标题</a:t>
            </a:r>
          </a:p>
        </p:txBody>
      </p:sp>
      <p:pic>
        <p:nvPicPr>
          <p:cNvPr id="3" name="图片 2"/>
          <p:cNvPicPr>
            <a:picLocks noChangeAspect="1"/>
          </p:cNvPicPr>
          <p:nvPr/>
        </p:nvPicPr>
        <p:blipFill>
          <a:blip r:embed="rId3" cstate="screen"/>
          <a:stretch>
            <a:fillRect/>
          </a:stretch>
        </p:blipFill>
        <p:spPr>
          <a:xfrm>
            <a:off x="4772050" y="771550"/>
            <a:ext cx="4371950" cy="4371950"/>
          </a:xfrm>
          <a:prstGeom prst="rect">
            <a:avLst/>
          </a:prstGeom>
        </p:spPr>
      </p:pic>
      <p:sp>
        <p:nvSpPr>
          <p:cNvPr id="4" name="TextBox 3"/>
          <p:cNvSpPr txBox="1"/>
          <p:nvPr/>
        </p:nvSpPr>
        <p:spPr>
          <a:xfrm>
            <a:off x="539552" y="1525943"/>
            <a:ext cx="3024336" cy="461665"/>
          </a:xfrm>
          <a:prstGeom prst="rect">
            <a:avLst/>
          </a:prstGeom>
          <a:noFill/>
        </p:spPr>
        <p:txBody>
          <a:bodyPr wrap="square" rtlCol="0">
            <a:spAutoFit/>
          </a:bodyPr>
          <a:lstStyle/>
          <a:p>
            <a:r>
              <a:rPr lang="zh-CN" altLang="en-US" sz="2400" b="1" dirty="0">
                <a:solidFill>
                  <a:srgbClr val="C00000"/>
                </a:solidFill>
                <a:latin typeface="Impact" panose="020B0806030902050204" pitchFamily="34" charset="0"/>
              </a:rPr>
              <a:t>这里输入主题说明</a:t>
            </a:r>
          </a:p>
        </p:txBody>
      </p:sp>
      <p:sp>
        <p:nvSpPr>
          <p:cNvPr id="5" name="TextBox 4"/>
          <p:cNvSpPr txBox="1"/>
          <p:nvPr/>
        </p:nvSpPr>
        <p:spPr>
          <a:xfrm>
            <a:off x="539551" y="2093823"/>
            <a:ext cx="5112569" cy="2062103"/>
          </a:xfrm>
          <a:prstGeom prst="rect">
            <a:avLst/>
          </a:prstGeom>
          <a:noFill/>
        </p:spPr>
        <p:txBody>
          <a:bodyPr wrap="square" rtlCol="0">
            <a:spAutoFit/>
          </a:bodyPr>
          <a:lstStyle/>
          <a:p>
            <a:pPr>
              <a:lnSpc>
                <a:spcPct val="200000"/>
              </a:lnSpc>
            </a:pPr>
            <a:r>
              <a:rPr lang="zh-CN" altLang="en-US" sz="1600" dirty="0">
                <a:solidFill>
                  <a:schemeClr val="tx1">
                    <a:lumMod val="75000"/>
                    <a:lumOff val="25000"/>
                  </a:schemeClr>
                </a:solidFill>
                <a:latin typeface="Impact" panose="020B0806030902050204" pitchFamily="34" charset="0"/>
              </a:rPr>
              <a:t>这里可以输入文字说明事项这里可以输入文字说明事项</a:t>
            </a:r>
          </a:p>
          <a:p>
            <a:pPr>
              <a:lnSpc>
                <a:spcPct val="200000"/>
              </a:lnSpc>
            </a:pPr>
            <a:r>
              <a:rPr lang="zh-CN" altLang="en-US" sz="1600" dirty="0">
                <a:solidFill>
                  <a:schemeClr val="tx1">
                    <a:lumMod val="75000"/>
                    <a:lumOff val="25000"/>
                  </a:schemeClr>
                </a:solidFill>
                <a:latin typeface="Impact" panose="020B0806030902050204" pitchFamily="34" charset="0"/>
              </a:rPr>
              <a:t>这里可以输入文字说明事项这里可以输入文字说明事项</a:t>
            </a:r>
          </a:p>
          <a:p>
            <a:pPr>
              <a:lnSpc>
                <a:spcPct val="200000"/>
              </a:lnSpc>
            </a:pPr>
            <a:r>
              <a:rPr lang="zh-CN" altLang="en-US" sz="1600" dirty="0">
                <a:solidFill>
                  <a:schemeClr val="tx1">
                    <a:lumMod val="75000"/>
                    <a:lumOff val="25000"/>
                  </a:schemeClr>
                </a:solidFill>
                <a:latin typeface="Impact" panose="020B0806030902050204" pitchFamily="34" charset="0"/>
              </a:rPr>
              <a:t>这里可以输入文字说明事项这里可以输入文字说明事项</a:t>
            </a:r>
          </a:p>
          <a:p>
            <a:pPr>
              <a:lnSpc>
                <a:spcPct val="200000"/>
              </a:lnSpc>
            </a:pPr>
            <a:r>
              <a:rPr lang="zh-CN" altLang="en-US" sz="1600" dirty="0">
                <a:solidFill>
                  <a:schemeClr val="tx1">
                    <a:lumMod val="75000"/>
                    <a:lumOff val="25000"/>
                  </a:schemeClr>
                </a:solidFill>
                <a:latin typeface="Impact" panose="020B0806030902050204" pitchFamily="34" charset="0"/>
              </a:rPr>
              <a:t>这里可以输入文字说明事项这里可以输入文字说明事项</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这里可以输入标题</a:t>
            </a:r>
          </a:p>
        </p:txBody>
      </p:sp>
      <p:pic>
        <p:nvPicPr>
          <p:cNvPr id="3" name="图片 2"/>
          <p:cNvPicPr>
            <a:picLocks noChangeAspect="1"/>
          </p:cNvPicPr>
          <p:nvPr/>
        </p:nvPicPr>
        <p:blipFill rotWithShape="1">
          <a:blip r:embed="rId2" cstate="screen"/>
          <a:srcRect/>
          <a:stretch>
            <a:fillRect/>
          </a:stretch>
        </p:blipFill>
        <p:spPr>
          <a:xfrm>
            <a:off x="0" y="820621"/>
            <a:ext cx="9144000" cy="4322879"/>
          </a:xfrm>
          <a:prstGeom prst="rect">
            <a:avLst/>
          </a:prstGeom>
          <a:noFill/>
          <a:ln>
            <a:noFill/>
          </a:ln>
        </p:spPr>
      </p:pic>
      <p:sp>
        <p:nvSpPr>
          <p:cNvPr id="4" name="矩形 3"/>
          <p:cNvSpPr/>
          <p:nvPr/>
        </p:nvSpPr>
        <p:spPr>
          <a:xfrm>
            <a:off x="5436096" y="771550"/>
            <a:ext cx="3707904" cy="4371950"/>
          </a:xfrm>
          <a:prstGeom prst="rect">
            <a:avLst/>
          </a:prstGeom>
          <a:solidFill>
            <a:srgbClr val="FFFFFF">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5868144" y="1203598"/>
            <a:ext cx="3024336" cy="461665"/>
          </a:xfrm>
          <a:prstGeom prst="rect">
            <a:avLst/>
          </a:prstGeom>
          <a:noFill/>
        </p:spPr>
        <p:txBody>
          <a:bodyPr wrap="square" rtlCol="0">
            <a:spAutoFit/>
          </a:bodyPr>
          <a:lstStyle/>
          <a:p>
            <a:pPr algn="ctr"/>
            <a:r>
              <a:rPr lang="zh-CN" altLang="en-US" sz="2400" b="1" dirty="0">
                <a:solidFill>
                  <a:srgbClr val="C00000"/>
                </a:solidFill>
                <a:latin typeface="Impact" panose="020B0806030902050204" pitchFamily="34" charset="0"/>
              </a:rPr>
              <a:t>这里输入主题说明</a:t>
            </a:r>
          </a:p>
        </p:txBody>
      </p:sp>
      <p:sp>
        <p:nvSpPr>
          <p:cNvPr id="6" name="TextBox 5"/>
          <p:cNvSpPr txBox="1"/>
          <p:nvPr/>
        </p:nvSpPr>
        <p:spPr>
          <a:xfrm>
            <a:off x="5868144" y="1829018"/>
            <a:ext cx="3016459" cy="3046988"/>
          </a:xfrm>
          <a:prstGeom prst="rect">
            <a:avLst/>
          </a:prstGeom>
          <a:noFill/>
        </p:spPr>
        <p:txBody>
          <a:bodyPr wrap="square" rtlCol="0">
            <a:spAutoFit/>
          </a:bodyPr>
          <a:lstStyle/>
          <a:p>
            <a:pPr algn="ctr">
              <a:lnSpc>
                <a:spcPct val="200000"/>
              </a:lnSpc>
            </a:pPr>
            <a:r>
              <a:rPr lang="zh-CN" altLang="en-US" sz="1600" dirty="0">
                <a:solidFill>
                  <a:schemeClr val="tx1">
                    <a:lumMod val="75000"/>
                    <a:lumOff val="25000"/>
                  </a:schemeClr>
                </a:solidFill>
                <a:latin typeface="Impact" panose="020B0806030902050204" pitchFamily="34" charset="0"/>
              </a:rPr>
              <a:t>这里可以输入文字说明事项</a:t>
            </a:r>
            <a:endParaRPr lang="en-US" altLang="zh-CN" sz="1600" dirty="0">
              <a:solidFill>
                <a:schemeClr val="tx1">
                  <a:lumMod val="75000"/>
                  <a:lumOff val="25000"/>
                </a:schemeClr>
              </a:solidFill>
              <a:latin typeface="Impact" panose="020B0806030902050204" pitchFamily="34" charset="0"/>
            </a:endParaRPr>
          </a:p>
          <a:p>
            <a:pPr algn="ctr">
              <a:lnSpc>
                <a:spcPct val="200000"/>
              </a:lnSpc>
            </a:pPr>
            <a:r>
              <a:rPr lang="zh-CN" altLang="en-US" sz="1600" dirty="0">
                <a:solidFill>
                  <a:schemeClr val="tx1">
                    <a:lumMod val="75000"/>
                    <a:lumOff val="25000"/>
                  </a:schemeClr>
                </a:solidFill>
                <a:latin typeface="Impact" panose="020B0806030902050204" pitchFamily="34" charset="0"/>
              </a:rPr>
              <a:t>这里可以输入文字说明事项</a:t>
            </a:r>
            <a:endParaRPr lang="en-US" altLang="zh-CN" sz="1600" dirty="0">
              <a:solidFill>
                <a:schemeClr val="tx1">
                  <a:lumMod val="75000"/>
                  <a:lumOff val="25000"/>
                </a:schemeClr>
              </a:solidFill>
              <a:latin typeface="Impact" panose="020B0806030902050204" pitchFamily="34" charset="0"/>
            </a:endParaRPr>
          </a:p>
          <a:p>
            <a:pPr algn="ctr">
              <a:lnSpc>
                <a:spcPct val="200000"/>
              </a:lnSpc>
            </a:pPr>
            <a:r>
              <a:rPr lang="zh-CN" altLang="en-US" sz="1600" dirty="0">
                <a:solidFill>
                  <a:schemeClr val="tx1">
                    <a:lumMod val="75000"/>
                    <a:lumOff val="25000"/>
                  </a:schemeClr>
                </a:solidFill>
                <a:latin typeface="Impact" panose="020B0806030902050204" pitchFamily="34" charset="0"/>
              </a:rPr>
              <a:t>这里可以输入文字说明事项</a:t>
            </a:r>
          </a:p>
          <a:p>
            <a:pPr algn="ctr">
              <a:lnSpc>
                <a:spcPct val="200000"/>
              </a:lnSpc>
            </a:pPr>
            <a:r>
              <a:rPr lang="zh-CN" altLang="en-US" sz="1600" dirty="0">
                <a:solidFill>
                  <a:schemeClr val="tx1">
                    <a:lumMod val="75000"/>
                    <a:lumOff val="25000"/>
                  </a:schemeClr>
                </a:solidFill>
                <a:latin typeface="Impact" panose="020B0806030902050204" pitchFamily="34" charset="0"/>
              </a:rPr>
              <a:t>这里可以输入文字说明事项</a:t>
            </a:r>
          </a:p>
          <a:p>
            <a:pPr algn="ctr">
              <a:lnSpc>
                <a:spcPct val="200000"/>
              </a:lnSpc>
            </a:pPr>
            <a:r>
              <a:rPr lang="zh-CN" altLang="en-US" sz="1600" dirty="0">
                <a:solidFill>
                  <a:schemeClr val="tx1">
                    <a:lumMod val="75000"/>
                    <a:lumOff val="25000"/>
                  </a:schemeClr>
                </a:solidFill>
                <a:latin typeface="Impact" panose="020B0806030902050204" pitchFamily="34" charset="0"/>
              </a:rPr>
              <a:t>这里可以输入文字说明事项</a:t>
            </a:r>
          </a:p>
          <a:p>
            <a:pPr algn="ctr">
              <a:lnSpc>
                <a:spcPct val="200000"/>
              </a:lnSpc>
            </a:pPr>
            <a:r>
              <a:rPr lang="zh-CN" altLang="en-US" sz="1600" dirty="0">
                <a:solidFill>
                  <a:schemeClr val="tx1">
                    <a:lumMod val="75000"/>
                    <a:lumOff val="25000"/>
                  </a:schemeClr>
                </a:solidFill>
                <a:latin typeface="Impact" panose="020B0806030902050204" pitchFamily="34" charset="0"/>
              </a:rPr>
              <a:t>这里可以输入文字说明事项</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这里输入标题</a:t>
            </a:r>
          </a:p>
        </p:txBody>
      </p:sp>
      <p:grpSp>
        <p:nvGrpSpPr>
          <p:cNvPr id="133" name="组合 132"/>
          <p:cNvGrpSpPr/>
          <p:nvPr/>
        </p:nvGrpSpPr>
        <p:grpSpPr>
          <a:xfrm>
            <a:off x="586627" y="1059582"/>
            <a:ext cx="6289629" cy="4047484"/>
            <a:chOff x="852714" y="1282481"/>
            <a:chExt cx="7786196" cy="5010551"/>
          </a:xfrm>
        </p:grpSpPr>
        <p:sp>
          <p:nvSpPr>
            <p:cNvPr id="68" name="Oval 75"/>
            <p:cNvSpPr/>
            <p:nvPr/>
          </p:nvSpPr>
          <p:spPr bwMode="auto">
            <a:xfrm>
              <a:off x="852714" y="5040812"/>
              <a:ext cx="4038600" cy="1252220"/>
            </a:xfrm>
            <a:prstGeom prst="ellipse">
              <a:avLst/>
            </a:prstGeom>
            <a:gradFill>
              <a:gsLst>
                <a:gs pos="90000">
                  <a:srgbClr val="737373">
                    <a:lumMod val="50000"/>
                    <a:alpha val="0"/>
                  </a:srgbClr>
                </a:gs>
                <a:gs pos="46000">
                  <a:srgbClr val="D4D4D4">
                    <a:lumMod val="10000"/>
                    <a:alpha val="76000"/>
                  </a:srgbClr>
                </a:gs>
              </a:gsLst>
              <a:path path="shape">
                <a:fillToRect l="50000" t="50000" r="50000" b="50000"/>
              </a:path>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25000" noProof="0">
                <a:ln>
                  <a:noFill/>
                </a:ln>
                <a:solidFill>
                  <a:srgbClr val="00CCFF"/>
                </a:solidFill>
                <a:effectLst/>
                <a:uLnTx/>
                <a:uFillTx/>
                <a:latin typeface="Arial" panose="020B0604020202020204" pitchFamily="34" charset="0"/>
              </a:endParaRPr>
            </a:p>
          </p:txBody>
        </p:sp>
        <p:grpSp>
          <p:nvGrpSpPr>
            <p:cNvPr id="69" name="Group 84"/>
            <p:cNvGrpSpPr/>
            <p:nvPr/>
          </p:nvGrpSpPr>
          <p:grpSpPr>
            <a:xfrm>
              <a:off x="890814" y="1900257"/>
              <a:ext cx="4020568" cy="4016596"/>
              <a:chOff x="-2133600" y="1319685"/>
              <a:chExt cx="4020568" cy="4016596"/>
            </a:xfrm>
          </p:grpSpPr>
          <p:sp>
            <p:nvSpPr>
              <p:cNvPr id="70" name="Oval 86"/>
              <p:cNvSpPr/>
              <p:nvPr/>
            </p:nvSpPr>
            <p:spPr bwMode="auto">
              <a:xfrm>
                <a:off x="-2126234" y="1320800"/>
                <a:ext cx="4013202" cy="4013200"/>
              </a:xfrm>
              <a:prstGeom prst="ellipse">
                <a:avLst/>
              </a:prstGeom>
              <a:gradFill>
                <a:gsLst>
                  <a:gs pos="100000">
                    <a:srgbClr val="FFFFFF">
                      <a:lumMod val="65000"/>
                    </a:srgbClr>
                  </a:gs>
                  <a:gs pos="58000">
                    <a:srgbClr val="FFFFFF"/>
                  </a:gs>
                </a:gsLst>
                <a:path path="shape">
                  <a:fillToRect l="50000" t="50000" r="50000" b="50000"/>
                </a:path>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1800" b="1" i="0" u="none" strike="noStrike" kern="0" cap="none" spc="0" normalizeH="0" baseline="-25000" noProof="0">
                  <a:ln>
                    <a:noFill/>
                  </a:ln>
                  <a:solidFill>
                    <a:srgbClr val="00CCFF"/>
                  </a:solidFill>
                  <a:effectLst/>
                  <a:uLnTx/>
                  <a:uFillTx/>
                  <a:latin typeface="Arial" panose="020B0604020202020204" pitchFamily="34" charset="0"/>
                </a:endParaRPr>
              </a:p>
            </p:txBody>
          </p:sp>
          <p:grpSp>
            <p:nvGrpSpPr>
              <p:cNvPr id="71" name="Group 65"/>
              <p:cNvGrpSpPr/>
              <p:nvPr/>
            </p:nvGrpSpPr>
            <p:grpSpPr>
              <a:xfrm>
                <a:off x="-2133600" y="1319685"/>
                <a:ext cx="4017705" cy="4016596"/>
                <a:chOff x="10154910" y="1319685"/>
                <a:chExt cx="4017705" cy="4016596"/>
              </a:xfrm>
              <a:gradFill>
                <a:gsLst>
                  <a:gs pos="0">
                    <a:srgbClr val="FFFFFF"/>
                  </a:gs>
                  <a:gs pos="90000">
                    <a:srgbClr val="737373">
                      <a:lumMod val="50000"/>
                    </a:srgbClr>
                  </a:gs>
                  <a:gs pos="40000">
                    <a:srgbClr val="FFFFFF">
                      <a:lumMod val="75000"/>
                    </a:srgbClr>
                  </a:gs>
                </a:gsLst>
                <a:path path="shape">
                  <a:fillToRect l="50000" t="50000" r="50000" b="50000"/>
                </a:path>
              </a:gradFill>
            </p:grpSpPr>
            <p:sp>
              <p:nvSpPr>
                <p:cNvPr id="72" name="Freeform 39"/>
                <p:cNvSpPr/>
                <p:nvPr/>
              </p:nvSpPr>
              <p:spPr bwMode="auto">
                <a:xfrm rot="41684">
                  <a:off x="10903908" y="2931448"/>
                  <a:ext cx="873120" cy="1210819"/>
                </a:xfrm>
                <a:custGeom>
                  <a:avLst/>
                  <a:gdLst/>
                  <a:ahLst/>
                  <a:cxnLst>
                    <a:cxn ang="0">
                      <a:pos x="308" y="179"/>
                    </a:cxn>
                    <a:cxn ang="0">
                      <a:pos x="200" y="123"/>
                    </a:cxn>
                    <a:cxn ang="0">
                      <a:pos x="96" y="359"/>
                    </a:cxn>
                    <a:cxn ang="0">
                      <a:pos x="200" y="367"/>
                    </a:cxn>
                    <a:cxn ang="0">
                      <a:pos x="192" y="583"/>
                    </a:cxn>
                    <a:cxn ang="0">
                      <a:pos x="52" y="495"/>
                    </a:cxn>
                    <a:cxn ang="0">
                      <a:pos x="0" y="739"/>
                    </a:cxn>
                    <a:cxn ang="0">
                      <a:pos x="160" y="799"/>
                    </a:cxn>
                    <a:cxn ang="0">
                      <a:pos x="296" y="887"/>
                    </a:cxn>
                    <a:cxn ang="0">
                      <a:pos x="240" y="971"/>
                    </a:cxn>
                    <a:cxn ang="0">
                      <a:pos x="408" y="1031"/>
                    </a:cxn>
                    <a:cxn ang="0">
                      <a:pos x="376" y="923"/>
                    </a:cxn>
                    <a:cxn ang="0">
                      <a:pos x="564" y="927"/>
                    </a:cxn>
                    <a:cxn ang="0">
                      <a:pos x="724" y="967"/>
                    </a:cxn>
                    <a:cxn ang="0">
                      <a:pos x="752" y="843"/>
                    </a:cxn>
                    <a:cxn ang="0">
                      <a:pos x="760" y="719"/>
                    </a:cxn>
                    <a:cxn ang="0">
                      <a:pos x="632" y="731"/>
                    </a:cxn>
                    <a:cxn ang="0">
                      <a:pos x="620" y="515"/>
                    </a:cxn>
                    <a:cxn ang="0">
                      <a:pos x="780" y="571"/>
                    </a:cxn>
                    <a:cxn ang="0">
                      <a:pos x="800" y="303"/>
                    </a:cxn>
                    <a:cxn ang="0">
                      <a:pos x="524" y="223"/>
                    </a:cxn>
                    <a:cxn ang="0">
                      <a:pos x="588" y="131"/>
                    </a:cxn>
                    <a:cxn ang="0">
                      <a:pos x="452" y="111"/>
                    </a:cxn>
                    <a:cxn ang="0">
                      <a:pos x="460" y="191"/>
                    </a:cxn>
                    <a:cxn ang="0">
                      <a:pos x="308" y="179"/>
                    </a:cxn>
                  </a:cxnLst>
                  <a:rect l="0" t="0" r="r" b="b"/>
                  <a:pathLst>
                    <a:path w="806" h="1117">
                      <a:moveTo>
                        <a:pt x="308" y="179"/>
                      </a:moveTo>
                      <a:cubicBezTo>
                        <a:pt x="268" y="157"/>
                        <a:pt x="242" y="143"/>
                        <a:pt x="200" y="123"/>
                      </a:cubicBezTo>
                      <a:cubicBezTo>
                        <a:pt x="168" y="204"/>
                        <a:pt x="113" y="263"/>
                        <a:pt x="96" y="359"/>
                      </a:cubicBezTo>
                      <a:cubicBezTo>
                        <a:pt x="139" y="371"/>
                        <a:pt x="163" y="352"/>
                        <a:pt x="200" y="367"/>
                      </a:cubicBezTo>
                      <a:cubicBezTo>
                        <a:pt x="293" y="405"/>
                        <a:pt x="305" y="574"/>
                        <a:pt x="192" y="583"/>
                      </a:cubicBezTo>
                      <a:cubicBezTo>
                        <a:pt x="112" y="590"/>
                        <a:pt x="101" y="528"/>
                        <a:pt x="52" y="495"/>
                      </a:cubicBezTo>
                      <a:cubicBezTo>
                        <a:pt x="13" y="555"/>
                        <a:pt x="16" y="657"/>
                        <a:pt x="0" y="739"/>
                      </a:cubicBezTo>
                      <a:cubicBezTo>
                        <a:pt x="50" y="760"/>
                        <a:pt x="98" y="779"/>
                        <a:pt x="160" y="799"/>
                      </a:cubicBezTo>
                      <a:cubicBezTo>
                        <a:pt x="214" y="817"/>
                        <a:pt x="300" y="829"/>
                        <a:pt x="296" y="887"/>
                      </a:cubicBezTo>
                      <a:cubicBezTo>
                        <a:pt x="293" y="930"/>
                        <a:pt x="243" y="933"/>
                        <a:pt x="240" y="971"/>
                      </a:cubicBezTo>
                      <a:cubicBezTo>
                        <a:pt x="233" y="1055"/>
                        <a:pt x="388" y="1117"/>
                        <a:pt x="408" y="1031"/>
                      </a:cubicBezTo>
                      <a:cubicBezTo>
                        <a:pt x="420" y="983"/>
                        <a:pt x="373" y="965"/>
                        <a:pt x="376" y="923"/>
                      </a:cubicBezTo>
                      <a:cubicBezTo>
                        <a:pt x="382" y="846"/>
                        <a:pt x="523" y="915"/>
                        <a:pt x="564" y="927"/>
                      </a:cubicBezTo>
                      <a:cubicBezTo>
                        <a:pt x="624" y="945"/>
                        <a:pt x="660" y="955"/>
                        <a:pt x="724" y="967"/>
                      </a:cubicBezTo>
                      <a:cubicBezTo>
                        <a:pt x="732" y="930"/>
                        <a:pt x="743" y="885"/>
                        <a:pt x="752" y="843"/>
                      </a:cubicBezTo>
                      <a:cubicBezTo>
                        <a:pt x="761" y="800"/>
                        <a:pt x="780" y="752"/>
                        <a:pt x="760" y="719"/>
                      </a:cubicBezTo>
                      <a:cubicBezTo>
                        <a:pt x="725" y="709"/>
                        <a:pt x="688" y="742"/>
                        <a:pt x="632" y="731"/>
                      </a:cubicBezTo>
                      <a:cubicBezTo>
                        <a:pt x="508" y="707"/>
                        <a:pt x="508" y="534"/>
                        <a:pt x="620" y="515"/>
                      </a:cubicBezTo>
                      <a:cubicBezTo>
                        <a:pt x="688" y="504"/>
                        <a:pt x="727" y="548"/>
                        <a:pt x="780" y="571"/>
                      </a:cubicBezTo>
                      <a:cubicBezTo>
                        <a:pt x="806" y="500"/>
                        <a:pt x="793" y="399"/>
                        <a:pt x="800" y="303"/>
                      </a:cubicBezTo>
                      <a:cubicBezTo>
                        <a:pt x="722" y="285"/>
                        <a:pt x="517" y="317"/>
                        <a:pt x="524" y="223"/>
                      </a:cubicBezTo>
                      <a:cubicBezTo>
                        <a:pt x="527" y="186"/>
                        <a:pt x="580" y="161"/>
                        <a:pt x="588" y="131"/>
                      </a:cubicBezTo>
                      <a:cubicBezTo>
                        <a:pt x="623" y="0"/>
                        <a:pt x="461" y="8"/>
                        <a:pt x="452" y="111"/>
                      </a:cubicBezTo>
                      <a:cubicBezTo>
                        <a:pt x="450" y="134"/>
                        <a:pt x="465" y="171"/>
                        <a:pt x="460" y="191"/>
                      </a:cubicBezTo>
                      <a:cubicBezTo>
                        <a:pt x="442" y="271"/>
                        <a:pt x="347" y="201"/>
                        <a:pt x="308" y="179"/>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73" name="Freeform 97"/>
                <p:cNvSpPr/>
                <p:nvPr/>
              </p:nvSpPr>
              <p:spPr bwMode="auto">
                <a:xfrm rot="41684">
                  <a:off x="12388091" y="3783037"/>
                  <a:ext cx="1296317" cy="871078"/>
                </a:xfrm>
                <a:custGeom>
                  <a:avLst/>
                  <a:gdLst/>
                  <a:ahLst/>
                  <a:cxnLst>
                    <a:cxn ang="0">
                      <a:pos x="975" y="164"/>
                    </a:cxn>
                    <a:cxn ang="0">
                      <a:pos x="955" y="0"/>
                    </a:cxn>
                    <a:cxn ang="0">
                      <a:pos x="699" y="104"/>
                    </a:cxn>
                    <a:cxn ang="0">
                      <a:pos x="755" y="192"/>
                    </a:cxn>
                    <a:cxn ang="0">
                      <a:pos x="515" y="264"/>
                    </a:cxn>
                    <a:cxn ang="0">
                      <a:pos x="543" y="152"/>
                    </a:cxn>
                    <a:cxn ang="0">
                      <a:pos x="243" y="232"/>
                    </a:cxn>
                    <a:cxn ang="0">
                      <a:pos x="283" y="468"/>
                    </a:cxn>
                    <a:cxn ang="0">
                      <a:pos x="79" y="492"/>
                    </a:cxn>
                    <a:cxn ang="0">
                      <a:pos x="3" y="568"/>
                    </a:cxn>
                    <a:cxn ang="0">
                      <a:pos x="95" y="624"/>
                    </a:cxn>
                    <a:cxn ang="0">
                      <a:pos x="247" y="572"/>
                    </a:cxn>
                    <a:cxn ang="0">
                      <a:pos x="267" y="804"/>
                    </a:cxn>
                    <a:cxn ang="0">
                      <a:pos x="579" y="740"/>
                    </a:cxn>
                    <a:cxn ang="0">
                      <a:pos x="539" y="676"/>
                    </a:cxn>
                    <a:cxn ang="0">
                      <a:pos x="755" y="540"/>
                    </a:cxn>
                    <a:cxn ang="0">
                      <a:pos x="743" y="684"/>
                    </a:cxn>
                    <a:cxn ang="0">
                      <a:pos x="1011" y="548"/>
                    </a:cxn>
                    <a:cxn ang="0">
                      <a:pos x="1047" y="300"/>
                    </a:cxn>
                    <a:cxn ang="0">
                      <a:pos x="1115" y="292"/>
                    </a:cxn>
                    <a:cxn ang="0">
                      <a:pos x="1183" y="152"/>
                    </a:cxn>
                    <a:cxn ang="0">
                      <a:pos x="995" y="248"/>
                    </a:cxn>
                    <a:cxn ang="0">
                      <a:pos x="975" y="164"/>
                    </a:cxn>
                  </a:cxnLst>
                  <a:rect l="0" t="0" r="r" b="b"/>
                  <a:pathLst>
                    <a:path w="1196" h="804">
                      <a:moveTo>
                        <a:pt x="975" y="164"/>
                      </a:moveTo>
                      <a:cubicBezTo>
                        <a:pt x="972" y="113"/>
                        <a:pt x="969" y="36"/>
                        <a:pt x="955" y="0"/>
                      </a:cubicBezTo>
                      <a:cubicBezTo>
                        <a:pt x="876" y="41"/>
                        <a:pt x="767" y="52"/>
                        <a:pt x="699" y="104"/>
                      </a:cubicBezTo>
                      <a:cubicBezTo>
                        <a:pt x="725" y="139"/>
                        <a:pt x="753" y="151"/>
                        <a:pt x="755" y="192"/>
                      </a:cubicBezTo>
                      <a:cubicBezTo>
                        <a:pt x="761" y="308"/>
                        <a:pt x="535" y="400"/>
                        <a:pt x="515" y="264"/>
                      </a:cubicBezTo>
                      <a:cubicBezTo>
                        <a:pt x="507" y="211"/>
                        <a:pt x="545" y="192"/>
                        <a:pt x="543" y="152"/>
                      </a:cubicBezTo>
                      <a:cubicBezTo>
                        <a:pt x="442" y="162"/>
                        <a:pt x="345" y="210"/>
                        <a:pt x="243" y="232"/>
                      </a:cubicBezTo>
                      <a:cubicBezTo>
                        <a:pt x="256" y="312"/>
                        <a:pt x="280" y="379"/>
                        <a:pt x="283" y="468"/>
                      </a:cubicBezTo>
                      <a:cubicBezTo>
                        <a:pt x="246" y="547"/>
                        <a:pt x="158" y="474"/>
                        <a:pt x="79" y="492"/>
                      </a:cubicBezTo>
                      <a:cubicBezTo>
                        <a:pt x="43" y="501"/>
                        <a:pt x="0" y="525"/>
                        <a:pt x="3" y="568"/>
                      </a:cubicBezTo>
                      <a:cubicBezTo>
                        <a:pt x="6" y="607"/>
                        <a:pt x="52" y="625"/>
                        <a:pt x="95" y="624"/>
                      </a:cubicBezTo>
                      <a:cubicBezTo>
                        <a:pt x="146" y="623"/>
                        <a:pt x="194" y="566"/>
                        <a:pt x="247" y="572"/>
                      </a:cubicBezTo>
                      <a:cubicBezTo>
                        <a:pt x="336" y="582"/>
                        <a:pt x="257" y="745"/>
                        <a:pt x="267" y="804"/>
                      </a:cubicBezTo>
                      <a:cubicBezTo>
                        <a:pt x="372" y="784"/>
                        <a:pt x="495" y="782"/>
                        <a:pt x="579" y="740"/>
                      </a:cubicBezTo>
                      <a:cubicBezTo>
                        <a:pt x="565" y="711"/>
                        <a:pt x="542" y="710"/>
                        <a:pt x="539" y="676"/>
                      </a:cubicBezTo>
                      <a:cubicBezTo>
                        <a:pt x="533" y="593"/>
                        <a:pt x="682" y="503"/>
                        <a:pt x="755" y="540"/>
                      </a:cubicBezTo>
                      <a:cubicBezTo>
                        <a:pt x="813" y="570"/>
                        <a:pt x="768" y="646"/>
                        <a:pt x="743" y="684"/>
                      </a:cubicBezTo>
                      <a:cubicBezTo>
                        <a:pt x="849" y="655"/>
                        <a:pt x="933" y="604"/>
                        <a:pt x="1011" y="548"/>
                      </a:cubicBezTo>
                      <a:cubicBezTo>
                        <a:pt x="1011" y="445"/>
                        <a:pt x="956" y="329"/>
                        <a:pt x="1047" y="300"/>
                      </a:cubicBezTo>
                      <a:cubicBezTo>
                        <a:pt x="1067" y="294"/>
                        <a:pt x="1093" y="301"/>
                        <a:pt x="1115" y="292"/>
                      </a:cubicBezTo>
                      <a:cubicBezTo>
                        <a:pt x="1171" y="269"/>
                        <a:pt x="1196" y="215"/>
                        <a:pt x="1183" y="152"/>
                      </a:cubicBezTo>
                      <a:cubicBezTo>
                        <a:pt x="1093" y="94"/>
                        <a:pt x="1069" y="275"/>
                        <a:pt x="995" y="248"/>
                      </a:cubicBezTo>
                      <a:cubicBezTo>
                        <a:pt x="970" y="239"/>
                        <a:pt x="977" y="197"/>
                        <a:pt x="975" y="164"/>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74" name="Freeform 103"/>
                <p:cNvSpPr/>
                <p:nvPr/>
              </p:nvSpPr>
              <p:spPr bwMode="auto">
                <a:xfrm rot="41684">
                  <a:off x="12294822" y="2393919"/>
                  <a:ext cx="936600" cy="844343"/>
                </a:xfrm>
                <a:custGeom>
                  <a:avLst/>
                  <a:gdLst/>
                  <a:ahLst/>
                  <a:cxnLst>
                    <a:cxn ang="0">
                      <a:pos x="197" y="379"/>
                    </a:cxn>
                    <a:cxn ang="0">
                      <a:pos x="81" y="379"/>
                    </a:cxn>
                    <a:cxn ang="0">
                      <a:pos x="105" y="531"/>
                    </a:cxn>
                    <a:cxn ang="0">
                      <a:pos x="225" y="511"/>
                    </a:cxn>
                    <a:cxn ang="0">
                      <a:pos x="257" y="779"/>
                    </a:cxn>
                    <a:cxn ang="0">
                      <a:pos x="505" y="743"/>
                    </a:cxn>
                    <a:cxn ang="0">
                      <a:pos x="441" y="635"/>
                    </a:cxn>
                    <a:cxn ang="0">
                      <a:pos x="505" y="507"/>
                    </a:cxn>
                    <a:cxn ang="0">
                      <a:pos x="633" y="699"/>
                    </a:cxn>
                    <a:cxn ang="0">
                      <a:pos x="741" y="659"/>
                    </a:cxn>
                    <a:cxn ang="0">
                      <a:pos x="837" y="595"/>
                    </a:cxn>
                    <a:cxn ang="0">
                      <a:pos x="709" y="331"/>
                    </a:cxn>
                    <a:cxn ang="0">
                      <a:pos x="729" y="315"/>
                    </a:cxn>
                    <a:cxn ang="0">
                      <a:pos x="725" y="183"/>
                    </a:cxn>
                    <a:cxn ang="0">
                      <a:pos x="677" y="251"/>
                    </a:cxn>
                    <a:cxn ang="0">
                      <a:pos x="585" y="135"/>
                    </a:cxn>
                    <a:cxn ang="0">
                      <a:pos x="497" y="7"/>
                    </a:cxn>
                    <a:cxn ang="0">
                      <a:pos x="365" y="43"/>
                    </a:cxn>
                    <a:cxn ang="0">
                      <a:pos x="445" y="227"/>
                    </a:cxn>
                    <a:cxn ang="0">
                      <a:pos x="401" y="263"/>
                    </a:cxn>
                    <a:cxn ang="0">
                      <a:pos x="289" y="143"/>
                    </a:cxn>
                    <a:cxn ang="0">
                      <a:pos x="277" y="71"/>
                    </a:cxn>
                    <a:cxn ang="0">
                      <a:pos x="129" y="119"/>
                    </a:cxn>
                    <a:cxn ang="0">
                      <a:pos x="165" y="247"/>
                    </a:cxn>
                    <a:cxn ang="0">
                      <a:pos x="197" y="379"/>
                    </a:cxn>
                  </a:cxnLst>
                  <a:rect l="0" t="0" r="r" b="b"/>
                  <a:pathLst>
                    <a:path w="864" h="779">
                      <a:moveTo>
                        <a:pt x="197" y="379"/>
                      </a:moveTo>
                      <a:cubicBezTo>
                        <a:pt x="181" y="441"/>
                        <a:pt x="112" y="375"/>
                        <a:pt x="81" y="379"/>
                      </a:cubicBezTo>
                      <a:cubicBezTo>
                        <a:pt x="0" y="391"/>
                        <a:pt x="10" y="539"/>
                        <a:pt x="105" y="531"/>
                      </a:cubicBezTo>
                      <a:cubicBezTo>
                        <a:pt x="154" y="527"/>
                        <a:pt x="184" y="443"/>
                        <a:pt x="225" y="511"/>
                      </a:cubicBezTo>
                      <a:cubicBezTo>
                        <a:pt x="261" y="570"/>
                        <a:pt x="239" y="701"/>
                        <a:pt x="257" y="779"/>
                      </a:cubicBezTo>
                      <a:cubicBezTo>
                        <a:pt x="346" y="774"/>
                        <a:pt x="442" y="775"/>
                        <a:pt x="505" y="743"/>
                      </a:cubicBezTo>
                      <a:cubicBezTo>
                        <a:pt x="495" y="703"/>
                        <a:pt x="449" y="684"/>
                        <a:pt x="441" y="635"/>
                      </a:cubicBezTo>
                      <a:cubicBezTo>
                        <a:pt x="431" y="575"/>
                        <a:pt x="457" y="516"/>
                        <a:pt x="505" y="507"/>
                      </a:cubicBezTo>
                      <a:cubicBezTo>
                        <a:pt x="603" y="489"/>
                        <a:pt x="648" y="595"/>
                        <a:pt x="633" y="699"/>
                      </a:cubicBezTo>
                      <a:cubicBezTo>
                        <a:pt x="674" y="706"/>
                        <a:pt x="709" y="677"/>
                        <a:pt x="741" y="659"/>
                      </a:cubicBezTo>
                      <a:cubicBezTo>
                        <a:pt x="775" y="640"/>
                        <a:pt x="811" y="621"/>
                        <a:pt x="837" y="595"/>
                      </a:cubicBezTo>
                      <a:cubicBezTo>
                        <a:pt x="800" y="501"/>
                        <a:pt x="725" y="446"/>
                        <a:pt x="709" y="331"/>
                      </a:cubicBezTo>
                      <a:cubicBezTo>
                        <a:pt x="718" y="328"/>
                        <a:pt x="720" y="318"/>
                        <a:pt x="729" y="315"/>
                      </a:cubicBezTo>
                      <a:cubicBezTo>
                        <a:pt x="864" y="369"/>
                        <a:pt x="840" y="161"/>
                        <a:pt x="725" y="183"/>
                      </a:cubicBezTo>
                      <a:cubicBezTo>
                        <a:pt x="693" y="197"/>
                        <a:pt x="709" y="244"/>
                        <a:pt x="677" y="251"/>
                      </a:cubicBezTo>
                      <a:cubicBezTo>
                        <a:pt x="630" y="262"/>
                        <a:pt x="609" y="179"/>
                        <a:pt x="585" y="135"/>
                      </a:cubicBezTo>
                      <a:cubicBezTo>
                        <a:pt x="573" y="113"/>
                        <a:pt x="517" y="0"/>
                        <a:pt x="497" y="7"/>
                      </a:cubicBezTo>
                      <a:cubicBezTo>
                        <a:pt x="458" y="20"/>
                        <a:pt x="425" y="25"/>
                        <a:pt x="365" y="43"/>
                      </a:cubicBezTo>
                      <a:cubicBezTo>
                        <a:pt x="384" y="96"/>
                        <a:pt x="473" y="143"/>
                        <a:pt x="445" y="227"/>
                      </a:cubicBezTo>
                      <a:cubicBezTo>
                        <a:pt x="440" y="242"/>
                        <a:pt x="425" y="260"/>
                        <a:pt x="401" y="263"/>
                      </a:cubicBezTo>
                      <a:cubicBezTo>
                        <a:pt x="344" y="270"/>
                        <a:pt x="297" y="206"/>
                        <a:pt x="289" y="143"/>
                      </a:cubicBezTo>
                      <a:cubicBezTo>
                        <a:pt x="286" y="117"/>
                        <a:pt x="298" y="90"/>
                        <a:pt x="277" y="71"/>
                      </a:cubicBezTo>
                      <a:cubicBezTo>
                        <a:pt x="221" y="81"/>
                        <a:pt x="182" y="107"/>
                        <a:pt x="129" y="119"/>
                      </a:cubicBezTo>
                      <a:cubicBezTo>
                        <a:pt x="138" y="156"/>
                        <a:pt x="151" y="200"/>
                        <a:pt x="165" y="247"/>
                      </a:cubicBezTo>
                      <a:cubicBezTo>
                        <a:pt x="179" y="294"/>
                        <a:pt x="207" y="342"/>
                        <a:pt x="197" y="379"/>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75" name="Freeform 101"/>
                <p:cNvSpPr/>
                <p:nvPr/>
              </p:nvSpPr>
              <p:spPr bwMode="auto">
                <a:xfrm rot="41684">
                  <a:off x="12564160" y="2974940"/>
                  <a:ext cx="867552" cy="1182972"/>
                </a:xfrm>
                <a:custGeom>
                  <a:avLst/>
                  <a:gdLst/>
                  <a:ahLst/>
                  <a:cxnLst>
                    <a:cxn ang="0">
                      <a:pos x="704" y="333"/>
                    </a:cxn>
                    <a:cxn ang="0">
                      <a:pos x="600" y="97"/>
                    </a:cxn>
                    <a:cxn ang="0">
                      <a:pos x="496" y="157"/>
                    </a:cxn>
                    <a:cxn ang="0">
                      <a:pos x="376" y="201"/>
                    </a:cxn>
                    <a:cxn ang="0">
                      <a:pos x="348" y="73"/>
                    </a:cxn>
                    <a:cxn ang="0">
                      <a:pos x="264" y="5"/>
                    </a:cxn>
                    <a:cxn ang="0">
                      <a:pos x="212" y="77"/>
                    </a:cxn>
                    <a:cxn ang="0">
                      <a:pos x="276" y="221"/>
                    </a:cxn>
                    <a:cxn ang="0">
                      <a:pos x="4" y="281"/>
                    </a:cxn>
                    <a:cxn ang="0">
                      <a:pos x="24" y="545"/>
                    </a:cxn>
                    <a:cxn ang="0">
                      <a:pos x="180" y="489"/>
                    </a:cxn>
                    <a:cxn ang="0">
                      <a:pos x="140" y="709"/>
                    </a:cxn>
                    <a:cxn ang="0">
                      <a:pos x="40" y="693"/>
                    </a:cxn>
                    <a:cxn ang="0">
                      <a:pos x="88" y="945"/>
                    </a:cxn>
                    <a:cxn ang="0">
                      <a:pos x="264" y="893"/>
                    </a:cxn>
                    <a:cxn ang="0">
                      <a:pos x="428" y="893"/>
                    </a:cxn>
                    <a:cxn ang="0">
                      <a:pos x="396" y="997"/>
                    </a:cxn>
                    <a:cxn ang="0">
                      <a:pos x="564" y="941"/>
                    </a:cxn>
                    <a:cxn ang="0">
                      <a:pos x="508" y="857"/>
                    </a:cxn>
                    <a:cxn ang="0">
                      <a:pos x="640" y="773"/>
                    </a:cxn>
                    <a:cxn ang="0">
                      <a:pos x="800" y="713"/>
                    </a:cxn>
                    <a:cxn ang="0">
                      <a:pos x="784" y="581"/>
                    </a:cxn>
                    <a:cxn ang="0">
                      <a:pos x="748" y="469"/>
                    </a:cxn>
                    <a:cxn ang="0">
                      <a:pos x="660" y="549"/>
                    </a:cxn>
                    <a:cxn ang="0">
                      <a:pos x="528" y="473"/>
                    </a:cxn>
                    <a:cxn ang="0">
                      <a:pos x="704" y="333"/>
                    </a:cxn>
                  </a:cxnLst>
                  <a:rect l="0" t="0" r="r" b="b"/>
                  <a:pathLst>
                    <a:path w="800" h="1091">
                      <a:moveTo>
                        <a:pt x="704" y="333"/>
                      </a:moveTo>
                      <a:cubicBezTo>
                        <a:pt x="695" y="245"/>
                        <a:pt x="633" y="175"/>
                        <a:pt x="600" y="97"/>
                      </a:cubicBezTo>
                      <a:cubicBezTo>
                        <a:pt x="558" y="114"/>
                        <a:pt x="535" y="135"/>
                        <a:pt x="496" y="157"/>
                      </a:cubicBezTo>
                      <a:cubicBezTo>
                        <a:pt x="463" y="176"/>
                        <a:pt x="413" y="210"/>
                        <a:pt x="376" y="201"/>
                      </a:cubicBezTo>
                      <a:cubicBezTo>
                        <a:pt x="319" y="188"/>
                        <a:pt x="356" y="117"/>
                        <a:pt x="348" y="73"/>
                      </a:cubicBezTo>
                      <a:cubicBezTo>
                        <a:pt x="341" y="37"/>
                        <a:pt x="307" y="0"/>
                        <a:pt x="264" y="5"/>
                      </a:cubicBezTo>
                      <a:cubicBezTo>
                        <a:pt x="218" y="10"/>
                        <a:pt x="212" y="48"/>
                        <a:pt x="212" y="77"/>
                      </a:cubicBezTo>
                      <a:cubicBezTo>
                        <a:pt x="212" y="148"/>
                        <a:pt x="294" y="152"/>
                        <a:pt x="276" y="221"/>
                      </a:cubicBezTo>
                      <a:cubicBezTo>
                        <a:pt x="258" y="290"/>
                        <a:pt x="88" y="257"/>
                        <a:pt x="4" y="281"/>
                      </a:cubicBezTo>
                      <a:cubicBezTo>
                        <a:pt x="10" y="366"/>
                        <a:pt x="0" y="469"/>
                        <a:pt x="24" y="545"/>
                      </a:cubicBezTo>
                      <a:cubicBezTo>
                        <a:pt x="77" y="525"/>
                        <a:pt x="119" y="481"/>
                        <a:pt x="180" y="489"/>
                      </a:cubicBezTo>
                      <a:cubicBezTo>
                        <a:pt x="318" y="508"/>
                        <a:pt x="284" y="707"/>
                        <a:pt x="140" y="709"/>
                      </a:cubicBezTo>
                      <a:cubicBezTo>
                        <a:pt x="98" y="710"/>
                        <a:pt x="81" y="686"/>
                        <a:pt x="40" y="693"/>
                      </a:cubicBezTo>
                      <a:cubicBezTo>
                        <a:pt x="38" y="779"/>
                        <a:pt x="65" y="871"/>
                        <a:pt x="88" y="945"/>
                      </a:cubicBezTo>
                      <a:cubicBezTo>
                        <a:pt x="145" y="930"/>
                        <a:pt x="200" y="913"/>
                        <a:pt x="264" y="893"/>
                      </a:cubicBezTo>
                      <a:cubicBezTo>
                        <a:pt x="304" y="880"/>
                        <a:pt x="418" y="829"/>
                        <a:pt x="428" y="893"/>
                      </a:cubicBezTo>
                      <a:cubicBezTo>
                        <a:pt x="435" y="936"/>
                        <a:pt x="391" y="962"/>
                        <a:pt x="396" y="997"/>
                      </a:cubicBezTo>
                      <a:cubicBezTo>
                        <a:pt x="409" y="1091"/>
                        <a:pt x="575" y="1034"/>
                        <a:pt x="564" y="941"/>
                      </a:cubicBezTo>
                      <a:cubicBezTo>
                        <a:pt x="560" y="908"/>
                        <a:pt x="509" y="897"/>
                        <a:pt x="508" y="857"/>
                      </a:cubicBezTo>
                      <a:cubicBezTo>
                        <a:pt x="507" y="803"/>
                        <a:pt x="593" y="789"/>
                        <a:pt x="640" y="773"/>
                      </a:cubicBezTo>
                      <a:cubicBezTo>
                        <a:pt x="704" y="752"/>
                        <a:pt x="741" y="735"/>
                        <a:pt x="800" y="713"/>
                      </a:cubicBezTo>
                      <a:cubicBezTo>
                        <a:pt x="799" y="670"/>
                        <a:pt x="791" y="624"/>
                        <a:pt x="784" y="581"/>
                      </a:cubicBezTo>
                      <a:cubicBezTo>
                        <a:pt x="777" y="541"/>
                        <a:pt x="777" y="492"/>
                        <a:pt x="748" y="469"/>
                      </a:cubicBezTo>
                      <a:cubicBezTo>
                        <a:pt x="717" y="490"/>
                        <a:pt x="701" y="533"/>
                        <a:pt x="660" y="549"/>
                      </a:cubicBezTo>
                      <a:cubicBezTo>
                        <a:pt x="599" y="572"/>
                        <a:pt x="535" y="540"/>
                        <a:pt x="528" y="473"/>
                      </a:cubicBezTo>
                      <a:cubicBezTo>
                        <a:pt x="519" y="380"/>
                        <a:pt x="597" y="318"/>
                        <a:pt x="704" y="333"/>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76" name="Freeform 28"/>
                <p:cNvSpPr/>
                <p:nvPr/>
              </p:nvSpPr>
              <p:spPr bwMode="auto">
                <a:xfrm rot="41684">
                  <a:off x="10645642" y="1909824"/>
                  <a:ext cx="94663" cy="105821"/>
                </a:xfrm>
                <a:custGeom>
                  <a:avLst/>
                  <a:gdLst/>
                  <a:ahLst/>
                  <a:cxnLst>
                    <a:cxn ang="0">
                      <a:pos x="88" y="0"/>
                    </a:cxn>
                    <a:cxn ang="0">
                      <a:pos x="0" y="98"/>
                    </a:cxn>
                    <a:cxn ang="0">
                      <a:pos x="88" y="0"/>
                    </a:cxn>
                  </a:cxnLst>
                  <a:rect l="0" t="0" r="r" b="b"/>
                  <a:pathLst>
                    <a:path w="88" h="98">
                      <a:moveTo>
                        <a:pt x="88" y="0"/>
                      </a:moveTo>
                      <a:cubicBezTo>
                        <a:pt x="57" y="32"/>
                        <a:pt x="28" y="64"/>
                        <a:pt x="0" y="98"/>
                      </a:cubicBezTo>
                      <a:cubicBezTo>
                        <a:pt x="33" y="67"/>
                        <a:pt x="66" y="37"/>
                        <a:pt x="88" y="0"/>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77" name="Freeform 34"/>
                <p:cNvSpPr/>
                <p:nvPr/>
              </p:nvSpPr>
              <p:spPr bwMode="auto">
                <a:xfrm rot="41684">
                  <a:off x="12028875" y="1319685"/>
                  <a:ext cx="312943" cy="193820"/>
                </a:xfrm>
                <a:custGeom>
                  <a:avLst/>
                  <a:gdLst/>
                  <a:ahLst/>
                  <a:cxnLst>
                    <a:cxn ang="0">
                      <a:pos x="146" y="0"/>
                    </a:cxn>
                    <a:cxn ang="0">
                      <a:pos x="0" y="6"/>
                    </a:cxn>
                    <a:cxn ang="0">
                      <a:pos x="26" y="39"/>
                    </a:cxn>
                    <a:cxn ang="0">
                      <a:pos x="126" y="51"/>
                    </a:cxn>
                    <a:cxn ang="0">
                      <a:pos x="50" y="75"/>
                    </a:cxn>
                    <a:cxn ang="0">
                      <a:pos x="98" y="179"/>
                    </a:cxn>
                    <a:cxn ang="0">
                      <a:pos x="151" y="171"/>
                    </a:cxn>
                    <a:cxn ang="0">
                      <a:pos x="182" y="179"/>
                    </a:cxn>
                    <a:cxn ang="0">
                      <a:pos x="117" y="175"/>
                    </a:cxn>
                    <a:cxn ang="0">
                      <a:pos x="121" y="150"/>
                    </a:cxn>
                    <a:cxn ang="0">
                      <a:pos x="179" y="150"/>
                    </a:cxn>
                    <a:cxn ang="0">
                      <a:pos x="182" y="179"/>
                    </a:cxn>
                    <a:cxn ang="0">
                      <a:pos x="194" y="179"/>
                    </a:cxn>
                    <a:cxn ang="0">
                      <a:pos x="246" y="75"/>
                    </a:cxn>
                    <a:cxn ang="0">
                      <a:pos x="166" y="51"/>
                    </a:cxn>
                    <a:cxn ang="0">
                      <a:pos x="266" y="35"/>
                    </a:cxn>
                    <a:cxn ang="0">
                      <a:pos x="289" y="6"/>
                    </a:cxn>
                    <a:cxn ang="0">
                      <a:pos x="146" y="0"/>
                    </a:cxn>
                  </a:cxnLst>
                  <a:rect l="0" t="0" r="r" b="b"/>
                  <a:pathLst>
                    <a:path w="289" h="179">
                      <a:moveTo>
                        <a:pt x="146" y="0"/>
                      </a:moveTo>
                      <a:cubicBezTo>
                        <a:pt x="97" y="0"/>
                        <a:pt x="48" y="2"/>
                        <a:pt x="0" y="6"/>
                      </a:cubicBezTo>
                      <a:cubicBezTo>
                        <a:pt x="7" y="18"/>
                        <a:pt x="15" y="30"/>
                        <a:pt x="26" y="39"/>
                      </a:cubicBezTo>
                      <a:cubicBezTo>
                        <a:pt x="55" y="21"/>
                        <a:pt x="123" y="18"/>
                        <a:pt x="126" y="51"/>
                      </a:cubicBezTo>
                      <a:cubicBezTo>
                        <a:pt x="129" y="82"/>
                        <a:pt x="84" y="87"/>
                        <a:pt x="50" y="75"/>
                      </a:cubicBezTo>
                      <a:cubicBezTo>
                        <a:pt x="56" y="104"/>
                        <a:pt x="90" y="140"/>
                        <a:pt x="98" y="179"/>
                      </a:cubicBezTo>
                      <a:cubicBezTo>
                        <a:pt x="98" y="179"/>
                        <a:pt x="127" y="170"/>
                        <a:pt x="151" y="171"/>
                      </a:cubicBezTo>
                      <a:cubicBezTo>
                        <a:pt x="169" y="171"/>
                        <a:pt x="182" y="179"/>
                        <a:pt x="182" y="179"/>
                      </a:cubicBezTo>
                      <a:cubicBezTo>
                        <a:pt x="174" y="169"/>
                        <a:pt x="136" y="170"/>
                        <a:pt x="117" y="175"/>
                      </a:cubicBezTo>
                      <a:cubicBezTo>
                        <a:pt x="111" y="139"/>
                        <a:pt x="121" y="150"/>
                        <a:pt x="121" y="150"/>
                      </a:cubicBezTo>
                      <a:cubicBezTo>
                        <a:pt x="121" y="150"/>
                        <a:pt x="165" y="158"/>
                        <a:pt x="179" y="150"/>
                      </a:cubicBezTo>
                      <a:cubicBezTo>
                        <a:pt x="181" y="162"/>
                        <a:pt x="181" y="168"/>
                        <a:pt x="182" y="179"/>
                      </a:cubicBezTo>
                      <a:cubicBezTo>
                        <a:pt x="194" y="179"/>
                        <a:pt x="194" y="179"/>
                        <a:pt x="194" y="179"/>
                      </a:cubicBezTo>
                      <a:cubicBezTo>
                        <a:pt x="209" y="142"/>
                        <a:pt x="227" y="108"/>
                        <a:pt x="246" y="75"/>
                      </a:cubicBezTo>
                      <a:cubicBezTo>
                        <a:pt x="220" y="81"/>
                        <a:pt x="163" y="88"/>
                        <a:pt x="166" y="51"/>
                      </a:cubicBezTo>
                      <a:cubicBezTo>
                        <a:pt x="169" y="17"/>
                        <a:pt x="231" y="25"/>
                        <a:pt x="266" y="35"/>
                      </a:cubicBezTo>
                      <a:cubicBezTo>
                        <a:pt x="279" y="30"/>
                        <a:pt x="284" y="18"/>
                        <a:pt x="289" y="6"/>
                      </a:cubicBezTo>
                      <a:cubicBezTo>
                        <a:pt x="242" y="2"/>
                        <a:pt x="194" y="0"/>
                        <a:pt x="146" y="0"/>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78" name="Freeform 40"/>
                <p:cNvSpPr/>
                <p:nvPr/>
              </p:nvSpPr>
              <p:spPr bwMode="auto">
                <a:xfrm rot="41684">
                  <a:off x="10378943" y="2694365"/>
                  <a:ext cx="854189" cy="1013658"/>
                </a:xfrm>
                <a:custGeom>
                  <a:avLst/>
                  <a:gdLst/>
                  <a:ahLst/>
                  <a:cxnLst>
                    <a:cxn ang="0">
                      <a:pos x="240" y="808"/>
                    </a:cxn>
                    <a:cxn ang="0">
                      <a:pos x="340" y="880"/>
                    </a:cxn>
                    <a:cxn ang="0">
                      <a:pos x="460" y="936"/>
                    </a:cxn>
                    <a:cxn ang="0">
                      <a:pos x="536" y="676"/>
                    </a:cxn>
                    <a:cxn ang="0">
                      <a:pos x="608" y="740"/>
                    </a:cxn>
                    <a:cxn ang="0">
                      <a:pos x="672" y="608"/>
                    </a:cxn>
                    <a:cxn ang="0">
                      <a:pos x="592" y="612"/>
                    </a:cxn>
                    <a:cxn ang="0">
                      <a:pos x="604" y="436"/>
                    </a:cxn>
                    <a:cxn ang="0">
                      <a:pos x="668" y="316"/>
                    </a:cxn>
                    <a:cxn ang="0">
                      <a:pos x="496" y="192"/>
                    </a:cxn>
                    <a:cxn ang="0">
                      <a:pos x="404" y="360"/>
                    </a:cxn>
                    <a:cxn ang="0">
                      <a:pos x="348" y="180"/>
                    </a:cxn>
                    <a:cxn ang="0">
                      <a:pos x="412" y="120"/>
                    </a:cxn>
                    <a:cxn ang="0">
                      <a:pos x="284" y="0"/>
                    </a:cxn>
                    <a:cxn ang="0">
                      <a:pos x="136" y="228"/>
                    </a:cxn>
                    <a:cxn ang="0">
                      <a:pos x="80" y="112"/>
                    </a:cxn>
                    <a:cxn ang="0">
                      <a:pos x="44" y="260"/>
                    </a:cxn>
                    <a:cxn ang="0">
                      <a:pos x="0" y="540"/>
                    </a:cxn>
                    <a:cxn ang="0">
                      <a:pos x="140" y="720"/>
                    </a:cxn>
                    <a:cxn ang="0">
                      <a:pos x="196" y="560"/>
                    </a:cxn>
                    <a:cxn ang="0">
                      <a:pos x="284" y="760"/>
                    </a:cxn>
                    <a:cxn ang="0">
                      <a:pos x="240" y="808"/>
                    </a:cxn>
                  </a:cxnLst>
                  <a:rect l="0" t="0" r="r" b="b"/>
                  <a:pathLst>
                    <a:path w="788" h="936">
                      <a:moveTo>
                        <a:pt x="240" y="808"/>
                      </a:moveTo>
                      <a:cubicBezTo>
                        <a:pt x="240" y="837"/>
                        <a:pt x="315" y="866"/>
                        <a:pt x="340" y="880"/>
                      </a:cubicBezTo>
                      <a:cubicBezTo>
                        <a:pt x="387" y="906"/>
                        <a:pt x="413" y="923"/>
                        <a:pt x="460" y="936"/>
                      </a:cubicBezTo>
                      <a:cubicBezTo>
                        <a:pt x="483" y="876"/>
                        <a:pt x="463" y="682"/>
                        <a:pt x="536" y="676"/>
                      </a:cubicBezTo>
                      <a:cubicBezTo>
                        <a:pt x="580" y="673"/>
                        <a:pt x="595" y="729"/>
                        <a:pt x="608" y="740"/>
                      </a:cubicBezTo>
                      <a:cubicBezTo>
                        <a:pt x="711" y="830"/>
                        <a:pt x="788" y="642"/>
                        <a:pt x="672" y="608"/>
                      </a:cubicBezTo>
                      <a:cubicBezTo>
                        <a:pt x="648" y="601"/>
                        <a:pt x="623" y="620"/>
                        <a:pt x="592" y="612"/>
                      </a:cubicBezTo>
                      <a:cubicBezTo>
                        <a:pt x="518" y="594"/>
                        <a:pt x="581" y="483"/>
                        <a:pt x="604" y="436"/>
                      </a:cubicBezTo>
                      <a:cubicBezTo>
                        <a:pt x="626" y="392"/>
                        <a:pt x="649" y="362"/>
                        <a:pt x="668" y="316"/>
                      </a:cubicBezTo>
                      <a:cubicBezTo>
                        <a:pt x="604" y="282"/>
                        <a:pt x="563" y="223"/>
                        <a:pt x="496" y="192"/>
                      </a:cubicBezTo>
                      <a:cubicBezTo>
                        <a:pt x="471" y="271"/>
                        <a:pt x="482" y="345"/>
                        <a:pt x="404" y="360"/>
                      </a:cubicBezTo>
                      <a:cubicBezTo>
                        <a:pt x="303" y="380"/>
                        <a:pt x="310" y="230"/>
                        <a:pt x="348" y="180"/>
                      </a:cubicBezTo>
                      <a:cubicBezTo>
                        <a:pt x="365" y="158"/>
                        <a:pt x="412" y="139"/>
                        <a:pt x="412" y="120"/>
                      </a:cubicBezTo>
                      <a:cubicBezTo>
                        <a:pt x="412" y="87"/>
                        <a:pt x="285" y="23"/>
                        <a:pt x="284" y="0"/>
                      </a:cubicBezTo>
                      <a:cubicBezTo>
                        <a:pt x="227" y="68"/>
                        <a:pt x="208" y="175"/>
                        <a:pt x="136" y="228"/>
                      </a:cubicBezTo>
                      <a:cubicBezTo>
                        <a:pt x="95" y="205"/>
                        <a:pt x="134" y="116"/>
                        <a:pt x="80" y="112"/>
                      </a:cubicBezTo>
                      <a:cubicBezTo>
                        <a:pt x="29" y="109"/>
                        <a:pt x="14" y="213"/>
                        <a:pt x="44" y="260"/>
                      </a:cubicBezTo>
                      <a:cubicBezTo>
                        <a:pt x="180" y="299"/>
                        <a:pt x="10" y="462"/>
                        <a:pt x="0" y="540"/>
                      </a:cubicBezTo>
                      <a:cubicBezTo>
                        <a:pt x="42" y="605"/>
                        <a:pt x="74" y="680"/>
                        <a:pt x="140" y="720"/>
                      </a:cubicBezTo>
                      <a:cubicBezTo>
                        <a:pt x="140" y="648"/>
                        <a:pt x="135" y="569"/>
                        <a:pt x="196" y="560"/>
                      </a:cubicBezTo>
                      <a:cubicBezTo>
                        <a:pt x="284" y="548"/>
                        <a:pt x="324" y="694"/>
                        <a:pt x="284" y="760"/>
                      </a:cubicBezTo>
                      <a:cubicBezTo>
                        <a:pt x="276" y="774"/>
                        <a:pt x="240" y="793"/>
                        <a:pt x="240" y="808"/>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79" name="Freeform 41"/>
                <p:cNvSpPr/>
                <p:nvPr/>
              </p:nvSpPr>
              <p:spPr bwMode="auto">
                <a:xfrm rot="41684">
                  <a:off x="12486531" y="1533806"/>
                  <a:ext cx="721662" cy="335287"/>
                </a:xfrm>
                <a:custGeom>
                  <a:avLst/>
                  <a:gdLst/>
                  <a:ahLst/>
                  <a:cxnLst>
                    <a:cxn ang="0">
                      <a:pos x="452" y="137"/>
                    </a:cxn>
                    <a:cxn ang="0">
                      <a:pos x="624" y="173"/>
                    </a:cxn>
                    <a:cxn ang="0">
                      <a:pos x="544" y="85"/>
                    </a:cxn>
                    <a:cxn ang="0">
                      <a:pos x="308" y="49"/>
                    </a:cxn>
                    <a:cxn ang="0">
                      <a:pos x="316" y="25"/>
                    </a:cxn>
                    <a:cxn ang="0">
                      <a:pos x="200" y="29"/>
                    </a:cxn>
                    <a:cxn ang="0">
                      <a:pos x="248" y="49"/>
                    </a:cxn>
                    <a:cxn ang="0">
                      <a:pos x="0" y="73"/>
                    </a:cxn>
                    <a:cxn ang="0">
                      <a:pos x="0" y="101"/>
                    </a:cxn>
                    <a:cxn ang="0">
                      <a:pos x="220" y="121"/>
                    </a:cxn>
                    <a:cxn ang="0">
                      <a:pos x="12" y="117"/>
                    </a:cxn>
                    <a:cxn ang="0">
                      <a:pos x="36" y="149"/>
                    </a:cxn>
                    <a:cxn ang="0">
                      <a:pos x="324" y="209"/>
                    </a:cxn>
                    <a:cxn ang="0">
                      <a:pos x="292" y="221"/>
                    </a:cxn>
                    <a:cxn ang="0">
                      <a:pos x="432" y="265"/>
                    </a:cxn>
                    <a:cxn ang="0">
                      <a:pos x="400" y="221"/>
                    </a:cxn>
                    <a:cxn ang="0">
                      <a:pos x="664" y="309"/>
                    </a:cxn>
                    <a:cxn ang="0">
                      <a:pos x="656" y="229"/>
                    </a:cxn>
                    <a:cxn ang="0">
                      <a:pos x="452" y="137"/>
                    </a:cxn>
                  </a:cxnLst>
                  <a:rect l="0" t="0" r="r" b="b"/>
                  <a:pathLst>
                    <a:path w="665" h="309">
                      <a:moveTo>
                        <a:pt x="452" y="137"/>
                      </a:moveTo>
                      <a:cubicBezTo>
                        <a:pt x="522" y="121"/>
                        <a:pt x="576" y="154"/>
                        <a:pt x="624" y="173"/>
                      </a:cubicBezTo>
                      <a:cubicBezTo>
                        <a:pt x="602" y="140"/>
                        <a:pt x="585" y="102"/>
                        <a:pt x="544" y="85"/>
                      </a:cubicBezTo>
                      <a:cubicBezTo>
                        <a:pt x="476" y="57"/>
                        <a:pt x="378" y="81"/>
                        <a:pt x="308" y="49"/>
                      </a:cubicBezTo>
                      <a:cubicBezTo>
                        <a:pt x="311" y="40"/>
                        <a:pt x="327" y="36"/>
                        <a:pt x="316" y="25"/>
                      </a:cubicBezTo>
                      <a:cubicBezTo>
                        <a:pt x="289" y="15"/>
                        <a:pt x="218" y="0"/>
                        <a:pt x="200" y="29"/>
                      </a:cubicBezTo>
                      <a:cubicBezTo>
                        <a:pt x="209" y="42"/>
                        <a:pt x="237" y="38"/>
                        <a:pt x="248" y="49"/>
                      </a:cubicBezTo>
                      <a:cubicBezTo>
                        <a:pt x="177" y="69"/>
                        <a:pt x="75" y="57"/>
                        <a:pt x="0" y="73"/>
                      </a:cubicBezTo>
                      <a:cubicBezTo>
                        <a:pt x="0" y="82"/>
                        <a:pt x="0" y="92"/>
                        <a:pt x="0" y="101"/>
                      </a:cubicBezTo>
                      <a:cubicBezTo>
                        <a:pt x="76" y="100"/>
                        <a:pt x="173" y="77"/>
                        <a:pt x="220" y="121"/>
                      </a:cubicBezTo>
                      <a:cubicBezTo>
                        <a:pt x="157" y="140"/>
                        <a:pt x="81" y="118"/>
                        <a:pt x="12" y="117"/>
                      </a:cubicBezTo>
                      <a:cubicBezTo>
                        <a:pt x="14" y="134"/>
                        <a:pt x="31" y="136"/>
                        <a:pt x="36" y="149"/>
                      </a:cubicBezTo>
                      <a:cubicBezTo>
                        <a:pt x="135" y="166"/>
                        <a:pt x="258" y="159"/>
                        <a:pt x="324" y="209"/>
                      </a:cubicBezTo>
                      <a:cubicBezTo>
                        <a:pt x="310" y="210"/>
                        <a:pt x="293" y="208"/>
                        <a:pt x="292" y="221"/>
                      </a:cubicBezTo>
                      <a:cubicBezTo>
                        <a:pt x="325" y="248"/>
                        <a:pt x="377" y="274"/>
                        <a:pt x="432" y="265"/>
                      </a:cubicBezTo>
                      <a:cubicBezTo>
                        <a:pt x="432" y="240"/>
                        <a:pt x="403" y="244"/>
                        <a:pt x="400" y="221"/>
                      </a:cubicBezTo>
                      <a:cubicBezTo>
                        <a:pt x="508" y="230"/>
                        <a:pt x="576" y="280"/>
                        <a:pt x="664" y="309"/>
                      </a:cubicBezTo>
                      <a:cubicBezTo>
                        <a:pt x="664" y="279"/>
                        <a:pt x="665" y="249"/>
                        <a:pt x="656" y="229"/>
                      </a:cubicBezTo>
                      <a:cubicBezTo>
                        <a:pt x="587" y="200"/>
                        <a:pt x="483" y="205"/>
                        <a:pt x="452" y="137"/>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80" name="Freeform 42"/>
                <p:cNvSpPr/>
                <p:nvPr/>
              </p:nvSpPr>
              <p:spPr bwMode="auto">
                <a:xfrm rot="41684">
                  <a:off x="10621905" y="3766197"/>
                  <a:ext cx="1316363" cy="866621"/>
                </a:xfrm>
                <a:custGeom>
                  <a:avLst/>
                  <a:gdLst/>
                  <a:ahLst/>
                  <a:cxnLst>
                    <a:cxn ang="0">
                      <a:pos x="1113" y="620"/>
                    </a:cxn>
                    <a:cxn ang="0">
                      <a:pos x="1213" y="564"/>
                    </a:cxn>
                    <a:cxn ang="0">
                      <a:pos x="1073" y="488"/>
                    </a:cxn>
                    <a:cxn ang="0">
                      <a:pos x="997" y="508"/>
                    </a:cxn>
                    <a:cxn ang="0">
                      <a:pos x="929" y="444"/>
                    </a:cxn>
                    <a:cxn ang="0">
                      <a:pos x="969" y="228"/>
                    </a:cxn>
                    <a:cxn ang="0">
                      <a:pos x="669" y="152"/>
                    </a:cxn>
                    <a:cxn ang="0">
                      <a:pos x="697" y="276"/>
                    </a:cxn>
                    <a:cxn ang="0">
                      <a:pos x="461" y="172"/>
                    </a:cxn>
                    <a:cxn ang="0">
                      <a:pos x="513" y="104"/>
                    </a:cxn>
                    <a:cxn ang="0">
                      <a:pos x="389" y="52"/>
                    </a:cxn>
                    <a:cxn ang="0">
                      <a:pos x="249" y="0"/>
                    </a:cxn>
                    <a:cxn ang="0">
                      <a:pos x="249" y="12"/>
                    </a:cxn>
                    <a:cxn ang="0">
                      <a:pos x="205" y="252"/>
                    </a:cxn>
                    <a:cxn ang="0">
                      <a:pos x="33" y="152"/>
                    </a:cxn>
                    <a:cxn ang="0">
                      <a:pos x="97" y="296"/>
                    </a:cxn>
                    <a:cxn ang="0">
                      <a:pos x="165" y="304"/>
                    </a:cxn>
                    <a:cxn ang="0">
                      <a:pos x="197" y="552"/>
                    </a:cxn>
                    <a:cxn ang="0">
                      <a:pos x="469" y="688"/>
                    </a:cxn>
                    <a:cxn ang="0">
                      <a:pos x="481" y="536"/>
                    </a:cxn>
                    <a:cxn ang="0">
                      <a:pos x="673" y="684"/>
                    </a:cxn>
                    <a:cxn ang="0">
                      <a:pos x="633" y="740"/>
                    </a:cxn>
                    <a:cxn ang="0">
                      <a:pos x="949" y="800"/>
                    </a:cxn>
                    <a:cxn ang="0">
                      <a:pos x="929" y="592"/>
                    </a:cxn>
                    <a:cxn ang="0">
                      <a:pos x="1113" y="620"/>
                    </a:cxn>
                  </a:cxnLst>
                  <a:rect l="0" t="0" r="r" b="b"/>
                  <a:pathLst>
                    <a:path w="1215" h="800">
                      <a:moveTo>
                        <a:pt x="1113" y="620"/>
                      </a:moveTo>
                      <a:cubicBezTo>
                        <a:pt x="1163" y="624"/>
                        <a:pt x="1211" y="607"/>
                        <a:pt x="1213" y="564"/>
                      </a:cubicBezTo>
                      <a:cubicBezTo>
                        <a:pt x="1215" y="507"/>
                        <a:pt x="1141" y="480"/>
                        <a:pt x="1073" y="488"/>
                      </a:cubicBezTo>
                      <a:cubicBezTo>
                        <a:pt x="1045" y="492"/>
                        <a:pt x="1020" y="509"/>
                        <a:pt x="997" y="508"/>
                      </a:cubicBezTo>
                      <a:cubicBezTo>
                        <a:pt x="959" y="506"/>
                        <a:pt x="929" y="473"/>
                        <a:pt x="929" y="444"/>
                      </a:cubicBezTo>
                      <a:cubicBezTo>
                        <a:pt x="929" y="373"/>
                        <a:pt x="968" y="315"/>
                        <a:pt x="969" y="228"/>
                      </a:cubicBezTo>
                      <a:cubicBezTo>
                        <a:pt x="865" y="210"/>
                        <a:pt x="772" y="159"/>
                        <a:pt x="669" y="152"/>
                      </a:cubicBezTo>
                      <a:cubicBezTo>
                        <a:pt x="669" y="188"/>
                        <a:pt x="708" y="217"/>
                        <a:pt x="697" y="276"/>
                      </a:cubicBezTo>
                      <a:cubicBezTo>
                        <a:pt x="637" y="386"/>
                        <a:pt x="437" y="313"/>
                        <a:pt x="461" y="172"/>
                      </a:cubicBezTo>
                      <a:cubicBezTo>
                        <a:pt x="471" y="142"/>
                        <a:pt x="501" y="132"/>
                        <a:pt x="513" y="104"/>
                      </a:cubicBezTo>
                      <a:cubicBezTo>
                        <a:pt x="485" y="70"/>
                        <a:pt x="433" y="67"/>
                        <a:pt x="389" y="52"/>
                      </a:cubicBezTo>
                      <a:cubicBezTo>
                        <a:pt x="342" y="36"/>
                        <a:pt x="293" y="13"/>
                        <a:pt x="249" y="0"/>
                      </a:cubicBezTo>
                      <a:cubicBezTo>
                        <a:pt x="249" y="4"/>
                        <a:pt x="249" y="8"/>
                        <a:pt x="249" y="12"/>
                      </a:cubicBezTo>
                      <a:cubicBezTo>
                        <a:pt x="221" y="77"/>
                        <a:pt x="270" y="245"/>
                        <a:pt x="205" y="252"/>
                      </a:cubicBezTo>
                      <a:cubicBezTo>
                        <a:pt x="132" y="260"/>
                        <a:pt x="134" y="116"/>
                        <a:pt x="33" y="152"/>
                      </a:cubicBezTo>
                      <a:cubicBezTo>
                        <a:pt x="0" y="211"/>
                        <a:pt x="53" y="280"/>
                        <a:pt x="97" y="296"/>
                      </a:cubicBezTo>
                      <a:cubicBezTo>
                        <a:pt x="122" y="306"/>
                        <a:pt x="145" y="297"/>
                        <a:pt x="165" y="304"/>
                      </a:cubicBezTo>
                      <a:cubicBezTo>
                        <a:pt x="255" y="335"/>
                        <a:pt x="205" y="444"/>
                        <a:pt x="197" y="552"/>
                      </a:cubicBezTo>
                      <a:cubicBezTo>
                        <a:pt x="281" y="604"/>
                        <a:pt x="365" y="656"/>
                        <a:pt x="469" y="688"/>
                      </a:cubicBezTo>
                      <a:cubicBezTo>
                        <a:pt x="447" y="648"/>
                        <a:pt x="392" y="552"/>
                        <a:pt x="481" y="536"/>
                      </a:cubicBezTo>
                      <a:cubicBezTo>
                        <a:pt x="563" y="522"/>
                        <a:pt x="687" y="604"/>
                        <a:pt x="673" y="684"/>
                      </a:cubicBezTo>
                      <a:cubicBezTo>
                        <a:pt x="668" y="712"/>
                        <a:pt x="648" y="710"/>
                        <a:pt x="633" y="740"/>
                      </a:cubicBezTo>
                      <a:cubicBezTo>
                        <a:pt x="720" y="778"/>
                        <a:pt x="837" y="787"/>
                        <a:pt x="949" y="800"/>
                      </a:cubicBezTo>
                      <a:cubicBezTo>
                        <a:pt x="956" y="728"/>
                        <a:pt x="903" y="647"/>
                        <a:pt x="929" y="592"/>
                      </a:cubicBezTo>
                      <a:cubicBezTo>
                        <a:pt x="959" y="529"/>
                        <a:pt x="1062" y="617"/>
                        <a:pt x="1113" y="620"/>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81" name="Freeform 43"/>
                <p:cNvSpPr/>
                <p:nvPr/>
              </p:nvSpPr>
              <p:spPr bwMode="auto">
                <a:xfrm rot="41684">
                  <a:off x="11246978" y="1776049"/>
                  <a:ext cx="710525" cy="575891"/>
                </a:xfrm>
                <a:custGeom>
                  <a:avLst/>
                  <a:gdLst/>
                  <a:ahLst/>
                  <a:cxnLst>
                    <a:cxn ang="0">
                      <a:pos x="328" y="84"/>
                    </a:cxn>
                    <a:cxn ang="0">
                      <a:pos x="192" y="156"/>
                    </a:cxn>
                    <a:cxn ang="0">
                      <a:pos x="240" y="164"/>
                    </a:cxn>
                    <a:cxn ang="0">
                      <a:pos x="0" y="336"/>
                    </a:cxn>
                    <a:cxn ang="0">
                      <a:pos x="68" y="432"/>
                    </a:cxn>
                    <a:cxn ang="0">
                      <a:pos x="244" y="296"/>
                    </a:cxn>
                    <a:cxn ang="0">
                      <a:pos x="252" y="348"/>
                    </a:cxn>
                    <a:cxn ang="0">
                      <a:pos x="124" y="480"/>
                    </a:cxn>
                    <a:cxn ang="0">
                      <a:pos x="248" y="532"/>
                    </a:cxn>
                    <a:cxn ang="0">
                      <a:pos x="436" y="312"/>
                    </a:cxn>
                    <a:cxn ang="0">
                      <a:pos x="448" y="352"/>
                    </a:cxn>
                    <a:cxn ang="0">
                      <a:pos x="536" y="244"/>
                    </a:cxn>
                    <a:cxn ang="0">
                      <a:pos x="476" y="252"/>
                    </a:cxn>
                    <a:cxn ang="0">
                      <a:pos x="656" y="60"/>
                    </a:cxn>
                    <a:cxn ang="0">
                      <a:pos x="636" y="32"/>
                    </a:cxn>
                    <a:cxn ang="0">
                      <a:pos x="448" y="136"/>
                    </a:cxn>
                    <a:cxn ang="0">
                      <a:pos x="616" y="12"/>
                    </a:cxn>
                    <a:cxn ang="0">
                      <a:pos x="568" y="0"/>
                    </a:cxn>
                    <a:cxn ang="0">
                      <a:pos x="308" y="124"/>
                    </a:cxn>
                    <a:cxn ang="0">
                      <a:pos x="328" y="84"/>
                    </a:cxn>
                  </a:cxnLst>
                  <a:rect l="0" t="0" r="r" b="b"/>
                  <a:pathLst>
                    <a:path w="656" h="532">
                      <a:moveTo>
                        <a:pt x="328" y="84"/>
                      </a:moveTo>
                      <a:cubicBezTo>
                        <a:pt x="261" y="87"/>
                        <a:pt x="212" y="107"/>
                        <a:pt x="192" y="156"/>
                      </a:cubicBezTo>
                      <a:cubicBezTo>
                        <a:pt x="200" y="167"/>
                        <a:pt x="232" y="153"/>
                        <a:pt x="240" y="164"/>
                      </a:cubicBezTo>
                      <a:cubicBezTo>
                        <a:pt x="177" y="238"/>
                        <a:pt x="77" y="275"/>
                        <a:pt x="0" y="336"/>
                      </a:cubicBezTo>
                      <a:cubicBezTo>
                        <a:pt x="19" y="372"/>
                        <a:pt x="29" y="416"/>
                        <a:pt x="68" y="432"/>
                      </a:cubicBezTo>
                      <a:cubicBezTo>
                        <a:pt x="112" y="372"/>
                        <a:pt x="152" y="308"/>
                        <a:pt x="244" y="296"/>
                      </a:cubicBezTo>
                      <a:cubicBezTo>
                        <a:pt x="265" y="306"/>
                        <a:pt x="260" y="330"/>
                        <a:pt x="252" y="348"/>
                      </a:cubicBezTo>
                      <a:cubicBezTo>
                        <a:pt x="231" y="396"/>
                        <a:pt x="152" y="446"/>
                        <a:pt x="124" y="480"/>
                      </a:cubicBezTo>
                      <a:cubicBezTo>
                        <a:pt x="156" y="507"/>
                        <a:pt x="203" y="519"/>
                        <a:pt x="248" y="532"/>
                      </a:cubicBezTo>
                      <a:cubicBezTo>
                        <a:pt x="306" y="457"/>
                        <a:pt x="346" y="342"/>
                        <a:pt x="436" y="312"/>
                      </a:cubicBezTo>
                      <a:cubicBezTo>
                        <a:pt x="437" y="328"/>
                        <a:pt x="431" y="352"/>
                        <a:pt x="448" y="352"/>
                      </a:cubicBezTo>
                      <a:cubicBezTo>
                        <a:pt x="496" y="351"/>
                        <a:pt x="535" y="306"/>
                        <a:pt x="536" y="244"/>
                      </a:cubicBezTo>
                      <a:cubicBezTo>
                        <a:pt x="507" y="236"/>
                        <a:pt x="495" y="264"/>
                        <a:pt x="476" y="252"/>
                      </a:cubicBezTo>
                      <a:cubicBezTo>
                        <a:pt x="516" y="168"/>
                        <a:pt x="601" y="129"/>
                        <a:pt x="656" y="60"/>
                      </a:cubicBezTo>
                      <a:cubicBezTo>
                        <a:pt x="648" y="52"/>
                        <a:pt x="650" y="34"/>
                        <a:pt x="636" y="32"/>
                      </a:cubicBezTo>
                      <a:cubicBezTo>
                        <a:pt x="574" y="63"/>
                        <a:pt x="526" y="148"/>
                        <a:pt x="448" y="136"/>
                      </a:cubicBezTo>
                      <a:cubicBezTo>
                        <a:pt x="477" y="68"/>
                        <a:pt x="564" y="58"/>
                        <a:pt x="616" y="12"/>
                      </a:cubicBezTo>
                      <a:cubicBezTo>
                        <a:pt x="597" y="11"/>
                        <a:pt x="589" y="0"/>
                        <a:pt x="568" y="0"/>
                      </a:cubicBezTo>
                      <a:cubicBezTo>
                        <a:pt x="477" y="37"/>
                        <a:pt x="408" y="96"/>
                        <a:pt x="308" y="124"/>
                      </a:cubicBezTo>
                      <a:cubicBezTo>
                        <a:pt x="311" y="107"/>
                        <a:pt x="327" y="103"/>
                        <a:pt x="328" y="84"/>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82" name="Freeform 44"/>
                <p:cNvSpPr/>
                <p:nvPr/>
              </p:nvSpPr>
              <p:spPr bwMode="auto">
                <a:xfrm rot="41684">
                  <a:off x="11373926" y="4677628"/>
                  <a:ext cx="1499006" cy="475639"/>
                </a:xfrm>
                <a:custGeom>
                  <a:avLst/>
                  <a:gdLst/>
                  <a:ahLst/>
                  <a:cxnLst>
                    <a:cxn ang="0">
                      <a:pos x="1383" y="164"/>
                    </a:cxn>
                    <a:cxn ang="0">
                      <a:pos x="1119" y="180"/>
                    </a:cxn>
                    <a:cxn ang="0">
                      <a:pos x="1147" y="0"/>
                    </a:cxn>
                    <a:cxn ang="0">
                      <a:pos x="815" y="20"/>
                    </a:cxn>
                    <a:cxn ang="0">
                      <a:pos x="859" y="96"/>
                    </a:cxn>
                    <a:cxn ang="0">
                      <a:pos x="583" y="100"/>
                    </a:cxn>
                    <a:cxn ang="0">
                      <a:pos x="627" y="20"/>
                    </a:cxn>
                    <a:cxn ang="0">
                      <a:pos x="295" y="4"/>
                    </a:cxn>
                    <a:cxn ang="0">
                      <a:pos x="323" y="184"/>
                    </a:cxn>
                    <a:cxn ang="0">
                      <a:pos x="107" y="144"/>
                    </a:cxn>
                    <a:cxn ang="0">
                      <a:pos x="171" y="244"/>
                    </a:cxn>
                    <a:cxn ang="0">
                      <a:pos x="271" y="240"/>
                    </a:cxn>
                    <a:cxn ang="0">
                      <a:pos x="327" y="400"/>
                    </a:cxn>
                    <a:cxn ang="0">
                      <a:pos x="635" y="432"/>
                    </a:cxn>
                    <a:cxn ang="0">
                      <a:pos x="591" y="376"/>
                    </a:cxn>
                    <a:cxn ang="0">
                      <a:pos x="851" y="380"/>
                    </a:cxn>
                    <a:cxn ang="0">
                      <a:pos x="811" y="432"/>
                    </a:cxn>
                    <a:cxn ang="0">
                      <a:pos x="1111" y="400"/>
                    </a:cxn>
                    <a:cxn ang="0">
                      <a:pos x="1103" y="276"/>
                    </a:cxn>
                    <a:cxn ang="0">
                      <a:pos x="1383" y="164"/>
                    </a:cxn>
                  </a:cxnLst>
                  <a:rect l="0" t="0" r="r" b="b"/>
                  <a:pathLst>
                    <a:path w="1383" h="439">
                      <a:moveTo>
                        <a:pt x="1383" y="164"/>
                      </a:moveTo>
                      <a:cubicBezTo>
                        <a:pt x="1296" y="91"/>
                        <a:pt x="1205" y="228"/>
                        <a:pt x="1119" y="180"/>
                      </a:cubicBezTo>
                      <a:cubicBezTo>
                        <a:pt x="1112" y="119"/>
                        <a:pt x="1140" y="60"/>
                        <a:pt x="1147" y="0"/>
                      </a:cubicBezTo>
                      <a:cubicBezTo>
                        <a:pt x="1042" y="13"/>
                        <a:pt x="917" y="5"/>
                        <a:pt x="815" y="20"/>
                      </a:cubicBezTo>
                      <a:cubicBezTo>
                        <a:pt x="821" y="47"/>
                        <a:pt x="861" y="55"/>
                        <a:pt x="859" y="96"/>
                      </a:cubicBezTo>
                      <a:cubicBezTo>
                        <a:pt x="854" y="199"/>
                        <a:pt x="592" y="199"/>
                        <a:pt x="583" y="100"/>
                      </a:cubicBezTo>
                      <a:cubicBezTo>
                        <a:pt x="579" y="58"/>
                        <a:pt x="609" y="57"/>
                        <a:pt x="627" y="20"/>
                      </a:cubicBezTo>
                      <a:cubicBezTo>
                        <a:pt x="528" y="6"/>
                        <a:pt x="387" y="12"/>
                        <a:pt x="295" y="4"/>
                      </a:cubicBezTo>
                      <a:cubicBezTo>
                        <a:pt x="300" y="67"/>
                        <a:pt x="329" y="124"/>
                        <a:pt x="323" y="184"/>
                      </a:cubicBezTo>
                      <a:cubicBezTo>
                        <a:pt x="239" y="224"/>
                        <a:pt x="203" y="138"/>
                        <a:pt x="107" y="144"/>
                      </a:cubicBezTo>
                      <a:cubicBezTo>
                        <a:pt x="0" y="151"/>
                        <a:pt x="100" y="236"/>
                        <a:pt x="171" y="244"/>
                      </a:cubicBezTo>
                      <a:cubicBezTo>
                        <a:pt x="207" y="248"/>
                        <a:pt x="243" y="237"/>
                        <a:pt x="271" y="240"/>
                      </a:cubicBezTo>
                      <a:cubicBezTo>
                        <a:pt x="358" y="250"/>
                        <a:pt x="333" y="319"/>
                        <a:pt x="327" y="400"/>
                      </a:cubicBezTo>
                      <a:cubicBezTo>
                        <a:pt x="423" y="415"/>
                        <a:pt x="530" y="439"/>
                        <a:pt x="635" y="432"/>
                      </a:cubicBezTo>
                      <a:cubicBezTo>
                        <a:pt x="621" y="407"/>
                        <a:pt x="586" y="413"/>
                        <a:pt x="591" y="376"/>
                      </a:cubicBezTo>
                      <a:cubicBezTo>
                        <a:pt x="599" y="313"/>
                        <a:pt x="849" y="308"/>
                        <a:pt x="851" y="380"/>
                      </a:cubicBezTo>
                      <a:cubicBezTo>
                        <a:pt x="852" y="409"/>
                        <a:pt x="806" y="413"/>
                        <a:pt x="811" y="432"/>
                      </a:cubicBezTo>
                      <a:cubicBezTo>
                        <a:pt x="912" y="438"/>
                        <a:pt x="1015" y="412"/>
                        <a:pt x="1111" y="400"/>
                      </a:cubicBezTo>
                      <a:cubicBezTo>
                        <a:pt x="1111" y="356"/>
                        <a:pt x="1106" y="318"/>
                        <a:pt x="1103" y="276"/>
                      </a:cubicBezTo>
                      <a:cubicBezTo>
                        <a:pt x="1163" y="198"/>
                        <a:pt x="1356" y="285"/>
                        <a:pt x="1383" y="164"/>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83" name="Freeform 45"/>
                <p:cNvSpPr/>
                <p:nvPr/>
              </p:nvSpPr>
              <p:spPr bwMode="auto">
                <a:xfrm rot="41684">
                  <a:off x="10818004" y="4378665"/>
                  <a:ext cx="887598" cy="728497"/>
                </a:xfrm>
                <a:custGeom>
                  <a:avLst/>
                  <a:gdLst/>
                  <a:ahLst/>
                  <a:cxnLst>
                    <a:cxn ang="0">
                      <a:pos x="538" y="414"/>
                    </a:cxn>
                    <a:cxn ang="0">
                      <a:pos x="798" y="438"/>
                    </a:cxn>
                    <a:cxn ang="0">
                      <a:pos x="766" y="262"/>
                    </a:cxn>
                    <a:cxn ang="0">
                      <a:pos x="454" y="210"/>
                    </a:cxn>
                    <a:cxn ang="0">
                      <a:pos x="410" y="154"/>
                    </a:cxn>
                    <a:cxn ang="0">
                      <a:pos x="450" y="98"/>
                    </a:cxn>
                    <a:cxn ang="0">
                      <a:pos x="342" y="2"/>
                    </a:cxn>
                    <a:cxn ang="0">
                      <a:pos x="278" y="34"/>
                    </a:cxn>
                    <a:cxn ang="0">
                      <a:pos x="318" y="142"/>
                    </a:cxn>
                    <a:cxn ang="0">
                      <a:pos x="158" y="94"/>
                    </a:cxn>
                    <a:cxn ang="0">
                      <a:pos x="10" y="18"/>
                    </a:cxn>
                    <a:cxn ang="0">
                      <a:pos x="14" y="182"/>
                    </a:cxn>
                    <a:cxn ang="0">
                      <a:pos x="246" y="350"/>
                    </a:cxn>
                    <a:cxn ang="0">
                      <a:pos x="162" y="358"/>
                    </a:cxn>
                    <a:cxn ang="0">
                      <a:pos x="34" y="278"/>
                    </a:cxn>
                    <a:cxn ang="0">
                      <a:pos x="106" y="426"/>
                    </a:cxn>
                    <a:cxn ang="0">
                      <a:pos x="402" y="574"/>
                    </a:cxn>
                    <a:cxn ang="0">
                      <a:pos x="382" y="594"/>
                    </a:cxn>
                    <a:cxn ang="0">
                      <a:pos x="538" y="658"/>
                    </a:cxn>
                    <a:cxn ang="0">
                      <a:pos x="482" y="586"/>
                    </a:cxn>
                    <a:cxn ang="0">
                      <a:pos x="806" y="658"/>
                    </a:cxn>
                    <a:cxn ang="0">
                      <a:pos x="810" y="534"/>
                    </a:cxn>
                    <a:cxn ang="0">
                      <a:pos x="538" y="414"/>
                    </a:cxn>
                  </a:cxnLst>
                  <a:rect l="0" t="0" r="r" b="b"/>
                  <a:pathLst>
                    <a:path w="819" h="672">
                      <a:moveTo>
                        <a:pt x="538" y="414"/>
                      </a:moveTo>
                      <a:cubicBezTo>
                        <a:pt x="614" y="349"/>
                        <a:pt x="733" y="430"/>
                        <a:pt x="798" y="438"/>
                      </a:cubicBezTo>
                      <a:cubicBezTo>
                        <a:pt x="801" y="382"/>
                        <a:pt x="778" y="317"/>
                        <a:pt x="766" y="262"/>
                      </a:cubicBezTo>
                      <a:cubicBezTo>
                        <a:pt x="662" y="239"/>
                        <a:pt x="544" y="252"/>
                        <a:pt x="454" y="210"/>
                      </a:cubicBezTo>
                      <a:cubicBezTo>
                        <a:pt x="435" y="201"/>
                        <a:pt x="407" y="176"/>
                        <a:pt x="410" y="154"/>
                      </a:cubicBezTo>
                      <a:cubicBezTo>
                        <a:pt x="413" y="131"/>
                        <a:pt x="448" y="122"/>
                        <a:pt x="450" y="98"/>
                      </a:cubicBezTo>
                      <a:cubicBezTo>
                        <a:pt x="454" y="52"/>
                        <a:pt x="383" y="5"/>
                        <a:pt x="342" y="2"/>
                      </a:cubicBezTo>
                      <a:cubicBezTo>
                        <a:pt x="312" y="0"/>
                        <a:pt x="283" y="7"/>
                        <a:pt x="278" y="34"/>
                      </a:cubicBezTo>
                      <a:cubicBezTo>
                        <a:pt x="270" y="83"/>
                        <a:pt x="323" y="84"/>
                        <a:pt x="318" y="142"/>
                      </a:cubicBezTo>
                      <a:cubicBezTo>
                        <a:pt x="256" y="163"/>
                        <a:pt x="205" y="118"/>
                        <a:pt x="158" y="94"/>
                      </a:cubicBezTo>
                      <a:cubicBezTo>
                        <a:pt x="108" y="69"/>
                        <a:pt x="57" y="43"/>
                        <a:pt x="10" y="18"/>
                      </a:cubicBezTo>
                      <a:cubicBezTo>
                        <a:pt x="5" y="64"/>
                        <a:pt x="0" y="143"/>
                        <a:pt x="14" y="182"/>
                      </a:cubicBezTo>
                      <a:cubicBezTo>
                        <a:pt x="116" y="213"/>
                        <a:pt x="221" y="242"/>
                        <a:pt x="246" y="350"/>
                      </a:cubicBezTo>
                      <a:cubicBezTo>
                        <a:pt x="228" y="378"/>
                        <a:pt x="183" y="365"/>
                        <a:pt x="162" y="358"/>
                      </a:cubicBezTo>
                      <a:cubicBezTo>
                        <a:pt x="115" y="341"/>
                        <a:pt x="78" y="290"/>
                        <a:pt x="34" y="278"/>
                      </a:cubicBezTo>
                      <a:cubicBezTo>
                        <a:pt x="53" y="332"/>
                        <a:pt x="81" y="378"/>
                        <a:pt x="106" y="426"/>
                      </a:cubicBezTo>
                      <a:cubicBezTo>
                        <a:pt x="195" y="486"/>
                        <a:pt x="332" y="496"/>
                        <a:pt x="402" y="574"/>
                      </a:cubicBezTo>
                      <a:cubicBezTo>
                        <a:pt x="395" y="581"/>
                        <a:pt x="379" y="577"/>
                        <a:pt x="382" y="594"/>
                      </a:cubicBezTo>
                      <a:cubicBezTo>
                        <a:pt x="411" y="635"/>
                        <a:pt x="479" y="672"/>
                        <a:pt x="538" y="658"/>
                      </a:cubicBezTo>
                      <a:cubicBezTo>
                        <a:pt x="535" y="621"/>
                        <a:pt x="477" y="619"/>
                        <a:pt x="482" y="586"/>
                      </a:cubicBezTo>
                      <a:cubicBezTo>
                        <a:pt x="592" y="593"/>
                        <a:pt x="689" y="646"/>
                        <a:pt x="806" y="658"/>
                      </a:cubicBezTo>
                      <a:cubicBezTo>
                        <a:pt x="803" y="616"/>
                        <a:pt x="819" y="577"/>
                        <a:pt x="810" y="534"/>
                      </a:cubicBezTo>
                      <a:cubicBezTo>
                        <a:pt x="700" y="525"/>
                        <a:pt x="552" y="532"/>
                        <a:pt x="538" y="414"/>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84" name="Freeform 46"/>
                <p:cNvSpPr/>
                <p:nvPr/>
              </p:nvSpPr>
              <p:spPr bwMode="auto">
                <a:xfrm rot="41684">
                  <a:off x="10263397" y="3306361"/>
                  <a:ext cx="602498" cy="1027025"/>
                </a:xfrm>
                <a:custGeom>
                  <a:avLst/>
                  <a:gdLst/>
                  <a:ahLst/>
                  <a:cxnLst>
                    <a:cxn ang="0">
                      <a:pos x="327" y="572"/>
                    </a:cxn>
                    <a:cxn ang="0">
                      <a:pos x="359" y="532"/>
                    </a:cxn>
                    <a:cxn ang="0">
                      <a:pos x="531" y="636"/>
                    </a:cxn>
                    <a:cxn ang="0">
                      <a:pos x="555" y="400"/>
                    </a:cxn>
                    <a:cxn ang="0">
                      <a:pos x="435" y="344"/>
                    </a:cxn>
                    <a:cxn ang="0">
                      <a:pos x="331" y="272"/>
                    </a:cxn>
                    <a:cxn ang="0">
                      <a:pos x="367" y="152"/>
                    </a:cxn>
                    <a:cxn ang="0">
                      <a:pos x="311" y="24"/>
                    </a:cxn>
                    <a:cxn ang="0">
                      <a:pos x="239" y="188"/>
                    </a:cxn>
                    <a:cxn ang="0">
                      <a:pos x="87" y="0"/>
                    </a:cxn>
                    <a:cxn ang="0">
                      <a:pos x="31" y="204"/>
                    </a:cxn>
                    <a:cxn ang="0">
                      <a:pos x="79" y="232"/>
                    </a:cxn>
                    <a:cxn ang="0">
                      <a:pos x="115" y="444"/>
                    </a:cxn>
                    <a:cxn ang="0">
                      <a:pos x="11" y="312"/>
                    </a:cxn>
                    <a:cxn ang="0">
                      <a:pos x="15" y="520"/>
                    </a:cxn>
                    <a:cxn ang="0">
                      <a:pos x="171" y="792"/>
                    </a:cxn>
                    <a:cxn ang="0">
                      <a:pos x="275" y="916"/>
                    </a:cxn>
                    <a:cxn ang="0">
                      <a:pos x="259" y="780"/>
                    </a:cxn>
                    <a:cxn ang="0">
                      <a:pos x="503" y="948"/>
                    </a:cxn>
                    <a:cxn ang="0">
                      <a:pos x="511" y="752"/>
                    </a:cxn>
                    <a:cxn ang="0">
                      <a:pos x="327" y="572"/>
                    </a:cxn>
                  </a:cxnLst>
                  <a:rect l="0" t="0" r="r" b="b"/>
                  <a:pathLst>
                    <a:path w="555" h="948">
                      <a:moveTo>
                        <a:pt x="327" y="572"/>
                      </a:moveTo>
                      <a:cubicBezTo>
                        <a:pt x="330" y="552"/>
                        <a:pt x="346" y="536"/>
                        <a:pt x="359" y="532"/>
                      </a:cubicBezTo>
                      <a:cubicBezTo>
                        <a:pt x="452" y="506"/>
                        <a:pt x="471" y="616"/>
                        <a:pt x="531" y="636"/>
                      </a:cubicBezTo>
                      <a:cubicBezTo>
                        <a:pt x="550" y="568"/>
                        <a:pt x="541" y="473"/>
                        <a:pt x="555" y="400"/>
                      </a:cubicBezTo>
                      <a:cubicBezTo>
                        <a:pt x="513" y="382"/>
                        <a:pt x="472" y="364"/>
                        <a:pt x="435" y="344"/>
                      </a:cubicBezTo>
                      <a:cubicBezTo>
                        <a:pt x="406" y="328"/>
                        <a:pt x="357" y="309"/>
                        <a:pt x="331" y="272"/>
                      </a:cubicBezTo>
                      <a:cubicBezTo>
                        <a:pt x="287" y="209"/>
                        <a:pt x="349" y="199"/>
                        <a:pt x="367" y="152"/>
                      </a:cubicBezTo>
                      <a:cubicBezTo>
                        <a:pt x="387" y="100"/>
                        <a:pt x="361" y="25"/>
                        <a:pt x="311" y="24"/>
                      </a:cubicBezTo>
                      <a:cubicBezTo>
                        <a:pt x="219" y="22"/>
                        <a:pt x="299" y="163"/>
                        <a:pt x="239" y="188"/>
                      </a:cubicBezTo>
                      <a:cubicBezTo>
                        <a:pt x="168" y="146"/>
                        <a:pt x="138" y="63"/>
                        <a:pt x="87" y="0"/>
                      </a:cubicBezTo>
                      <a:cubicBezTo>
                        <a:pt x="66" y="63"/>
                        <a:pt x="27" y="129"/>
                        <a:pt x="31" y="204"/>
                      </a:cubicBezTo>
                      <a:cubicBezTo>
                        <a:pt x="44" y="217"/>
                        <a:pt x="66" y="220"/>
                        <a:pt x="79" y="232"/>
                      </a:cubicBezTo>
                      <a:cubicBezTo>
                        <a:pt x="113" y="264"/>
                        <a:pt x="176" y="430"/>
                        <a:pt x="115" y="444"/>
                      </a:cubicBezTo>
                      <a:cubicBezTo>
                        <a:pt x="50" y="460"/>
                        <a:pt x="42" y="345"/>
                        <a:pt x="11" y="312"/>
                      </a:cubicBezTo>
                      <a:cubicBezTo>
                        <a:pt x="0" y="378"/>
                        <a:pt x="11" y="455"/>
                        <a:pt x="15" y="520"/>
                      </a:cubicBezTo>
                      <a:cubicBezTo>
                        <a:pt x="48" y="597"/>
                        <a:pt x="239" y="687"/>
                        <a:pt x="171" y="792"/>
                      </a:cubicBezTo>
                      <a:cubicBezTo>
                        <a:pt x="193" y="846"/>
                        <a:pt x="212" y="903"/>
                        <a:pt x="275" y="916"/>
                      </a:cubicBezTo>
                      <a:cubicBezTo>
                        <a:pt x="307" y="869"/>
                        <a:pt x="222" y="820"/>
                        <a:pt x="259" y="780"/>
                      </a:cubicBezTo>
                      <a:cubicBezTo>
                        <a:pt x="349" y="828"/>
                        <a:pt x="409" y="905"/>
                        <a:pt x="503" y="948"/>
                      </a:cubicBezTo>
                      <a:cubicBezTo>
                        <a:pt x="499" y="880"/>
                        <a:pt x="540" y="805"/>
                        <a:pt x="511" y="752"/>
                      </a:cubicBezTo>
                      <a:cubicBezTo>
                        <a:pt x="414" y="754"/>
                        <a:pt x="312" y="664"/>
                        <a:pt x="327" y="572"/>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85" name="Freeform 47"/>
                <p:cNvSpPr/>
                <p:nvPr/>
              </p:nvSpPr>
              <p:spPr bwMode="auto">
                <a:xfrm rot="41684">
                  <a:off x="10190577" y="2255941"/>
                  <a:ext cx="576883" cy="993607"/>
                </a:xfrm>
                <a:custGeom>
                  <a:avLst/>
                  <a:gdLst/>
                  <a:ahLst/>
                  <a:cxnLst>
                    <a:cxn ang="0">
                      <a:pos x="259" y="708"/>
                    </a:cxn>
                    <a:cxn ang="0">
                      <a:pos x="267" y="480"/>
                    </a:cxn>
                    <a:cxn ang="0">
                      <a:pos x="319" y="596"/>
                    </a:cxn>
                    <a:cxn ang="0">
                      <a:pos x="447" y="384"/>
                    </a:cxn>
                    <a:cxn ang="0">
                      <a:pos x="367" y="260"/>
                    </a:cxn>
                    <a:cxn ang="0">
                      <a:pos x="487" y="44"/>
                    </a:cxn>
                    <a:cxn ang="0">
                      <a:pos x="347" y="168"/>
                    </a:cxn>
                    <a:cxn ang="0">
                      <a:pos x="343" y="0"/>
                    </a:cxn>
                    <a:cxn ang="0">
                      <a:pos x="207" y="160"/>
                    </a:cxn>
                    <a:cxn ang="0">
                      <a:pos x="131" y="376"/>
                    </a:cxn>
                    <a:cxn ang="0">
                      <a:pos x="139" y="252"/>
                    </a:cxn>
                    <a:cxn ang="0">
                      <a:pos x="47" y="448"/>
                    </a:cxn>
                    <a:cxn ang="0">
                      <a:pos x="51" y="676"/>
                    </a:cxn>
                    <a:cxn ang="0">
                      <a:pos x="19" y="716"/>
                    </a:cxn>
                    <a:cxn ang="0">
                      <a:pos x="23" y="860"/>
                    </a:cxn>
                    <a:cxn ang="0">
                      <a:pos x="79" y="716"/>
                    </a:cxn>
                    <a:cxn ang="0">
                      <a:pos x="167" y="916"/>
                    </a:cxn>
                    <a:cxn ang="0">
                      <a:pos x="259" y="708"/>
                    </a:cxn>
                  </a:cxnLst>
                  <a:rect l="0" t="0" r="r" b="b"/>
                  <a:pathLst>
                    <a:path w="532" h="916">
                      <a:moveTo>
                        <a:pt x="259" y="708"/>
                      </a:moveTo>
                      <a:cubicBezTo>
                        <a:pt x="149" y="702"/>
                        <a:pt x="186" y="474"/>
                        <a:pt x="267" y="480"/>
                      </a:cubicBezTo>
                      <a:cubicBezTo>
                        <a:pt x="315" y="484"/>
                        <a:pt x="305" y="551"/>
                        <a:pt x="319" y="596"/>
                      </a:cubicBezTo>
                      <a:cubicBezTo>
                        <a:pt x="372" y="535"/>
                        <a:pt x="403" y="453"/>
                        <a:pt x="447" y="384"/>
                      </a:cubicBezTo>
                      <a:cubicBezTo>
                        <a:pt x="427" y="336"/>
                        <a:pt x="374" y="312"/>
                        <a:pt x="367" y="260"/>
                      </a:cubicBezTo>
                      <a:cubicBezTo>
                        <a:pt x="354" y="163"/>
                        <a:pt x="532" y="156"/>
                        <a:pt x="487" y="44"/>
                      </a:cubicBezTo>
                      <a:cubicBezTo>
                        <a:pt x="401" y="46"/>
                        <a:pt x="412" y="145"/>
                        <a:pt x="347" y="168"/>
                      </a:cubicBezTo>
                      <a:cubicBezTo>
                        <a:pt x="321" y="125"/>
                        <a:pt x="349" y="45"/>
                        <a:pt x="343" y="0"/>
                      </a:cubicBezTo>
                      <a:cubicBezTo>
                        <a:pt x="298" y="54"/>
                        <a:pt x="238" y="93"/>
                        <a:pt x="207" y="160"/>
                      </a:cubicBezTo>
                      <a:cubicBezTo>
                        <a:pt x="234" y="240"/>
                        <a:pt x="195" y="348"/>
                        <a:pt x="131" y="376"/>
                      </a:cubicBezTo>
                      <a:cubicBezTo>
                        <a:pt x="107" y="338"/>
                        <a:pt x="144" y="282"/>
                        <a:pt x="139" y="252"/>
                      </a:cubicBezTo>
                      <a:cubicBezTo>
                        <a:pt x="116" y="317"/>
                        <a:pt x="59" y="366"/>
                        <a:pt x="47" y="448"/>
                      </a:cubicBezTo>
                      <a:cubicBezTo>
                        <a:pt x="36" y="524"/>
                        <a:pt x="79" y="611"/>
                        <a:pt x="51" y="676"/>
                      </a:cubicBezTo>
                      <a:cubicBezTo>
                        <a:pt x="45" y="689"/>
                        <a:pt x="26" y="700"/>
                        <a:pt x="19" y="716"/>
                      </a:cubicBezTo>
                      <a:cubicBezTo>
                        <a:pt x="0" y="763"/>
                        <a:pt x="9" y="816"/>
                        <a:pt x="23" y="860"/>
                      </a:cubicBezTo>
                      <a:cubicBezTo>
                        <a:pt x="73" y="844"/>
                        <a:pt x="35" y="739"/>
                        <a:pt x="79" y="716"/>
                      </a:cubicBezTo>
                      <a:cubicBezTo>
                        <a:pt x="111" y="780"/>
                        <a:pt x="127" y="861"/>
                        <a:pt x="167" y="916"/>
                      </a:cubicBezTo>
                      <a:cubicBezTo>
                        <a:pt x="190" y="839"/>
                        <a:pt x="241" y="790"/>
                        <a:pt x="259" y="708"/>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86" name="Freeform 48"/>
                <p:cNvSpPr/>
                <p:nvPr/>
              </p:nvSpPr>
              <p:spPr bwMode="auto">
                <a:xfrm rot="41684">
                  <a:off x="11118814" y="2385222"/>
                  <a:ext cx="935486" cy="842115"/>
                </a:xfrm>
                <a:custGeom>
                  <a:avLst/>
                  <a:gdLst/>
                  <a:ahLst/>
                  <a:cxnLst>
                    <a:cxn ang="0">
                      <a:pos x="190" y="249"/>
                    </a:cxn>
                    <a:cxn ang="0">
                      <a:pos x="142" y="185"/>
                    </a:cxn>
                    <a:cxn ang="0">
                      <a:pos x="142" y="313"/>
                    </a:cxn>
                    <a:cxn ang="0">
                      <a:pos x="98" y="469"/>
                    </a:cxn>
                    <a:cxn ang="0">
                      <a:pos x="30" y="597"/>
                    </a:cxn>
                    <a:cxn ang="0">
                      <a:pos x="238" y="697"/>
                    </a:cxn>
                    <a:cxn ang="0">
                      <a:pos x="370" y="505"/>
                    </a:cxn>
                    <a:cxn ang="0">
                      <a:pos x="430" y="613"/>
                    </a:cxn>
                    <a:cxn ang="0">
                      <a:pos x="366" y="737"/>
                    </a:cxn>
                    <a:cxn ang="0">
                      <a:pos x="614" y="777"/>
                    </a:cxn>
                    <a:cxn ang="0">
                      <a:pos x="686" y="481"/>
                    </a:cxn>
                    <a:cxn ang="0">
                      <a:pos x="770" y="529"/>
                    </a:cxn>
                    <a:cxn ang="0">
                      <a:pos x="782" y="373"/>
                    </a:cxn>
                    <a:cxn ang="0">
                      <a:pos x="702" y="405"/>
                    </a:cxn>
                    <a:cxn ang="0">
                      <a:pos x="670" y="361"/>
                    </a:cxn>
                    <a:cxn ang="0">
                      <a:pos x="738" y="113"/>
                    </a:cxn>
                    <a:cxn ang="0">
                      <a:pos x="590" y="65"/>
                    </a:cxn>
                    <a:cxn ang="0">
                      <a:pos x="578" y="141"/>
                    </a:cxn>
                    <a:cxn ang="0">
                      <a:pos x="490" y="257"/>
                    </a:cxn>
                    <a:cxn ang="0">
                      <a:pos x="418" y="197"/>
                    </a:cxn>
                    <a:cxn ang="0">
                      <a:pos x="498" y="37"/>
                    </a:cxn>
                    <a:cxn ang="0">
                      <a:pos x="362" y="5"/>
                    </a:cxn>
                    <a:cxn ang="0">
                      <a:pos x="358" y="1"/>
                    </a:cxn>
                    <a:cxn ang="0">
                      <a:pos x="190" y="249"/>
                    </a:cxn>
                  </a:cxnLst>
                  <a:rect l="0" t="0" r="r" b="b"/>
                  <a:pathLst>
                    <a:path w="863" h="777">
                      <a:moveTo>
                        <a:pt x="190" y="249"/>
                      </a:moveTo>
                      <a:cubicBezTo>
                        <a:pt x="157" y="243"/>
                        <a:pt x="176" y="197"/>
                        <a:pt x="142" y="185"/>
                      </a:cubicBezTo>
                      <a:cubicBezTo>
                        <a:pt x="29" y="147"/>
                        <a:pt x="0" y="374"/>
                        <a:pt x="142" y="313"/>
                      </a:cubicBezTo>
                      <a:cubicBezTo>
                        <a:pt x="186" y="354"/>
                        <a:pt x="124" y="426"/>
                        <a:pt x="98" y="469"/>
                      </a:cubicBezTo>
                      <a:cubicBezTo>
                        <a:pt x="69" y="518"/>
                        <a:pt x="47" y="561"/>
                        <a:pt x="30" y="597"/>
                      </a:cubicBezTo>
                      <a:cubicBezTo>
                        <a:pt x="95" y="633"/>
                        <a:pt x="155" y="693"/>
                        <a:pt x="238" y="697"/>
                      </a:cubicBezTo>
                      <a:cubicBezTo>
                        <a:pt x="213" y="595"/>
                        <a:pt x="276" y="478"/>
                        <a:pt x="370" y="505"/>
                      </a:cubicBezTo>
                      <a:cubicBezTo>
                        <a:pt x="410" y="517"/>
                        <a:pt x="432" y="571"/>
                        <a:pt x="430" y="613"/>
                      </a:cubicBezTo>
                      <a:cubicBezTo>
                        <a:pt x="428" y="666"/>
                        <a:pt x="383" y="698"/>
                        <a:pt x="366" y="737"/>
                      </a:cubicBezTo>
                      <a:cubicBezTo>
                        <a:pt x="423" y="776"/>
                        <a:pt x="531" y="765"/>
                        <a:pt x="614" y="777"/>
                      </a:cubicBezTo>
                      <a:cubicBezTo>
                        <a:pt x="633" y="697"/>
                        <a:pt x="599" y="478"/>
                        <a:pt x="686" y="481"/>
                      </a:cubicBezTo>
                      <a:cubicBezTo>
                        <a:pt x="730" y="483"/>
                        <a:pt x="732" y="529"/>
                        <a:pt x="770" y="529"/>
                      </a:cubicBezTo>
                      <a:cubicBezTo>
                        <a:pt x="858" y="530"/>
                        <a:pt x="863" y="378"/>
                        <a:pt x="782" y="373"/>
                      </a:cubicBezTo>
                      <a:cubicBezTo>
                        <a:pt x="747" y="371"/>
                        <a:pt x="747" y="397"/>
                        <a:pt x="702" y="405"/>
                      </a:cubicBezTo>
                      <a:cubicBezTo>
                        <a:pt x="682" y="397"/>
                        <a:pt x="672" y="381"/>
                        <a:pt x="670" y="361"/>
                      </a:cubicBezTo>
                      <a:cubicBezTo>
                        <a:pt x="664" y="290"/>
                        <a:pt x="736" y="187"/>
                        <a:pt x="738" y="113"/>
                      </a:cubicBezTo>
                      <a:cubicBezTo>
                        <a:pt x="684" y="102"/>
                        <a:pt x="642" y="78"/>
                        <a:pt x="590" y="65"/>
                      </a:cubicBezTo>
                      <a:cubicBezTo>
                        <a:pt x="569" y="85"/>
                        <a:pt x="582" y="115"/>
                        <a:pt x="578" y="141"/>
                      </a:cubicBezTo>
                      <a:cubicBezTo>
                        <a:pt x="571" y="195"/>
                        <a:pt x="531" y="251"/>
                        <a:pt x="490" y="257"/>
                      </a:cubicBezTo>
                      <a:cubicBezTo>
                        <a:pt x="442" y="264"/>
                        <a:pt x="420" y="231"/>
                        <a:pt x="418" y="197"/>
                      </a:cubicBezTo>
                      <a:cubicBezTo>
                        <a:pt x="413" y="121"/>
                        <a:pt x="482" y="93"/>
                        <a:pt x="498" y="37"/>
                      </a:cubicBezTo>
                      <a:cubicBezTo>
                        <a:pt x="455" y="25"/>
                        <a:pt x="407" y="16"/>
                        <a:pt x="362" y="5"/>
                      </a:cubicBezTo>
                      <a:cubicBezTo>
                        <a:pt x="362" y="3"/>
                        <a:pt x="361" y="0"/>
                        <a:pt x="358" y="1"/>
                      </a:cubicBezTo>
                      <a:cubicBezTo>
                        <a:pt x="318" y="23"/>
                        <a:pt x="254" y="261"/>
                        <a:pt x="190" y="249"/>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87" name="Freeform 49"/>
                <p:cNvSpPr/>
                <p:nvPr/>
              </p:nvSpPr>
              <p:spPr bwMode="auto">
                <a:xfrm rot="41684">
                  <a:off x="10572966" y="1879949"/>
                  <a:ext cx="637022" cy="766370"/>
                </a:xfrm>
                <a:custGeom>
                  <a:avLst/>
                  <a:gdLst/>
                  <a:ahLst/>
                  <a:cxnLst>
                    <a:cxn ang="0">
                      <a:pos x="163" y="376"/>
                    </a:cxn>
                    <a:cxn ang="0">
                      <a:pos x="39" y="572"/>
                    </a:cxn>
                    <a:cxn ang="0">
                      <a:pos x="123" y="708"/>
                    </a:cxn>
                    <a:cxn ang="0">
                      <a:pos x="267" y="516"/>
                    </a:cxn>
                    <a:cxn ang="0">
                      <a:pos x="319" y="500"/>
                    </a:cxn>
                    <a:cxn ang="0">
                      <a:pos x="331" y="580"/>
                    </a:cxn>
                    <a:cxn ang="0">
                      <a:pos x="435" y="464"/>
                    </a:cxn>
                    <a:cxn ang="0">
                      <a:pos x="371" y="444"/>
                    </a:cxn>
                    <a:cxn ang="0">
                      <a:pos x="467" y="332"/>
                    </a:cxn>
                    <a:cxn ang="0">
                      <a:pos x="587" y="236"/>
                    </a:cxn>
                    <a:cxn ang="0">
                      <a:pos x="555" y="140"/>
                    </a:cxn>
                    <a:cxn ang="0">
                      <a:pos x="367" y="240"/>
                    </a:cxn>
                    <a:cxn ang="0">
                      <a:pos x="359" y="228"/>
                    </a:cxn>
                    <a:cxn ang="0">
                      <a:pos x="411" y="144"/>
                    </a:cxn>
                    <a:cxn ang="0">
                      <a:pos x="535" y="80"/>
                    </a:cxn>
                    <a:cxn ang="0">
                      <a:pos x="507" y="0"/>
                    </a:cxn>
                    <a:cxn ang="0">
                      <a:pos x="387" y="68"/>
                    </a:cxn>
                    <a:cxn ang="0">
                      <a:pos x="275" y="120"/>
                    </a:cxn>
                    <a:cxn ang="0">
                      <a:pos x="311" y="44"/>
                    </a:cxn>
                    <a:cxn ang="0">
                      <a:pos x="199" y="124"/>
                    </a:cxn>
                    <a:cxn ang="0">
                      <a:pos x="219" y="160"/>
                    </a:cxn>
                    <a:cxn ang="0">
                      <a:pos x="119" y="252"/>
                    </a:cxn>
                    <a:cxn ang="0">
                      <a:pos x="15" y="340"/>
                    </a:cxn>
                    <a:cxn ang="0">
                      <a:pos x="11" y="492"/>
                    </a:cxn>
                    <a:cxn ang="0">
                      <a:pos x="163" y="376"/>
                    </a:cxn>
                  </a:cxnLst>
                  <a:rect l="0" t="0" r="r" b="b"/>
                  <a:pathLst>
                    <a:path w="587" h="708">
                      <a:moveTo>
                        <a:pt x="163" y="376"/>
                      </a:moveTo>
                      <a:cubicBezTo>
                        <a:pt x="180" y="471"/>
                        <a:pt x="105" y="535"/>
                        <a:pt x="39" y="572"/>
                      </a:cubicBezTo>
                      <a:cubicBezTo>
                        <a:pt x="48" y="637"/>
                        <a:pt x="86" y="672"/>
                        <a:pt x="123" y="708"/>
                      </a:cubicBezTo>
                      <a:cubicBezTo>
                        <a:pt x="168" y="648"/>
                        <a:pt x="210" y="563"/>
                        <a:pt x="267" y="516"/>
                      </a:cubicBezTo>
                      <a:cubicBezTo>
                        <a:pt x="281" y="504"/>
                        <a:pt x="297" y="489"/>
                        <a:pt x="319" y="500"/>
                      </a:cubicBezTo>
                      <a:cubicBezTo>
                        <a:pt x="320" y="530"/>
                        <a:pt x="315" y="566"/>
                        <a:pt x="331" y="580"/>
                      </a:cubicBezTo>
                      <a:cubicBezTo>
                        <a:pt x="398" y="589"/>
                        <a:pt x="439" y="539"/>
                        <a:pt x="435" y="464"/>
                      </a:cubicBezTo>
                      <a:cubicBezTo>
                        <a:pt x="424" y="447"/>
                        <a:pt x="383" y="460"/>
                        <a:pt x="371" y="444"/>
                      </a:cubicBezTo>
                      <a:cubicBezTo>
                        <a:pt x="371" y="388"/>
                        <a:pt x="429" y="362"/>
                        <a:pt x="467" y="332"/>
                      </a:cubicBezTo>
                      <a:cubicBezTo>
                        <a:pt x="508" y="300"/>
                        <a:pt x="551" y="267"/>
                        <a:pt x="587" y="236"/>
                      </a:cubicBezTo>
                      <a:cubicBezTo>
                        <a:pt x="571" y="209"/>
                        <a:pt x="567" y="170"/>
                        <a:pt x="555" y="140"/>
                      </a:cubicBezTo>
                      <a:cubicBezTo>
                        <a:pt x="492" y="170"/>
                        <a:pt x="462" y="255"/>
                        <a:pt x="367" y="240"/>
                      </a:cubicBezTo>
                      <a:cubicBezTo>
                        <a:pt x="366" y="234"/>
                        <a:pt x="360" y="233"/>
                        <a:pt x="359" y="228"/>
                      </a:cubicBezTo>
                      <a:cubicBezTo>
                        <a:pt x="366" y="191"/>
                        <a:pt x="387" y="164"/>
                        <a:pt x="411" y="144"/>
                      </a:cubicBezTo>
                      <a:cubicBezTo>
                        <a:pt x="448" y="115"/>
                        <a:pt x="499" y="110"/>
                        <a:pt x="535" y="80"/>
                      </a:cubicBezTo>
                      <a:cubicBezTo>
                        <a:pt x="533" y="62"/>
                        <a:pt x="523" y="18"/>
                        <a:pt x="507" y="0"/>
                      </a:cubicBezTo>
                      <a:cubicBezTo>
                        <a:pt x="469" y="23"/>
                        <a:pt x="426" y="44"/>
                        <a:pt x="387" y="68"/>
                      </a:cubicBezTo>
                      <a:cubicBezTo>
                        <a:pt x="352" y="89"/>
                        <a:pt x="319" y="125"/>
                        <a:pt x="275" y="120"/>
                      </a:cubicBezTo>
                      <a:cubicBezTo>
                        <a:pt x="282" y="89"/>
                        <a:pt x="313" y="83"/>
                        <a:pt x="311" y="44"/>
                      </a:cubicBezTo>
                      <a:cubicBezTo>
                        <a:pt x="255" y="37"/>
                        <a:pt x="225" y="88"/>
                        <a:pt x="199" y="124"/>
                      </a:cubicBezTo>
                      <a:cubicBezTo>
                        <a:pt x="194" y="148"/>
                        <a:pt x="223" y="137"/>
                        <a:pt x="219" y="160"/>
                      </a:cubicBezTo>
                      <a:cubicBezTo>
                        <a:pt x="199" y="198"/>
                        <a:pt x="160" y="221"/>
                        <a:pt x="119" y="252"/>
                      </a:cubicBezTo>
                      <a:cubicBezTo>
                        <a:pt x="88" y="276"/>
                        <a:pt x="28" y="308"/>
                        <a:pt x="15" y="340"/>
                      </a:cubicBezTo>
                      <a:cubicBezTo>
                        <a:pt x="0" y="379"/>
                        <a:pt x="10" y="437"/>
                        <a:pt x="11" y="492"/>
                      </a:cubicBezTo>
                      <a:cubicBezTo>
                        <a:pt x="60" y="454"/>
                        <a:pt x="72" y="359"/>
                        <a:pt x="163" y="376"/>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88" name="Freeform 50"/>
                <p:cNvSpPr/>
                <p:nvPr/>
              </p:nvSpPr>
              <p:spPr bwMode="auto">
                <a:xfrm rot="41684">
                  <a:off x="11910165" y="1877769"/>
                  <a:ext cx="543473" cy="656092"/>
                </a:xfrm>
                <a:custGeom>
                  <a:avLst/>
                  <a:gdLst/>
                  <a:ahLst/>
                  <a:cxnLst>
                    <a:cxn ang="0">
                      <a:pos x="206" y="592"/>
                    </a:cxn>
                    <a:cxn ang="0">
                      <a:pos x="254" y="392"/>
                    </a:cxn>
                    <a:cxn ang="0">
                      <a:pos x="298" y="592"/>
                    </a:cxn>
                    <a:cxn ang="0">
                      <a:pos x="462" y="560"/>
                    </a:cxn>
                    <a:cxn ang="0">
                      <a:pos x="422" y="432"/>
                    </a:cxn>
                    <a:cxn ang="0">
                      <a:pos x="410" y="300"/>
                    </a:cxn>
                    <a:cxn ang="0">
                      <a:pos x="470" y="324"/>
                    </a:cxn>
                    <a:cxn ang="0">
                      <a:pos x="422" y="200"/>
                    </a:cxn>
                    <a:cxn ang="0">
                      <a:pos x="390" y="236"/>
                    </a:cxn>
                    <a:cxn ang="0">
                      <a:pos x="318" y="12"/>
                    </a:cxn>
                    <a:cxn ang="0">
                      <a:pos x="266" y="0"/>
                    </a:cxn>
                    <a:cxn ang="0">
                      <a:pos x="250" y="172"/>
                    </a:cxn>
                    <a:cxn ang="0">
                      <a:pos x="226" y="0"/>
                    </a:cxn>
                    <a:cxn ang="0">
                      <a:pos x="178" y="16"/>
                    </a:cxn>
                    <a:cxn ang="0">
                      <a:pos x="106" y="236"/>
                    </a:cxn>
                    <a:cxn ang="0">
                      <a:pos x="74" y="200"/>
                    </a:cxn>
                    <a:cxn ang="0">
                      <a:pos x="30" y="324"/>
                    </a:cxn>
                    <a:cxn ang="0">
                      <a:pos x="94" y="304"/>
                    </a:cxn>
                    <a:cxn ang="0">
                      <a:pos x="42" y="564"/>
                    </a:cxn>
                    <a:cxn ang="0">
                      <a:pos x="206" y="592"/>
                    </a:cxn>
                  </a:cxnLst>
                  <a:rect l="0" t="0" r="r" b="b"/>
                  <a:pathLst>
                    <a:path w="501" h="605">
                      <a:moveTo>
                        <a:pt x="206" y="592"/>
                      </a:moveTo>
                      <a:cubicBezTo>
                        <a:pt x="179" y="529"/>
                        <a:pt x="187" y="388"/>
                        <a:pt x="254" y="392"/>
                      </a:cubicBezTo>
                      <a:cubicBezTo>
                        <a:pt x="321" y="396"/>
                        <a:pt x="322" y="526"/>
                        <a:pt x="298" y="592"/>
                      </a:cubicBezTo>
                      <a:cubicBezTo>
                        <a:pt x="355" y="600"/>
                        <a:pt x="417" y="578"/>
                        <a:pt x="462" y="560"/>
                      </a:cubicBezTo>
                      <a:cubicBezTo>
                        <a:pt x="448" y="522"/>
                        <a:pt x="435" y="477"/>
                        <a:pt x="422" y="432"/>
                      </a:cubicBezTo>
                      <a:cubicBezTo>
                        <a:pt x="410" y="391"/>
                        <a:pt x="386" y="339"/>
                        <a:pt x="410" y="300"/>
                      </a:cubicBezTo>
                      <a:cubicBezTo>
                        <a:pt x="436" y="303"/>
                        <a:pt x="437" y="329"/>
                        <a:pt x="470" y="324"/>
                      </a:cubicBezTo>
                      <a:cubicBezTo>
                        <a:pt x="501" y="278"/>
                        <a:pt x="464" y="212"/>
                        <a:pt x="422" y="200"/>
                      </a:cubicBezTo>
                      <a:cubicBezTo>
                        <a:pt x="403" y="203"/>
                        <a:pt x="411" y="234"/>
                        <a:pt x="390" y="236"/>
                      </a:cubicBezTo>
                      <a:cubicBezTo>
                        <a:pt x="342" y="186"/>
                        <a:pt x="347" y="82"/>
                        <a:pt x="318" y="12"/>
                      </a:cubicBezTo>
                      <a:cubicBezTo>
                        <a:pt x="299" y="10"/>
                        <a:pt x="283" y="5"/>
                        <a:pt x="266" y="0"/>
                      </a:cubicBezTo>
                      <a:cubicBezTo>
                        <a:pt x="263" y="42"/>
                        <a:pt x="306" y="148"/>
                        <a:pt x="250" y="172"/>
                      </a:cubicBezTo>
                      <a:cubicBezTo>
                        <a:pt x="190" y="151"/>
                        <a:pt x="245" y="38"/>
                        <a:pt x="226" y="0"/>
                      </a:cubicBezTo>
                      <a:cubicBezTo>
                        <a:pt x="214" y="9"/>
                        <a:pt x="191" y="8"/>
                        <a:pt x="178" y="16"/>
                      </a:cubicBezTo>
                      <a:cubicBezTo>
                        <a:pt x="150" y="86"/>
                        <a:pt x="161" y="194"/>
                        <a:pt x="106" y="236"/>
                      </a:cubicBezTo>
                      <a:cubicBezTo>
                        <a:pt x="93" y="226"/>
                        <a:pt x="94" y="202"/>
                        <a:pt x="74" y="200"/>
                      </a:cubicBezTo>
                      <a:cubicBezTo>
                        <a:pt x="39" y="218"/>
                        <a:pt x="0" y="278"/>
                        <a:pt x="30" y="324"/>
                      </a:cubicBezTo>
                      <a:cubicBezTo>
                        <a:pt x="65" y="333"/>
                        <a:pt x="71" y="294"/>
                        <a:pt x="94" y="304"/>
                      </a:cubicBezTo>
                      <a:cubicBezTo>
                        <a:pt x="112" y="395"/>
                        <a:pt x="56" y="479"/>
                        <a:pt x="42" y="564"/>
                      </a:cubicBezTo>
                      <a:cubicBezTo>
                        <a:pt x="91" y="576"/>
                        <a:pt x="158" y="605"/>
                        <a:pt x="206" y="592"/>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89" name="Freeform 51"/>
                <p:cNvSpPr/>
                <p:nvPr/>
              </p:nvSpPr>
              <p:spPr bwMode="auto">
                <a:xfrm rot="41684">
                  <a:off x="10716261" y="2083057"/>
                  <a:ext cx="776231" cy="974670"/>
                </a:xfrm>
                <a:custGeom>
                  <a:avLst/>
                  <a:gdLst/>
                  <a:ahLst/>
                  <a:cxnLst>
                    <a:cxn ang="0">
                      <a:pos x="256" y="239"/>
                    </a:cxn>
                    <a:cxn ang="0">
                      <a:pos x="320" y="255"/>
                    </a:cxn>
                    <a:cxn ang="0">
                      <a:pos x="160" y="339"/>
                    </a:cxn>
                    <a:cxn ang="0">
                      <a:pos x="0" y="539"/>
                    </a:cxn>
                    <a:cxn ang="0">
                      <a:pos x="132" y="679"/>
                    </a:cxn>
                    <a:cxn ang="0">
                      <a:pos x="40" y="855"/>
                    </a:cxn>
                    <a:cxn ang="0">
                      <a:pos x="88" y="899"/>
                    </a:cxn>
                    <a:cxn ang="0">
                      <a:pos x="204" y="727"/>
                    </a:cxn>
                    <a:cxn ang="0">
                      <a:pos x="292" y="791"/>
                    </a:cxn>
                    <a:cxn ang="0">
                      <a:pos x="380" y="855"/>
                    </a:cxn>
                    <a:cxn ang="0">
                      <a:pos x="508" y="623"/>
                    </a:cxn>
                    <a:cxn ang="0">
                      <a:pos x="432" y="623"/>
                    </a:cxn>
                    <a:cxn ang="0">
                      <a:pos x="392" y="579"/>
                    </a:cxn>
                    <a:cxn ang="0">
                      <a:pos x="572" y="495"/>
                    </a:cxn>
                    <a:cxn ang="0">
                      <a:pos x="644" y="387"/>
                    </a:cxn>
                    <a:cxn ang="0">
                      <a:pos x="712" y="271"/>
                    </a:cxn>
                    <a:cxn ang="0">
                      <a:pos x="580" y="207"/>
                    </a:cxn>
                    <a:cxn ang="0">
                      <a:pos x="716" y="35"/>
                    </a:cxn>
                    <a:cxn ang="0">
                      <a:pos x="524" y="167"/>
                    </a:cxn>
                    <a:cxn ang="0">
                      <a:pos x="460" y="71"/>
                    </a:cxn>
                    <a:cxn ang="0">
                      <a:pos x="256" y="239"/>
                    </a:cxn>
                  </a:cxnLst>
                  <a:rect l="0" t="0" r="r" b="b"/>
                  <a:pathLst>
                    <a:path w="716" h="900">
                      <a:moveTo>
                        <a:pt x="256" y="239"/>
                      </a:moveTo>
                      <a:cubicBezTo>
                        <a:pt x="276" y="246"/>
                        <a:pt x="308" y="241"/>
                        <a:pt x="320" y="255"/>
                      </a:cubicBezTo>
                      <a:cubicBezTo>
                        <a:pt x="372" y="356"/>
                        <a:pt x="146" y="532"/>
                        <a:pt x="160" y="339"/>
                      </a:cubicBezTo>
                      <a:cubicBezTo>
                        <a:pt x="89" y="388"/>
                        <a:pt x="49" y="468"/>
                        <a:pt x="0" y="539"/>
                      </a:cubicBezTo>
                      <a:cubicBezTo>
                        <a:pt x="27" y="604"/>
                        <a:pt x="128" y="610"/>
                        <a:pt x="132" y="679"/>
                      </a:cubicBezTo>
                      <a:cubicBezTo>
                        <a:pt x="136" y="755"/>
                        <a:pt x="15" y="744"/>
                        <a:pt x="40" y="855"/>
                      </a:cubicBezTo>
                      <a:cubicBezTo>
                        <a:pt x="44" y="871"/>
                        <a:pt x="67" y="900"/>
                        <a:pt x="88" y="899"/>
                      </a:cubicBezTo>
                      <a:cubicBezTo>
                        <a:pt x="180" y="896"/>
                        <a:pt x="129" y="728"/>
                        <a:pt x="204" y="727"/>
                      </a:cubicBezTo>
                      <a:cubicBezTo>
                        <a:pt x="233" y="727"/>
                        <a:pt x="269" y="773"/>
                        <a:pt x="292" y="791"/>
                      </a:cubicBezTo>
                      <a:cubicBezTo>
                        <a:pt x="325" y="817"/>
                        <a:pt x="349" y="838"/>
                        <a:pt x="380" y="855"/>
                      </a:cubicBezTo>
                      <a:cubicBezTo>
                        <a:pt x="420" y="775"/>
                        <a:pt x="475" y="710"/>
                        <a:pt x="508" y="623"/>
                      </a:cubicBezTo>
                      <a:cubicBezTo>
                        <a:pt x="490" y="609"/>
                        <a:pt x="463" y="631"/>
                        <a:pt x="432" y="623"/>
                      </a:cubicBezTo>
                      <a:cubicBezTo>
                        <a:pt x="410" y="617"/>
                        <a:pt x="396" y="595"/>
                        <a:pt x="392" y="579"/>
                      </a:cubicBezTo>
                      <a:cubicBezTo>
                        <a:pt x="365" y="478"/>
                        <a:pt x="540" y="338"/>
                        <a:pt x="572" y="495"/>
                      </a:cubicBezTo>
                      <a:cubicBezTo>
                        <a:pt x="610" y="473"/>
                        <a:pt x="623" y="425"/>
                        <a:pt x="644" y="387"/>
                      </a:cubicBezTo>
                      <a:cubicBezTo>
                        <a:pt x="666" y="347"/>
                        <a:pt x="691" y="309"/>
                        <a:pt x="712" y="271"/>
                      </a:cubicBezTo>
                      <a:cubicBezTo>
                        <a:pt x="669" y="249"/>
                        <a:pt x="607" y="246"/>
                        <a:pt x="580" y="207"/>
                      </a:cubicBezTo>
                      <a:cubicBezTo>
                        <a:pt x="603" y="127"/>
                        <a:pt x="713" y="135"/>
                        <a:pt x="716" y="35"/>
                      </a:cubicBezTo>
                      <a:cubicBezTo>
                        <a:pt x="619" y="0"/>
                        <a:pt x="598" y="181"/>
                        <a:pt x="524" y="167"/>
                      </a:cubicBezTo>
                      <a:cubicBezTo>
                        <a:pt x="489" y="161"/>
                        <a:pt x="483" y="99"/>
                        <a:pt x="460" y="71"/>
                      </a:cubicBezTo>
                      <a:cubicBezTo>
                        <a:pt x="386" y="121"/>
                        <a:pt x="310" y="169"/>
                        <a:pt x="256" y="239"/>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90" name="Freeform 52"/>
                <p:cNvSpPr/>
                <p:nvPr/>
              </p:nvSpPr>
              <p:spPr bwMode="auto">
                <a:xfrm rot="41684">
                  <a:off x="12341735" y="4876918"/>
                  <a:ext cx="1014557" cy="448906"/>
                </a:xfrm>
                <a:custGeom>
                  <a:avLst/>
                  <a:gdLst/>
                  <a:ahLst/>
                  <a:cxnLst>
                    <a:cxn ang="0">
                      <a:pos x="692" y="104"/>
                    </a:cxn>
                    <a:cxn ang="0">
                      <a:pos x="708" y="128"/>
                    </a:cxn>
                    <a:cxn ang="0">
                      <a:pos x="488" y="228"/>
                    </a:cxn>
                    <a:cxn ang="0">
                      <a:pos x="544" y="160"/>
                    </a:cxn>
                    <a:cxn ang="0">
                      <a:pos x="252" y="232"/>
                    </a:cxn>
                    <a:cxn ang="0">
                      <a:pos x="252" y="316"/>
                    </a:cxn>
                    <a:cxn ang="0">
                      <a:pos x="0" y="376"/>
                    </a:cxn>
                    <a:cxn ang="0">
                      <a:pos x="216" y="364"/>
                    </a:cxn>
                    <a:cxn ang="0">
                      <a:pos x="199" y="392"/>
                    </a:cxn>
                    <a:cxn ang="0">
                      <a:pos x="855" y="113"/>
                    </a:cxn>
                    <a:cxn ang="0">
                      <a:pos x="936" y="0"/>
                    </a:cxn>
                    <a:cxn ang="0">
                      <a:pos x="692" y="104"/>
                    </a:cxn>
                  </a:cxnLst>
                  <a:rect l="0" t="0" r="r" b="b"/>
                  <a:pathLst>
                    <a:path w="936" h="414">
                      <a:moveTo>
                        <a:pt x="692" y="104"/>
                      </a:moveTo>
                      <a:cubicBezTo>
                        <a:pt x="689" y="121"/>
                        <a:pt x="711" y="112"/>
                        <a:pt x="708" y="128"/>
                      </a:cubicBezTo>
                      <a:cubicBezTo>
                        <a:pt x="669" y="192"/>
                        <a:pt x="577" y="241"/>
                        <a:pt x="488" y="228"/>
                      </a:cubicBezTo>
                      <a:cubicBezTo>
                        <a:pt x="489" y="188"/>
                        <a:pt x="525" y="182"/>
                        <a:pt x="544" y="160"/>
                      </a:cubicBezTo>
                      <a:cubicBezTo>
                        <a:pt x="451" y="173"/>
                        <a:pt x="351" y="212"/>
                        <a:pt x="252" y="232"/>
                      </a:cubicBezTo>
                      <a:cubicBezTo>
                        <a:pt x="258" y="255"/>
                        <a:pt x="249" y="278"/>
                        <a:pt x="252" y="316"/>
                      </a:cubicBezTo>
                      <a:cubicBezTo>
                        <a:pt x="203" y="371"/>
                        <a:pt x="47" y="319"/>
                        <a:pt x="0" y="376"/>
                      </a:cubicBezTo>
                      <a:cubicBezTo>
                        <a:pt x="67" y="414"/>
                        <a:pt x="151" y="354"/>
                        <a:pt x="216" y="364"/>
                      </a:cubicBezTo>
                      <a:cubicBezTo>
                        <a:pt x="219" y="371"/>
                        <a:pt x="211" y="382"/>
                        <a:pt x="199" y="392"/>
                      </a:cubicBezTo>
                      <a:cubicBezTo>
                        <a:pt x="438" y="341"/>
                        <a:pt x="660" y="245"/>
                        <a:pt x="855" y="113"/>
                      </a:cubicBezTo>
                      <a:cubicBezTo>
                        <a:pt x="870" y="76"/>
                        <a:pt x="916" y="41"/>
                        <a:pt x="936" y="0"/>
                      </a:cubicBezTo>
                      <a:cubicBezTo>
                        <a:pt x="856" y="36"/>
                        <a:pt x="775" y="71"/>
                        <a:pt x="692" y="104"/>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91" name="Freeform 53"/>
                <p:cNvSpPr/>
                <p:nvPr/>
              </p:nvSpPr>
              <p:spPr bwMode="auto">
                <a:xfrm rot="41684">
                  <a:off x="11719241" y="5033297"/>
                  <a:ext cx="859757" cy="302984"/>
                </a:xfrm>
                <a:custGeom>
                  <a:avLst/>
                  <a:gdLst/>
                  <a:ahLst/>
                  <a:cxnLst>
                    <a:cxn ang="0">
                      <a:pos x="765" y="220"/>
                    </a:cxn>
                    <a:cxn ang="0">
                      <a:pos x="537" y="228"/>
                    </a:cxn>
                    <a:cxn ang="0">
                      <a:pos x="789" y="172"/>
                    </a:cxn>
                    <a:cxn ang="0">
                      <a:pos x="789" y="84"/>
                    </a:cxn>
                    <a:cxn ang="0">
                      <a:pos x="545" y="120"/>
                    </a:cxn>
                    <a:cxn ang="0">
                      <a:pos x="445" y="104"/>
                    </a:cxn>
                    <a:cxn ang="0">
                      <a:pos x="489" y="56"/>
                    </a:cxn>
                    <a:cxn ang="0">
                      <a:pos x="305" y="52"/>
                    </a:cxn>
                    <a:cxn ang="0">
                      <a:pos x="353" y="104"/>
                    </a:cxn>
                    <a:cxn ang="0">
                      <a:pos x="245" y="120"/>
                    </a:cxn>
                    <a:cxn ang="0">
                      <a:pos x="9" y="88"/>
                    </a:cxn>
                    <a:cxn ang="0">
                      <a:pos x="5" y="168"/>
                    </a:cxn>
                    <a:cxn ang="0">
                      <a:pos x="257" y="224"/>
                    </a:cxn>
                    <a:cxn ang="0">
                      <a:pos x="37" y="220"/>
                    </a:cxn>
                    <a:cxn ang="0">
                      <a:pos x="57" y="250"/>
                    </a:cxn>
                    <a:cxn ang="0">
                      <a:pos x="389" y="279"/>
                    </a:cxn>
                    <a:cxn ang="0">
                      <a:pos x="737" y="247"/>
                    </a:cxn>
                    <a:cxn ang="0">
                      <a:pos x="765" y="220"/>
                    </a:cxn>
                  </a:cxnLst>
                  <a:rect l="0" t="0" r="r" b="b"/>
                  <a:pathLst>
                    <a:path w="793" h="279">
                      <a:moveTo>
                        <a:pt x="765" y="220"/>
                      </a:moveTo>
                      <a:cubicBezTo>
                        <a:pt x="696" y="226"/>
                        <a:pt x="601" y="268"/>
                        <a:pt x="537" y="228"/>
                      </a:cubicBezTo>
                      <a:cubicBezTo>
                        <a:pt x="584" y="172"/>
                        <a:pt x="705" y="191"/>
                        <a:pt x="789" y="172"/>
                      </a:cubicBezTo>
                      <a:cubicBezTo>
                        <a:pt x="788" y="129"/>
                        <a:pt x="793" y="117"/>
                        <a:pt x="789" y="84"/>
                      </a:cubicBezTo>
                      <a:cubicBezTo>
                        <a:pt x="719" y="96"/>
                        <a:pt x="626" y="115"/>
                        <a:pt x="545" y="120"/>
                      </a:cubicBezTo>
                      <a:cubicBezTo>
                        <a:pt x="513" y="122"/>
                        <a:pt x="466" y="128"/>
                        <a:pt x="445" y="104"/>
                      </a:cubicBezTo>
                      <a:cubicBezTo>
                        <a:pt x="451" y="79"/>
                        <a:pt x="485" y="83"/>
                        <a:pt x="489" y="56"/>
                      </a:cubicBezTo>
                      <a:cubicBezTo>
                        <a:pt x="467" y="0"/>
                        <a:pt x="334" y="6"/>
                        <a:pt x="305" y="52"/>
                      </a:cubicBezTo>
                      <a:cubicBezTo>
                        <a:pt x="308" y="82"/>
                        <a:pt x="344" y="80"/>
                        <a:pt x="353" y="104"/>
                      </a:cubicBezTo>
                      <a:cubicBezTo>
                        <a:pt x="329" y="128"/>
                        <a:pt x="278" y="122"/>
                        <a:pt x="245" y="120"/>
                      </a:cubicBezTo>
                      <a:cubicBezTo>
                        <a:pt x="165" y="116"/>
                        <a:pt x="79" y="96"/>
                        <a:pt x="9" y="88"/>
                      </a:cubicBezTo>
                      <a:cubicBezTo>
                        <a:pt x="0" y="107"/>
                        <a:pt x="8" y="143"/>
                        <a:pt x="5" y="168"/>
                      </a:cubicBezTo>
                      <a:cubicBezTo>
                        <a:pt x="73" y="203"/>
                        <a:pt x="209" y="169"/>
                        <a:pt x="257" y="224"/>
                      </a:cubicBezTo>
                      <a:cubicBezTo>
                        <a:pt x="207" y="270"/>
                        <a:pt x="94" y="231"/>
                        <a:pt x="37" y="220"/>
                      </a:cubicBezTo>
                      <a:cubicBezTo>
                        <a:pt x="34" y="230"/>
                        <a:pt x="45" y="241"/>
                        <a:pt x="57" y="250"/>
                      </a:cubicBezTo>
                      <a:cubicBezTo>
                        <a:pt x="165" y="269"/>
                        <a:pt x="276" y="279"/>
                        <a:pt x="389" y="279"/>
                      </a:cubicBezTo>
                      <a:cubicBezTo>
                        <a:pt x="508" y="279"/>
                        <a:pt x="625" y="268"/>
                        <a:pt x="737" y="247"/>
                      </a:cubicBezTo>
                      <a:cubicBezTo>
                        <a:pt x="748" y="239"/>
                        <a:pt x="758" y="231"/>
                        <a:pt x="765" y="220"/>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92" name="Freeform 54"/>
                <p:cNvSpPr/>
                <p:nvPr/>
              </p:nvSpPr>
              <p:spPr bwMode="auto">
                <a:xfrm rot="41684">
                  <a:off x="10946451" y="4864448"/>
                  <a:ext cx="1013444" cy="432196"/>
                </a:xfrm>
                <a:custGeom>
                  <a:avLst/>
                  <a:gdLst/>
                  <a:ahLst/>
                  <a:cxnLst>
                    <a:cxn ang="0">
                      <a:pos x="716" y="360"/>
                    </a:cxn>
                    <a:cxn ang="0">
                      <a:pos x="936" y="380"/>
                    </a:cxn>
                    <a:cxn ang="0">
                      <a:pos x="688" y="320"/>
                    </a:cxn>
                    <a:cxn ang="0">
                      <a:pos x="684" y="232"/>
                    </a:cxn>
                    <a:cxn ang="0">
                      <a:pos x="396" y="156"/>
                    </a:cxn>
                    <a:cxn ang="0">
                      <a:pos x="448" y="228"/>
                    </a:cxn>
                    <a:cxn ang="0">
                      <a:pos x="228" y="132"/>
                    </a:cxn>
                    <a:cxn ang="0">
                      <a:pos x="244" y="112"/>
                    </a:cxn>
                    <a:cxn ang="0">
                      <a:pos x="0" y="0"/>
                    </a:cxn>
                    <a:cxn ang="0">
                      <a:pos x="88" y="116"/>
                    </a:cxn>
                    <a:cxn ang="0">
                      <a:pos x="66" y="110"/>
                    </a:cxn>
                    <a:cxn ang="0">
                      <a:pos x="737" y="391"/>
                    </a:cxn>
                    <a:cxn ang="0">
                      <a:pos x="716" y="360"/>
                    </a:cxn>
                  </a:cxnLst>
                  <a:rect l="0" t="0" r="r" b="b"/>
                  <a:pathLst>
                    <a:path w="936" h="399">
                      <a:moveTo>
                        <a:pt x="716" y="360"/>
                      </a:moveTo>
                      <a:cubicBezTo>
                        <a:pt x="795" y="360"/>
                        <a:pt x="852" y="399"/>
                        <a:pt x="936" y="380"/>
                      </a:cubicBezTo>
                      <a:cubicBezTo>
                        <a:pt x="893" y="312"/>
                        <a:pt x="747" y="368"/>
                        <a:pt x="688" y="320"/>
                      </a:cubicBezTo>
                      <a:cubicBezTo>
                        <a:pt x="680" y="297"/>
                        <a:pt x="686" y="261"/>
                        <a:pt x="684" y="232"/>
                      </a:cubicBezTo>
                      <a:cubicBezTo>
                        <a:pt x="590" y="205"/>
                        <a:pt x="492" y="182"/>
                        <a:pt x="396" y="156"/>
                      </a:cubicBezTo>
                      <a:cubicBezTo>
                        <a:pt x="397" y="180"/>
                        <a:pt x="451" y="186"/>
                        <a:pt x="448" y="228"/>
                      </a:cubicBezTo>
                      <a:cubicBezTo>
                        <a:pt x="349" y="238"/>
                        <a:pt x="271" y="192"/>
                        <a:pt x="228" y="132"/>
                      </a:cubicBezTo>
                      <a:cubicBezTo>
                        <a:pt x="223" y="115"/>
                        <a:pt x="239" y="119"/>
                        <a:pt x="244" y="112"/>
                      </a:cubicBezTo>
                      <a:cubicBezTo>
                        <a:pt x="173" y="65"/>
                        <a:pt x="75" y="44"/>
                        <a:pt x="0" y="0"/>
                      </a:cubicBezTo>
                      <a:cubicBezTo>
                        <a:pt x="23" y="45"/>
                        <a:pt x="56" y="80"/>
                        <a:pt x="88" y="116"/>
                      </a:cubicBezTo>
                      <a:cubicBezTo>
                        <a:pt x="81" y="115"/>
                        <a:pt x="73" y="112"/>
                        <a:pt x="66" y="110"/>
                      </a:cubicBezTo>
                      <a:cubicBezTo>
                        <a:pt x="266" y="245"/>
                        <a:pt x="493" y="342"/>
                        <a:pt x="737" y="391"/>
                      </a:cubicBezTo>
                      <a:cubicBezTo>
                        <a:pt x="725" y="381"/>
                        <a:pt x="717" y="369"/>
                        <a:pt x="716" y="360"/>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93" name="Freeform 55"/>
                <p:cNvSpPr/>
                <p:nvPr/>
              </p:nvSpPr>
              <p:spPr bwMode="auto">
                <a:xfrm rot="41684">
                  <a:off x="10281374" y="3901365"/>
                  <a:ext cx="772891" cy="914520"/>
                </a:xfrm>
                <a:custGeom>
                  <a:avLst/>
                  <a:gdLst/>
                  <a:ahLst/>
                  <a:cxnLst>
                    <a:cxn ang="0">
                      <a:pos x="373" y="672"/>
                    </a:cxn>
                    <a:cxn ang="0">
                      <a:pos x="369" y="700"/>
                    </a:cxn>
                    <a:cxn ang="0">
                      <a:pos x="573" y="844"/>
                    </a:cxn>
                    <a:cxn ang="0">
                      <a:pos x="505" y="688"/>
                    </a:cxn>
                    <a:cxn ang="0">
                      <a:pos x="713" y="768"/>
                    </a:cxn>
                    <a:cxn ang="0">
                      <a:pos x="601" y="660"/>
                    </a:cxn>
                    <a:cxn ang="0">
                      <a:pos x="477" y="588"/>
                    </a:cxn>
                    <a:cxn ang="0">
                      <a:pos x="477" y="432"/>
                    </a:cxn>
                    <a:cxn ang="0">
                      <a:pos x="253" y="268"/>
                    </a:cxn>
                    <a:cxn ang="0">
                      <a:pos x="277" y="400"/>
                    </a:cxn>
                    <a:cxn ang="0">
                      <a:pos x="149" y="176"/>
                    </a:cxn>
                    <a:cxn ang="0">
                      <a:pos x="1" y="0"/>
                    </a:cxn>
                    <a:cxn ang="0">
                      <a:pos x="37" y="200"/>
                    </a:cxn>
                    <a:cxn ang="0">
                      <a:pos x="20" y="181"/>
                    </a:cxn>
                    <a:cxn ang="0">
                      <a:pos x="226" y="543"/>
                    </a:cxn>
                    <a:cxn ang="0">
                      <a:pos x="217" y="512"/>
                    </a:cxn>
                    <a:cxn ang="0">
                      <a:pos x="373" y="672"/>
                    </a:cxn>
                  </a:cxnLst>
                  <a:rect l="0" t="0" r="r" b="b"/>
                  <a:pathLst>
                    <a:path w="713" h="844">
                      <a:moveTo>
                        <a:pt x="373" y="672"/>
                      </a:moveTo>
                      <a:cubicBezTo>
                        <a:pt x="371" y="688"/>
                        <a:pt x="381" y="693"/>
                        <a:pt x="369" y="700"/>
                      </a:cubicBezTo>
                      <a:cubicBezTo>
                        <a:pt x="423" y="762"/>
                        <a:pt x="503" y="799"/>
                        <a:pt x="573" y="844"/>
                      </a:cubicBezTo>
                      <a:cubicBezTo>
                        <a:pt x="561" y="798"/>
                        <a:pt x="515" y="750"/>
                        <a:pt x="505" y="688"/>
                      </a:cubicBezTo>
                      <a:cubicBezTo>
                        <a:pt x="585" y="684"/>
                        <a:pt x="616" y="803"/>
                        <a:pt x="713" y="768"/>
                      </a:cubicBezTo>
                      <a:cubicBezTo>
                        <a:pt x="699" y="719"/>
                        <a:pt x="658" y="676"/>
                        <a:pt x="601" y="660"/>
                      </a:cubicBezTo>
                      <a:cubicBezTo>
                        <a:pt x="545" y="644"/>
                        <a:pt x="494" y="646"/>
                        <a:pt x="477" y="588"/>
                      </a:cubicBezTo>
                      <a:cubicBezTo>
                        <a:pt x="463" y="542"/>
                        <a:pt x="480" y="485"/>
                        <a:pt x="477" y="432"/>
                      </a:cubicBezTo>
                      <a:cubicBezTo>
                        <a:pt x="400" y="380"/>
                        <a:pt x="331" y="320"/>
                        <a:pt x="253" y="268"/>
                      </a:cubicBezTo>
                      <a:cubicBezTo>
                        <a:pt x="255" y="299"/>
                        <a:pt x="304" y="353"/>
                        <a:pt x="277" y="400"/>
                      </a:cubicBezTo>
                      <a:cubicBezTo>
                        <a:pt x="196" y="393"/>
                        <a:pt x="93" y="240"/>
                        <a:pt x="149" y="176"/>
                      </a:cubicBezTo>
                      <a:cubicBezTo>
                        <a:pt x="102" y="115"/>
                        <a:pt x="40" y="69"/>
                        <a:pt x="1" y="0"/>
                      </a:cubicBezTo>
                      <a:cubicBezTo>
                        <a:pt x="0" y="64"/>
                        <a:pt x="25" y="136"/>
                        <a:pt x="37" y="200"/>
                      </a:cubicBezTo>
                      <a:cubicBezTo>
                        <a:pt x="31" y="194"/>
                        <a:pt x="25" y="188"/>
                        <a:pt x="20" y="181"/>
                      </a:cubicBezTo>
                      <a:cubicBezTo>
                        <a:pt x="75" y="310"/>
                        <a:pt x="144" y="431"/>
                        <a:pt x="226" y="543"/>
                      </a:cubicBezTo>
                      <a:cubicBezTo>
                        <a:pt x="221" y="534"/>
                        <a:pt x="218" y="524"/>
                        <a:pt x="217" y="512"/>
                      </a:cubicBezTo>
                      <a:cubicBezTo>
                        <a:pt x="290" y="545"/>
                        <a:pt x="328" y="612"/>
                        <a:pt x="373" y="672"/>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94" name="Freeform 56"/>
                <p:cNvSpPr/>
                <p:nvPr/>
              </p:nvSpPr>
              <p:spPr bwMode="auto">
                <a:xfrm rot="41684">
                  <a:off x="10536415" y="4487451"/>
                  <a:ext cx="469970" cy="476754"/>
                </a:xfrm>
                <a:custGeom>
                  <a:avLst/>
                  <a:gdLst/>
                  <a:ahLst/>
                  <a:cxnLst>
                    <a:cxn ang="0">
                      <a:pos x="105" y="144"/>
                    </a:cxn>
                    <a:cxn ang="0">
                      <a:pos x="1" y="0"/>
                    </a:cxn>
                    <a:cxn ang="0">
                      <a:pos x="55" y="93"/>
                    </a:cxn>
                    <a:cxn ang="0">
                      <a:pos x="433" y="440"/>
                    </a:cxn>
                    <a:cxn ang="0">
                      <a:pos x="353" y="324"/>
                    </a:cxn>
                    <a:cxn ang="0">
                      <a:pos x="105" y="144"/>
                    </a:cxn>
                  </a:cxnLst>
                  <a:rect l="0" t="0" r="r" b="b"/>
                  <a:pathLst>
                    <a:path w="433" h="440">
                      <a:moveTo>
                        <a:pt x="105" y="144"/>
                      </a:moveTo>
                      <a:cubicBezTo>
                        <a:pt x="109" y="73"/>
                        <a:pt x="46" y="35"/>
                        <a:pt x="1" y="0"/>
                      </a:cubicBezTo>
                      <a:cubicBezTo>
                        <a:pt x="0" y="35"/>
                        <a:pt x="37" y="64"/>
                        <a:pt x="55" y="93"/>
                      </a:cubicBezTo>
                      <a:cubicBezTo>
                        <a:pt x="164" y="225"/>
                        <a:pt x="292" y="342"/>
                        <a:pt x="433" y="440"/>
                      </a:cubicBezTo>
                      <a:cubicBezTo>
                        <a:pt x="419" y="404"/>
                        <a:pt x="371" y="368"/>
                        <a:pt x="353" y="324"/>
                      </a:cubicBezTo>
                      <a:cubicBezTo>
                        <a:pt x="261" y="274"/>
                        <a:pt x="170" y="222"/>
                        <a:pt x="105" y="144"/>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95" name="Freeform 57"/>
                <p:cNvSpPr/>
                <p:nvPr/>
              </p:nvSpPr>
              <p:spPr bwMode="auto">
                <a:xfrm rot="41684">
                  <a:off x="13302652" y="4703884"/>
                  <a:ext cx="319625" cy="281819"/>
                </a:xfrm>
                <a:custGeom>
                  <a:avLst/>
                  <a:gdLst/>
                  <a:ahLst/>
                  <a:cxnLst>
                    <a:cxn ang="0">
                      <a:pos x="88" y="143"/>
                    </a:cxn>
                    <a:cxn ang="0">
                      <a:pos x="0" y="260"/>
                    </a:cxn>
                    <a:cxn ang="0">
                      <a:pos x="295" y="0"/>
                    </a:cxn>
                    <a:cxn ang="0">
                      <a:pos x="192" y="83"/>
                    </a:cxn>
                    <a:cxn ang="0">
                      <a:pos x="88" y="143"/>
                    </a:cxn>
                  </a:cxnLst>
                  <a:rect l="0" t="0" r="r" b="b"/>
                  <a:pathLst>
                    <a:path w="295" h="260">
                      <a:moveTo>
                        <a:pt x="88" y="143"/>
                      </a:moveTo>
                      <a:cubicBezTo>
                        <a:pt x="50" y="175"/>
                        <a:pt x="34" y="225"/>
                        <a:pt x="0" y="260"/>
                      </a:cubicBezTo>
                      <a:cubicBezTo>
                        <a:pt x="107" y="184"/>
                        <a:pt x="206" y="97"/>
                        <a:pt x="295" y="0"/>
                      </a:cubicBezTo>
                      <a:cubicBezTo>
                        <a:pt x="266" y="31"/>
                        <a:pt x="230" y="58"/>
                        <a:pt x="192" y="83"/>
                      </a:cubicBezTo>
                      <a:cubicBezTo>
                        <a:pt x="158" y="106"/>
                        <a:pt x="117" y="119"/>
                        <a:pt x="88" y="143"/>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96" name="Freeform 58"/>
                <p:cNvSpPr/>
                <p:nvPr/>
              </p:nvSpPr>
              <p:spPr bwMode="auto">
                <a:xfrm rot="41684">
                  <a:off x="10195452" y="3743668"/>
                  <a:ext cx="110254" cy="334173"/>
                </a:xfrm>
                <a:custGeom>
                  <a:avLst/>
                  <a:gdLst/>
                  <a:ahLst/>
                  <a:cxnLst>
                    <a:cxn ang="0">
                      <a:pos x="69" y="125"/>
                    </a:cxn>
                    <a:cxn ang="0">
                      <a:pos x="0" y="0"/>
                    </a:cxn>
                    <a:cxn ang="0">
                      <a:pos x="85" y="276"/>
                    </a:cxn>
                    <a:cxn ang="0">
                      <a:pos x="101" y="309"/>
                    </a:cxn>
                    <a:cxn ang="0">
                      <a:pos x="69" y="125"/>
                    </a:cxn>
                  </a:cxnLst>
                  <a:rect l="0" t="0" r="r" b="b"/>
                  <a:pathLst>
                    <a:path w="101" h="309">
                      <a:moveTo>
                        <a:pt x="69" y="125"/>
                      </a:moveTo>
                      <a:cubicBezTo>
                        <a:pt x="55" y="81"/>
                        <a:pt x="23" y="41"/>
                        <a:pt x="0" y="0"/>
                      </a:cubicBezTo>
                      <a:cubicBezTo>
                        <a:pt x="21" y="95"/>
                        <a:pt x="50" y="187"/>
                        <a:pt x="85" y="276"/>
                      </a:cubicBezTo>
                      <a:cubicBezTo>
                        <a:pt x="90" y="288"/>
                        <a:pt x="95" y="300"/>
                        <a:pt x="101" y="309"/>
                      </a:cubicBezTo>
                      <a:cubicBezTo>
                        <a:pt x="84" y="250"/>
                        <a:pt x="88" y="186"/>
                        <a:pt x="69" y="125"/>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97" name="Freeform 59"/>
                <p:cNvSpPr/>
                <p:nvPr/>
              </p:nvSpPr>
              <p:spPr bwMode="auto">
                <a:xfrm rot="41684">
                  <a:off x="13723445" y="2102250"/>
                  <a:ext cx="318512" cy="559183"/>
                </a:xfrm>
                <a:custGeom>
                  <a:avLst/>
                  <a:gdLst/>
                  <a:ahLst/>
                  <a:cxnLst>
                    <a:cxn ang="0">
                      <a:pos x="0" y="0"/>
                    </a:cxn>
                    <a:cxn ang="0">
                      <a:pos x="52" y="152"/>
                    </a:cxn>
                    <a:cxn ang="0">
                      <a:pos x="212" y="360"/>
                    </a:cxn>
                    <a:cxn ang="0">
                      <a:pos x="260" y="516"/>
                    </a:cxn>
                    <a:cxn ang="0">
                      <a:pos x="248" y="392"/>
                    </a:cxn>
                    <a:cxn ang="0">
                      <a:pos x="294" y="464"/>
                    </a:cxn>
                    <a:cxn ang="0">
                      <a:pos x="96" y="97"/>
                    </a:cxn>
                    <a:cxn ang="0">
                      <a:pos x="0" y="0"/>
                    </a:cxn>
                  </a:cxnLst>
                  <a:rect l="0" t="0" r="r" b="b"/>
                  <a:pathLst>
                    <a:path w="294" h="516">
                      <a:moveTo>
                        <a:pt x="0" y="0"/>
                      </a:moveTo>
                      <a:cubicBezTo>
                        <a:pt x="18" y="50"/>
                        <a:pt x="39" y="97"/>
                        <a:pt x="52" y="152"/>
                      </a:cubicBezTo>
                      <a:cubicBezTo>
                        <a:pt x="111" y="216"/>
                        <a:pt x="187" y="262"/>
                        <a:pt x="212" y="360"/>
                      </a:cubicBezTo>
                      <a:cubicBezTo>
                        <a:pt x="185" y="412"/>
                        <a:pt x="216" y="497"/>
                        <a:pt x="260" y="516"/>
                      </a:cubicBezTo>
                      <a:cubicBezTo>
                        <a:pt x="283" y="479"/>
                        <a:pt x="239" y="428"/>
                        <a:pt x="248" y="392"/>
                      </a:cubicBezTo>
                      <a:cubicBezTo>
                        <a:pt x="265" y="415"/>
                        <a:pt x="280" y="439"/>
                        <a:pt x="294" y="464"/>
                      </a:cubicBezTo>
                      <a:cubicBezTo>
                        <a:pt x="242" y="334"/>
                        <a:pt x="175" y="210"/>
                        <a:pt x="96" y="97"/>
                      </a:cubicBezTo>
                      <a:cubicBezTo>
                        <a:pt x="54" y="75"/>
                        <a:pt x="36" y="29"/>
                        <a:pt x="0" y="0"/>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98" name="Freeform 60"/>
                <p:cNvSpPr/>
                <p:nvPr/>
              </p:nvSpPr>
              <p:spPr bwMode="auto">
                <a:xfrm rot="41684">
                  <a:off x="13589364" y="2293752"/>
                  <a:ext cx="566861" cy="983582"/>
                </a:xfrm>
                <a:custGeom>
                  <a:avLst/>
                  <a:gdLst/>
                  <a:ahLst/>
                  <a:cxnLst>
                    <a:cxn ang="0">
                      <a:pos x="387" y="372"/>
                    </a:cxn>
                    <a:cxn ang="0">
                      <a:pos x="315" y="152"/>
                    </a:cxn>
                    <a:cxn ang="0">
                      <a:pos x="175" y="0"/>
                    </a:cxn>
                    <a:cxn ang="0">
                      <a:pos x="175" y="164"/>
                    </a:cxn>
                    <a:cxn ang="0">
                      <a:pos x="35" y="44"/>
                    </a:cxn>
                    <a:cxn ang="0">
                      <a:pos x="159" y="260"/>
                    </a:cxn>
                    <a:cxn ang="0">
                      <a:pos x="79" y="384"/>
                    </a:cxn>
                    <a:cxn ang="0">
                      <a:pos x="207" y="592"/>
                    </a:cxn>
                    <a:cxn ang="0">
                      <a:pos x="263" y="476"/>
                    </a:cxn>
                    <a:cxn ang="0">
                      <a:pos x="327" y="664"/>
                    </a:cxn>
                    <a:cxn ang="0">
                      <a:pos x="271" y="708"/>
                    </a:cxn>
                    <a:cxn ang="0">
                      <a:pos x="359" y="908"/>
                    </a:cxn>
                    <a:cxn ang="0">
                      <a:pos x="451" y="708"/>
                    </a:cxn>
                    <a:cxn ang="0">
                      <a:pos x="499" y="852"/>
                    </a:cxn>
                    <a:cxn ang="0">
                      <a:pos x="499" y="700"/>
                    </a:cxn>
                    <a:cxn ang="0">
                      <a:pos x="475" y="672"/>
                    </a:cxn>
                    <a:cxn ang="0">
                      <a:pos x="477" y="479"/>
                    </a:cxn>
                    <a:cxn ang="0">
                      <a:pos x="431" y="337"/>
                    </a:cxn>
                    <a:cxn ang="0">
                      <a:pos x="379" y="248"/>
                    </a:cxn>
                    <a:cxn ang="0">
                      <a:pos x="387" y="372"/>
                    </a:cxn>
                  </a:cxnLst>
                  <a:rect l="0" t="0" r="r" b="b"/>
                  <a:pathLst>
                    <a:path w="523" h="908">
                      <a:moveTo>
                        <a:pt x="387" y="372"/>
                      </a:moveTo>
                      <a:cubicBezTo>
                        <a:pt x="329" y="338"/>
                        <a:pt x="286" y="235"/>
                        <a:pt x="315" y="152"/>
                      </a:cubicBezTo>
                      <a:cubicBezTo>
                        <a:pt x="275" y="95"/>
                        <a:pt x="230" y="43"/>
                        <a:pt x="175" y="0"/>
                      </a:cubicBezTo>
                      <a:cubicBezTo>
                        <a:pt x="178" y="47"/>
                        <a:pt x="203" y="125"/>
                        <a:pt x="175" y="164"/>
                      </a:cubicBezTo>
                      <a:cubicBezTo>
                        <a:pt x="114" y="141"/>
                        <a:pt x="115" y="35"/>
                        <a:pt x="35" y="44"/>
                      </a:cubicBezTo>
                      <a:cubicBezTo>
                        <a:pt x="0" y="161"/>
                        <a:pt x="175" y="159"/>
                        <a:pt x="159" y="260"/>
                      </a:cubicBezTo>
                      <a:cubicBezTo>
                        <a:pt x="151" y="309"/>
                        <a:pt x="97" y="335"/>
                        <a:pt x="79" y="384"/>
                      </a:cubicBezTo>
                      <a:cubicBezTo>
                        <a:pt x="127" y="448"/>
                        <a:pt x="156" y="531"/>
                        <a:pt x="207" y="592"/>
                      </a:cubicBezTo>
                      <a:cubicBezTo>
                        <a:pt x="224" y="547"/>
                        <a:pt x="210" y="477"/>
                        <a:pt x="263" y="476"/>
                      </a:cubicBezTo>
                      <a:cubicBezTo>
                        <a:pt x="314" y="476"/>
                        <a:pt x="357" y="599"/>
                        <a:pt x="327" y="664"/>
                      </a:cubicBezTo>
                      <a:cubicBezTo>
                        <a:pt x="314" y="692"/>
                        <a:pt x="291" y="688"/>
                        <a:pt x="271" y="708"/>
                      </a:cubicBezTo>
                      <a:cubicBezTo>
                        <a:pt x="288" y="788"/>
                        <a:pt x="338" y="833"/>
                        <a:pt x="359" y="908"/>
                      </a:cubicBezTo>
                      <a:cubicBezTo>
                        <a:pt x="407" y="858"/>
                        <a:pt x="409" y="764"/>
                        <a:pt x="451" y="708"/>
                      </a:cubicBezTo>
                      <a:cubicBezTo>
                        <a:pt x="483" y="740"/>
                        <a:pt x="456" y="831"/>
                        <a:pt x="499" y="852"/>
                      </a:cubicBezTo>
                      <a:cubicBezTo>
                        <a:pt x="523" y="824"/>
                        <a:pt x="520" y="738"/>
                        <a:pt x="499" y="700"/>
                      </a:cubicBezTo>
                      <a:cubicBezTo>
                        <a:pt x="493" y="689"/>
                        <a:pt x="480" y="684"/>
                        <a:pt x="475" y="672"/>
                      </a:cubicBezTo>
                      <a:cubicBezTo>
                        <a:pt x="451" y="615"/>
                        <a:pt x="477" y="545"/>
                        <a:pt x="477" y="479"/>
                      </a:cubicBezTo>
                      <a:cubicBezTo>
                        <a:pt x="464" y="431"/>
                        <a:pt x="448" y="383"/>
                        <a:pt x="431" y="337"/>
                      </a:cubicBezTo>
                      <a:cubicBezTo>
                        <a:pt x="413" y="306"/>
                        <a:pt x="392" y="278"/>
                        <a:pt x="379" y="248"/>
                      </a:cubicBezTo>
                      <a:cubicBezTo>
                        <a:pt x="383" y="284"/>
                        <a:pt x="418" y="341"/>
                        <a:pt x="387" y="372"/>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99" name="Freeform 61"/>
                <p:cNvSpPr/>
                <p:nvPr/>
              </p:nvSpPr>
              <p:spPr bwMode="auto">
                <a:xfrm rot="41684">
                  <a:off x="14017276" y="3809974"/>
                  <a:ext cx="95776" cy="298528"/>
                </a:xfrm>
                <a:custGeom>
                  <a:avLst/>
                  <a:gdLst/>
                  <a:ahLst/>
                  <a:cxnLst>
                    <a:cxn ang="0">
                      <a:pos x="0" y="276"/>
                    </a:cxn>
                    <a:cxn ang="0">
                      <a:pos x="88" y="0"/>
                    </a:cxn>
                    <a:cxn ang="0">
                      <a:pos x="35" y="87"/>
                    </a:cxn>
                    <a:cxn ang="0">
                      <a:pos x="0" y="276"/>
                    </a:cxn>
                  </a:cxnLst>
                  <a:rect l="0" t="0" r="r" b="b"/>
                  <a:pathLst>
                    <a:path w="88" h="276">
                      <a:moveTo>
                        <a:pt x="0" y="276"/>
                      </a:moveTo>
                      <a:cubicBezTo>
                        <a:pt x="36" y="187"/>
                        <a:pt x="66" y="95"/>
                        <a:pt x="88" y="0"/>
                      </a:cubicBezTo>
                      <a:cubicBezTo>
                        <a:pt x="72" y="31"/>
                        <a:pt x="53" y="61"/>
                        <a:pt x="35" y="87"/>
                      </a:cubicBezTo>
                      <a:cubicBezTo>
                        <a:pt x="28" y="155"/>
                        <a:pt x="13" y="214"/>
                        <a:pt x="0" y="276"/>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100" name="Freeform 62"/>
                <p:cNvSpPr/>
                <p:nvPr/>
              </p:nvSpPr>
              <p:spPr bwMode="auto">
                <a:xfrm rot="41684">
                  <a:off x="13269197" y="3937534"/>
                  <a:ext cx="762867" cy="905608"/>
                </a:xfrm>
                <a:custGeom>
                  <a:avLst/>
                  <a:gdLst/>
                  <a:ahLst/>
                  <a:cxnLst>
                    <a:cxn ang="0">
                      <a:pos x="560" y="164"/>
                    </a:cxn>
                    <a:cxn ang="0">
                      <a:pos x="576" y="196"/>
                    </a:cxn>
                    <a:cxn ang="0">
                      <a:pos x="428" y="392"/>
                    </a:cxn>
                    <a:cxn ang="0">
                      <a:pos x="456" y="260"/>
                    </a:cxn>
                    <a:cxn ang="0">
                      <a:pos x="232" y="424"/>
                    </a:cxn>
                    <a:cxn ang="0">
                      <a:pos x="164" y="648"/>
                    </a:cxn>
                    <a:cxn ang="0">
                      <a:pos x="120" y="652"/>
                    </a:cxn>
                    <a:cxn ang="0">
                      <a:pos x="0" y="760"/>
                    </a:cxn>
                    <a:cxn ang="0">
                      <a:pos x="204" y="680"/>
                    </a:cxn>
                    <a:cxn ang="0">
                      <a:pos x="132" y="836"/>
                    </a:cxn>
                    <a:cxn ang="0">
                      <a:pos x="332" y="700"/>
                    </a:cxn>
                    <a:cxn ang="0">
                      <a:pos x="488" y="504"/>
                    </a:cxn>
                    <a:cxn ang="0">
                      <a:pos x="480" y="525"/>
                    </a:cxn>
                    <a:cxn ang="0">
                      <a:pos x="672" y="183"/>
                    </a:cxn>
                    <a:cxn ang="0">
                      <a:pos x="704" y="0"/>
                    </a:cxn>
                    <a:cxn ang="0">
                      <a:pos x="560" y="164"/>
                    </a:cxn>
                  </a:cxnLst>
                  <a:rect l="0" t="0" r="r" b="b"/>
                  <a:pathLst>
                    <a:path w="704" h="836">
                      <a:moveTo>
                        <a:pt x="560" y="164"/>
                      </a:moveTo>
                      <a:cubicBezTo>
                        <a:pt x="560" y="180"/>
                        <a:pt x="574" y="182"/>
                        <a:pt x="576" y="196"/>
                      </a:cubicBezTo>
                      <a:cubicBezTo>
                        <a:pt x="557" y="291"/>
                        <a:pt x="524" y="374"/>
                        <a:pt x="428" y="392"/>
                      </a:cubicBezTo>
                      <a:cubicBezTo>
                        <a:pt x="406" y="344"/>
                        <a:pt x="445" y="301"/>
                        <a:pt x="456" y="260"/>
                      </a:cubicBezTo>
                      <a:cubicBezTo>
                        <a:pt x="377" y="311"/>
                        <a:pt x="310" y="373"/>
                        <a:pt x="232" y="424"/>
                      </a:cubicBezTo>
                      <a:cubicBezTo>
                        <a:pt x="244" y="528"/>
                        <a:pt x="243" y="621"/>
                        <a:pt x="164" y="648"/>
                      </a:cubicBezTo>
                      <a:cubicBezTo>
                        <a:pt x="151" y="653"/>
                        <a:pt x="133" y="649"/>
                        <a:pt x="120" y="652"/>
                      </a:cubicBezTo>
                      <a:cubicBezTo>
                        <a:pt x="69" y="664"/>
                        <a:pt x="9" y="704"/>
                        <a:pt x="0" y="760"/>
                      </a:cubicBezTo>
                      <a:cubicBezTo>
                        <a:pt x="87" y="801"/>
                        <a:pt x="127" y="676"/>
                        <a:pt x="204" y="680"/>
                      </a:cubicBezTo>
                      <a:cubicBezTo>
                        <a:pt x="191" y="743"/>
                        <a:pt x="158" y="786"/>
                        <a:pt x="132" y="836"/>
                      </a:cubicBezTo>
                      <a:cubicBezTo>
                        <a:pt x="205" y="797"/>
                        <a:pt x="275" y="755"/>
                        <a:pt x="332" y="700"/>
                      </a:cubicBezTo>
                      <a:cubicBezTo>
                        <a:pt x="347" y="614"/>
                        <a:pt x="415" y="546"/>
                        <a:pt x="488" y="504"/>
                      </a:cubicBezTo>
                      <a:cubicBezTo>
                        <a:pt x="486" y="512"/>
                        <a:pt x="483" y="519"/>
                        <a:pt x="480" y="525"/>
                      </a:cubicBezTo>
                      <a:cubicBezTo>
                        <a:pt x="556" y="419"/>
                        <a:pt x="620" y="304"/>
                        <a:pt x="672" y="183"/>
                      </a:cubicBezTo>
                      <a:cubicBezTo>
                        <a:pt x="673" y="125"/>
                        <a:pt x="701" y="65"/>
                        <a:pt x="704" y="0"/>
                      </a:cubicBezTo>
                      <a:cubicBezTo>
                        <a:pt x="663" y="45"/>
                        <a:pt x="606" y="110"/>
                        <a:pt x="560" y="164"/>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101" name="Freeform 63"/>
                <p:cNvSpPr/>
                <p:nvPr/>
              </p:nvSpPr>
              <p:spPr bwMode="auto">
                <a:xfrm rot="41684">
                  <a:off x="13646396" y="4518622"/>
                  <a:ext cx="128072" cy="167087"/>
                </a:xfrm>
                <a:custGeom>
                  <a:avLst/>
                  <a:gdLst/>
                  <a:ahLst/>
                  <a:cxnLst>
                    <a:cxn ang="0">
                      <a:pos x="10" y="140"/>
                    </a:cxn>
                    <a:cxn ang="0">
                      <a:pos x="0" y="153"/>
                    </a:cxn>
                    <a:cxn ang="0">
                      <a:pos x="113" y="14"/>
                    </a:cxn>
                    <a:cxn ang="0">
                      <a:pos x="118" y="0"/>
                    </a:cxn>
                    <a:cxn ang="0">
                      <a:pos x="10" y="140"/>
                    </a:cxn>
                  </a:cxnLst>
                  <a:rect l="0" t="0" r="r" b="b"/>
                  <a:pathLst>
                    <a:path w="118" h="153">
                      <a:moveTo>
                        <a:pt x="10" y="140"/>
                      </a:moveTo>
                      <a:cubicBezTo>
                        <a:pt x="7" y="144"/>
                        <a:pt x="3" y="149"/>
                        <a:pt x="0" y="153"/>
                      </a:cubicBezTo>
                      <a:cubicBezTo>
                        <a:pt x="40" y="108"/>
                        <a:pt x="77" y="62"/>
                        <a:pt x="113" y="14"/>
                      </a:cubicBezTo>
                      <a:cubicBezTo>
                        <a:pt x="115" y="9"/>
                        <a:pt x="117" y="5"/>
                        <a:pt x="118" y="0"/>
                      </a:cubicBezTo>
                      <a:cubicBezTo>
                        <a:pt x="71" y="18"/>
                        <a:pt x="10" y="75"/>
                        <a:pt x="10" y="140"/>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102" name="Freeform 64"/>
                <p:cNvSpPr/>
                <p:nvPr/>
              </p:nvSpPr>
              <p:spPr bwMode="auto">
                <a:xfrm rot="41684">
                  <a:off x="11530705" y="1852157"/>
                  <a:ext cx="567974" cy="836546"/>
                </a:xfrm>
                <a:custGeom>
                  <a:avLst/>
                  <a:gdLst/>
                  <a:ahLst/>
                  <a:cxnLst>
                    <a:cxn ang="0">
                      <a:pos x="402" y="3"/>
                    </a:cxn>
                    <a:cxn ang="0">
                      <a:pos x="396" y="0"/>
                    </a:cxn>
                    <a:cxn ang="0">
                      <a:pos x="236" y="160"/>
                    </a:cxn>
                    <a:cxn ang="0">
                      <a:pos x="288" y="152"/>
                    </a:cxn>
                    <a:cxn ang="0">
                      <a:pos x="164" y="312"/>
                    </a:cxn>
                    <a:cxn ang="0">
                      <a:pos x="152" y="268"/>
                    </a:cxn>
                    <a:cxn ang="0">
                      <a:pos x="0" y="468"/>
                    </a:cxn>
                    <a:cxn ang="0">
                      <a:pos x="144" y="508"/>
                    </a:cxn>
                    <a:cxn ang="0">
                      <a:pos x="68" y="680"/>
                    </a:cxn>
                    <a:cxn ang="0">
                      <a:pos x="184" y="620"/>
                    </a:cxn>
                    <a:cxn ang="0">
                      <a:pos x="224" y="532"/>
                    </a:cxn>
                    <a:cxn ang="0">
                      <a:pos x="372" y="580"/>
                    </a:cxn>
                    <a:cxn ang="0">
                      <a:pos x="436" y="348"/>
                    </a:cxn>
                    <a:cxn ang="0">
                      <a:pos x="372" y="372"/>
                    </a:cxn>
                    <a:cxn ang="0">
                      <a:pos x="440" y="196"/>
                    </a:cxn>
                    <a:cxn ang="0">
                      <a:pos x="460" y="232"/>
                    </a:cxn>
                    <a:cxn ang="0">
                      <a:pos x="524" y="36"/>
                    </a:cxn>
                    <a:cxn ang="0">
                      <a:pos x="450" y="34"/>
                    </a:cxn>
                    <a:cxn ang="0">
                      <a:pos x="402" y="3"/>
                    </a:cxn>
                  </a:cxnLst>
                  <a:rect l="0" t="0" r="r" b="b"/>
                  <a:pathLst>
                    <a:path w="524" h="772">
                      <a:moveTo>
                        <a:pt x="402" y="3"/>
                      </a:moveTo>
                      <a:cubicBezTo>
                        <a:pt x="398" y="1"/>
                        <a:pt x="396" y="0"/>
                        <a:pt x="396" y="0"/>
                      </a:cubicBezTo>
                      <a:cubicBezTo>
                        <a:pt x="342" y="52"/>
                        <a:pt x="282" y="99"/>
                        <a:pt x="236" y="160"/>
                      </a:cubicBezTo>
                      <a:cubicBezTo>
                        <a:pt x="250" y="169"/>
                        <a:pt x="264" y="145"/>
                        <a:pt x="288" y="152"/>
                      </a:cubicBezTo>
                      <a:cubicBezTo>
                        <a:pt x="292" y="234"/>
                        <a:pt x="244" y="300"/>
                        <a:pt x="164" y="312"/>
                      </a:cubicBezTo>
                      <a:cubicBezTo>
                        <a:pt x="155" y="302"/>
                        <a:pt x="149" y="289"/>
                        <a:pt x="152" y="268"/>
                      </a:cubicBezTo>
                      <a:cubicBezTo>
                        <a:pt x="89" y="307"/>
                        <a:pt x="48" y="401"/>
                        <a:pt x="0" y="468"/>
                      </a:cubicBezTo>
                      <a:cubicBezTo>
                        <a:pt x="41" y="489"/>
                        <a:pt x="102" y="489"/>
                        <a:pt x="144" y="508"/>
                      </a:cubicBezTo>
                      <a:cubicBezTo>
                        <a:pt x="167" y="593"/>
                        <a:pt x="60" y="589"/>
                        <a:pt x="68" y="680"/>
                      </a:cubicBezTo>
                      <a:cubicBezTo>
                        <a:pt x="77" y="772"/>
                        <a:pt x="183" y="697"/>
                        <a:pt x="184" y="620"/>
                      </a:cubicBezTo>
                      <a:cubicBezTo>
                        <a:pt x="184" y="587"/>
                        <a:pt x="185" y="538"/>
                        <a:pt x="224" y="532"/>
                      </a:cubicBezTo>
                      <a:cubicBezTo>
                        <a:pt x="275" y="523"/>
                        <a:pt x="320" y="581"/>
                        <a:pt x="372" y="580"/>
                      </a:cubicBezTo>
                      <a:cubicBezTo>
                        <a:pt x="395" y="504"/>
                        <a:pt x="424" y="434"/>
                        <a:pt x="436" y="348"/>
                      </a:cubicBezTo>
                      <a:cubicBezTo>
                        <a:pt x="413" y="354"/>
                        <a:pt x="406" y="376"/>
                        <a:pt x="372" y="372"/>
                      </a:cubicBezTo>
                      <a:cubicBezTo>
                        <a:pt x="323" y="312"/>
                        <a:pt x="379" y="210"/>
                        <a:pt x="440" y="196"/>
                      </a:cubicBezTo>
                      <a:cubicBezTo>
                        <a:pt x="450" y="204"/>
                        <a:pt x="460" y="214"/>
                        <a:pt x="460" y="232"/>
                      </a:cubicBezTo>
                      <a:cubicBezTo>
                        <a:pt x="498" y="183"/>
                        <a:pt x="496" y="94"/>
                        <a:pt x="524" y="36"/>
                      </a:cubicBezTo>
                      <a:cubicBezTo>
                        <a:pt x="500" y="33"/>
                        <a:pt x="468" y="43"/>
                        <a:pt x="450" y="34"/>
                      </a:cubicBezTo>
                      <a:cubicBezTo>
                        <a:pt x="436" y="27"/>
                        <a:pt x="413" y="11"/>
                        <a:pt x="402" y="3"/>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103" name="Freeform 65"/>
                <p:cNvSpPr/>
                <p:nvPr/>
              </p:nvSpPr>
              <p:spPr bwMode="auto">
                <a:xfrm rot="41684">
                  <a:off x="12501574" y="1700910"/>
                  <a:ext cx="875348" cy="460044"/>
                </a:xfrm>
                <a:custGeom>
                  <a:avLst/>
                  <a:gdLst/>
                  <a:ahLst/>
                  <a:cxnLst>
                    <a:cxn ang="0">
                      <a:pos x="1" y="15"/>
                    </a:cxn>
                    <a:cxn ang="0">
                      <a:pos x="0" y="54"/>
                    </a:cxn>
                    <a:cxn ang="0">
                      <a:pos x="36" y="52"/>
                    </a:cxn>
                    <a:cxn ang="0">
                      <a:pos x="4" y="80"/>
                    </a:cxn>
                    <a:cxn ang="0">
                      <a:pos x="228" y="188"/>
                    </a:cxn>
                    <a:cxn ang="0">
                      <a:pos x="216" y="152"/>
                    </a:cxn>
                    <a:cxn ang="0">
                      <a:pos x="408" y="252"/>
                    </a:cxn>
                    <a:cxn ang="0">
                      <a:pos x="360" y="260"/>
                    </a:cxn>
                    <a:cxn ang="0">
                      <a:pos x="576" y="404"/>
                    </a:cxn>
                    <a:cxn ang="0">
                      <a:pos x="608" y="304"/>
                    </a:cxn>
                    <a:cxn ang="0">
                      <a:pos x="804" y="396"/>
                    </a:cxn>
                    <a:cxn ang="0">
                      <a:pos x="624" y="252"/>
                    </a:cxn>
                    <a:cxn ang="0">
                      <a:pos x="644" y="172"/>
                    </a:cxn>
                    <a:cxn ang="0">
                      <a:pos x="416" y="80"/>
                    </a:cxn>
                    <a:cxn ang="0">
                      <a:pos x="444" y="124"/>
                    </a:cxn>
                    <a:cxn ang="0">
                      <a:pos x="244" y="52"/>
                    </a:cxn>
                    <a:cxn ang="0">
                      <a:pos x="276" y="44"/>
                    </a:cxn>
                    <a:cxn ang="0">
                      <a:pos x="32" y="0"/>
                    </a:cxn>
                    <a:cxn ang="0">
                      <a:pos x="44" y="36"/>
                    </a:cxn>
                    <a:cxn ang="0">
                      <a:pos x="1" y="15"/>
                    </a:cxn>
                  </a:cxnLst>
                  <a:rect l="0" t="0" r="r" b="b"/>
                  <a:pathLst>
                    <a:path w="808" h="425">
                      <a:moveTo>
                        <a:pt x="1" y="15"/>
                      </a:moveTo>
                      <a:cubicBezTo>
                        <a:pt x="0" y="54"/>
                        <a:pt x="0" y="54"/>
                        <a:pt x="0" y="54"/>
                      </a:cubicBezTo>
                      <a:cubicBezTo>
                        <a:pt x="36" y="52"/>
                        <a:pt x="36" y="52"/>
                        <a:pt x="36" y="52"/>
                      </a:cubicBezTo>
                      <a:cubicBezTo>
                        <a:pt x="34" y="70"/>
                        <a:pt x="12" y="68"/>
                        <a:pt x="4" y="80"/>
                      </a:cubicBezTo>
                      <a:cubicBezTo>
                        <a:pt x="82" y="113"/>
                        <a:pt x="153" y="152"/>
                        <a:pt x="228" y="188"/>
                      </a:cubicBezTo>
                      <a:cubicBezTo>
                        <a:pt x="236" y="180"/>
                        <a:pt x="204" y="163"/>
                        <a:pt x="216" y="152"/>
                      </a:cubicBezTo>
                      <a:cubicBezTo>
                        <a:pt x="298" y="151"/>
                        <a:pt x="381" y="185"/>
                        <a:pt x="408" y="252"/>
                      </a:cubicBezTo>
                      <a:cubicBezTo>
                        <a:pt x="398" y="261"/>
                        <a:pt x="380" y="261"/>
                        <a:pt x="360" y="260"/>
                      </a:cubicBezTo>
                      <a:cubicBezTo>
                        <a:pt x="414" y="309"/>
                        <a:pt x="510" y="353"/>
                        <a:pt x="576" y="404"/>
                      </a:cubicBezTo>
                      <a:cubicBezTo>
                        <a:pt x="593" y="377"/>
                        <a:pt x="594" y="334"/>
                        <a:pt x="608" y="304"/>
                      </a:cubicBezTo>
                      <a:cubicBezTo>
                        <a:pt x="698" y="305"/>
                        <a:pt x="710" y="425"/>
                        <a:pt x="804" y="396"/>
                      </a:cubicBezTo>
                      <a:cubicBezTo>
                        <a:pt x="808" y="301"/>
                        <a:pt x="637" y="319"/>
                        <a:pt x="624" y="252"/>
                      </a:cubicBezTo>
                      <a:cubicBezTo>
                        <a:pt x="618" y="222"/>
                        <a:pt x="647" y="209"/>
                        <a:pt x="644" y="172"/>
                      </a:cubicBezTo>
                      <a:cubicBezTo>
                        <a:pt x="577" y="132"/>
                        <a:pt x="501" y="102"/>
                        <a:pt x="416" y="80"/>
                      </a:cubicBezTo>
                      <a:cubicBezTo>
                        <a:pt x="412" y="90"/>
                        <a:pt x="456" y="105"/>
                        <a:pt x="444" y="124"/>
                      </a:cubicBezTo>
                      <a:cubicBezTo>
                        <a:pt x="361" y="132"/>
                        <a:pt x="285" y="100"/>
                        <a:pt x="244" y="52"/>
                      </a:cubicBezTo>
                      <a:cubicBezTo>
                        <a:pt x="252" y="46"/>
                        <a:pt x="271" y="52"/>
                        <a:pt x="276" y="44"/>
                      </a:cubicBezTo>
                      <a:cubicBezTo>
                        <a:pt x="205" y="19"/>
                        <a:pt x="115" y="13"/>
                        <a:pt x="32" y="0"/>
                      </a:cubicBezTo>
                      <a:cubicBezTo>
                        <a:pt x="22" y="10"/>
                        <a:pt x="46" y="20"/>
                        <a:pt x="44" y="36"/>
                      </a:cubicBezTo>
                      <a:lnTo>
                        <a:pt x="1" y="15"/>
                      </a:ln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104" name="Freeform 66"/>
                <p:cNvSpPr/>
                <p:nvPr/>
              </p:nvSpPr>
              <p:spPr bwMode="auto">
                <a:xfrm rot="41684">
                  <a:off x="12398600" y="1414428"/>
                  <a:ext cx="684910" cy="197162"/>
                </a:xfrm>
                <a:custGeom>
                  <a:avLst/>
                  <a:gdLst/>
                  <a:ahLst/>
                  <a:cxnLst>
                    <a:cxn ang="0">
                      <a:pos x="33" y="144"/>
                    </a:cxn>
                    <a:cxn ang="0">
                      <a:pos x="52" y="154"/>
                    </a:cxn>
                    <a:cxn ang="0">
                      <a:pos x="75" y="150"/>
                    </a:cxn>
                    <a:cxn ang="0">
                      <a:pos x="84" y="178"/>
                    </a:cxn>
                    <a:cxn ang="0">
                      <a:pos x="304" y="162"/>
                    </a:cxn>
                    <a:cxn ang="0">
                      <a:pos x="256" y="142"/>
                    </a:cxn>
                    <a:cxn ang="0">
                      <a:pos x="428" y="138"/>
                    </a:cxn>
                    <a:cxn ang="0">
                      <a:pos x="424" y="162"/>
                    </a:cxn>
                    <a:cxn ang="0">
                      <a:pos x="612" y="182"/>
                    </a:cxn>
                    <a:cxn ang="0">
                      <a:pos x="520" y="98"/>
                    </a:cxn>
                    <a:cxn ang="0">
                      <a:pos x="632" y="122"/>
                    </a:cxn>
                    <a:cxn ang="0">
                      <a:pos x="622" y="109"/>
                    </a:cxn>
                    <a:cxn ang="0">
                      <a:pos x="578" y="88"/>
                    </a:cxn>
                    <a:cxn ang="0">
                      <a:pos x="492" y="78"/>
                    </a:cxn>
                    <a:cxn ang="0">
                      <a:pos x="352" y="10"/>
                    </a:cxn>
                    <a:cxn ang="0">
                      <a:pos x="216" y="22"/>
                    </a:cxn>
                    <a:cxn ang="0">
                      <a:pos x="284" y="46"/>
                    </a:cxn>
                    <a:cxn ang="0">
                      <a:pos x="144" y="70"/>
                    </a:cxn>
                    <a:cxn ang="0">
                      <a:pos x="136" y="50"/>
                    </a:cxn>
                    <a:cxn ang="0">
                      <a:pos x="0" y="114"/>
                    </a:cxn>
                    <a:cxn ang="0">
                      <a:pos x="48" y="130"/>
                    </a:cxn>
                    <a:cxn ang="0">
                      <a:pos x="33" y="144"/>
                    </a:cxn>
                  </a:cxnLst>
                  <a:rect l="0" t="0" r="r" b="b"/>
                  <a:pathLst>
                    <a:path w="632" h="182">
                      <a:moveTo>
                        <a:pt x="33" y="144"/>
                      </a:moveTo>
                      <a:cubicBezTo>
                        <a:pt x="43" y="150"/>
                        <a:pt x="47" y="151"/>
                        <a:pt x="52" y="154"/>
                      </a:cubicBezTo>
                      <a:cubicBezTo>
                        <a:pt x="46" y="149"/>
                        <a:pt x="71" y="149"/>
                        <a:pt x="75" y="150"/>
                      </a:cubicBezTo>
                      <a:cubicBezTo>
                        <a:pt x="78" y="155"/>
                        <a:pt x="84" y="166"/>
                        <a:pt x="84" y="178"/>
                      </a:cubicBezTo>
                      <a:cubicBezTo>
                        <a:pt x="154" y="169"/>
                        <a:pt x="224" y="161"/>
                        <a:pt x="304" y="162"/>
                      </a:cubicBezTo>
                      <a:cubicBezTo>
                        <a:pt x="295" y="148"/>
                        <a:pt x="269" y="152"/>
                        <a:pt x="256" y="142"/>
                      </a:cubicBezTo>
                      <a:cubicBezTo>
                        <a:pt x="285" y="97"/>
                        <a:pt x="389" y="114"/>
                        <a:pt x="428" y="138"/>
                      </a:cubicBezTo>
                      <a:cubicBezTo>
                        <a:pt x="431" y="150"/>
                        <a:pt x="424" y="153"/>
                        <a:pt x="424" y="162"/>
                      </a:cubicBezTo>
                      <a:cubicBezTo>
                        <a:pt x="487" y="168"/>
                        <a:pt x="554" y="171"/>
                        <a:pt x="612" y="182"/>
                      </a:cubicBezTo>
                      <a:cubicBezTo>
                        <a:pt x="603" y="151"/>
                        <a:pt x="528" y="130"/>
                        <a:pt x="520" y="98"/>
                      </a:cubicBezTo>
                      <a:cubicBezTo>
                        <a:pt x="563" y="100"/>
                        <a:pt x="585" y="123"/>
                        <a:pt x="632" y="122"/>
                      </a:cubicBezTo>
                      <a:cubicBezTo>
                        <a:pt x="629" y="117"/>
                        <a:pt x="626" y="113"/>
                        <a:pt x="622" y="109"/>
                      </a:cubicBezTo>
                      <a:cubicBezTo>
                        <a:pt x="607" y="102"/>
                        <a:pt x="593" y="95"/>
                        <a:pt x="578" y="88"/>
                      </a:cubicBezTo>
                      <a:cubicBezTo>
                        <a:pt x="553" y="83"/>
                        <a:pt x="523" y="83"/>
                        <a:pt x="492" y="78"/>
                      </a:cubicBezTo>
                      <a:cubicBezTo>
                        <a:pt x="433" y="68"/>
                        <a:pt x="400" y="20"/>
                        <a:pt x="352" y="10"/>
                      </a:cubicBezTo>
                      <a:cubicBezTo>
                        <a:pt x="302" y="0"/>
                        <a:pt x="262" y="20"/>
                        <a:pt x="216" y="22"/>
                      </a:cubicBezTo>
                      <a:cubicBezTo>
                        <a:pt x="232" y="37"/>
                        <a:pt x="271" y="28"/>
                        <a:pt x="284" y="46"/>
                      </a:cubicBezTo>
                      <a:cubicBezTo>
                        <a:pt x="267" y="82"/>
                        <a:pt x="190" y="75"/>
                        <a:pt x="144" y="70"/>
                      </a:cubicBezTo>
                      <a:cubicBezTo>
                        <a:pt x="137" y="68"/>
                        <a:pt x="144" y="51"/>
                        <a:pt x="136" y="50"/>
                      </a:cubicBezTo>
                      <a:cubicBezTo>
                        <a:pt x="83" y="64"/>
                        <a:pt x="45" y="93"/>
                        <a:pt x="0" y="114"/>
                      </a:cubicBezTo>
                      <a:cubicBezTo>
                        <a:pt x="8" y="127"/>
                        <a:pt x="40" y="127"/>
                        <a:pt x="48" y="130"/>
                      </a:cubicBezTo>
                      <a:cubicBezTo>
                        <a:pt x="46" y="134"/>
                        <a:pt x="40" y="145"/>
                        <a:pt x="33" y="144"/>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105" name="Freeform 67"/>
                <p:cNvSpPr/>
                <p:nvPr/>
              </p:nvSpPr>
              <p:spPr bwMode="auto">
                <a:xfrm rot="41684">
                  <a:off x="11283832" y="1406535"/>
                  <a:ext cx="693820" cy="196048"/>
                </a:xfrm>
                <a:custGeom>
                  <a:avLst/>
                  <a:gdLst/>
                  <a:ahLst/>
                  <a:cxnLst>
                    <a:cxn ang="0">
                      <a:pos x="550" y="172"/>
                    </a:cxn>
                    <a:cxn ang="0">
                      <a:pos x="562" y="174"/>
                    </a:cxn>
                    <a:cxn ang="0">
                      <a:pos x="564" y="145"/>
                    </a:cxn>
                    <a:cxn ang="0">
                      <a:pos x="590" y="149"/>
                    </a:cxn>
                    <a:cxn ang="0">
                      <a:pos x="611" y="137"/>
                    </a:cxn>
                    <a:cxn ang="0">
                      <a:pos x="593" y="126"/>
                    </a:cxn>
                    <a:cxn ang="0">
                      <a:pos x="640" y="117"/>
                    </a:cxn>
                    <a:cxn ang="0">
                      <a:pos x="500" y="45"/>
                    </a:cxn>
                    <a:cxn ang="0">
                      <a:pos x="352" y="49"/>
                    </a:cxn>
                    <a:cxn ang="0">
                      <a:pos x="420" y="25"/>
                    </a:cxn>
                    <a:cxn ang="0">
                      <a:pos x="284" y="9"/>
                    </a:cxn>
                    <a:cxn ang="0">
                      <a:pos x="144" y="77"/>
                    </a:cxn>
                    <a:cxn ang="0">
                      <a:pos x="43" y="90"/>
                    </a:cxn>
                    <a:cxn ang="0">
                      <a:pos x="17" y="102"/>
                    </a:cxn>
                    <a:cxn ang="0">
                      <a:pos x="0" y="117"/>
                    </a:cxn>
                    <a:cxn ang="0">
                      <a:pos x="116" y="97"/>
                    </a:cxn>
                    <a:cxn ang="0">
                      <a:pos x="20" y="181"/>
                    </a:cxn>
                    <a:cxn ang="0">
                      <a:pos x="212" y="161"/>
                    </a:cxn>
                    <a:cxn ang="0">
                      <a:pos x="212" y="133"/>
                    </a:cxn>
                    <a:cxn ang="0">
                      <a:pos x="380" y="133"/>
                    </a:cxn>
                    <a:cxn ang="0">
                      <a:pos x="332" y="153"/>
                    </a:cxn>
                    <a:cxn ang="0">
                      <a:pos x="500" y="169"/>
                    </a:cxn>
                    <a:cxn ang="0">
                      <a:pos x="550" y="172"/>
                    </a:cxn>
                  </a:cxnLst>
                  <a:rect l="0" t="0" r="r" b="b"/>
                  <a:pathLst>
                    <a:path w="640" h="181">
                      <a:moveTo>
                        <a:pt x="550" y="172"/>
                      </a:moveTo>
                      <a:cubicBezTo>
                        <a:pt x="550" y="172"/>
                        <a:pt x="560" y="175"/>
                        <a:pt x="562" y="174"/>
                      </a:cubicBezTo>
                      <a:cubicBezTo>
                        <a:pt x="564" y="170"/>
                        <a:pt x="565" y="150"/>
                        <a:pt x="564" y="145"/>
                      </a:cubicBezTo>
                      <a:cubicBezTo>
                        <a:pt x="569" y="145"/>
                        <a:pt x="577" y="145"/>
                        <a:pt x="590" y="149"/>
                      </a:cubicBezTo>
                      <a:cubicBezTo>
                        <a:pt x="594" y="147"/>
                        <a:pt x="608" y="140"/>
                        <a:pt x="611" y="137"/>
                      </a:cubicBezTo>
                      <a:cubicBezTo>
                        <a:pt x="596" y="143"/>
                        <a:pt x="592" y="129"/>
                        <a:pt x="593" y="126"/>
                      </a:cubicBezTo>
                      <a:cubicBezTo>
                        <a:pt x="597" y="126"/>
                        <a:pt x="640" y="117"/>
                        <a:pt x="640" y="117"/>
                      </a:cubicBezTo>
                      <a:cubicBezTo>
                        <a:pt x="601" y="85"/>
                        <a:pt x="551" y="64"/>
                        <a:pt x="500" y="45"/>
                      </a:cubicBezTo>
                      <a:cubicBezTo>
                        <a:pt x="485" y="93"/>
                        <a:pt x="380" y="70"/>
                        <a:pt x="352" y="49"/>
                      </a:cubicBezTo>
                      <a:cubicBezTo>
                        <a:pt x="360" y="26"/>
                        <a:pt x="392" y="28"/>
                        <a:pt x="420" y="25"/>
                      </a:cubicBezTo>
                      <a:cubicBezTo>
                        <a:pt x="369" y="8"/>
                        <a:pt x="329" y="0"/>
                        <a:pt x="284" y="9"/>
                      </a:cubicBezTo>
                      <a:cubicBezTo>
                        <a:pt x="232" y="20"/>
                        <a:pt x="191" y="69"/>
                        <a:pt x="144" y="77"/>
                      </a:cubicBezTo>
                      <a:cubicBezTo>
                        <a:pt x="106" y="83"/>
                        <a:pt x="72" y="81"/>
                        <a:pt x="43" y="90"/>
                      </a:cubicBezTo>
                      <a:cubicBezTo>
                        <a:pt x="34" y="94"/>
                        <a:pt x="26" y="98"/>
                        <a:pt x="17" y="102"/>
                      </a:cubicBezTo>
                      <a:cubicBezTo>
                        <a:pt x="11" y="106"/>
                        <a:pt x="6" y="111"/>
                        <a:pt x="0" y="117"/>
                      </a:cubicBezTo>
                      <a:cubicBezTo>
                        <a:pt x="30" y="132"/>
                        <a:pt x="74" y="95"/>
                        <a:pt x="116" y="97"/>
                      </a:cubicBezTo>
                      <a:cubicBezTo>
                        <a:pt x="93" y="134"/>
                        <a:pt x="45" y="146"/>
                        <a:pt x="20" y="181"/>
                      </a:cubicBezTo>
                      <a:cubicBezTo>
                        <a:pt x="80" y="170"/>
                        <a:pt x="147" y="166"/>
                        <a:pt x="212" y="161"/>
                      </a:cubicBezTo>
                      <a:cubicBezTo>
                        <a:pt x="222" y="153"/>
                        <a:pt x="199" y="145"/>
                        <a:pt x="212" y="133"/>
                      </a:cubicBezTo>
                      <a:cubicBezTo>
                        <a:pt x="250" y="111"/>
                        <a:pt x="345" y="100"/>
                        <a:pt x="380" y="133"/>
                      </a:cubicBezTo>
                      <a:cubicBezTo>
                        <a:pt x="374" y="149"/>
                        <a:pt x="352" y="150"/>
                        <a:pt x="332" y="153"/>
                      </a:cubicBezTo>
                      <a:cubicBezTo>
                        <a:pt x="385" y="166"/>
                        <a:pt x="446" y="161"/>
                        <a:pt x="500" y="169"/>
                      </a:cubicBezTo>
                      <a:lnTo>
                        <a:pt x="550" y="172"/>
                      </a:ln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106" name="Freeform 68"/>
                <p:cNvSpPr/>
                <p:nvPr/>
              </p:nvSpPr>
              <p:spPr bwMode="auto">
                <a:xfrm rot="41684">
                  <a:off x="11160168" y="1525580"/>
                  <a:ext cx="731684" cy="331945"/>
                </a:xfrm>
                <a:custGeom>
                  <a:avLst/>
                  <a:gdLst/>
                  <a:ahLst/>
                  <a:cxnLst>
                    <a:cxn ang="0">
                      <a:pos x="659" y="98"/>
                    </a:cxn>
                    <a:cxn ang="0">
                      <a:pos x="675" y="64"/>
                    </a:cxn>
                    <a:cxn ang="0">
                      <a:pos x="532" y="54"/>
                    </a:cxn>
                    <a:cxn ang="0">
                      <a:pos x="416" y="50"/>
                    </a:cxn>
                    <a:cxn ang="0">
                      <a:pos x="468" y="22"/>
                    </a:cxn>
                    <a:cxn ang="0">
                      <a:pos x="344" y="26"/>
                    </a:cxn>
                    <a:cxn ang="0">
                      <a:pos x="356" y="46"/>
                    </a:cxn>
                    <a:cxn ang="0">
                      <a:pos x="120" y="82"/>
                    </a:cxn>
                    <a:cxn ang="0">
                      <a:pos x="40" y="166"/>
                    </a:cxn>
                    <a:cxn ang="0">
                      <a:pos x="216" y="138"/>
                    </a:cxn>
                    <a:cxn ang="0">
                      <a:pos x="8" y="226"/>
                    </a:cxn>
                    <a:cxn ang="0">
                      <a:pos x="4" y="306"/>
                    </a:cxn>
                    <a:cxn ang="0">
                      <a:pos x="268" y="218"/>
                    </a:cxn>
                    <a:cxn ang="0">
                      <a:pos x="236" y="258"/>
                    </a:cxn>
                    <a:cxn ang="0">
                      <a:pos x="376" y="214"/>
                    </a:cxn>
                    <a:cxn ang="0">
                      <a:pos x="344" y="206"/>
                    </a:cxn>
                    <a:cxn ang="0">
                      <a:pos x="656" y="114"/>
                    </a:cxn>
                    <a:cxn ang="0">
                      <a:pos x="448" y="114"/>
                    </a:cxn>
                    <a:cxn ang="0">
                      <a:pos x="640" y="96"/>
                    </a:cxn>
                    <a:cxn ang="0">
                      <a:pos x="659" y="98"/>
                    </a:cxn>
                  </a:cxnLst>
                  <a:rect l="0" t="0" r="r" b="b"/>
                  <a:pathLst>
                    <a:path w="675" h="306">
                      <a:moveTo>
                        <a:pt x="659" y="98"/>
                      </a:moveTo>
                      <a:cubicBezTo>
                        <a:pt x="670" y="96"/>
                        <a:pt x="675" y="64"/>
                        <a:pt x="675" y="64"/>
                      </a:cubicBezTo>
                      <a:cubicBezTo>
                        <a:pt x="652" y="64"/>
                        <a:pt x="551" y="55"/>
                        <a:pt x="532" y="54"/>
                      </a:cubicBezTo>
                      <a:cubicBezTo>
                        <a:pt x="493" y="52"/>
                        <a:pt x="456" y="58"/>
                        <a:pt x="416" y="50"/>
                      </a:cubicBezTo>
                      <a:cubicBezTo>
                        <a:pt x="422" y="29"/>
                        <a:pt x="460" y="41"/>
                        <a:pt x="468" y="22"/>
                      </a:cubicBezTo>
                      <a:cubicBezTo>
                        <a:pt x="439" y="0"/>
                        <a:pt x="373" y="6"/>
                        <a:pt x="344" y="26"/>
                      </a:cubicBezTo>
                      <a:cubicBezTo>
                        <a:pt x="340" y="41"/>
                        <a:pt x="359" y="32"/>
                        <a:pt x="356" y="46"/>
                      </a:cubicBezTo>
                      <a:cubicBezTo>
                        <a:pt x="285" y="76"/>
                        <a:pt x="187" y="53"/>
                        <a:pt x="120" y="82"/>
                      </a:cubicBezTo>
                      <a:cubicBezTo>
                        <a:pt x="79" y="99"/>
                        <a:pt x="67" y="138"/>
                        <a:pt x="40" y="166"/>
                      </a:cubicBezTo>
                      <a:cubicBezTo>
                        <a:pt x="84" y="162"/>
                        <a:pt x="152" y="109"/>
                        <a:pt x="216" y="138"/>
                      </a:cubicBezTo>
                      <a:cubicBezTo>
                        <a:pt x="176" y="196"/>
                        <a:pt x="82" y="201"/>
                        <a:pt x="8" y="226"/>
                      </a:cubicBezTo>
                      <a:cubicBezTo>
                        <a:pt x="0" y="247"/>
                        <a:pt x="5" y="279"/>
                        <a:pt x="4" y="306"/>
                      </a:cubicBezTo>
                      <a:cubicBezTo>
                        <a:pt x="93" y="278"/>
                        <a:pt x="159" y="226"/>
                        <a:pt x="268" y="218"/>
                      </a:cubicBezTo>
                      <a:cubicBezTo>
                        <a:pt x="265" y="239"/>
                        <a:pt x="238" y="236"/>
                        <a:pt x="236" y="258"/>
                      </a:cubicBezTo>
                      <a:cubicBezTo>
                        <a:pt x="284" y="276"/>
                        <a:pt x="347" y="242"/>
                        <a:pt x="376" y="214"/>
                      </a:cubicBezTo>
                      <a:cubicBezTo>
                        <a:pt x="372" y="205"/>
                        <a:pt x="358" y="206"/>
                        <a:pt x="344" y="206"/>
                      </a:cubicBezTo>
                      <a:cubicBezTo>
                        <a:pt x="406" y="138"/>
                        <a:pt x="603" y="184"/>
                        <a:pt x="656" y="114"/>
                      </a:cubicBezTo>
                      <a:cubicBezTo>
                        <a:pt x="587" y="110"/>
                        <a:pt x="509" y="136"/>
                        <a:pt x="448" y="114"/>
                      </a:cubicBezTo>
                      <a:cubicBezTo>
                        <a:pt x="483" y="80"/>
                        <a:pt x="585" y="85"/>
                        <a:pt x="640" y="96"/>
                      </a:cubicBezTo>
                      <a:cubicBezTo>
                        <a:pt x="640" y="96"/>
                        <a:pt x="653" y="99"/>
                        <a:pt x="659" y="98"/>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107" name="Freeform 69"/>
                <p:cNvSpPr/>
                <p:nvPr/>
              </p:nvSpPr>
              <p:spPr bwMode="auto">
                <a:xfrm rot="41684">
                  <a:off x="10997063" y="1687074"/>
                  <a:ext cx="867552" cy="458931"/>
                </a:xfrm>
                <a:custGeom>
                  <a:avLst/>
                  <a:gdLst/>
                  <a:ahLst/>
                  <a:cxnLst>
                    <a:cxn ang="0">
                      <a:pos x="756" y="32"/>
                    </a:cxn>
                    <a:cxn ang="0">
                      <a:pos x="772" y="0"/>
                    </a:cxn>
                    <a:cxn ang="0">
                      <a:pos x="524" y="40"/>
                    </a:cxn>
                    <a:cxn ang="0">
                      <a:pos x="556" y="52"/>
                    </a:cxn>
                    <a:cxn ang="0">
                      <a:pos x="356" y="124"/>
                    </a:cxn>
                    <a:cxn ang="0">
                      <a:pos x="388" y="80"/>
                    </a:cxn>
                    <a:cxn ang="0">
                      <a:pos x="156" y="168"/>
                    </a:cxn>
                    <a:cxn ang="0">
                      <a:pos x="180" y="244"/>
                    </a:cxn>
                    <a:cxn ang="0">
                      <a:pos x="0" y="400"/>
                    </a:cxn>
                    <a:cxn ang="0">
                      <a:pos x="192" y="304"/>
                    </a:cxn>
                    <a:cxn ang="0">
                      <a:pos x="224" y="404"/>
                    </a:cxn>
                    <a:cxn ang="0">
                      <a:pos x="444" y="260"/>
                    </a:cxn>
                    <a:cxn ang="0">
                      <a:pos x="396" y="252"/>
                    </a:cxn>
                    <a:cxn ang="0">
                      <a:pos x="588" y="152"/>
                    </a:cxn>
                    <a:cxn ang="0">
                      <a:pos x="568" y="188"/>
                    </a:cxn>
                    <a:cxn ang="0">
                      <a:pos x="800" y="80"/>
                    </a:cxn>
                    <a:cxn ang="0">
                      <a:pos x="764" y="56"/>
                    </a:cxn>
                  </a:cxnLst>
                  <a:rect l="0" t="0" r="r" b="b"/>
                  <a:pathLst>
                    <a:path w="800" h="424">
                      <a:moveTo>
                        <a:pt x="756" y="32"/>
                      </a:moveTo>
                      <a:cubicBezTo>
                        <a:pt x="757" y="17"/>
                        <a:pt x="769" y="13"/>
                        <a:pt x="772" y="0"/>
                      </a:cubicBezTo>
                      <a:cubicBezTo>
                        <a:pt x="682" y="6"/>
                        <a:pt x="601" y="21"/>
                        <a:pt x="524" y="40"/>
                      </a:cubicBezTo>
                      <a:cubicBezTo>
                        <a:pt x="530" y="49"/>
                        <a:pt x="548" y="45"/>
                        <a:pt x="556" y="52"/>
                      </a:cubicBezTo>
                      <a:cubicBezTo>
                        <a:pt x="514" y="98"/>
                        <a:pt x="438" y="131"/>
                        <a:pt x="356" y="124"/>
                      </a:cubicBezTo>
                      <a:cubicBezTo>
                        <a:pt x="354" y="96"/>
                        <a:pt x="378" y="96"/>
                        <a:pt x="388" y="80"/>
                      </a:cubicBezTo>
                      <a:cubicBezTo>
                        <a:pt x="298" y="97"/>
                        <a:pt x="230" y="135"/>
                        <a:pt x="156" y="168"/>
                      </a:cubicBezTo>
                      <a:cubicBezTo>
                        <a:pt x="157" y="200"/>
                        <a:pt x="167" y="223"/>
                        <a:pt x="180" y="244"/>
                      </a:cubicBezTo>
                      <a:cubicBezTo>
                        <a:pt x="148" y="324"/>
                        <a:pt x="7" y="295"/>
                        <a:pt x="0" y="400"/>
                      </a:cubicBezTo>
                      <a:cubicBezTo>
                        <a:pt x="89" y="424"/>
                        <a:pt x="107" y="310"/>
                        <a:pt x="192" y="304"/>
                      </a:cubicBezTo>
                      <a:cubicBezTo>
                        <a:pt x="208" y="332"/>
                        <a:pt x="209" y="374"/>
                        <a:pt x="224" y="404"/>
                      </a:cubicBezTo>
                      <a:cubicBezTo>
                        <a:pt x="297" y="356"/>
                        <a:pt x="376" y="313"/>
                        <a:pt x="444" y="260"/>
                      </a:cubicBezTo>
                      <a:cubicBezTo>
                        <a:pt x="436" y="255"/>
                        <a:pt x="405" y="266"/>
                        <a:pt x="396" y="252"/>
                      </a:cubicBezTo>
                      <a:cubicBezTo>
                        <a:pt x="421" y="182"/>
                        <a:pt x="504" y="149"/>
                        <a:pt x="588" y="152"/>
                      </a:cubicBezTo>
                      <a:cubicBezTo>
                        <a:pt x="588" y="171"/>
                        <a:pt x="573" y="174"/>
                        <a:pt x="568" y="188"/>
                      </a:cubicBezTo>
                      <a:cubicBezTo>
                        <a:pt x="650" y="157"/>
                        <a:pt x="714" y="108"/>
                        <a:pt x="800" y="80"/>
                      </a:cubicBezTo>
                      <a:cubicBezTo>
                        <a:pt x="793" y="67"/>
                        <a:pt x="774" y="66"/>
                        <a:pt x="764" y="56"/>
                      </a:cubicBezTo>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108" name="Freeform 70"/>
                <p:cNvSpPr/>
                <p:nvPr/>
              </p:nvSpPr>
              <p:spPr bwMode="auto">
                <a:xfrm rot="41684">
                  <a:off x="12263578" y="1861043"/>
                  <a:ext cx="567974" cy="815382"/>
                </a:xfrm>
                <a:custGeom>
                  <a:avLst/>
                  <a:gdLst/>
                  <a:ahLst/>
                  <a:cxnLst>
                    <a:cxn ang="0">
                      <a:pos x="75" y="28"/>
                    </a:cxn>
                    <a:cxn ang="0">
                      <a:pos x="60" y="36"/>
                    </a:cxn>
                    <a:cxn ang="0">
                      <a:pos x="0" y="36"/>
                    </a:cxn>
                    <a:cxn ang="0">
                      <a:pos x="60" y="232"/>
                    </a:cxn>
                    <a:cxn ang="0">
                      <a:pos x="84" y="196"/>
                    </a:cxn>
                    <a:cxn ang="0">
                      <a:pos x="92" y="348"/>
                    </a:cxn>
                    <a:cxn ang="0">
                      <a:pos x="156" y="580"/>
                    </a:cxn>
                    <a:cxn ang="0">
                      <a:pos x="304" y="532"/>
                    </a:cxn>
                    <a:cxn ang="0">
                      <a:pos x="440" y="716"/>
                    </a:cxn>
                    <a:cxn ang="0">
                      <a:pos x="384" y="504"/>
                    </a:cxn>
                    <a:cxn ang="0">
                      <a:pos x="524" y="468"/>
                    </a:cxn>
                    <a:cxn ang="0">
                      <a:pos x="376" y="264"/>
                    </a:cxn>
                    <a:cxn ang="0">
                      <a:pos x="364" y="308"/>
                    </a:cxn>
                    <a:cxn ang="0">
                      <a:pos x="236" y="152"/>
                    </a:cxn>
                    <a:cxn ang="0">
                      <a:pos x="288" y="164"/>
                    </a:cxn>
                    <a:cxn ang="0">
                      <a:pos x="128" y="0"/>
                    </a:cxn>
                    <a:cxn ang="0">
                      <a:pos x="92" y="28"/>
                    </a:cxn>
                    <a:cxn ang="0">
                      <a:pos x="75" y="28"/>
                    </a:cxn>
                  </a:cxnLst>
                  <a:rect l="0" t="0" r="r" b="b"/>
                  <a:pathLst>
                    <a:path w="524" h="753">
                      <a:moveTo>
                        <a:pt x="75" y="28"/>
                      </a:moveTo>
                      <a:cubicBezTo>
                        <a:pt x="67" y="31"/>
                        <a:pt x="60" y="36"/>
                        <a:pt x="60" y="36"/>
                      </a:cubicBezTo>
                      <a:cubicBezTo>
                        <a:pt x="43" y="47"/>
                        <a:pt x="23" y="31"/>
                        <a:pt x="0" y="36"/>
                      </a:cubicBezTo>
                      <a:cubicBezTo>
                        <a:pt x="23" y="98"/>
                        <a:pt x="31" y="176"/>
                        <a:pt x="60" y="232"/>
                      </a:cubicBezTo>
                      <a:cubicBezTo>
                        <a:pt x="69" y="221"/>
                        <a:pt x="68" y="200"/>
                        <a:pt x="84" y="196"/>
                      </a:cubicBezTo>
                      <a:cubicBezTo>
                        <a:pt x="171" y="194"/>
                        <a:pt x="220" y="445"/>
                        <a:pt x="92" y="348"/>
                      </a:cubicBezTo>
                      <a:cubicBezTo>
                        <a:pt x="97" y="425"/>
                        <a:pt x="134" y="506"/>
                        <a:pt x="156" y="580"/>
                      </a:cubicBezTo>
                      <a:cubicBezTo>
                        <a:pt x="211" y="578"/>
                        <a:pt x="249" y="522"/>
                        <a:pt x="304" y="532"/>
                      </a:cubicBezTo>
                      <a:cubicBezTo>
                        <a:pt x="381" y="546"/>
                        <a:pt x="313" y="753"/>
                        <a:pt x="440" y="716"/>
                      </a:cubicBezTo>
                      <a:cubicBezTo>
                        <a:pt x="507" y="621"/>
                        <a:pt x="361" y="593"/>
                        <a:pt x="384" y="504"/>
                      </a:cubicBezTo>
                      <a:cubicBezTo>
                        <a:pt x="428" y="489"/>
                        <a:pt x="480" y="483"/>
                        <a:pt x="524" y="468"/>
                      </a:cubicBezTo>
                      <a:cubicBezTo>
                        <a:pt x="481" y="394"/>
                        <a:pt x="438" y="319"/>
                        <a:pt x="376" y="264"/>
                      </a:cubicBezTo>
                      <a:cubicBezTo>
                        <a:pt x="367" y="274"/>
                        <a:pt x="375" y="301"/>
                        <a:pt x="364" y="308"/>
                      </a:cubicBezTo>
                      <a:cubicBezTo>
                        <a:pt x="288" y="307"/>
                        <a:pt x="230" y="234"/>
                        <a:pt x="236" y="152"/>
                      </a:cubicBezTo>
                      <a:cubicBezTo>
                        <a:pt x="253" y="145"/>
                        <a:pt x="271" y="159"/>
                        <a:pt x="288" y="164"/>
                      </a:cubicBezTo>
                      <a:cubicBezTo>
                        <a:pt x="246" y="97"/>
                        <a:pt x="181" y="55"/>
                        <a:pt x="128" y="0"/>
                      </a:cubicBezTo>
                      <a:cubicBezTo>
                        <a:pt x="108" y="2"/>
                        <a:pt x="109" y="24"/>
                        <a:pt x="92" y="28"/>
                      </a:cubicBezTo>
                      <a:cubicBezTo>
                        <a:pt x="92" y="28"/>
                        <a:pt x="83" y="26"/>
                        <a:pt x="75" y="28"/>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109" name="Freeform 71"/>
                <p:cNvSpPr/>
                <p:nvPr/>
              </p:nvSpPr>
              <p:spPr bwMode="auto">
                <a:xfrm rot="41684">
                  <a:off x="12494992" y="1351898"/>
                  <a:ext cx="101345" cy="34531"/>
                </a:xfrm>
                <a:custGeom>
                  <a:avLst/>
                  <a:gdLst/>
                  <a:ahLst/>
                  <a:cxnLst>
                    <a:cxn ang="0">
                      <a:pos x="0" y="6"/>
                    </a:cxn>
                    <a:cxn ang="0">
                      <a:pos x="93" y="14"/>
                    </a:cxn>
                    <a:cxn ang="0">
                      <a:pos x="33" y="2"/>
                    </a:cxn>
                    <a:cxn ang="0">
                      <a:pos x="0" y="6"/>
                    </a:cxn>
                  </a:cxnLst>
                  <a:rect l="0" t="0" r="r" b="b"/>
                  <a:pathLst>
                    <a:path w="93" h="32">
                      <a:moveTo>
                        <a:pt x="0" y="6"/>
                      </a:moveTo>
                      <a:cubicBezTo>
                        <a:pt x="9" y="32"/>
                        <a:pt x="74" y="32"/>
                        <a:pt x="93" y="14"/>
                      </a:cubicBezTo>
                      <a:cubicBezTo>
                        <a:pt x="73" y="9"/>
                        <a:pt x="53" y="6"/>
                        <a:pt x="33" y="2"/>
                      </a:cubicBezTo>
                      <a:cubicBezTo>
                        <a:pt x="21" y="2"/>
                        <a:pt x="7" y="0"/>
                        <a:pt x="0" y="6"/>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110" name="Freeform 72"/>
                <p:cNvSpPr/>
                <p:nvPr/>
              </p:nvSpPr>
              <p:spPr bwMode="auto">
                <a:xfrm rot="41684">
                  <a:off x="12802388" y="1427442"/>
                  <a:ext cx="187097" cy="67949"/>
                </a:xfrm>
                <a:custGeom>
                  <a:avLst/>
                  <a:gdLst/>
                  <a:ahLst/>
                  <a:cxnLst>
                    <a:cxn ang="0">
                      <a:pos x="108" y="60"/>
                    </a:cxn>
                    <a:cxn ang="0">
                      <a:pos x="173" y="63"/>
                    </a:cxn>
                    <a:cxn ang="0">
                      <a:pos x="8" y="0"/>
                    </a:cxn>
                    <a:cxn ang="0">
                      <a:pos x="0" y="0"/>
                    </a:cxn>
                    <a:cxn ang="0">
                      <a:pos x="108" y="60"/>
                    </a:cxn>
                  </a:cxnLst>
                  <a:rect l="0" t="0" r="r" b="b"/>
                  <a:pathLst>
                    <a:path w="173" h="63">
                      <a:moveTo>
                        <a:pt x="108" y="60"/>
                      </a:moveTo>
                      <a:cubicBezTo>
                        <a:pt x="131" y="58"/>
                        <a:pt x="153" y="60"/>
                        <a:pt x="173" y="63"/>
                      </a:cubicBezTo>
                      <a:cubicBezTo>
                        <a:pt x="120" y="40"/>
                        <a:pt x="64" y="19"/>
                        <a:pt x="8" y="0"/>
                      </a:cubicBezTo>
                      <a:cubicBezTo>
                        <a:pt x="5" y="0"/>
                        <a:pt x="3" y="0"/>
                        <a:pt x="0" y="0"/>
                      </a:cubicBezTo>
                      <a:cubicBezTo>
                        <a:pt x="35" y="21"/>
                        <a:pt x="73" y="39"/>
                        <a:pt x="108" y="60"/>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111" name="Freeform 73"/>
                <p:cNvSpPr/>
                <p:nvPr/>
              </p:nvSpPr>
              <p:spPr bwMode="auto">
                <a:xfrm rot="41684">
                  <a:off x="12221235" y="1331154"/>
                  <a:ext cx="533450" cy="225010"/>
                </a:xfrm>
                <a:custGeom>
                  <a:avLst/>
                  <a:gdLst/>
                  <a:ahLst/>
                  <a:cxnLst>
                    <a:cxn ang="0">
                      <a:pos x="96" y="36"/>
                    </a:cxn>
                    <a:cxn ang="0">
                      <a:pos x="0" y="40"/>
                    </a:cxn>
                    <a:cxn ang="0">
                      <a:pos x="76" y="60"/>
                    </a:cxn>
                    <a:cxn ang="0">
                      <a:pos x="28" y="160"/>
                    </a:cxn>
                    <a:cxn ang="0">
                      <a:pos x="72" y="176"/>
                    </a:cxn>
                    <a:cxn ang="0">
                      <a:pos x="176" y="104"/>
                    </a:cxn>
                    <a:cxn ang="0">
                      <a:pos x="100" y="184"/>
                    </a:cxn>
                    <a:cxn ang="0">
                      <a:pos x="316" y="116"/>
                    </a:cxn>
                    <a:cxn ang="0">
                      <a:pos x="332" y="140"/>
                    </a:cxn>
                    <a:cxn ang="0">
                      <a:pos x="424" y="124"/>
                    </a:cxn>
                    <a:cxn ang="0">
                      <a:pos x="360" y="104"/>
                    </a:cxn>
                    <a:cxn ang="0">
                      <a:pos x="492" y="76"/>
                    </a:cxn>
                    <a:cxn ang="0">
                      <a:pos x="452" y="57"/>
                    </a:cxn>
                    <a:cxn ang="0">
                      <a:pos x="366" y="36"/>
                    </a:cxn>
                    <a:cxn ang="0">
                      <a:pos x="232" y="28"/>
                    </a:cxn>
                    <a:cxn ang="0">
                      <a:pos x="254" y="15"/>
                    </a:cxn>
                    <a:cxn ang="0">
                      <a:pos x="130" y="0"/>
                    </a:cxn>
                    <a:cxn ang="0">
                      <a:pos x="96" y="36"/>
                    </a:cxn>
                  </a:cxnLst>
                  <a:rect l="0" t="0" r="r" b="b"/>
                  <a:pathLst>
                    <a:path w="492" h="208">
                      <a:moveTo>
                        <a:pt x="96" y="36"/>
                      </a:moveTo>
                      <a:cubicBezTo>
                        <a:pt x="65" y="44"/>
                        <a:pt x="25" y="3"/>
                        <a:pt x="0" y="40"/>
                      </a:cubicBezTo>
                      <a:cubicBezTo>
                        <a:pt x="2" y="83"/>
                        <a:pt x="54" y="51"/>
                        <a:pt x="76" y="60"/>
                      </a:cubicBezTo>
                      <a:cubicBezTo>
                        <a:pt x="75" y="93"/>
                        <a:pt x="39" y="124"/>
                        <a:pt x="28" y="160"/>
                      </a:cubicBezTo>
                      <a:cubicBezTo>
                        <a:pt x="41" y="167"/>
                        <a:pt x="54" y="174"/>
                        <a:pt x="72" y="176"/>
                      </a:cubicBezTo>
                      <a:cubicBezTo>
                        <a:pt x="97" y="143"/>
                        <a:pt x="110" y="97"/>
                        <a:pt x="176" y="104"/>
                      </a:cubicBezTo>
                      <a:cubicBezTo>
                        <a:pt x="181" y="146"/>
                        <a:pt x="120" y="154"/>
                        <a:pt x="100" y="184"/>
                      </a:cubicBezTo>
                      <a:cubicBezTo>
                        <a:pt x="193" y="208"/>
                        <a:pt x="224" y="119"/>
                        <a:pt x="316" y="116"/>
                      </a:cubicBezTo>
                      <a:cubicBezTo>
                        <a:pt x="336" y="117"/>
                        <a:pt x="317" y="132"/>
                        <a:pt x="332" y="140"/>
                      </a:cubicBezTo>
                      <a:cubicBezTo>
                        <a:pt x="366" y="139"/>
                        <a:pt x="410" y="147"/>
                        <a:pt x="424" y="124"/>
                      </a:cubicBezTo>
                      <a:cubicBezTo>
                        <a:pt x="415" y="105"/>
                        <a:pt x="379" y="113"/>
                        <a:pt x="360" y="104"/>
                      </a:cubicBezTo>
                      <a:cubicBezTo>
                        <a:pt x="383" y="74"/>
                        <a:pt x="447" y="84"/>
                        <a:pt x="492" y="76"/>
                      </a:cubicBezTo>
                      <a:cubicBezTo>
                        <a:pt x="480" y="69"/>
                        <a:pt x="466" y="63"/>
                        <a:pt x="452" y="57"/>
                      </a:cubicBezTo>
                      <a:cubicBezTo>
                        <a:pt x="424" y="49"/>
                        <a:pt x="395" y="42"/>
                        <a:pt x="366" y="36"/>
                      </a:cubicBezTo>
                      <a:cubicBezTo>
                        <a:pt x="334" y="55"/>
                        <a:pt x="252" y="56"/>
                        <a:pt x="232" y="28"/>
                      </a:cubicBezTo>
                      <a:cubicBezTo>
                        <a:pt x="237" y="23"/>
                        <a:pt x="245" y="18"/>
                        <a:pt x="254" y="15"/>
                      </a:cubicBezTo>
                      <a:cubicBezTo>
                        <a:pt x="213" y="9"/>
                        <a:pt x="172" y="4"/>
                        <a:pt x="130" y="0"/>
                      </a:cubicBezTo>
                      <a:cubicBezTo>
                        <a:pt x="120" y="13"/>
                        <a:pt x="112" y="32"/>
                        <a:pt x="96" y="36"/>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112" name="Freeform 74"/>
                <p:cNvSpPr/>
                <p:nvPr/>
              </p:nvSpPr>
              <p:spPr bwMode="auto">
                <a:xfrm rot="41684">
                  <a:off x="12990269" y="1539439"/>
                  <a:ext cx="459948" cy="269566"/>
                </a:xfrm>
                <a:custGeom>
                  <a:avLst/>
                  <a:gdLst/>
                  <a:ahLst/>
                  <a:cxnLst>
                    <a:cxn ang="0">
                      <a:pos x="0" y="0"/>
                    </a:cxn>
                    <a:cxn ang="0">
                      <a:pos x="100" y="80"/>
                    </a:cxn>
                    <a:cxn ang="0">
                      <a:pos x="312" y="156"/>
                    </a:cxn>
                    <a:cxn ang="0">
                      <a:pos x="424" y="248"/>
                    </a:cxn>
                    <a:cxn ang="0">
                      <a:pos x="352" y="172"/>
                    </a:cxn>
                    <a:cxn ang="0">
                      <a:pos x="359" y="173"/>
                    </a:cxn>
                    <a:cxn ang="0">
                      <a:pos x="99" y="11"/>
                    </a:cxn>
                    <a:cxn ang="0">
                      <a:pos x="112" y="24"/>
                    </a:cxn>
                    <a:cxn ang="0">
                      <a:pos x="0" y="0"/>
                    </a:cxn>
                  </a:cxnLst>
                  <a:rect l="0" t="0" r="r" b="b"/>
                  <a:pathLst>
                    <a:path w="424" h="248">
                      <a:moveTo>
                        <a:pt x="0" y="0"/>
                      </a:moveTo>
                      <a:cubicBezTo>
                        <a:pt x="29" y="17"/>
                        <a:pt x="56" y="62"/>
                        <a:pt x="100" y="80"/>
                      </a:cubicBezTo>
                      <a:cubicBezTo>
                        <a:pt x="169" y="109"/>
                        <a:pt x="266" y="100"/>
                        <a:pt x="312" y="156"/>
                      </a:cubicBezTo>
                      <a:cubicBezTo>
                        <a:pt x="326" y="211"/>
                        <a:pt x="373" y="232"/>
                        <a:pt x="424" y="248"/>
                      </a:cubicBezTo>
                      <a:cubicBezTo>
                        <a:pt x="413" y="210"/>
                        <a:pt x="374" y="200"/>
                        <a:pt x="352" y="172"/>
                      </a:cubicBezTo>
                      <a:cubicBezTo>
                        <a:pt x="354" y="172"/>
                        <a:pt x="357" y="173"/>
                        <a:pt x="359" y="173"/>
                      </a:cubicBezTo>
                      <a:cubicBezTo>
                        <a:pt x="277" y="112"/>
                        <a:pt x="190" y="58"/>
                        <a:pt x="99" y="11"/>
                      </a:cubicBezTo>
                      <a:cubicBezTo>
                        <a:pt x="103" y="16"/>
                        <a:pt x="108" y="20"/>
                        <a:pt x="112" y="24"/>
                      </a:cubicBezTo>
                      <a:cubicBezTo>
                        <a:pt x="64" y="26"/>
                        <a:pt x="39" y="7"/>
                        <a:pt x="0" y="0"/>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113" name="Freeform 76"/>
                <p:cNvSpPr/>
                <p:nvPr/>
              </p:nvSpPr>
              <p:spPr bwMode="auto">
                <a:xfrm rot="41684">
                  <a:off x="11609899" y="1323795"/>
                  <a:ext cx="542359" cy="220554"/>
                </a:xfrm>
                <a:custGeom>
                  <a:avLst/>
                  <a:gdLst/>
                  <a:ahLst/>
                  <a:cxnLst>
                    <a:cxn ang="0">
                      <a:pos x="140" y="96"/>
                    </a:cxn>
                    <a:cxn ang="0">
                      <a:pos x="72" y="124"/>
                    </a:cxn>
                    <a:cxn ang="0">
                      <a:pos x="180" y="120"/>
                    </a:cxn>
                    <a:cxn ang="0">
                      <a:pos x="400" y="188"/>
                    </a:cxn>
                    <a:cxn ang="0">
                      <a:pos x="324" y="108"/>
                    </a:cxn>
                    <a:cxn ang="0">
                      <a:pos x="432" y="176"/>
                    </a:cxn>
                    <a:cxn ang="0">
                      <a:pos x="472" y="164"/>
                    </a:cxn>
                    <a:cxn ang="0">
                      <a:pos x="424" y="60"/>
                    </a:cxn>
                    <a:cxn ang="0">
                      <a:pos x="500" y="48"/>
                    </a:cxn>
                    <a:cxn ang="0">
                      <a:pos x="400" y="36"/>
                    </a:cxn>
                    <a:cxn ang="0">
                      <a:pos x="371" y="0"/>
                    </a:cxn>
                    <a:cxn ang="0">
                      <a:pos x="58" y="54"/>
                    </a:cxn>
                    <a:cxn ang="0">
                      <a:pos x="0" y="76"/>
                    </a:cxn>
                    <a:cxn ang="0">
                      <a:pos x="140" y="96"/>
                    </a:cxn>
                  </a:cxnLst>
                  <a:rect l="0" t="0" r="r" b="b"/>
                  <a:pathLst>
                    <a:path w="500" h="204">
                      <a:moveTo>
                        <a:pt x="140" y="96"/>
                      </a:moveTo>
                      <a:cubicBezTo>
                        <a:pt x="135" y="123"/>
                        <a:pt x="85" y="105"/>
                        <a:pt x="72" y="124"/>
                      </a:cubicBezTo>
                      <a:cubicBezTo>
                        <a:pt x="87" y="146"/>
                        <a:pt x="174" y="160"/>
                        <a:pt x="180" y="120"/>
                      </a:cubicBezTo>
                      <a:cubicBezTo>
                        <a:pt x="269" y="112"/>
                        <a:pt x="302" y="204"/>
                        <a:pt x="400" y="188"/>
                      </a:cubicBezTo>
                      <a:cubicBezTo>
                        <a:pt x="395" y="156"/>
                        <a:pt x="326" y="156"/>
                        <a:pt x="324" y="108"/>
                      </a:cubicBezTo>
                      <a:cubicBezTo>
                        <a:pt x="384" y="91"/>
                        <a:pt x="406" y="146"/>
                        <a:pt x="432" y="176"/>
                      </a:cubicBezTo>
                      <a:cubicBezTo>
                        <a:pt x="450" y="176"/>
                        <a:pt x="456" y="165"/>
                        <a:pt x="472" y="164"/>
                      </a:cubicBezTo>
                      <a:cubicBezTo>
                        <a:pt x="467" y="121"/>
                        <a:pt x="424" y="96"/>
                        <a:pt x="424" y="60"/>
                      </a:cubicBezTo>
                      <a:cubicBezTo>
                        <a:pt x="444" y="52"/>
                        <a:pt x="489" y="79"/>
                        <a:pt x="500" y="48"/>
                      </a:cubicBezTo>
                      <a:cubicBezTo>
                        <a:pt x="485" y="5"/>
                        <a:pt x="440" y="38"/>
                        <a:pt x="400" y="36"/>
                      </a:cubicBezTo>
                      <a:cubicBezTo>
                        <a:pt x="385" y="30"/>
                        <a:pt x="382" y="11"/>
                        <a:pt x="371" y="0"/>
                      </a:cubicBezTo>
                      <a:cubicBezTo>
                        <a:pt x="264" y="9"/>
                        <a:pt x="159" y="28"/>
                        <a:pt x="58" y="54"/>
                      </a:cubicBezTo>
                      <a:cubicBezTo>
                        <a:pt x="37" y="62"/>
                        <a:pt x="17" y="73"/>
                        <a:pt x="0" y="76"/>
                      </a:cubicBezTo>
                      <a:cubicBezTo>
                        <a:pt x="45" y="84"/>
                        <a:pt x="101" y="82"/>
                        <a:pt x="140" y="96"/>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114" name="Freeform 78"/>
                <p:cNvSpPr/>
                <p:nvPr/>
              </p:nvSpPr>
              <p:spPr bwMode="auto">
                <a:xfrm rot="41684">
                  <a:off x="10154910" y="2778290"/>
                  <a:ext cx="261714" cy="1053759"/>
                </a:xfrm>
                <a:custGeom>
                  <a:avLst/>
                  <a:gdLst/>
                  <a:ahLst/>
                  <a:cxnLst>
                    <a:cxn ang="0">
                      <a:pos x="105" y="764"/>
                    </a:cxn>
                    <a:cxn ang="0">
                      <a:pos x="217" y="892"/>
                    </a:cxn>
                    <a:cxn ang="0">
                      <a:pos x="137" y="720"/>
                    </a:cxn>
                    <a:cxn ang="0">
                      <a:pos x="181" y="460"/>
                    </a:cxn>
                    <a:cxn ang="0">
                      <a:pos x="101" y="264"/>
                    </a:cxn>
                    <a:cxn ang="0">
                      <a:pos x="53" y="408"/>
                    </a:cxn>
                    <a:cxn ang="0">
                      <a:pos x="73" y="168"/>
                    </a:cxn>
                    <a:cxn ang="0">
                      <a:pos x="64" y="0"/>
                    </a:cxn>
                    <a:cxn ang="0">
                      <a:pos x="0" y="486"/>
                    </a:cxn>
                    <a:cxn ang="0">
                      <a:pos x="34" y="843"/>
                    </a:cxn>
                    <a:cxn ang="0">
                      <a:pos x="101" y="972"/>
                    </a:cxn>
                    <a:cxn ang="0">
                      <a:pos x="105" y="764"/>
                    </a:cxn>
                  </a:cxnLst>
                  <a:rect l="0" t="0" r="r" b="b"/>
                  <a:pathLst>
                    <a:path w="241" h="972">
                      <a:moveTo>
                        <a:pt x="105" y="764"/>
                      </a:moveTo>
                      <a:cubicBezTo>
                        <a:pt x="163" y="784"/>
                        <a:pt x="140" y="905"/>
                        <a:pt x="217" y="892"/>
                      </a:cubicBezTo>
                      <a:cubicBezTo>
                        <a:pt x="241" y="816"/>
                        <a:pt x="197" y="739"/>
                        <a:pt x="137" y="720"/>
                      </a:cubicBezTo>
                      <a:cubicBezTo>
                        <a:pt x="94" y="631"/>
                        <a:pt x="157" y="532"/>
                        <a:pt x="181" y="460"/>
                      </a:cubicBezTo>
                      <a:cubicBezTo>
                        <a:pt x="151" y="398"/>
                        <a:pt x="126" y="332"/>
                        <a:pt x="101" y="264"/>
                      </a:cubicBezTo>
                      <a:cubicBezTo>
                        <a:pt x="80" y="307"/>
                        <a:pt x="97" y="388"/>
                        <a:pt x="53" y="408"/>
                      </a:cubicBezTo>
                      <a:cubicBezTo>
                        <a:pt x="7" y="355"/>
                        <a:pt x="27" y="204"/>
                        <a:pt x="73" y="168"/>
                      </a:cubicBezTo>
                      <a:cubicBezTo>
                        <a:pt x="72" y="110"/>
                        <a:pt x="62" y="61"/>
                        <a:pt x="64" y="0"/>
                      </a:cubicBezTo>
                      <a:cubicBezTo>
                        <a:pt x="22" y="155"/>
                        <a:pt x="0" y="318"/>
                        <a:pt x="0" y="486"/>
                      </a:cubicBezTo>
                      <a:cubicBezTo>
                        <a:pt x="0" y="608"/>
                        <a:pt x="12" y="727"/>
                        <a:pt x="34" y="843"/>
                      </a:cubicBezTo>
                      <a:cubicBezTo>
                        <a:pt x="52" y="890"/>
                        <a:pt x="78" y="930"/>
                        <a:pt x="101" y="972"/>
                      </a:cubicBezTo>
                      <a:cubicBezTo>
                        <a:pt x="108" y="915"/>
                        <a:pt x="93" y="826"/>
                        <a:pt x="105" y="764"/>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115" name="Freeform 79"/>
                <p:cNvSpPr/>
                <p:nvPr/>
              </p:nvSpPr>
              <p:spPr bwMode="auto">
                <a:xfrm rot="41684">
                  <a:off x="10284509" y="2074067"/>
                  <a:ext cx="343012" cy="559183"/>
                </a:xfrm>
                <a:custGeom>
                  <a:avLst/>
                  <a:gdLst/>
                  <a:ahLst/>
                  <a:cxnLst>
                    <a:cxn ang="0">
                      <a:pos x="60" y="516"/>
                    </a:cxn>
                    <a:cxn ang="0">
                      <a:pos x="108" y="356"/>
                    </a:cxn>
                    <a:cxn ang="0">
                      <a:pos x="272" y="140"/>
                    </a:cxn>
                    <a:cxn ang="0">
                      <a:pos x="316" y="0"/>
                    </a:cxn>
                    <a:cxn ang="0">
                      <a:pos x="212" y="96"/>
                    </a:cxn>
                    <a:cxn ang="0">
                      <a:pos x="213" y="94"/>
                    </a:cxn>
                    <a:cxn ang="0">
                      <a:pos x="0" y="511"/>
                    </a:cxn>
                    <a:cxn ang="0">
                      <a:pos x="68" y="388"/>
                    </a:cxn>
                    <a:cxn ang="0">
                      <a:pos x="60" y="516"/>
                    </a:cxn>
                  </a:cxnLst>
                  <a:rect l="0" t="0" r="r" b="b"/>
                  <a:pathLst>
                    <a:path w="316" h="516">
                      <a:moveTo>
                        <a:pt x="60" y="516"/>
                      </a:moveTo>
                      <a:cubicBezTo>
                        <a:pt x="101" y="493"/>
                        <a:pt x="137" y="412"/>
                        <a:pt x="108" y="356"/>
                      </a:cubicBezTo>
                      <a:cubicBezTo>
                        <a:pt x="114" y="254"/>
                        <a:pt x="238" y="211"/>
                        <a:pt x="272" y="140"/>
                      </a:cubicBezTo>
                      <a:cubicBezTo>
                        <a:pt x="294" y="96"/>
                        <a:pt x="287" y="47"/>
                        <a:pt x="316" y="0"/>
                      </a:cubicBezTo>
                      <a:cubicBezTo>
                        <a:pt x="282" y="16"/>
                        <a:pt x="260" y="80"/>
                        <a:pt x="212" y="96"/>
                      </a:cubicBezTo>
                      <a:cubicBezTo>
                        <a:pt x="212" y="96"/>
                        <a:pt x="213" y="95"/>
                        <a:pt x="213" y="94"/>
                      </a:cubicBezTo>
                      <a:cubicBezTo>
                        <a:pt x="125" y="223"/>
                        <a:pt x="53" y="363"/>
                        <a:pt x="0" y="511"/>
                      </a:cubicBezTo>
                      <a:cubicBezTo>
                        <a:pt x="20" y="471"/>
                        <a:pt x="43" y="430"/>
                        <a:pt x="68" y="388"/>
                      </a:cubicBezTo>
                      <a:cubicBezTo>
                        <a:pt x="82" y="429"/>
                        <a:pt x="35" y="477"/>
                        <a:pt x="60" y="516"/>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116" name="Freeform 80"/>
                <p:cNvSpPr/>
                <p:nvPr/>
              </p:nvSpPr>
              <p:spPr bwMode="auto">
                <a:xfrm rot="41684">
                  <a:off x="10917826" y="1518792"/>
                  <a:ext cx="464402" cy="268452"/>
                </a:xfrm>
                <a:custGeom>
                  <a:avLst/>
                  <a:gdLst/>
                  <a:ahLst/>
                  <a:cxnLst>
                    <a:cxn ang="0">
                      <a:pos x="0" y="248"/>
                    </a:cxn>
                    <a:cxn ang="0">
                      <a:pos x="112" y="156"/>
                    </a:cxn>
                    <a:cxn ang="0">
                      <a:pos x="320" y="80"/>
                    </a:cxn>
                    <a:cxn ang="0">
                      <a:pos x="428" y="0"/>
                    </a:cxn>
                    <a:cxn ang="0">
                      <a:pos x="312" y="24"/>
                    </a:cxn>
                    <a:cxn ang="0">
                      <a:pos x="341" y="0"/>
                    </a:cxn>
                    <a:cxn ang="0">
                      <a:pos x="55" y="177"/>
                    </a:cxn>
                    <a:cxn ang="0">
                      <a:pos x="68" y="172"/>
                    </a:cxn>
                    <a:cxn ang="0">
                      <a:pos x="0" y="248"/>
                    </a:cxn>
                  </a:cxnLst>
                  <a:rect l="0" t="0" r="r" b="b"/>
                  <a:pathLst>
                    <a:path w="428" h="248">
                      <a:moveTo>
                        <a:pt x="0" y="248"/>
                      </a:moveTo>
                      <a:cubicBezTo>
                        <a:pt x="44" y="242"/>
                        <a:pt x="108" y="203"/>
                        <a:pt x="112" y="156"/>
                      </a:cubicBezTo>
                      <a:cubicBezTo>
                        <a:pt x="162" y="103"/>
                        <a:pt x="251" y="108"/>
                        <a:pt x="320" y="80"/>
                      </a:cubicBezTo>
                      <a:cubicBezTo>
                        <a:pt x="365" y="62"/>
                        <a:pt x="391" y="18"/>
                        <a:pt x="428" y="0"/>
                      </a:cubicBezTo>
                      <a:cubicBezTo>
                        <a:pt x="385" y="3"/>
                        <a:pt x="361" y="27"/>
                        <a:pt x="312" y="24"/>
                      </a:cubicBezTo>
                      <a:cubicBezTo>
                        <a:pt x="320" y="16"/>
                        <a:pt x="330" y="7"/>
                        <a:pt x="341" y="0"/>
                      </a:cubicBezTo>
                      <a:cubicBezTo>
                        <a:pt x="240" y="50"/>
                        <a:pt x="144" y="109"/>
                        <a:pt x="55" y="177"/>
                      </a:cubicBezTo>
                      <a:cubicBezTo>
                        <a:pt x="59" y="175"/>
                        <a:pt x="64" y="173"/>
                        <a:pt x="68" y="172"/>
                      </a:cubicBezTo>
                      <a:cubicBezTo>
                        <a:pt x="53" y="205"/>
                        <a:pt x="9" y="209"/>
                        <a:pt x="0" y="248"/>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117" name="Freeform 81"/>
                <p:cNvSpPr/>
                <p:nvPr/>
              </p:nvSpPr>
              <p:spPr bwMode="auto">
                <a:xfrm rot="41684">
                  <a:off x="10541580" y="1611084"/>
                  <a:ext cx="819664" cy="603739"/>
                </a:xfrm>
                <a:custGeom>
                  <a:avLst/>
                  <a:gdLst/>
                  <a:ahLst/>
                  <a:cxnLst>
                    <a:cxn ang="0">
                      <a:pos x="108" y="404"/>
                    </a:cxn>
                    <a:cxn ang="0">
                      <a:pos x="56" y="556"/>
                    </a:cxn>
                    <a:cxn ang="0">
                      <a:pos x="228" y="424"/>
                    </a:cxn>
                    <a:cxn ang="0">
                      <a:pos x="212" y="400"/>
                    </a:cxn>
                    <a:cxn ang="0">
                      <a:pos x="364" y="272"/>
                    </a:cxn>
                    <a:cxn ang="0">
                      <a:pos x="332" y="352"/>
                    </a:cxn>
                    <a:cxn ang="0">
                      <a:pos x="544" y="236"/>
                    </a:cxn>
                    <a:cxn ang="0">
                      <a:pos x="756" y="60"/>
                    </a:cxn>
                    <a:cxn ang="0">
                      <a:pos x="584" y="96"/>
                    </a:cxn>
                    <a:cxn ang="0">
                      <a:pos x="660" y="0"/>
                    </a:cxn>
                    <a:cxn ang="0">
                      <a:pos x="480" y="56"/>
                    </a:cxn>
                    <a:cxn ang="0">
                      <a:pos x="320" y="180"/>
                    </a:cxn>
                    <a:cxn ang="0">
                      <a:pos x="388" y="100"/>
                    </a:cxn>
                    <a:cxn ang="0">
                      <a:pos x="378" y="105"/>
                    </a:cxn>
                    <a:cxn ang="0">
                      <a:pos x="184" y="278"/>
                    </a:cxn>
                    <a:cxn ang="0">
                      <a:pos x="94" y="377"/>
                    </a:cxn>
                    <a:cxn ang="0">
                      <a:pos x="2" y="496"/>
                    </a:cxn>
                    <a:cxn ang="0">
                      <a:pos x="0" y="500"/>
                    </a:cxn>
                    <a:cxn ang="0">
                      <a:pos x="108" y="404"/>
                    </a:cxn>
                  </a:cxnLst>
                  <a:rect l="0" t="0" r="r" b="b"/>
                  <a:pathLst>
                    <a:path w="756" h="556">
                      <a:moveTo>
                        <a:pt x="108" y="404"/>
                      </a:moveTo>
                      <a:cubicBezTo>
                        <a:pt x="89" y="453"/>
                        <a:pt x="68" y="500"/>
                        <a:pt x="56" y="556"/>
                      </a:cubicBezTo>
                      <a:cubicBezTo>
                        <a:pt x="107" y="521"/>
                        <a:pt x="175" y="469"/>
                        <a:pt x="228" y="424"/>
                      </a:cubicBezTo>
                      <a:cubicBezTo>
                        <a:pt x="229" y="410"/>
                        <a:pt x="209" y="416"/>
                        <a:pt x="212" y="400"/>
                      </a:cubicBezTo>
                      <a:cubicBezTo>
                        <a:pt x="231" y="329"/>
                        <a:pt x="289" y="274"/>
                        <a:pt x="364" y="272"/>
                      </a:cubicBezTo>
                      <a:cubicBezTo>
                        <a:pt x="378" y="308"/>
                        <a:pt x="342" y="327"/>
                        <a:pt x="332" y="352"/>
                      </a:cubicBezTo>
                      <a:cubicBezTo>
                        <a:pt x="408" y="319"/>
                        <a:pt x="468" y="270"/>
                        <a:pt x="544" y="236"/>
                      </a:cubicBezTo>
                      <a:cubicBezTo>
                        <a:pt x="508" y="71"/>
                        <a:pt x="708" y="141"/>
                        <a:pt x="756" y="60"/>
                      </a:cubicBezTo>
                      <a:cubicBezTo>
                        <a:pt x="692" y="37"/>
                        <a:pt x="648" y="93"/>
                        <a:pt x="584" y="96"/>
                      </a:cubicBezTo>
                      <a:cubicBezTo>
                        <a:pt x="588" y="59"/>
                        <a:pt x="638" y="33"/>
                        <a:pt x="660" y="0"/>
                      </a:cubicBezTo>
                      <a:cubicBezTo>
                        <a:pt x="596" y="15"/>
                        <a:pt x="532" y="29"/>
                        <a:pt x="480" y="56"/>
                      </a:cubicBezTo>
                      <a:cubicBezTo>
                        <a:pt x="462" y="118"/>
                        <a:pt x="393" y="160"/>
                        <a:pt x="320" y="180"/>
                      </a:cubicBezTo>
                      <a:cubicBezTo>
                        <a:pt x="328" y="139"/>
                        <a:pt x="368" y="130"/>
                        <a:pt x="388" y="100"/>
                      </a:cubicBezTo>
                      <a:cubicBezTo>
                        <a:pt x="385" y="101"/>
                        <a:pt x="382" y="103"/>
                        <a:pt x="378" y="105"/>
                      </a:cubicBezTo>
                      <a:cubicBezTo>
                        <a:pt x="309" y="158"/>
                        <a:pt x="245" y="216"/>
                        <a:pt x="184" y="278"/>
                      </a:cubicBezTo>
                      <a:cubicBezTo>
                        <a:pt x="162" y="315"/>
                        <a:pt x="128" y="346"/>
                        <a:pt x="94" y="377"/>
                      </a:cubicBezTo>
                      <a:cubicBezTo>
                        <a:pt x="62" y="416"/>
                        <a:pt x="31" y="456"/>
                        <a:pt x="2" y="496"/>
                      </a:cubicBezTo>
                      <a:cubicBezTo>
                        <a:pt x="1" y="498"/>
                        <a:pt x="1" y="499"/>
                        <a:pt x="0" y="500"/>
                      </a:cubicBezTo>
                      <a:cubicBezTo>
                        <a:pt x="43" y="491"/>
                        <a:pt x="56" y="418"/>
                        <a:pt x="108" y="404"/>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118" name="Freeform 82"/>
                <p:cNvSpPr/>
                <p:nvPr/>
              </p:nvSpPr>
              <p:spPr bwMode="auto">
                <a:xfrm rot="41684">
                  <a:off x="11382510" y="1414660"/>
                  <a:ext cx="183756" cy="66835"/>
                </a:xfrm>
                <a:custGeom>
                  <a:avLst/>
                  <a:gdLst/>
                  <a:ahLst/>
                  <a:cxnLst>
                    <a:cxn ang="0">
                      <a:pos x="58" y="60"/>
                    </a:cxn>
                    <a:cxn ang="0">
                      <a:pos x="170" y="4"/>
                    </a:cxn>
                    <a:cxn ang="0">
                      <a:pos x="155" y="0"/>
                    </a:cxn>
                    <a:cxn ang="0">
                      <a:pos x="0" y="60"/>
                    </a:cxn>
                    <a:cxn ang="0">
                      <a:pos x="30" y="56"/>
                    </a:cxn>
                    <a:cxn ang="0">
                      <a:pos x="58" y="60"/>
                    </a:cxn>
                  </a:cxnLst>
                  <a:rect l="0" t="0" r="r" b="b"/>
                  <a:pathLst>
                    <a:path w="170" h="62">
                      <a:moveTo>
                        <a:pt x="58" y="60"/>
                      </a:moveTo>
                      <a:cubicBezTo>
                        <a:pt x="103" y="52"/>
                        <a:pt x="130" y="9"/>
                        <a:pt x="170" y="4"/>
                      </a:cubicBezTo>
                      <a:cubicBezTo>
                        <a:pt x="166" y="1"/>
                        <a:pt x="160" y="0"/>
                        <a:pt x="155" y="0"/>
                      </a:cubicBezTo>
                      <a:cubicBezTo>
                        <a:pt x="102" y="18"/>
                        <a:pt x="51" y="38"/>
                        <a:pt x="0" y="60"/>
                      </a:cubicBezTo>
                      <a:cubicBezTo>
                        <a:pt x="10" y="58"/>
                        <a:pt x="20" y="56"/>
                        <a:pt x="30" y="56"/>
                      </a:cubicBezTo>
                      <a:cubicBezTo>
                        <a:pt x="39" y="56"/>
                        <a:pt x="50" y="62"/>
                        <a:pt x="58" y="60"/>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119" name="Freeform 83"/>
                <p:cNvSpPr/>
                <p:nvPr/>
              </p:nvSpPr>
              <p:spPr bwMode="auto">
                <a:xfrm rot="41684">
                  <a:off x="13916469" y="2853946"/>
                  <a:ext cx="256146" cy="1019227"/>
                </a:xfrm>
                <a:custGeom>
                  <a:avLst/>
                  <a:gdLst/>
                  <a:ahLst/>
                  <a:cxnLst>
                    <a:cxn ang="0">
                      <a:pos x="167" y="121"/>
                    </a:cxn>
                    <a:cxn ang="0">
                      <a:pos x="195" y="161"/>
                    </a:cxn>
                    <a:cxn ang="0">
                      <a:pos x="191" y="373"/>
                    </a:cxn>
                    <a:cxn ang="0">
                      <a:pos x="147" y="229"/>
                    </a:cxn>
                    <a:cxn ang="0">
                      <a:pos x="67" y="417"/>
                    </a:cxn>
                    <a:cxn ang="0">
                      <a:pos x="107" y="689"/>
                    </a:cxn>
                    <a:cxn ang="0">
                      <a:pos x="39" y="861"/>
                    </a:cxn>
                    <a:cxn ang="0">
                      <a:pos x="139" y="729"/>
                    </a:cxn>
                    <a:cxn ang="0">
                      <a:pos x="139" y="941"/>
                    </a:cxn>
                    <a:cxn ang="0">
                      <a:pos x="198" y="834"/>
                    </a:cxn>
                    <a:cxn ang="0">
                      <a:pos x="236" y="459"/>
                    </a:cxn>
                    <a:cxn ang="0">
                      <a:pos x="179" y="0"/>
                    </a:cxn>
                    <a:cxn ang="0">
                      <a:pos x="167" y="121"/>
                    </a:cxn>
                  </a:cxnLst>
                  <a:rect l="0" t="0" r="r" b="b"/>
                  <a:pathLst>
                    <a:path w="236" h="941">
                      <a:moveTo>
                        <a:pt x="167" y="121"/>
                      </a:moveTo>
                      <a:cubicBezTo>
                        <a:pt x="170" y="137"/>
                        <a:pt x="188" y="146"/>
                        <a:pt x="195" y="161"/>
                      </a:cubicBezTo>
                      <a:cubicBezTo>
                        <a:pt x="225" y="223"/>
                        <a:pt x="224" y="316"/>
                        <a:pt x="191" y="373"/>
                      </a:cubicBezTo>
                      <a:cubicBezTo>
                        <a:pt x="150" y="351"/>
                        <a:pt x="157" y="281"/>
                        <a:pt x="147" y="229"/>
                      </a:cubicBezTo>
                      <a:cubicBezTo>
                        <a:pt x="114" y="286"/>
                        <a:pt x="101" y="361"/>
                        <a:pt x="67" y="417"/>
                      </a:cubicBezTo>
                      <a:cubicBezTo>
                        <a:pt x="85" y="501"/>
                        <a:pt x="158" y="598"/>
                        <a:pt x="107" y="689"/>
                      </a:cubicBezTo>
                      <a:cubicBezTo>
                        <a:pt x="45" y="700"/>
                        <a:pt x="0" y="801"/>
                        <a:pt x="39" y="861"/>
                      </a:cubicBezTo>
                      <a:cubicBezTo>
                        <a:pt x="106" y="851"/>
                        <a:pt x="85" y="753"/>
                        <a:pt x="139" y="729"/>
                      </a:cubicBezTo>
                      <a:cubicBezTo>
                        <a:pt x="158" y="789"/>
                        <a:pt x="142" y="877"/>
                        <a:pt x="139" y="941"/>
                      </a:cubicBezTo>
                      <a:cubicBezTo>
                        <a:pt x="161" y="908"/>
                        <a:pt x="182" y="873"/>
                        <a:pt x="198" y="834"/>
                      </a:cubicBezTo>
                      <a:cubicBezTo>
                        <a:pt x="223" y="713"/>
                        <a:pt x="236" y="588"/>
                        <a:pt x="236" y="459"/>
                      </a:cubicBezTo>
                      <a:cubicBezTo>
                        <a:pt x="236" y="301"/>
                        <a:pt x="216" y="147"/>
                        <a:pt x="179" y="0"/>
                      </a:cubicBezTo>
                      <a:cubicBezTo>
                        <a:pt x="176" y="43"/>
                        <a:pt x="160" y="82"/>
                        <a:pt x="167" y="121"/>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120" name="Freeform 87"/>
                <p:cNvSpPr/>
                <p:nvPr/>
              </p:nvSpPr>
              <p:spPr bwMode="auto">
                <a:xfrm rot="41684">
                  <a:off x="12606683" y="4362515"/>
                  <a:ext cx="893167" cy="763028"/>
                </a:xfrm>
                <a:custGeom>
                  <a:avLst/>
                  <a:gdLst/>
                  <a:ahLst/>
                  <a:cxnLst>
                    <a:cxn ang="0">
                      <a:pos x="663" y="125"/>
                    </a:cxn>
                    <a:cxn ang="0">
                      <a:pos x="503" y="173"/>
                    </a:cxn>
                    <a:cxn ang="0">
                      <a:pos x="539" y="53"/>
                    </a:cxn>
                    <a:cxn ang="0">
                      <a:pos x="367" y="125"/>
                    </a:cxn>
                    <a:cxn ang="0">
                      <a:pos x="411" y="189"/>
                    </a:cxn>
                    <a:cxn ang="0">
                      <a:pos x="255" y="265"/>
                    </a:cxn>
                    <a:cxn ang="0">
                      <a:pos x="51" y="297"/>
                    </a:cxn>
                    <a:cxn ang="0">
                      <a:pos x="23" y="473"/>
                    </a:cxn>
                    <a:cxn ang="0">
                      <a:pos x="239" y="421"/>
                    </a:cxn>
                    <a:cxn ang="0">
                      <a:pos x="283" y="457"/>
                    </a:cxn>
                    <a:cxn ang="0">
                      <a:pos x="123" y="561"/>
                    </a:cxn>
                    <a:cxn ang="0">
                      <a:pos x="11" y="565"/>
                    </a:cxn>
                    <a:cxn ang="0">
                      <a:pos x="11" y="689"/>
                    </a:cxn>
                    <a:cxn ang="0">
                      <a:pos x="339" y="621"/>
                    </a:cxn>
                    <a:cxn ang="0">
                      <a:pos x="279" y="689"/>
                    </a:cxn>
                    <a:cxn ang="0">
                      <a:pos x="435" y="621"/>
                    </a:cxn>
                    <a:cxn ang="0">
                      <a:pos x="419" y="597"/>
                    </a:cxn>
                    <a:cxn ang="0">
                      <a:pos x="711" y="453"/>
                    </a:cxn>
                    <a:cxn ang="0">
                      <a:pos x="779" y="305"/>
                    </a:cxn>
                    <a:cxn ang="0">
                      <a:pos x="571" y="381"/>
                    </a:cxn>
                    <a:cxn ang="0">
                      <a:pos x="795" y="217"/>
                    </a:cxn>
                    <a:cxn ang="0">
                      <a:pos x="807" y="45"/>
                    </a:cxn>
                    <a:cxn ang="0">
                      <a:pos x="663" y="125"/>
                    </a:cxn>
                  </a:cxnLst>
                  <a:rect l="0" t="0" r="r" b="b"/>
                  <a:pathLst>
                    <a:path w="823" h="704">
                      <a:moveTo>
                        <a:pt x="663" y="125"/>
                      </a:moveTo>
                      <a:cubicBezTo>
                        <a:pt x="617" y="149"/>
                        <a:pt x="563" y="190"/>
                        <a:pt x="503" y="173"/>
                      </a:cubicBezTo>
                      <a:cubicBezTo>
                        <a:pt x="487" y="121"/>
                        <a:pt x="551" y="115"/>
                        <a:pt x="539" y="53"/>
                      </a:cubicBezTo>
                      <a:cubicBezTo>
                        <a:pt x="479" y="0"/>
                        <a:pt x="365" y="67"/>
                        <a:pt x="367" y="125"/>
                      </a:cubicBezTo>
                      <a:cubicBezTo>
                        <a:pt x="368" y="151"/>
                        <a:pt x="410" y="166"/>
                        <a:pt x="411" y="189"/>
                      </a:cubicBezTo>
                      <a:cubicBezTo>
                        <a:pt x="413" y="245"/>
                        <a:pt x="301" y="257"/>
                        <a:pt x="255" y="265"/>
                      </a:cubicBezTo>
                      <a:cubicBezTo>
                        <a:pt x="181" y="279"/>
                        <a:pt x="118" y="289"/>
                        <a:pt x="51" y="297"/>
                      </a:cubicBezTo>
                      <a:cubicBezTo>
                        <a:pt x="45" y="355"/>
                        <a:pt x="13" y="425"/>
                        <a:pt x="23" y="473"/>
                      </a:cubicBezTo>
                      <a:cubicBezTo>
                        <a:pt x="89" y="464"/>
                        <a:pt x="153" y="405"/>
                        <a:pt x="239" y="421"/>
                      </a:cubicBezTo>
                      <a:cubicBezTo>
                        <a:pt x="257" y="424"/>
                        <a:pt x="281" y="438"/>
                        <a:pt x="283" y="457"/>
                      </a:cubicBezTo>
                      <a:cubicBezTo>
                        <a:pt x="288" y="509"/>
                        <a:pt x="189" y="554"/>
                        <a:pt x="123" y="561"/>
                      </a:cubicBezTo>
                      <a:cubicBezTo>
                        <a:pt x="81" y="565"/>
                        <a:pt x="40" y="551"/>
                        <a:pt x="11" y="565"/>
                      </a:cubicBezTo>
                      <a:cubicBezTo>
                        <a:pt x="0" y="602"/>
                        <a:pt x="17" y="645"/>
                        <a:pt x="11" y="689"/>
                      </a:cubicBezTo>
                      <a:cubicBezTo>
                        <a:pt x="119" y="686"/>
                        <a:pt x="235" y="615"/>
                        <a:pt x="339" y="621"/>
                      </a:cubicBezTo>
                      <a:cubicBezTo>
                        <a:pt x="328" y="653"/>
                        <a:pt x="286" y="653"/>
                        <a:pt x="279" y="689"/>
                      </a:cubicBezTo>
                      <a:cubicBezTo>
                        <a:pt x="339" y="704"/>
                        <a:pt x="408" y="665"/>
                        <a:pt x="435" y="621"/>
                      </a:cubicBezTo>
                      <a:cubicBezTo>
                        <a:pt x="434" y="609"/>
                        <a:pt x="408" y="610"/>
                        <a:pt x="419" y="597"/>
                      </a:cubicBezTo>
                      <a:cubicBezTo>
                        <a:pt x="496" y="529"/>
                        <a:pt x="624" y="512"/>
                        <a:pt x="711" y="453"/>
                      </a:cubicBezTo>
                      <a:cubicBezTo>
                        <a:pt x="734" y="404"/>
                        <a:pt x="766" y="364"/>
                        <a:pt x="779" y="305"/>
                      </a:cubicBezTo>
                      <a:cubicBezTo>
                        <a:pt x="722" y="330"/>
                        <a:pt x="651" y="432"/>
                        <a:pt x="571" y="381"/>
                      </a:cubicBezTo>
                      <a:cubicBezTo>
                        <a:pt x="598" y="279"/>
                        <a:pt x="688" y="240"/>
                        <a:pt x="795" y="217"/>
                      </a:cubicBezTo>
                      <a:cubicBezTo>
                        <a:pt x="823" y="186"/>
                        <a:pt x="810" y="95"/>
                        <a:pt x="807" y="45"/>
                      </a:cubicBezTo>
                      <a:cubicBezTo>
                        <a:pt x="761" y="70"/>
                        <a:pt x="713" y="99"/>
                        <a:pt x="663" y="125"/>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121" name="Freeform 91"/>
                <p:cNvSpPr/>
                <p:nvPr/>
              </p:nvSpPr>
              <p:spPr bwMode="auto">
                <a:xfrm rot="41684">
                  <a:off x="13003780" y="1637559"/>
                  <a:ext cx="812982" cy="602625"/>
                </a:xfrm>
                <a:custGeom>
                  <a:avLst/>
                  <a:gdLst/>
                  <a:ahLst/>
                  <a:cxnLst>
                    <a:cxn ang="0">
                      <a:pos x="368" y="104"/>
                    </a:cxn>
                    <a:cxn ang="0">
                      <a:pos x="432" y="180"/>
                    </a:cxn>
                    <a:cxn ang="0">
                      <a:pos x="272" y="56"/>
                    </a:cxn>
                    <a:cxn ang="0">
                      <a:pos x="96" y="0"/>
                    </a:cxn>
                    <a:cxn ang="0">
                      <a:pos x="172" y="96"/>
                    </a:cxn>
                    <a:cxn ang="0">
                      <a:pos x="0" y="60"/>
                    </a:cxn>
                    <a:cxn ang="0">
                      <a:pos x="212" y="232"/>
                    </a:cxn>
                    <a:cxn ang="0">
                      <a:pos x="420" y="352"/>
                    </a:cxn>
                    <a:cxn ang="0">
                      <a:pos x="384" y="276"/>
                    </a:cxn>
                    <a:cxn ang="0">
                      <a:pos x="544" y="392"/>
                    </a:cxn>
                    <a:cxn ang="0">
                      <a:pos x="528" y="416"/>
                    </a:cxn>
                    <a:cxn ang="0">
                      <a:pos x="700" y="556"/>
                    </a:cxn>
                    <a:cxn ang="0">
                      <a:pos x="648" y="400"/>
                    </a:cxn>
                    <a:cxn ang="0">
                      <a:pos x="749" y="498"/>
                    </a:cxn>
                    <a:cxn ang="0">
                      <a:pos x="368" y="104"/>
                    </a:cxn>
                  </a:cxnLst>
                  <a:rect l="0" t="0" r="r" b="b"/>
                  <a:pathLst>
                    <a:path w="749" h="556">
                      <a:moveTo>
                        <a:pt x="368" y="104"/>
                      </a:moveTo>
                      <a:cubicBezTo>
                        <a:pt x="383" y="126"/>
                        <a:pt x="426" y="143"/>
                        <a:pt x="432" y="180"/>
                      </a:cubicBezTo>
                      <a:cubicBezTo>
                        <a:pt x="362" y="155"/>
                        <a:pt x="296" y="127"/>
                        <a:pt x="272" y="56"/>
                      </a:cubicBezTo>
                      <a:cubicBezTo>
                        <a:pt x="222" y="29"/>
                        <a:pt x="157" y="16"/>
                        <a:pt x="96" y="0"/>
                      </a:cubicBezTo>
                      <a:cubicBezTo>
                        <a:pt x="111" y="26"/>
                        <a:pt x="159" y="55"/>
                        <a:pt x="172" y="96"/>
                      </a:cubicBezTo>
                      <a:cubicBezTo>
                        <a:pt x="106" y="95"/>
                        <a:pt x="73" y="40"/>
                        <a:pt x="0" y="60"/>
                      </a:cubicBezTo>
                      <a:cubicBezTo>
                        <a:pt x="46" y="142"/>
                        <a:pt x="246" y="70"/>
                        <a:pt x="212" y="232"/>
                      </a:cubicBezTo>
                      <a:cubicBezTo>
                        <a:pt x="281" y="272"/>
                        <a:pt x="351" y="312"/>
                        <a:pt x="420" y="352"/>
                      </a:cubicBezTo>
                      <a:cubicBezTo>
                        <a:pt x="414" y="321"/>
                        <a:pt x="385" y="312"/>
                        <a:pt x="384" y="276"/>
                      </a:cubicBezTo>
                      <a:cubicBezTo>
                        <a:pt x="462" y="259"/>
                        <a:pt x="518" y="331"/>
                        <a:pt x="544" y="392"/>
                      </a:cubicBezTo>
                      <a:cubicBezTo>
                        <a:pt x="547" y="409"/>
                        <a:pt x="533" y="408"/>
                        <a:pt x="528" y="416"/>
                      </a:cubicBezTo>
                      <a:cubicBezTo>
                        <a:pt x="576" y="472"/>
                        <a:pt x="645" y="507"/>
                        <a:pt x="700" y="556"/>
                      </a:cubicBezTo>
                      <a:cubicBezTo>
                        <a:pt x="688" y="499"/>
                        <a:pt x="663" y="455"/>
                        <a:pt x="648" y="400"/>
                      </a:cubicBezTo>
                      <a:cubicBezTo>
                        <a:pt x="694" y="421"/>
                        <a:pt x="707" y="474"/>
                        <a:pt x="749" y="498"/>
                      </a:cubicBezTo>
                      <a:cubicBezTo>
                        <a:pt x="642" y="349"/>
                        <a:pt x="514" y="216"/>
                        <a:pt x="368" y="104"/>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122" name="Freeform 92"/>
                <p:cNvSpPr/>
                <p:nvPr/>
              </p:nvSpPr>
              <p:spPr bwMode="auto">
                <a:xfrm rot="41684">
                  <a:off x="13467305" y="3336273"/>
                  <a:ext cx="598044" cy="1028138"/>
                </a:xfrm>
                <a:custGeom>
                  <a:avLst/>
                  <a:gdLst/>
                  <a:ahLst/>
                  <a:cxnLst>
                    <a:cxn ang="0">
                      <a:pos x="308" y="188"/>
                    </a:cxn>
                    <a:cxn ang="0">
                      <a:pos x="240" y="24"/>
                    </a:cxn>
                    <a:cxn ang="0">
                      <a:pos x="184" y="156"/>
                    </a:cxn>
                    <a:cxn ang="0">
                      <a:pos x="236" y="212"/>
                    </a:cxn>
                    <a:cxn ang="0">
                      <a:pos x="116" y="348"/>
                    </a:cxn>
                    <a:cxn ang="0">
                      <a:pos x="0" y="404"/>
                    </a:cxn>
                    <a:cxn ang="0">
                      <a:pos x="24" y="636"/>
                    </a:cxn>
                    <a:cxn ang="0">
                      <a:pos x="196" y="532"/>
                    </a:cxn>
                    <a:cxn ang="0">
                      <a:pos x="228" y="584"/>
                    </a:cxn>
                    <a:cxn ang="0">
                      <a:pos x="40" y="756"/>
                    </a:cxn>
                    <a:cxn ang="0">
                      <a:pos x="52" y="948"/>
                    </a:cxn>
                    <a:cxn ang="0">
                      <a:pos x="300" y="780"/>
                    </a:cxn>
                    <a:cxn ang="0">
                      <a:pos x="280" y="912"/>
                    </a:cxn>
                    <a:cxn ang="0">
                      <a:pos x="380" y="792"/>
                    </a:cxn>
                    <a:cxn ang="0">
                      <a:pos x="444" y="624"/>
                    </a:cxn>
                    <a:cxn ang="0">
                      <a:pos x="536" y="508"/>
                    </a:cxn>
                    <a:cxn ang="0">
                      <a:pos x="532" y="312"/>
                    </a:cxn>
                    <a:cxn ang="0">
                      <a:pos x="432" y="444"/>
                    </a:cxn>
                    <a:cxn ang="0">
                      <a:pos x="448" y="260"/>
                    </a:cxn>
                    <a:cxn ang="0">
                      <a:pos x="520" y="200"/>
                    </a:cxn>
                    <a:cxn ang="0">
                      <a:pos x="456" y="0"/>
                    </a:cxn>
                    <a:cxn ang="0">
                      <a:pos x="308" y="188"/>
                    </a:cxn>
                  </a:cxnLst>
                  <a:rect l="0" t="0" r="r" b="b"/>
                  <a:pathLst>
                    <a:path w="552" h="948">
                      <a:moveTo>
                        <a:pt x="308" y="188"/>
                      </a:moveTo>
                      <a:cubicBezTo>
                        <a:pt x="260" y="150"/>
                        <a:pt x="325" y="21"/>
                        <a:pt x="240" y="24"/>
                      </a:cubicBezTo>
                      <a:cubicBezTo>
                        <a:pt x="198" y="25"/>
                        <a:pt x="162" y="96"/>
                        <a:pt x="184" y="156"/>
                      </a:cubicBezTo>
                      <a:cubicBezTo>
                        <a:pt x="194" y="183"/>
                        <a:pt x="230" y="191"/>
                        <a:pt x="236" y="212"/>
                      </a:cubicBezTo>
                      <a:cubicBezTo>
                        <a:pt x="256" y="286"/>
                        <a:pt x="147" y="331"/>
                        <a:pt x="116" y="348"/>
                      </a:cubicBezTo>
                      <a:cubicBezTo>
                        <a:pt x="79" y="369"/>
                        <a:pt x="39" y="381"/>
                        <a:pt x="0" y="404"/>
                      </a:cubicBezTo>
                      <a:cubicBezTo>
                        <a:pt x="15" y="482"/>
                        <a:pt x="6" y="568"/>
                        <a:pt x="24" y="636"/>
                      </a:cubicBezTo>
                      <a:cubicBezTo>
                        <a:pt x="77" y="612"/>
                        <a:pt x="115" y="512"/>
                        <a:pt x="196" y="532"/>
                      </a:cubicBezTo>
                      <a:cubicBezTo>
                        <a:pt x="214" y="537"/>
                        <a:pt x="227" y="562"/>
                        <a:pt x="228" y="584"/>
                      </a:cubicBezTo>
                      <a:cubicBezTo>
                        <a:pt x="232" y="670"/>
                        <a:pt x="139" y="755"/>
                        <a:pt x="40" y="756"/>
                      </a:cubicBezTo>
                      <a:cubicBezTo>
                        <a:pt x="22" y="813"/>
                        <a:pt x="56" y="880"/>
                        <a:pt x="52" y="948"/>
                      </a:cubicBezTo>
                      <a:cubicBezTo>
                        <a:pt x="150" y="907"/>
                        <a:pt x="203" y="822"/>
                        <a:pt x="300" y="780"/>
                      </a:cubicBezTo>
                      <a:cubicBezTo>
                        <a:pt x="321" y="831"/>
                        <a:pt x="250" y="865"/>
                        <a:pt x="280" y="912"/>
                      </a:cubicBezTo>
                      <a:cubicBezTo>
                        <a:pt x="334" y="909"/>
                        <a:pt x="361" y="844"/>
                        <a:pt x="380" y="792"/>
                      </a:cubicBezTo>
                      <a:cubicBezTo>
                        <a:pt x="330" y="727"/>
                        <a:pt x="398" y="673"/>
                        <a:pt x="444" y="624"/>
                      </a:cubicBezTo>
                      <a:cubicBezTo>
                        <a:pt x="474" y="592"/>
                        <a:pt x="525" y="550"/>
                        <a:pt x="536" y="508"/>
                      </a:cubicBezTo>
                      <a:cubicBezTo>
                        <a:pt x="552" y="451"/>
                        <a:pt x="540" y="387"/>
                        <a:pt x="532" y="312"/>
                      </a:cubicBezTo>
                      <a:cubicBezTo>
                        <a:pt x="517" y="344"/>
                        <a:pt x="490" y="464"/>
                        <a:pt x="432" y="444"/>
                      </a:cubicBezTo>
                      <a:cubicBezTo>
                        <a:pt x="385" y="428"/>
                        <a:pt x="423" y="300"/>
                        <a:pt x="448" y="260"/>
                      </a:cubicBezTo>
                      <a:cubicBezTo>
                        <a:pt x="464" y="234"/>
                        <a:pt x="493" y="216"/>
                        <a:pt x="520" y="200"/>
                      </a:cubicBezTo>
                      <a:cubicBezTo>
                        <a:pt x="513" y="119"/>
                        <a:pt x="488" y="56"/>
                        <a:pt x="456" y="0"/>
                      </a:cubicBezTo>
                      <a:cubicBezTo>
                        <a:pt x="414" y="70"/>
                        <a:pt x="380" y="148"/>
                        <a:pt x="308" y="188"/>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123" name="Freeform 94"/>
                <p:cNvSpPr/>
                <p:nvPr/>
              </p:nvSpPr>
              <p:spPr bwMode="auto">
                <a:xfrm rot="41684">
                  <a:off x="13152121" y="1906735"/>
                  <a:ext cx="631454" cy="763028"/>
                </a:xfrm>
                <a:custGeom>
                  <a:avLst/>
                  <a:gdLst/>
                  <a:ahLst/>
                  <a:cxnLst>
                    <a:cxn ang="0">
                      <a:pos x="364" y="152"/>
                    </a:cxn>
                    <a:cxn ang="0">
                      <a:pos x="380" y="120"/>
                    </a:cxn>
                    <a:cxn ang="0">
                      <a:pos x="268" y="44"/>
                    </a:cxn>
                    <a:cxn ang="0">
                      <a:pos x="304" y="124"/>
                    </a:cxn>
                    <a:cxn ang="0">
                      <a:pos x="68" y="0"/>
                    </a:cxn>
                    <a:cxn ang="0">
                      <a:pos x="48" y="84"/>
                    </a:cxn>
                    <a:cxn ang="0">
                      <a:pos x="224" y="236"/>
                    </a:cxn>
                    <a:cxn ang="0">
                      <a:pos x="28" y="140"/>
                    </a:cxn>
                    <a:cxn ang="0">
                      <a:pos x="0" y="240"/>
                    </a:cxn>
                    <a:cxn ang="0">
                      <a:pos x="220" y="444"/>
                    </a:cxn>
                    <a:cxn ang="0">
                      <a:pos x="156" y="460"/>
                    </a:cxn>
                    <a:cxn ang="0">
                      <a:pos x="260" y="576"/>
                    </a:cxn>
                    <a:cxn ang="0">
                      <a:pos x="276" y="496"/>
                    </a:cxn>
                    <a:cxn ang="0">
                      <a:pos x="380" y="588"/>
                    </a:cxn>
                    <a:cxn ang="0">
                      <a:pos x="464" y="704"/>
                    </a:cxn>
                    <a:cxn ang="0">
                      <a:pos x="548" y="572"/>
                    </a:cxn>
                    <a:cxn ang="0">
                      <a:pos x="496" y="540"/>
                    </a:cxn>
                    <a:cxn ang="0">
                      <a:pos x="432" y="368"/>
                    </a:cxn>
                    <a:cxn ang="0">
                      <a:pos x="572" y="488"/>
                    </a:cxn>
                    <a:cxn ang="0">
                      <a:pos x="564" y="332"/>
                    </a:cxn>
                    <a:cxn ang="0">
                      <a:pos x="364" y="152"/>
                    </a:cxn>
                  </a:cxnLst>
                  <a:rect l="0" t="0" r="r" b="b"/>
                  <a:pathLst>
                    <a:path w="583" h="704">
                      <a:moveTo>
                        <a:pt x="364" y="152"/>
                      </a:moveTo>
                      <a:cubicBezTo>
                        <a:pt x="366" y="138"/>
                        <a:pt x="386" y="142"/>
                        <a:pt x="380" y="120"/>
                      </a:cubicBezTo>
                      <a:cubicBezTo>
                        <a:pt x="355" y="85"/>
                        <a:pt x="327" y="32"/>
                        <a:pt x="268" y="44"/>
                      </a:cubicBezTo>
                      <a:cubicBezTo>
                        <a:pt x="269" y="81"/>
                        <a:pt x="311" y="93"/>
                        <a:pt x="304" y="124"/>
                      </a:cubicBezTo>
                      <a:cubicBezTo>
                        <a:pt x="215" y="94"/>
                        <a:pt x="157" y="31"/>
                        <a:pt x="68" y="0"/>
                      </a:cubicBezTo>
                      <a:cubicBezTo>
                        <a:pt x="66" y="33"/>
                        <a:pt x="50" y="51"/>
                        <a:pt x="48" y="84"/>
                      </a:cubicBezTo>
                      <a:cubicBezTo>
                        <a:pt x="122" y="119"/>
                        <a:pt x="215" y="136"/>
                        <a:pt x="224" y="236"/>
                      </a:cubicBezTo>
                      <a:cubicBezTo>
                        <a:pt x="131" y="263"/>
                        <a:pt x="94" y="167"/>
                        <a:pt x="28" y="140"/>
                      </a:cubicBezTo>
                      <a:cubicBezTo>
                        <a:pt x="19" y="174"/>
                        <a:pt x="13" y="210"/>
                        <a:pt x="0" y="240"/>
                      </a:cubicBezTo>
                      <a:cubicBezTo>
                        <a:pt x="74" y="307"/>
                        <a:pt x="183" y="340"/>
                        <a:pt x="220" y="444"/>
                      </a:cubicBezTo>
                      <a:cubicBezTo>
                        <a:pt x="209" y="460"/>
                        <a:pt x="168" y="445"/>
                        <a:pt x="156" y="460"/>
                      </a:cubicBezTo>
                      <a:cubicBezTo>
                        <a:pt x="143" y="528"/>
                        <a:pt x="189" y="591"/>
                        <a:pt x="260" y="576"/>
                      </a:cubicBezTo>
                      <a:cubicBezTo>
                        <a:pt x="279" y="556"/>
                        <a:pt x="254" y="507"/>
                        <a:pt x="276" y="496"/>
                      </a:cubicBezTo>
                      <a:cubicBezTo>
                        <a:pt x="331" y="501"/>
                        <a:pt x="354" y="554"/>
                        <a:pt x="380" y="588"/>
                      </a:cubicBezTo>
                      <a:cubicBezTo>
                        <a:pt x="409" y="626"/>
                        <a:pt x="443" y="661"/>
                        <a:pt x="464" y="704"/>
                      </a:cubicBezTo>
                      <a:cubicBezTo>
                        <a:pt x="502" y="670"/>
                        <a:pt x="535" y="631"/>
                        <a:pt x="548" y="572"/>
                      </a:cubicBezTo>
                      <a:cubicBezTo>
                        <a:pt x="539" y="554"/>
                        <a:pt x="514" y="553"/>
                        <a:pt x="496" y="540"/>
                      </a:cubicBezTo>
                      <a:cubicBezTo>
                        <a:pt x="447" y="505"/>
                        <a:pt x="396" y="426"/>
                        <a:pt x="432" y="368"/>
                      </a:cubicBezTo>
                      <a:cubicBezTo>
                        <a:pt x="516" y="371"/>
                        <a:pt x="526" y="448"/>
                        <a:pt x="572" y="488"/>
                      </a:cubicBezTo>
                      <a:cubicBezTo>
                        <a:pt x="583" y="438"/>
                        <a:pt x="571" y="377"/>
                        <a:pt x="564" y="332"/>
                      </a:cubicBezTo>
                      <a:cubicBezTo>
                        <a:pt x="506" y="264"/>
                        <a:pt x="408" y="234"/>
                        <a:pt x="364" y="152"/>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124" name="Freeform 95"/>
                <p:cNvSpPr/>
                <p:nvPr/>
              </p:nvSpPr>
              <p:spPr bwMode="auto">
                <a:xfrm rot="41684">
                  <a:off x="13138481" y="2723189"/>
                  <a:ext cx="824119" cy="1013658"/>
                </a:xfrm>
                <a:custGeom>
                  <a:avLst/>
                  <a:gdLst/>
                  <a:ahLst/>
                  <a:cxnLst>
                    <a:cxn ang="0">
                      <a:pos x="470" y="0"/>
                    </a:cxn>
                    <a:cxn ang="0">
                      <a:pos x="350" y="124"/>
                    </a:cxn>
                    <a:cxn ang="0">
                      <a:pos x="410" y="172"/>
                    </a:cxn>
                    <a:cxn ang="0">
                      <a:pos x="374" y="360"/>
                    </a:cxn>
                    <a:cxn ang="0">
                      <a:pos x="266" y="192"/>
                    </a:cxn>
                    <a:cxn ang="0">
                      <a:pos x="98" y="320"/>
                    </a:cxn>
                    <a:cxn ang="0">
                      <a:pos x="162" y="436"/>
                    </a:cxn>
                    <a:cxn ang="0">
                      <a:pos x="210" y="568"/>
                    </a:cxn>
                    <a:cxn ang="0">
                      <a:pos x="114" y="604"/>
                    </a:cxn>
                    <a:cxn ang="0">
                      <a:pos x="78" y="760"/>
                    </a:cxn>
                    <a:cxn ang="0">
                      <a:pos x="230" y="672"/>
                    </a:cxn>
                    <a:cxn ang="0">
                      <a:pos x="282" y="792"/>
                    </a:cxn>
                    <a:cxn ang="0">
                      <a:pos x="310" y="936"/>
                    </a:cxn>
                    <a:cxn ang="0">
                      <a:pos x="522" y="800"/>
                    </a:cxn>
                    <a:cxn ang="0">
                      <a:pos x="474" y="740"/>
                    </a:cxn>
                    <a:cxn ang="0">
                      <a:pos x="550" y="556"/>
                    </a:cxn>
                    <a:cxn ang="0">
                      <a:pos x="622" y="716"/>
                    </a:cxn>
                    <a:cxn ang="0">
                      <a:pos x="698" y="632"/>
                    </a:cxn>
                    <a:cxn ang="0">
                      <a:pos x="758" y="532"/>
                    </a:cxn>
                    <a:cxn ang="0">
                      <a:pos x="670" y="272"/>
                    </a:cxn>
                    <a:cxn ang="0">
                      <a:pos x="674" y="108"/>
                    </a:cxn>
                    <a:cxn ang="0">
                      <a:pos x="622" y="224"/>
                    </a:cxn>
                    <a:cxn ang="0">
                      <a:pos x="470" y="0"/>
                    </a:cxn>
                  </a:cxnLst>
                  <a:rect l="0" t="0" r="r" b="b"/>
                  <a:pathLst>
                    <a:path w="760" h="936">
                      <a:moveTo>
                        <a:pt x="470" y="0"/>
                      </a:moveTo>
                      <a:cubicBezTo>
                        <a:pt x="438" y="50"/>
                        <a:pt x="374" y="67"/>
                        <a:pt x="350" y="124"/>
                      </a:cubicBezTo>
                      <a:cubicBezTo>
                        <a:pt x="365" y="148"/>
                        <a:pt x="393" y="152"/>
                        <a:pt x="410" y="172"/>
                      </a:cubicBezTo>
                      <a:cubicBezTo>
                        <a:pt x="463" y="233"/>
                        <a:pt x="452" y="358"/>
                        <a:pt x="374" y="360"/>
                      </a:cubicBezTo>
                      <a:cubicBezTo>
                        <a:pt x="290" y="363"/>
                        <a:pt x="285" y="264"/>
                        <a:pt x="266" y="192"/>
                      </a:cubicBezTo>
                      <a:cubicBezTo>
                        <a:pt x="200" y="225"/>
                        <a:pt x="154" y="277"/>
                        <a:pt x="98" y="320"/>
                      </a:cubicBezTo>
                      <a:cubicBezTo>
                        <a:pt x="115" y="357"/>
                        <a:pt x="139" y="392"/>
                        <a:pt x="162" y="436"/>
                      </a:cubicBezTo>
                      <a:cubicBezTo>
                        <a:pt x="183" y="476"/>
                        <a:pt x="216" y="530"/>
                        <a:pt x="210" y="568"/>
                      </a:cubicBezTo>
                      <a:cubicBezTo>
                        <a:pt x="201" y="624"/>
                        <a:pt x="154" y="600"/>
                        <a:pt x="114" y="604"/>
                      </a:cubicBezTo>
                      <a:cubicBezTo>
                        <a:pt x="37" y="611"/>
                        <a:pt x="0" y="740"/>
                        <a:pt x="78" y="760"/>
                      </a:cubicBezTo>
                      <a:cubicBezTo>
                        <a:pt x="170" y="783"/>
                        <a:pt x="169" y="666"/>
                        <a:pt x="230" y="672"/>
                      </a:cubicBezTo>
                      <a:cubicBezTo>
                        <a:pt x="276" y="677"/>
                        <a:pt x="274" y="747"/>
                        <a:pt x="282" y="792"/>
                      </a:cubicBezTo>
                      <a:cubicBezTo>
                        <a:pt x="292" y="844"/>
                        <a:pt x="302" y="893"/>
                        <a:pt x="310" y="936"/>
                      </a:cubicBezTo>
                      <a:cubicBezTo>
                        <a:pt x="382" y="892"/>
                        <a:pt x="477" y="872"/>
                        <a:pt x="522" y="800"/>
                      </a:cubicBezTo>
                      <a:cubicBezTo>
                        <a:pt x="507" y="777"/>
                        <a:pt x="485" y="769"/>
                        <a:pt x="474" y="740"/>
                      </a:cubicBezTo>
                      <a:cubicBezTo>
                        <a:pt x="446" y="668"/>
                        <a:pt x="485" y="563"/>
                        <a:pt x="550" y="556"/>
                      </a:cubicBezTo>
                      <a:cubicBezTo>
                        <a:pt x="630" y="548"/>
                        <a:pt x="622" y="650"/>
                        <a:pt x="622" y="716"/>
                      </a:cubicBezTo>
                      <a:cubicBezTo>
                        <a:pt x="659" y="703"/>
                        <a:pt x="673" y="667"/>
                        <a:pt x="698" y="632"/>
                      </a:cubicBezTo>
                      <a:cubicBezTo>
                        <a:pt x="718" y="604"/>
                        <a:pt x="758" y="566"/>
                        <a:pt x="758" y="532"/>
                      </a:cubicBezTo>
                      <a:cubicBezTo>
                        <a:pt x="758" y="458"/>
                        <a:pt x="630" y="371"/>
                        <a:pt x="670" y="272"/>
                      </a:cubicBezTo>
                      <a:cubicBezTo>
                        <a:pt x="760" y="279"/>
                        <a:pt x="740" y="97"/>
                        <a:pt x="674" y="108"/>
                      </a:cubicBezTo>
                      <a:cubicBezTo>
                        <a:pt x="627" y="116"/>
                        <a:pt x="664" y="203"/>
                        <a:pt x="622" y="224"/>
                      </a:cubicBezTo>
                      <a:cubicBezTo>
                        <a:pt x="549" y="172"/>
                        <a:pt x="537" y="59"/>
                        <a:pt x="470" y="0"/>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125" name="Freeform 98"/>
                <p:cNvSpPr/>
                <p:nvPr/>
              </p:nvSpPr>
              <p:spPr bwMode="auto">
                <a:xfrm rot="41684">
                  <a:off x="11653884" y="3793631"/>
                  <a:ext cx="1020126" cy="1071581"/>
                </a:xfrm>
                <a:custGeom>
                  <a:avLst/>
                  <a:gdLst/>
                  <a:ahLst/>
                  <a:cxnLst>
                    <a:cxn ang="0">
                      <a:pos x="579" y="800"/>
                    </a:cxn>
                    <a:cxn ang="0">
                      <a:pos x="899" y="788"/>
                    </a:cxn>
                    <a:cxn ang="0">
                      <a:pos x="915" y="580"/>
                    </a:cxn>
                    <a:cxn ang="0">
                      <a:pos x="723" y="628"/>
                    </a:cxn>
                    <a:cxn ang="0">
                      <a:pos x="635" y="548"/>
                    </a:cxn>
                    <a:cxn ang="0">
                      <a:pos x="787" y="440"/>
                    </a:cxn>
                    <a:cxn ang="0">
                      <a:pos x="911" y="456"/>
                    </a:cxn>
                    <a:cxn ang="0">
                      <a:pos x="883" y="220"/>
                    </a:cxn>
                    <a:cxn ang="0">
                      <a:pos x="731" y="248"/>
                    </a:cxn>
                    <a:cxn ang="0">
                      <a:pos x="515" y="220"/>
                    </a:cxn>
                    <a:cxn ang="0">
                      <a:pos x="543" y="176"/>
                    </a:cxn>
                    <a:cxn ang="0">
                      <a:pos x="375" y="124"/>
                    </a:cxn>
                    <a:cxn ang="0">
                      <a:pos x="423" y="224"/>
                    </a:cxn>
                    <a:cxn ang="0">
                      <a:pos x="367" y="268"/>
                    </a:cxn>
                    <a:cxn ang="0">
                      <a:pos x="55" y="220"/>
                    </a:cxn>
                    <a:cxn ang="0">
                      <a:pos x="23" y="456"/>
                    </a:cxn>
                    <a:cxn ang="0">
                      <a:pos x="111" y="444"/>
                    </a:cxn>
                    <a:cxn ang="0">
                      <a:pos x="299" y="540"/>
                    </a:cxn>
                    <a:cxn ang="0">
                      <a:pos x="175" y="632"/>
                    </a:cxn>
                    <a:cxn ang="0">
                      <a:pos x="19" y="584"/>
                    </a:cxn>
                    <a:cxn ang="0">
                      <a:pos x="35" y="788"/>
                    </a:cxn>
                    <a:cxn ang="0">
                      <a:pos x="359" y="800"/>
                    </a:cxn>
                    <a:cxn ang="0">
                      <a:pos x="419" y="844"/>
                    </a:cxn>
                    <a:cxn ang="0">
                      <a:pos x="371" y="912"/>
                    </a:cxn>
                    <a:cxn ang="0">
                      <a:pos x="567" y="908"/>
                    </a:cxn>
                    <a:cxn ang="0">
                      <a:pos x="519" y="840"/>
                    </a:cxn>
                    <a:cxn ang="0">
                      <a:pos x="579" y="800"/>
                    </a:cxn>
                  </a:cxnLst>
                  <a:rect l="0" t="0" r="r" b="b"/>
                  <a:pathLst>
                    <a:path w="941" h="989">
                      <a:moveTo>
                        <a:pt x="579" y="800"/>
                      </a:moveTo>
                      <a:cubicBezTo>
                        <a:pt x="679" y="787"/>
                        <a:pt x="795" y="807"/>
                        <a:pt x="899" y="788"/>
                      </a:cubicBezTo>
                      <a:cubicBezTo>
                        <a:pt x="903" y="723"/>
                        <a:pt x="941" y="636"/>
                        <a:pt x="915" y="580"/>
                      </a:cubicBezTo>
                      <a:cubicBezTo>
                        <a:pt x="863" y="598"/>
                        <a:pt x="800" y="641"/>
                        <a:pt x="723" y="628"/>
                      </a:cubicBezTo>
                      <a:cubicBezTo>
                        <a:pt x="678" y="621"/>
                        <a:pt x="636" y="588"/>
                        <a:pt x="635" y="548"/>
                      </a:cubicBezTo>
                      <a:cubicBezTo>
                        <a:pt x="634" y="482"/>
                        <a:pt x="724" y="443"/>
                        <a:pt x="787" y="440"/>
                      </a:cubicBezTo>
                      <a:cubicBezTo>
                        <a:pt x="833" y="438"/>
                        <a:pt x="871" y="460"/>
                        <a:pt x="911" y="456"/>
                      </a:cubicBezTo>
                      <a:cubicBezTo>
                        <a:pt x="930" y="380"/>
                        <a:pt x="886" y="301"/>
                        <a:pt x="883" y="220"/>
                      </a:cubicBezTo>
                      <a:cubicBezTo>
                        <a:pt x="832" y="228"/>
                        <a:pt x="783" y="240"/>
                        <a:pt x="731" y="248"/>
                      </a:cubicBezTo>
                      <a:cubicBezTo>
                        <a:pt x="663" y="259"/>
                        <a:pt x="517" y="297"/>
                        <a:pt x="515" y="220"/>
                      </a:cubicBezTo>
                      <a:cubicBezTo>
                        <a:pt x="515" y="198"/>
                        <a:pt x="532" y="194"/>
                        <a:pt x="543" y="176"/>
                      </a:cubicBezTo>
                      <a:cubicBezTo>
                        <a:pt x="622" y="44"/>
                        <a:pt x="380" y="0"/>
                        <a:pt x="375" y="124"/>
                      </a:cubicBezTo>
                      <a:cubicBezTo>
                        <a:pt x="373" y="169"/>
                        <a:pt x="426" y="190"/>
                        <a:pt x="423" y="224"/>
                      </a:cubicBezTo>
                      <a:cubicBezTo>
                        <a:pt x="422" y="245"/>
                        <a:pt x="393" y="264"/>
                        <a:pt x="367" y="268"/>
                      </a:cubicBezTo>
                      <a:cubicBezTo>
                        <a:pt x="274" y="282"/>
                        <a:pt x="144" y="227"/>
                        <a:pt x="55" y="220"/>
                      </a:cubicBezTo>
                      <a:cubicBezTo>
                        <a:pt x="48" y="298"/>
                        <a:pt x="9" y="384"/>
                        <a:pt x="23" y="456"/>
                      </a:cubicBezTo>
                      <a:cubicBezTo>
                        <a:pt x="52" y="467"/>
                        <a:pt x="79" y="447"/>
                        <a:pt x="111" y="444"/>
                      </a:cubicBezTo>
                      <a:cubicBezTo>
                        <a:pt x="198" y="435"/>
                        <a:pt x="292" y="475"/>
                        <a:pt x="299" y="540"/>
                      </a:cubicBezTo>
                      <a:cubicBezTo>
                        <a:pt x="306" y="603"/>
                        <a:pt x="234" y="633"/>
                        <a:pt x="175" y="632"/>
                      </a:cubicBezTo>
                      <a:cubicBezTo>
                        <a:pt x="107" y="632"/>
                        <a:pt x="73" y="592"/>
                        <a:pt x="19" y="584"/>
                      </a:cubicBezTo>
                      <a:cubicBezTo>
                        <a:pt x="0" y="645"/>
                        <a:pt x="32" y="722"/>
                        <a:pt x="35" y="788"/>
                      </a:cubicBezTo>
                      <a:cubicBezTo>
                        <a:pt x="126" y="810"/>
                        <a:pt x="268" y="787"/>
                        <a:pt x="359" y="800"/>
                      </a:cubicBezTo>
                      <a:cubicBezTo>
                        <a:pt x="385" y="804"/>
                        <a:pt x="420" y="820"/>
                        <a:pt x="419" y="844"/>
                      </a:cubicBezTo>
                      <a:cubicBezTo>
                        <a:pt x="418" y="875"/>
                        <a:pt x="370" y="877"/>
                        <a:pt x="371" y="912"/>
                      </a:cubicBezTo>
                      <a:cubicBezTo>
                        <a:pt x="374" y="989"/>
                        <a:pt x="569" y="982"/>
                        <a:pt x="567" y="908"/>
                      </a:cubicBezTo>
                      <a:cubicBezTo>
                        <a:pt x="566" y="887"/>
                        <a:pt x="517" y="874"/>
                        <a:pt x="519" y="840"/>
                      </a:cubicBezTo>
                      <a:cubicBezTo>
                        <a:pt x="520" y="816"/>
                        <a:pt x="553" y="804"/>
                        <a:pt x="579" y="800"/>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126" name="Freeform 102"/>
                <p:cNvSpPr/>
                <p:nvPr/>
              </p:nvSpPr>
              <p:spPr bwMode="auto">
                <a:xfrm rot="41684">
                  <a:off x="12838748" y="2110051"/>
                  <a:ext cx="799619" cy="975785"/>
                </a:xfrm>
                <a:custGeom>
                  <a:avLst/>
                  <a:gdLst/>
                  <a:ahLst/>
                  <a:cxnLst>
                    <a:cxn ang="0">
                      <a:pos x="210" y="162"/>
                    </a:cxn>
                    <a:cxn ang="0">
                      <a:pos x="26" y="30"/>
                    </a:cxn>
                    <a:cxn ang="0">
                      <a:pos x="158" y="202"/>
                    </a:cxn>
                    <a:cxn ang="0">
                      <a:pos x="30" y="266"/>
                    </a:cxn>
                    <a:cxn ang="0">
                      <a:pos x="94" y="382"/>
                    </a:cxn>
                    <a:cxn ang="0">
                      <a:pos x="170" y="490"/>
                    </a:cxn>
                    <a:cxn ang="0">
                      <a:pos x="238" y="614"/>
                    </a:cxn>
                    <a:cxn ang="0">
                      <a:pos x="366" y="850"/>
                    </a:cxn>
                    <a:cxn ang="0">
                      <a:pos x="450" y="782"/>
                    </a:cxn>
                    <a:cxn ang="0">
                      <a:pos x="542" y="722"/>
                    </a:cxn>
                    <a:cxn ang="0">
                      <a:pos x="598" y="850"/>
                    </a:cxn>
                    <a:cxn ang="0">
                      <a:pos x="702" y="846"/>
                    </a:cxn>
                    <a:cxn ang="0">
                      <a:pos x="610" y="662"/>
                    </a:cxn>
                    <a:cxn ang="0">
                      <a:pos x="738" y="530"/>
                    </a:cxn>
                    <a:cxn ang="0">
                      <a:pos x="666" y="422"/>
                    </a:cxn>
                    <a:cxn ang="0">
                      <a:pos x="578" y="334"/>
                    </a:cxn>
                    <a:cxn ang="0">
                      <a:pos x="418" y="250"/>
                    </a:cxn>
                    <a:cxn ang="0">
                      <a:pos x="478" y="234"/>
                    </a:cxn>
                    <a:cxn ang="0">
                      <a:pos x="386" y="142"/>
                    </a:cxn>
                    <a:cxn ang="0">
                      <a:pos x="278" y="66"/>
                    </a:cxn>
                    <a:cxn ang="0">
                      <a:pos x="210" y="162"/>
                    </a:cxn>
                  </a:cxnLst>
                  <a:rect l="0" t="0" r="r" b="b"/>
                  <a:pathLst>
                    <a:path w="738" h="901">
                      <a:moveTo>
                        <a:pt x="210" y="162"/>
                      </a:moveTo>
                      <a:cubicBezTo>
                        <a:pt x="142" y="170"/>
                        <a:pt x="118" y="0"/>
                        <a:pt x="26" y="30"/>
                      </a:cubicBezTo>
                      <a:cubicBezTo>
                        <a:pt x="0" y="122"/>
                        <a:pt x="169" y="133"/>
                        <a:pt x="158" y="202"/>
                      </a:cubicBezTo>
                      <a:cubicBezTo>
                        <a:pt x="152" y="245"/>
                        <a:pt x="64" y="240"/>
                        <a:pt x="30" y="266"/>
                      </a:cubicBezTo>
                      <a:cubicBezTo>
                        <a:pt x="52" y="304"/>
                        <a:pt x="72" y="343"/>
                        <a:pt x="94" y="382"/>
                      </a:cubicBezTo>
                      <a:cubicBezTo>
                        <a:pt x="115" y="420"/>
                        <a:pt x="134" y="466"/>
                        <a:pt x="170" y="490"/>
                      </a:cubicBezTo>
                      <a:cubicBezTo>
                        <a:pt x="218" y="261"/>
                        <a:pt x="509" y="652"/>
                        <a:pt x="238" y="614"/>
                      </a:cubicBezTo>
                      <a:cubicBezTo>
                        <a:pt x="260" y="698"/>
                        <a:pt x="326" y="772"/>
                        <a:pt x="366" y="850"/>
                      </a:cubicBezTo>
                      <a:cubicBezTo>
                        <a:pt x="395" y="830"/>
                        <a:pt x="419" y="808"/>
                        <a:pt x="450" y="782"/>
                      </a:cubicBezTo>
                      <a:cubicBezTo>
                        <a:pt x="473" y="763"/>
                        <a:pt x="511" y="720"/>
                        <a:pt x="542" y="722"/>
                      </a:cubicBezTo>
                      <a:cubicBezTo>
                        <a:pt x="597" y="726"/>
                        <a:pt x="576" y="809"/>
                        <a:pt x="598" y="850"/>
                      </a:cubicBezTo>
                      <a:cubicBezTo>
                        <a:pt x="622" y="894"/>
                        <a:pt x="691" y="901"/>
                        <a:pt x="702" y="846"/>
                      </a:cubicBezTo>
                      <a:cubicBezTo>
                        <a:pt x="723" y="739"/>
                        <a:pt x="596" y="744"/>
                        <a:pt x="610" y="662"/>
                      </a:cubicBezTo>
                      <a:cubicBezTo>
                        <a:pt x="620" y="600"/>
                        <a:pt x="714" y="596"/>
                        <a:pt x="738" y="530"/>
                      </a:cubicBezTo>
                      <a:cubicBezTo>
                        <a:pt x="717" y="495"/>
                        <a:pt x="692" y="457"/>
                        <a:pt x="666" y="422"/>
                      </a:cubicBezTo>
                      <a:cubicBezTo>
                        <a:pt x="641" y="388"/>
                        <a:pt x="614" y="347"/>
                        <a:pt x="578" y="334"/>
                      </a:cubicBezTo>
                      <a:cubicBezTo>
                        <a:pt x="591" y="521"/>
                        <a:pt x="372" y="358"/>
                        <a:pt x="418" y="250"/>
                      </a:cubicBezTo>
                      <a:cubicBezTo>
                        <a:pt x="432" y="239"/>
                        <a:pt x="450" y="232"/>
                        <a:pt x="478" y="234"/>
                      </a:cubicBezTo>
                      <a:cubicBezTo>
                        <a:pt x="461" y="193"/>
                        <a:pt x="419" y="168"/>
                        <a:pt x="386" y="142"/>
                      </a:cubicBezTo>
                      <a:cubicBezTo>
                        <a:pt x="352" y="116"/>
                        <a:pt x="317" y="86"/>
                        <a:pt x="278" y="66"/>
                      </a:cubicBezTo>
                      <a:cubicBezTo>
                        <a:pt x="254" y="96"/>
                        <a:pt x="250" y="157"/>
                        <a:pt x="210" y="162"/>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127" name="Freeform 106"/>
                <p:cNvSpPr/>
                <p:nvPr/>
              </p:nvSpPr>
              <p:spPr bwMode="auto">
                <a:xfrm rot="41684">
                  <a:off x="11816889" y="2321100"/>
                  <a:ext cx="720547" cy="1194111"/>
                </a:xfrm>
                <a:custGeom>
                  <a:avLst/>
                  <a:gdLst/>
                  <a:ahLst/>
                  <a:cxnLst>
                    <a:cxn ang="0">
                      <a:pos x="57" y="435"/>
                    </a:cxn>
                    <a:cxn ang="0">
                      <a:pos x="153" y="411"/>
                    </a:cxn>
                    <a:cxn ang="0">
                      <a:pos x="101" y="623"/>
                    </a:cxn>
                    <a:cxn ang="0">
                      <a:pos x="29" y="579"/>
                    </a:cxn>
                    <a:cxn ang="0">
                      <a:pos x="1" y="843"/>
                    </a:cxn>
                    <a:cxn ang="0">
                      <a:pos x="293" y="887"/>
                    </a:cxn>
                    <a:cxn ang="0">
                      <a:pos x="253" y="995"/>
                    </a:cxn>
                    <a:cxn ang="0">
                      <a:pos x="413" y="1007"/>
                    </a:cxn>
                    <a:cxn ang="0">
                      <a:pos x="373" y="879"/>
                    </a:cxn>
                    <a:cxn ang="0">
                      <a:pos x="665" y="843"/>
                    </a:cxn>
                    <a:cxn ang="0">
                      <a:pos x="633" y="575"/>
                    </a:cxn>
                    <a:cxn ang="0">
                      <a:pos x="517" y="623"/>
                    </a:cxn>
                    <a:cxn ang="0">
                      <a:pos x="521" y="407"/>
                    </a:cxn>
                    <a:cxn ang="0">
                      <a:pos x="609" y="431"/>
                    </a:cxn>
                    <a:cxn ang="0">
                      <a:pos x="549" y="187"/>
                    </a:cxn>
                    <a:cxn ang="0">
                      <a:pos x="381" y="219"/>
                    </a:cxn>
                    <a:cxn ang="0">
                      <a:pos x="373" y="107"/>
                    </a:cxn>
                    <a:cxn ang="0">
                      <a:pos x="325" y="11"/>
                    </a:cxn>
                    <a:cxn ang="0">
                      <a:pos x="305" y="191"/>
                    </a:cxn>
                    <a:cxn ang="0">
                      <a:pos x="113" y="187"/>
                    </a:cxn>
                    <a:cxn ang="0">
                      <a:pos x="57" y="435"/>
                    </a:cxn>
                  </a:cxnLst>
                  <a:rect l="0" t="0" r="r" b="b"/>
                  <a:pathLst>
                    <a:path w="665" h="1102">
                      <a:moveTo>
                        <a:pt x="57" y="435"/>
                      </a:moveTo>
                      <a:cubicBezTo>
                        <a:pt x="89" y="435"/>
                        <a:pt x="106" y="403"/>
                        <a:pt x="153" y="411"/>
                      </a:cubicBezTo>
                      <a:cubicBezTo>
                        <a:pt x="265" y="430"/>
                        <a:pt x="235" y="651"/>
                        <a:pt x="101" y="623"/>
                      </a:cubicBezTo>
                      <a:cubicBezTo>
                        <a:pt x="69" y="616"/>
                        <a:pt x="71" y="589"/>
                        <a:pt x="29" y="579"/>
                      </a:cubicBezTo>
                      <a:cubicBezTo>
                        <a:pt x="0" y="648"/>
                        <a:pt x="9" y="753"/>
                        <a:pt x="1" y="843"/>
                      </a:cubicBezTo>
                      <a:cubicBezTo>
                        <a:pt x="89" y="870"/>
                        <a:pt x="283" y="798"/>
                        <a:pt x="293" y="887"/>
                      </a:cubicBezTo>
                      <a:cubicBezTo>
                        <a:pt x="298" y="934"/>
                        <a:pt x="253" y="952"/>
                        <a:pt x="253" y="995"/>
                      </a:cubicBezTo>
                      <a:cubicBezTo>
                        <a:pt x="253" y="1102"/>
                        <a:pt x="404" y="1102"/>
                        <a:pt x="413" y="1007"/>
                      </a:cubicBezTo>
                      <a:cubicBezTo>
                        <a:pt x="419" y="948"/>
                        <a:pt x="361" y="932"/>
                        <a:pt x="373" y="879"/>
                      </a:cubicBezTo>
                      <a:cubicBezTo>
                        <a:pt x="390" y="805"/>
                        <a:pt x="582" y="860"/>
                        <a:pt x="665" y="843"/>
                      </a:cubicBezTo>
                      <a:cubicBezTo>
                        <a:pt x="657" y="761"/>
                        <a:pt x="664" y="645"/>
                        <a:pt x="633" y="575"/>
                      </a:cubicBezTo>
                      <a:cubicBezTo>
                        <a:pt x="591" y="602"/>
                        <a:pt x="569" y="633"/>
                        <a:pt x="517" y="623"/>
                      </a:cubicBezTo>
                      <a:cubicBezTo>
                        <a:pt x="415" y="604"/>
                        <a:pt x="418" y="414"/>
                        <a:pt x="521" y="407"/>
                      </a:cubicBezTo>
                      <a:cubicBezTo>
                        <a:pt x="558" y="405"/>
                        <a:pt x="574" y="437"/>
                        <a:pt x="609" y="431"/>
                      </a:cubicBezTo>
                      <a:cubicBezTo>
                        <a:pt x="605" y="349"/>
                        <a:pt x="566" y="269"/>
                        <a:pt x="549" y="187"/>
                      </a:cubicBezTo>
                      <a:cubicBezTo>
                        <a:pt x="490" y="195"/>
                        <a:pt x="447" y="218"/>
                        <a:pt x="381" y="219"/>
                      </a:cubicBezTo>
                      <a:cubicBezTo>
                        <a:pt x="335" y="197"/>
                        <a:pt x="369" y="145"/>
                        <a:pt x="373" y="107"/>
                      </a:cubicBezTo>
                      <a:cubicBezTo>
                        <a:pt x="378" y="64"/>
                        <a:pt x="356" y="0"/>
                        <a:pt x="325" y="11"/>
                      </a:cubicBezTo>
                      <a:cubicBezTo>
                        <a:pt x="247" y="38"/>
                        <a:pt x="319" y="139"/>
                        <a:pt x="305" y="191"/>
                      </a:cubicBezTo>
                      <a:cubicBezTo>
                        <a:pt x="287" y="258"/>
                        <a:pt x="164" y="188"/>
                        <a:pt x="113" y="187"/>
                      </a:cubicBezTo>
                      <a:cubicBezTo>
                        <a:pt x="98" y="271"/>
                        <a:pt x="55" y="347"/>
                        <a:pt x="57" y="435"/>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128" name="Freeform 107"/>
                <p:cNvSpPr/>
                <p:nvPr/>
              </p:nvSpPr>
              <p:spPr bwMode="auto">
                <a:xfrm rot="41684">
                  <a:off x="12405155" y="1787892"/>
                  <a:ext cx="714979" cy="573663"/>
                </a:xfrm>
                <a:custGeom>
                  <a:avLst/>
                  <a:gdLst/>
                  <a:ahLst/>
                  <a:cxnLst>
                    <a:cxn ang="0">
                      <a:pos x="540" y="474"/>
                    </a:cxn>
                    <a:cxn ang="0">
                      <a:pos x="400" y="310"/>
                    </a:cxn>
                    <a:cxn ang="0">
                      <a:pos x="404" y="302"/>
                    </a:cxn>
                    <a:cxn ang="0">
                      <a:pos x="544" y="362"/>
                    </a:cxn>
                    <a:cxn ang="0">
                      <a:pos x="600" y="430"/>
                    </a:cxn>
                    <a:cxn ang="0">
                      <a:pos x="660" y="334"/>
                    </a:cxn>
                    <a:cxn ang="0">
                      <a:pos x="532" y="250"/>
                    </a:cxn>
                    <a:cxn ang="0">
                      <a:pos x="420" y="158"/>
                    </a:cxn>
                    <a:cxn ang="0">
                      <a:pos x="468" y="150"/>
                    </a:cxn>
                    <a:cxn ang="0">
                      <a:pos x="332" y="82"/>
                    </a:cxn>
                    <a:cxn ang="0">
                      <a:pos x="348" y="126"/>
                    </a:cxn>
                    <a:cxn ang="0">
                      <a:pos x="92" y="6"/>
                    </a:cxn>
                    <a:cxn ang="0">
                      <a:pos x="40" y="18"/>
                    </a:cxn>
                    <a:cxn ang="0">
                      <a:pos x="208" y="142"/>
                    </a:cxn>
                    <a:cxn ang="0">
                      <a:pos x="16" y="30"/>
                    </a:cxn>
                    <a:cxn ang="0">
                      <a:pos x="0" y="66"/>
                    </a:cxn>
                    <a:cxn ang="0">
                      <a:pos x="100" y="154"/>
                    </a:cxn>
                    <a:cxn ang="0">
                      <a:pos x="180" y="258"/>
                    </a:cxn>
                    <a:cxn ang="0">
                      <a:pos x="128" y="242"/>
                    </a:cxn>
                    <a:cxn ang="0">
                      <a:pos x="216" y="354"/>
                    </a:cxn>
                    <a:cxn ang="0">
                      <a:pos x="228" y="310"/>
                    </a:cxn>
                    <a:cxn ang="0">
                      <a:pos x="416" y="530"/>
                    </a:cxn>
                    <a:cxn ang="0">
                      <a:pos x="540" y="474"/>
                    </a:cxn>
                  </a:cxnLst>
                  <a:rect l="0" t="0" r="r" b="b"/>
                  <a:pathLst>
                    <a:path w="660" h="530">
                      <a:moveTo>
                        <a:pt x="540" y="474"/>
                      </a:moveTo>
                      <a:cubicBezTo>
                        <a:pt x="485" y="427"/>
                        <a:pt x="415" y="397"/>
                        <a:pt x="400" y="310"/>
                      </a:cubicBezTo>
                      <a:cubicBezTo>
                        <a:pt x="403" y="309"/>
                        <a:pt x="405" y="307"/>
                        <a:pt x="404" y="302"/>
                      </a:cubicBezTo>
                      <a:cubicBezTo>
                        <a:pt x="466" y="295"/>
                        <a:pt x="511" y="327"/>
                        <a:pt x="544" y="362"/>
                      </a:cubicBezTo>
                      <a:cubicBezTo>
                        <a:pt x="565" y="384"/>
                        <a:pt x="571" y="420"/>
                        <a:pt x="600" y="430"/>
                      </a:cubicBezTo>
                      <a:cubicBezTo>
                        <a:pt x="629" y="407"/>
                        <a:pt x="642" y="368"/>
                        <a:pt x="660" y="334"/>
                      </a:cubicBezTo>
                      <a:cubicBezTo>
                        <a:pt x="619" y="308"/>
                        <a:pt x="577" y="278"/>
                        <a:pt x="532" y="250"/>
                      </a:cubicBezTo>
                      <a:cubicBezTo>
                        <a:pt x="490" y="224"/>
                        <a:pt x="435" y="202"/>
                        <a:pt x="420" y="158"/>
                      </a:cubicBezTo>
                      <a:cubicBezTo>
                        <a:pt x="436" y="155"/>
                        <a:pt x="464" y="165"/>
                        <a:pt x="468" y="150"/>
                      </a:cubicBezTo>
                      <a:cubicBezTo>
                        <a:pt x="441" y="109"/>
                        <a:pt x="397" y="86"/>
                        <a:pt x="332" y="82"/>
                      </a:cubicBezTo>
                      <a:cubicBezTo>
                        <a:pt x="326" y="107"/>
                        <a:pt x="359" y="109"/>
                        <a:pt x="348" y="126"/>
                      </a:cubicBezTo>
                      <a:cubicBezTo>
                        <a:pt x="267" y="98"/>
                        <a:pt x="167" y="34"/>
                        <a:pt x="92" y="6"/>
                      </a:cubicBezTo>
                      <a:cubicBezTo>
                        <a:pt x="76" y="0"/>
                        <a:pt x="55" y="6"/>
                        <a:pt x="40" y="18"/>
                      </a:cubicBezTo>
                      <a:cubicBezTo>
                        <a:pt x="99" y="54"/>
                        <a:pt x="193" y="76"/>
                        <a:pt x="208" y="142"/>
                      </a:cubicBezTo>
                      <a:cubicBezTo>
                        <a:pt x="116" y="133"/>
                        <a:pt x="85" y="62"/>
                        <a:pt x="16" y="30"/>
                      </a:cubicBezTo>
                      <a:cubicBezTo>
                        <a:pt x="15" y="47"/>
                        <a:pt x="2" y="51"/>
                        <a:pt x="0" y="66"/>
                      </a:cubicBezTo>
                      <a:cubicBezTo>
                        <a:pt x="35" y="90"/>
                        <a:pt x="67" y="124"/>
                        <a:pt x="100" y="154"/>
                      </a:cubicBezTo>
                      <a:cubicBezTo>
                        <a:pt x="131" y="183"/>
                        <a:pt x="178" y="212"/>
                        <a:pt x="180" y="258"/>
                      </a:cubicBezTo>
                      <a:cubicBezTo>
                        <a:pt x="162" y="254"/>
                        <a:pt x="150" y="243"/>
                        <a:pt x="128" y="242"/>
                      </a:cubicBezTo>
                      <a:cubicBezTo>
                        <a:pt x="121" y="301"/>
                        <a:pt x="159" y="347"/>
                        <a:pt x="216" y="354"/>
                      </a:cubicBezTo>
                      <a:cubicBezTo>
                        <a:pt x="228" y="347"/>
                        <a:pt x="220" y="320"/>
                        <a:pt x="228" y="310"/>
                      </a:cubicBezTo>
                      <a:cubicBezTo>
                        <a:pt x="321" y="353"/>
                        <a:pt x="354" y="456"/>
                        <a:pt x="416" y="530"/>
                      </a:cubicBezTo>
                      <a:cubicBezTo>
                        <a:pt x="460" y="514"/>
                        <a:pt x="512" y="506"/>
                        <a:pt x="540" y="474"/>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129" name="Freeform 108"/>
                <p:cNvSpPr/>
                <p:nvPr/>
              </p:nvSpPr>
              <p:spPr bwMode="auto">
                <a:xfrm rot="41684">
                  <a:off x="11676452" y="1428845"/>
                  <a:ext cx="1013444" cy="609308"/>
                </a:xfrm>
                <a:custGeom>
                  <a:avLst/>
                  <a:gdLst/>
                  <a:ahLst/>
                  <a:cxnLst>
                    <a:cxn ang="0">
                      <a:pos x="469" y="71"/>
                    </a:cxn>
                    <a:cxn ang="0">
                      <a:pos x="420" y="79"/>
                    </a:cxn>
                    <a:cxn ang="0">
                      <a:pos x="276" y="19"/>
                    </a:cxn>
                    <a:cxn ang="0">
                      <a:pos x="352" y="103"/>
                    </a:cxn>
                    <a:cxn ang="0">
                      <a:pos x="257" y="120"/>
                    </a:cxn>
                    <a:cxn ang="0">
                      <a:pos x="207" y="194"/>
                    </a:cxn>
                    <a:cxn ang="0">
                      <a:pos x="48" y="192"/>
                    </a:cxn>
                    <a:cxn ang="0">
                      <a:pos x="0" y="207"/>
                    </a:cxn>
                    <a:cxn ang="0">
                      <a:pos x="60" y="215"/>
                    </a:cxn>
                    <a:cxn ang="0">
                      <a:pos x="208" y="207"/>
                    </a:cxn>
                    <a:cxn ang="0">
                      <a:pos x="164" y="267"/>
                    </a:cxn>
                    <a:cxn ang="0">
                      <a:pos x="132" y="279"/>
                    </a:cxn>
                    <a:cxn ang="0">
                      <a:pos x="140" y="303"/>
                    </a:cxn>
                    <a:cxn ang="0">
                      <a:pos x="168" y="291"/>
                    </a:cxn>
                    <a:cxn ang="0">
                      <a:pos x="252" y="327"/>
                    </a:cxn>
                    <a:cxn ang="0">
                      <a:pos x="80" y="447"/>
                    </a:cxn>
                    <a:cxn ang="0">
                      <a:pos x="272" y="343"/>
                    </a:cxn>
                    <a:cxn ang="0">
                      <a:pos x="308" y="423"/>
                    </a:cxn>
                    <a:cxn ang="0">
                      <a:pos x="336" y="435"/>
                    </a:cxn>
                    <a:cxn ang="0">
                      <a:pos x="456" y="395"/>
                    </a:cxn>
                    <a:cxn ang="0">
                      <a:pos x="468" y="563"/>
                    </a:cxn>
                    <a:cxn ang="0">
                      <a:pos x="484" y="395"/>
                    </a:cxn>
                    <a:cxn ang="0">
                      <a:pos x="592" y="415"/>
                    </a:cxn>
                    <a:cxn ang="0">
                      <a:pos x="608" y="431"/>
                    </a:cxn>
                    <a:cxn ang="0">
                      <a:pos x="633" y="422"/>
                    </a:cxn>
                    <a:cxn ang="0">
                      <a:pos x="624" y="403"/>
                    </a:cxn>
                    <a:cxn ang="0">
                      <a:pos x="672" y="343"/>
                    </a:cxn>
                    <a:cxn ang="0">
                      <a:pos x="860" y="451"/>
                    </a:cxn>
                    <a:cxn ang="0">
                      <a:pos x="692" y="323"/>
                    </a:cxn>
                    <a:cxn ang="0">
                      <a:pos x="764" y="297"/>
                    </a:cxn>
                    <a:cxn ang="0">
                      <a:pos x="765" y="258"/>
                    </a:cxn>
                    <a:cxn ang="0">
                      <a:pos x="732" y="207"/>
                    </a:cxn>
                    <a:cxn ang="0">
                      <a:pos x="936" y="207"/>
                    </a:cxn>
                    <a:cxn ang="0">
                      <a:pos x="720" y="191"/>
                    </a:cxn>
                    <a:cxn ang="0">
                      <a:pos x="716" y="135"/>
                    </a:cxn>
                    <a:cxn ang="0">
                      <a:pos x="692" y="123"/>
                    </a:cxn>
                    <a:cxn ang="0">
                      <a:pos x="584" y="103"/>
                    </a:cxn>
                    <a:cxn ang="0">
                      <a:pos x="664" y="27"/>
                    </a:cxn>
                    <a:cxn ang="0">
                      <a:pos x="564" y="95"/>
                    </a:cxn>
                    <a:cxn ang="0">
                      <a:pos x="516" y="79"/>
                    </a:cxn>
                    <a:cxn ang="0">
                      <a:pos x="469" y="71"/>
                    </a:cxn>
                  </a:cxnLst>
                  <a:rect l="0" t="0" r="r" b="b"/>
                  <a:pathLst>
                    <a:path w="936" h="563">
                      <a:moveTo>
                        <a:pt x="469" y="71"/>
                      </a:moveTo>
                      <a:cubicBezTo>
                        <a:pt x="448" y="70"/>
                        <a:pt x="420" y="79"/>
                        <a:pt x="420" y="79"/>
                      </a:cubicBezTo>
                      <a:cubicBezTo>
                        <a:pt x="347" y="135"/>
                        <a:pt x="349" y="13"/>
                        <a:pt x="276" y="19"/>
                      </a:cubicBezTo>
                      <a:cubicBezTo>
                        <a:pt x="271" y="62"/>
                        <a:pt x="341" y="62"/>
                        <a:pt x="352" y="103"/>
                      </a:cubicBezTo>
                      <a:cubicBezTo>
                        <a:pt x="318" y="109"/>
                        <a:pt x="266" y="117"/>
                        <a:pt x="257" y="120"/>
                      </a:cubicBezTo>
                      <a:cubicBezTo>
                        <a:pt x="248" y="123"/>
                        <a:pt x="181" y="145"/>
                        <a:pt x="207" y="194"/>
                      </a:cubicBezTo>
                      <a:cubicBezTo>
                        <a:pt x="172" y="194"/>
                        <a:pt x="80" y="189"/>
                        <a:pt x="48" y="192"/>
                      </a:cubicBezTo>
                      <a:cubicBezTo>
                        <a:pt x="18" y="196"/>
                        <a:pt x="0" y="205"/>
                        <a:pt x="0" y="207"/>
                      </a:cubicBezTo>
                      <a:cubicBezTo>
                        <a:pt x="0" y="208"/>
                        <a:pt x="28" y="216"/>
                        <a:pt x="60" y="215"/>
                      </a:cubicBezTo>
                      <a:cubicBezTo>
                        <a:pt x="106" y="213"/>
                        <a:pt x="164" y="202"/>
                        <a:pt x="208" y="207"/>
                      </a:cubicBezTo>
                      <a:cubicBezTo>
                        <a:pt x="198" y="232"/>
                        <a:pt x="172" y="241"/>
                        <a:pt x="164" y="267"/>
                      </a:cubicBezTo>
                      <a:cubicBezTo>
                        <a:pt x="163" y="276"/>
                        <a:pt x="152" y="279"/>
                        <a:pt x="132" y="279"/>
                      </a:cubicBezTo>
                      <a:cubicBezTo>
                        <a:pt x="140" y="303"/>
                        <a:pt x="140" y="303"/>
                        <a:pt x="140" y="303"/>
                      </a:cubicBezTo>
                      <a:cubicBezTo>
                        <a:pt x="149" y="290"/>
                        <a:pt x="175" y="289"/>
                        <a:pt x="168" y="291"/>
                      </a:cubicBezTo>
                      <a:cubicBezTo>
                        <a:pt x="188" y="311"/>
                        <a:pt x="221" y="318"/>
                        <a:pt x="252" y="327"/>
                      </a:cubicBezTo>
                      <a:cubicBezTo>
                        <a:pt x="204" y="376"/>
                        <a:pt x="116" y="386"/>
                        <a:pt x="80" y="447"/>
                      </a:cubicBezTo>
                      <a:cubicBezTo>
                        <a:pt x="165" y="450"/>
                        <a:pt x="192" y="359"/>
                        <a:pt x="272" y="343"/>
                      </a:cubicBezTo>
                      <a:cubicBezTo>
                        <a:pt x="282" y="368"/>
                        <a:pt x="338" y="398"/>
                        <a:pt x="308" y="423"/>
                      </a:cubicBezTo>
                      <a:cubicBezTo>
                        <a:pt x="336" y="435"/>
                        <a:pt x="336" y="435"/>
                        <a:pt x="336" y="435"/>
                      </a:cubicBezTo>
                      <a:cubicBezTo>
                        <a:pt x="357" y="382"/>
                        <a:pt x="423" y="401"/>
                        <a:pt x="456" y="395"/>
                      </a:cubicBezTo>
                      <a:cubicBezTo>
                        <a:pt x="481" y="441"/>
                        <a:pt x="425" y="523"/>
                        <a:pt x="468" y="563"/>
                      </a:cubicBezTo>
                      <a:cubicBezTo>
                        <a:pt x="524" y="534"/>
                        <a:pt x="465" y="447"/>
                        <a:pt x="484" y="395"/>
                      </a:cubicBezTo>
                      <a:cubicBezTo>
                        <a:pt x="520" y="402"/>
                        <a:pt x="592" y="415"/>
                        <a:pt x="592" y="415"/>
                      </a:cubicBezTo>
                      <a:cubicBezTo>
                        <a:pt x="592" y="415"/>
                        <a:pt x="602" y="414"/>
                        <a:pt x="608" y="431"/>
                      </a:cubicBezTo>
                      <a:cubicBezTo>
                        <a:pt x="633" y="422"/>
                        <a:pt x="633" y="422"/>
                        <a:pt x="633" y="422"/>
                      </a:cubicBezTo>
                      <a:cubicBezTo>
                        <a:pt x="633" y="422"/>
                        <a:pt x="615" y="406"/>
                        <a:pt x="624" y="403"/>
                      </a:cubicBezTo>
                      <a:cubicBezTo>
                        <a:pt x="643" y="383"/>
                        <a:pt x="645" y="377"/>
                        <a:pt x="672" y="343"/>
                      </a:cubicBezTo>
                      <a:cubicBezTo>
                        <a:pt x="751" y="363"/>
                        <a:pt x="776" y="436"/>
                        <a:pt x="860" y="451"/>
                      </a:cubicBezTo>
                      <a:cubicBezTo>
                        <a:pt x="835" y="377"/>
                        <a:pt x="731" y="383"/>
                        <a:pt x="692" y="323"/>
                      </a:cubicBezTo>
                      <a:cubicBezTo>
                        <a:pt x="726" y="321"/>
                        <a:pt x="757" y="302"/>
                        <a:pt x="764" y="297"/>
                      </a:cubicBezTo>
                      <a:cubicBezTo>
                        <a:pt x="765" y="258"/>
                        <a:pt x="765" y="258"/>
                        <a:pt x="765" y="258"/>
                      </a:cubicBezTo>
                      <a:cubicBezTo>
                        <a:pt x="756" y="247"/>
                        <a:pt x="732" y="224"/>
                        <a:pt x="732" y="207"/>
                      </a:cubicBezTo>
                      <a:cubicBezTo>
                        <a:pt x="797" y="195"/>
                        <a:pt x="869" y="223"/>
                        <a:pt x="936" y="207"/>
                      </a:cubicBezTo>
                      <a:cubicBezTo>
                        <a:pt x="889" y="169"/>
                        <a:pt x="783" y="208"/>
                        <a:pt x="720" y="191"/>
                      </a:cubicBezTo>
                      <a:cubicBezTo>
                        <a:pt x="727" y="171"/>
                        <a:pt x="716" y="135"/>
                        <a:pt x="716" y="135"/>
                      </a:cubicBezTo>
                      <a:cubicBezTo>
                        <a:pt x="692" y="123"/>
                        <a:pt x="692" y="123"/>
                        <a:pt x="692" y="123"/>
                      </a:cubicBezTo>
                      <a:cubicBezTo>
                        <a:pt x="692" y="123"/>
                        <a:pt x="620" y="110"/>
                        <a:pt x="584" y="103"/>
                      </a:cubicBezTo>
                      <a:cubicBezTo>
                        <a:pt x="598" y="65"/>
                        <a:pt x="649" y="64"/>
                        <a:pt x="664" y="27"/>
                      </a:cubicBezTo>
                      <a:cubicBezTo>
                        <a:pt x="612" y="0"/>
                        <a:pt x="598" y="77"/>
                        <a:pt x="564" y="95"/>
                      </a:cubicBezTo>
                      <a:cubicBezTo>
                        <a:pt x="542" y="96"/>
                        <a:pt x="534" y="83"/>
                        <a:pt x="516" y="79"/>
                      </a:cubicBezTo>
                      <a:cubicBezTo>
                        <a:pt x="516" y="79"/>
                        <a:pt x="490" y="71"/>
                        <a:pt x="469" y="71"/>
                      </a:cubicBezTo>
                      <a:close/>
                    </a:path>
                  </a:pathLst>
                </a:custGeom>
                <a:grp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sp>
              <p:nvSpPr>
                <p:cNvPr id="130" name="Freeform 99"/>
                <p:cNvSpPr/>
                <p:nvPr/>
              </p:nvSpPr>
              <p:spPr bwMode="auto">
                <a:xfrm rot="41684">
                  <a:off x="11487162" y="3257837"/>
                  <a:ext cx="1360910" cy="803129"/>
                </a:xfrm>
                <a:custGeom>
                  <a:avLst/>
                  <a:gdLst/>
                  <a:ahLst/>
                  <a:cxnLst>
                    <a:cxn ang="0">
                      <a:pos x="236" y="311"/>
                    </a:cxn>
                    <a:cxn ang="0">
                      <a:pos x="84" y="255"/>
                    </a:cxn>
                    <a:cxn ang="0">
                      <a:pos x="92" y="403"/>
                    </a:cxn>
                    <a:cxn ang="0">
                      <a:pos x="212" y="387"/>
                    </a:cxn>
                    <a:cxn ang="0">
                      <a:pos x="268" y="443"/>
                    </a:cxn>
                    <a:cxn ang="0">
                      <a:pos x="224" y="687"/>
                    </a:cxn>
                    <a:cxn ang="0">
                      <a:pos x="540" y="723"/>
                    </a:cxn>
                    <a:cxn ang="0">
                      <a:pos x="500" y="603"/>
                    </a:cxn>
                    <a:cxn ang="0">
                      <a:pos x="760" y="615"/>
                    </a:cxn>
                    <a:cxn ang="0">
                      <a:pos x="716" y="723"/>
                    </a:cxn>
                    <a:cxn ang="0">
                      <a:pos x="1036" y="683"/>
                    </a:cxn>
                    <a:cxn ang="0">
                      <a:pos x="1008" y="555"/>
                    </a:cxn>
                    <a:cxn ang="0">
                      <a:pos x="992" y="423"/>
                    </a:cxn>
                    <a:cxn ang="0">
                      <a:pos x="1136" y="407"/>
                    </a:cxn>
                    <a:cxn ang="0">
                      <a:pos x="1144" y="251"/>
                    </a:cxn>
                    <a:cxn ang="0">
                      <a:pos x="1020" y="311"/>
                    </a:cxn>
                    <a:cxn ang="0">
                      <a:pos x="968" y="251"/>
                    </a:cxn>
                    <a:cxn ang="0">
                      <a:pos x="964" y="11"/>
                    </a:cxn>
                    <a:cxn ang="0">
                      <a:pos x="700" y="19"/>
                    </a:cxn>
                    <a:cxn ang="0">
                      <a:pos x="740" y="115"/>
                    </a:cxn>
                    <a:cxn ang="0">
                      <a:pos x="516" y="115"/>
                    </a:cxn>
                    <a:cxn ang="0">
                      <a:pos x="552" y="19"/>
                    </a:cxn>
                    <a:cxn ang="0">
                      <a:pos x="292" y="15"/>
                    </a:cxn>
                    <a:cxn ang="0">
                      <a:pos x="236" y="311"/>
                    </a:cxn>
                  </a:cxnLst>
                  <a:rect l="0" t="0" r="r" b="b"/>
                  <a:pathLst>
                    <a:path w="1255" h="742">
                      <a:moveTo>
                        <a:pt x="236" y="311"/>
                      </a:moveTo>
                      <a:cubicBezTo>
                        <a:pt x="180" y="314"/>
                        <a:pt x="155" y="241"/>
                        <a:pt x="84" y="255"/>
                      </a:cubicBezTo>
                      <a:cubicBezTo>
                        <a:pt x="0" y="272"/>
                        <a:pt x="26" y="385"/>
                        <a:pt x="92" y="403"/>
                      </a:cubicBezTo>
                      <a:cubicBezTo>
                        <a:pt x="135" y="415"/>
                        <a:pt x="173" y="384"/>
                        <a:pt x="212" y="387"/>
                      </a:cubicBezTo>
                      <a:cubicBezTo>
                        <a:pt x="242" y="389"/>
                        <a:pt x="266" y="419"/>
                        <a:pt x="268" y="443"/>
                      </a:cubicBezTo>
                      <a:cubicBezTo>
                        <a:pt x="273" y="521"/>
                        <a:pt x="225" y="597"/>
                        <a:pt x="224" y="687"/>
                      </a:cubicBezTo>
                      <a:cubicBezTo>
                        <a:pt x="324" y="700"/>
                        <a:pt x="436" y="742"/>
                        <a:pt x="540" y="723"/>
                      </a:cubicBezTo>
                      <a:cubicBezTo>
                        <a:pt x="530" y="680"/>
                        <a:pt x="491" y="658"/>
                        <a:pt x="500" y="603"/>
                      </a:cubicBezTo>
                      <a:cubicBezTo>
                        <a:pt x="520" y="478"/>
                        <a:pt x="754" y="484"/>
                        <a:pt x="760" y="615"/>
                      </a:cubicBezTo>
                      <a:cubicBezTo>
                        <a:pt x="763" y="665"/>
                        <a:pt x="728" y="679"/>
                        <a:pt x="716" y="723"/>
                      </a:cubicBezTo>
                      <a:cubicBezTo>
                        <a:pt x="822" y="740"/>
                        <a:pt x="937" y="699"/>
                        <a:pt x="1036" y="683"/>
                      </a:cubicBezTo>
                      <a:cubicBezTo>
                        <a:pt x="1029" y="637"/>
                        <a:pt x="1017" y="599"/>
                        <a:pt x="1008" y="555"/>
                      </a:cubicBezTo>
                      <a:cubicBezTo>
                        <a:pt x="1001" y="518"/>
                        <a:pt x="978" y="462"/>
                        <a:pt x="992" y="423"/>
                      </a:cubicBezTo>
                      <a:cubicBezTo>
                        <a:pt x="1016" y="357"/>
                        <a:pt x="1086" y="408"/>
                        <a:pt x="1136" y="407"/>
                      </a:cubicBezTo>
                      <a:cubicBezTo>
                        <a:pt x="1249" y="404"/>
                        <a:pt x="1255" y="247"/>
                        <a:pt x="1144" y="251"/>
                      </a:cubicBezTo>
                      <a:cubicBezTo>
                        <a:pt x="1088" y="253"/>
                        <a:pt x="1072" y="314"/>
                        <a:pt x="1020" y="311"/>
                      </a:cubicBezTo>
                      <a:cubicBezTo>
                        <a:pt x="987" y="310"/>
                        <a:pt x="972" y="279"/>
                        <a:pt x="968" y="251"/>
                      </a:cubicBezTo>
                      <a:cubicBezTo>
                        <a:pt x="954" y="161"/>
                        <a:pt x="976" y="93"/>
                        <a:pt x="964" y="11"/>
                      </a:cubicBezTo>
                      <a:cubicBezTo>
                        <a:pt x="873" y="22"/>
                        <a:pt x="792" y="0"/>
                        <a:pt x="700" y="19"/>
                      </a:cubicBezTo>
                      <a:cubicBezTo>
                        <a:pt x="707" y="66"/>
                        <a:pt x="735" y="73"/>
                        <a:pt x="740" y="115"/>
                      </a:cubicBezTo>
                      <a:cubicBezTo>
                        <a:pt x="761" y="295"/>
                        <a:pt x="494" y="279"/>
                        <a:pt x="516" y="115"/>
                      </a:cubicBezTo>
                      <a:cubicBezTo>
                        <a:pt x="521" y="76"/>
                        <a:pt x="554" y="64"/>
                        <a:pt x="552" y="19"/>
                      </a:cubicBezTo>
                      <a:cubicBezTo>
                        <a:pt x="481" y="2"/>
                        <a:pt x="380" y="22"/>
                        <a:pt x="292" y="15"/>
                      </a:cubicBezTo>
                      <a:cubicBezTo>
                        <a:pt x="270" y="112"/>
                        <a:pt x="330" y="306"/>
                        <a:pt x="236" y="311"/>
                      </a:cubicBezTo>
                      <a:close/>
                    </a:path>
                  </a:pathLst>
                </a:custGeom>
                <a:gradFill>
                  <a:gsLst>
                    <a:gs pos="0">
                      <a:srgbClr val="FF0000"/>
                    </a:gs>
                    <a:gs pos="100000">
                      <a:srgbClr val="C00000"/>
                    </a:gs>
                  </a:gsLst>
                  <a:lin ang="270000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00CCFF"/>
                    </a:solidFill>
                    <a:effectLst/>
                    <a:uLnTx/>
                    <a:uFillTx/>
                    <a:latin typeface="Arial" panose="020B0604020202020204"/>
                  </a:endParaRPr>
                </a:p>
              </p:txBody>
            </p:sp>
          </p:grpSp>
        </p:grpSp>
        <p:sp>
          <p:nvSpPr>
            <p:cNvPr id="131" name="Isosceles Triangle 150"/>
            <p:cNvSpPr/>
            <p:nvPr/>
          </p:nvSpPr>
          <p:spPr bwMode="auto">
            <a:xfrm rot="14558876">
              <a:off x="3831519" y="1256062"/>
              <a:ext cx="2318063" cy="4090096"/>
            </a:xfrm>
            <a:prstGeom prst="triangle">
              <a:avLst/>
            </a:prstGeom>
            <a:solidFill>
              <a:srgbClr val="FF0000">
                <a:alpha val="34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fontAlgn="base">
                <a:spcBef>
                  <a:spcPct val="0"/>
                </a:spcBef>
                <a:spcAft>
                  <a:spcPct val="0"/>
                </a:spcAft>
              </a:pPr>
              <a:endParaRPr lang="en-US" b="1" baseline="-25000">
                <a:solidFill>
                  <a:srgbClr val="00CCFF"/>
                </a:solidFill>
                <a:latin typeface="Arial" panose="020B0604020202020204" pitchFamily="34" charset="0"/>
              </a:endParaRPr>
            </a:p>
          </p:txBody>
        </p:sp>
        <p:sp>
          <p:nvSpPr>
            <p:cNvPr id="132" name="Freeform 99"/>
            <p:cNvSpPr/>
            <p:nvPr/>
          </p:nvSpPr>
          <p:spPr bwMode="auto">
            <a:xfrm rot="41684">
              <a:off x="4950819" y="1282481"/>
              <a:ext cx="3688091" cy="2176494"/>
            </a:xfrm>
            <a:custGeom>
              <a:avLst/>
              <a:gdLst/>
              <a:ahLst/>
              <a:cxnLst>
                <a:cxn ang="0">
                  <a:pos x="236" y="311"/>
                </a:cxn>
                <a:cxn ang="0">
                  <a:pos x="84" y="255"/>
                </a:cxn>
                <a:cxn ang="0">
                  <a:pos x="92" y="403"/>
                </a:cxn>
                <a:cxn ang="0">
                  <a:pos x="212" y="387"/>
                </a:cxn>
                <a:cxn ang="0">
                  <a:pos x="268" y="443"/>
                </a:cxn>
                <a:cxn ang="0">
                  <a:pos x="224" y="687"/>
                </a:cxn>
                <a:cxn ang="0">
                  <a:pos x="540" y="723"/>
                </a:cxn>
                <a:cxn ang="0">
                  <a:pos x="500" y="603"/>
                </a:cxn>
                <a:cxn ang="0">
                  <a:pos x="760" y="615"/>
                </a:cxn>
                <a:cxn ang="0">
                  <a:pos x="716" y="723"/>
                </a:cxn>
                <a:cxn ang="0">
                  <a:pos x="1036" y="683"/>
                </a:cxn>
                <a:cxn ang="0">
                  <a:pos x="1008" y="555"/>
                </a:cxn>
                <a:cxn ang="0">
                  <a:pos x="992" y="423"/>
                </a:cxn>
                <a:cxn ang="0">
                  <a:pos x="1136" y="407"/>
                </a:cxn>
                <a:cxn ang="0">
                  <a:pos x="1144" y="251"/>
                </a:cxn>
                <a:cxn ang="0">
                  <a:pos x="1020" y="311"/>
                </a:cxn>
                <a:cxn ang="0">
                  <a:pos x="968" y="251"/>
                </a:cxn>
                <a:cxn ang="0">
                  <a:pos x="964" y="11"/>
                </a:cxn>
                <a:cxn ang="0">
                  <a:pos x="700" y="19"/>
                </a:cxn>
                <a:cxn ang="0">
                  <a:pos x="740" y="115"/>
                </a:cxn>
                <a:cxn ang="0">
                  <a:pos x="516" y="115"/>
                </a:cxn>
                <a:cxn ang="0">
                  <a:pos x="552" y="19"/>
                </a:cxn>
                <a:cxn ang="0">
                  <a:pos x="292" y="15"/>
                </a:cxn>
                <a:cxn ang="0">
                  <a:pos x="236" y="311"/>
                </a:cxn>
              </a:cxnLst>
              <a:rect l="0" t="0" r="r" b="b"/>
              <a:pathLst>
                <a:path w="1255" h="742">
                  <a:moveTo>
                    <a:pt x="236" y="311"/>
                  </a:moveTo>
                  <a:cubicBezTo>
                    <a:pt x="180" y="314"/>
                    <a:pt x="155" y="241"/>
                    <a:pt x="84" y="255"/>
                  </a:cubicBezTo>
                  <a:cubicBezTo>
                    <a:pt x="0" y="272"/>
                    <a:pt x="26" y="385"/>
                    <a:pt x="92" y="403"/>
                  </a:cubicBezTo>
                  <a:cubicBezTo>
                    <a:pt x="135" y="415"/>
                    <a:pt x="173" y="384"/>
                    <a:pt x="212" y="387"/>
                  </a:cubicBezTo>
                  <a:cubicBezTo>
                    <a:pt x="242" y="389"/>
                    <a:pt x="266" y="419"/>
                    <a:pt x="268" y="443"/>
                  </a:cubicBezTo>
                  <a:cubicBezTo>
                    <a:pt x="273" y="521"/>
                    <a:pt x="225" y="597"/>
                    <a:pt x="224" y="687"/>
                  </a:cubicBezTo>
                  <a:cubicBezTo>
                    <a:pt x="324" y="700"/>
                    <a:pt x="436" y="742"/>
                    <a:pt x="540" y="723"/>
                  </a:cubicBezTo>
                  <a:cubicBezTo>
                    <a:pt x="530" y="680"/>
                    <a:pt x="491" y="658"/>
                    <a:pt x="500" y="603"/>
                  </a:cubicBezTo>
                  <a:cubicBezTo>
                    <a:pt x="520" y="478"/>
                    <a:pt x="754" y="484"/>
                    <a:pt x="760" y="615"/>
                  </a:cubicBezTo>
                  <a:cubicBezTo>
                    <a:pt x="763" y="665"/>
                    <a:pt x="728" y="679"/>
                    <a:pt x="716" y="723"/>
                  </a:cubicBezTo>
                  <a:cubicBezTo>
                    <a:pt x="822" y="740"/>
                    <a:pt x="937" y="699"/>
                    <a:pt x="1036" y="683"/>
                  </a:cubicBezTo>
                  <a:cubicBezTo>
                    <a:pt x="1029" y="637"/>
                    <a:pt x="1017" y="599"/>
                    <a:pt x="1008" y="555"/>
                  </a:cubicBezTo>
                  <a:cubicBezTo>
                    <a:pt x="1001" y="518"/>
                    <a:pt x="978" y="462"/>
                    <a:pt x="992" y="423"/>
                  </a:cubicBezTo>
                  <a:cubicBezTo>
                    <a:pt x="1016" y="357"/>
                    <a:pt x="1086" y="408"/>
                    <a:pt x="1136" y="407"/>
                  </a:cubicBezTo>
                  <a:cubicBezTo>
                    <a:pt x="1249" y="404"/>
                    <a:pt x="1255" y="247"/>
                    <a:pt x="1144" y="251"/>
                  </a:cubicBezTo>
                  <a:cubicBezTo>
                    <a:pt x="1088" y="253"/>
                    <a:pt x="1072" y="314"/>
                    <a:pt x="1020" y="311"/>
                  </a:cubicBezTo>
                  <a:cubicBezTo>
                    <a:pt x="987" y="310"/>
                    <a:pt x="972" y="279"/>
                    <a:pt x="968" y="251"/>
                  </a:cubicBezTo>
                  <a:cubicBezTo>
                    <a:pt x="954" y="161"/>
                    <a:pt x="976" y="93"/>
                    <a:pt x="964" y="11"/>
                  </a:cubicBezTo>
                  <a:cubicBezTo>
                    <a:pt x="873" y="22"/>
                    <a:pt x="792" y="0"/>
                    <a:pt x="700" y="19"/>
                  </a:cubicBezTo>
                  <a:cubicBezTo>
                    <a:pt x="707" y="66"/>
                    <a:pt x="735" y="73"/>
                    <a:pt x="740" y="115"/>
                  </a:cubicBezTo>
                  <a:cubicBezTo>
                    <a:pt x="761" y="295"/>
                    <a:pt x="494" y="279"/>
                    <a:pt x="516" y="115"/>
                  </a:cubicBezTo>
                  <a:cubicBezTo>
                    <a:pt x="521" y="76"/>
                    <a:pt x="554" y="64"/>
                    <a:pt x="552" y="19"/>
                  </a:cubicBezTo>
                  <a:cubicBezTo>
                    <a:pt x="481" y="2"/>
                    <a:pt x="380" y="22"/>
                    <a:pt x="292" y="15"/>
                  </a:cubicBezTo>
                  <a:cubicBezTo>
                    <a:pt x="270" y="112"/>
                    <a:pt x="330" y="306"/>
                    <a:pt x="236" y="311"/>
                  </a:cubicBezTo>
                  <a:close/>
                </a:path>
              </a:pathLst>
            </a:custGeom>
            <a:gradFill>
              <a:gsLst>
                <a:gs pos="0">
                  <a:srgbClr val="FF0000"/>
                </a:gs>
                <a:gs pos="100000">
                  <a:srgbClr val="C00000"/>
                </a:gs>
              </a:gsLst>
              <a:lin ang="2700000" scaled="1"/>
            </a:gradFill>
            <a:ln w="25400">
              <a:solidFill>
                <a:srgbClr val="C00000"/>
              </a:solidFill>
              <a:round/>
            </a:ln>
          </p:spPr>
          <p:txBody>
            <a:bodyPr/>
            <a:lstStyle/>
            <a:p>
              <a:pPr>
                <a:defRPr/>
              </a:pPr>
              <a:endParaRPr lang="en-US" dirty="0">
                <a:solidFill>
                  <a:srgbClr val="00CCFF"/>
                </a:solidFill>
                <a:latin typeface="Arial" panose="020B0604020202020204"/>
              </a:endParaRPr>
            </a:p>
          </p:txBody>
        </p:sp>
      </p:grpSp>
      <p:sp>
        <p:nvSpPr>
          <p:cNvPr id="134" name="TextBox 133"/>
          <p:cNvSpPr txBox="1"/>
          <p:nvPr/>
        </p:nvSpPr>
        <p:spPr>
          <a:xfrm>
            <a:off x="4499992" y="1688490"/>
            <a:ext cx="1800200" cy="523220"/>
          </a:xfrm>
          <a:prstGeom prst="rect">
            <a:avLst/>
          </a:prstGeom>
          <a:noFill/>
        </p:spPr>
        <p:txBody>
          <a:bodyPr wrap="square" rtlCol="0">
            <a:spAutoFit/>
          </a:bodyPr>
          <a:lstStyle/>
          <a:p>
            <a:pPr algn="ctr"/>
            <a:r>
              <a:rPr lang="zh-CN" altLang="en-US" sz="2800" b="1" dirty="0">
                <a:solidFill>
                  <a:schemeClr val="bg1"/>
                </a:solidFill>
              </a:rPr>
              <a:t>标题说明</a:t>
            </a:r>
          </a:p>
        </p:txBody>
      </p:sp>
      <p:sp>
        <p:nvSpPr>
          <p:cNvPr id="135" name="矩形 134"/>
          <p:cNvSpPr/>
          <p:nvPr/>
        </p:nvSpPr>
        <p:spPr>
          <a:xfrm>
            <a:off x="5652120" y="3049672"/>
            <a:ext cx="3096344" cy="1754326"/>
          </a:xfrm>
          <a:prstGeom prst="rect">
            <a:avLst/>
          </a:prstGeom>
        </p:spPr>
        <p:txBody>
          <a:bodyPr wrap="square">
            <a:spAutoFit/>
          </a:bodyPr>
          <a:lstStyle/>
          <a:p>
            <a:pPr>
              <a:lnSpc>
                <a:spcPct val="200000"/>
              </a:lnSpc>
            </a:pPr>
            <a:r>
              <a:rPr lang="zh-CN" altLang="en-US" dirty="0">
                <a:solidFill>
                  <a:schemeClr val="tx1">
                    <a:lumMod val="75000"/>
                    <a:lumOff val="25000"/>
                  </a:schemeClr>
                </a:solidFill>
                <a:latin typeface="Impact" panose="020B0806030902050204" pitchFamily="34" charset="0"/>
              </a:rPr>
              <a:t>这里可以输入文字说明事项</a:t>
            </a:r>
          </a:p>
          <a:p>
            <a:pPr>
              <a:lnSpc>
                <a:spcPct val="200000"/>
              </a:lnSpc>
            </a:pPr>
            <a:r>
              <a:rPr lang="zh-CN" altLang="en-US" dirty="0">
                <a:solidFill>
                  <a:schemeClr val="tx1">
                    <a:lumMod val="75000"/>
                    <a:lumOff val="25000"/>
                  </a:schemeClr>
                </a:solidFill>
                <a:latin typeface="Impact" panose="020B0806030902050204" pitchFamily="34" charset="0"/>
              </a:rPr>
              <a:t>这里可以输入文字说明事项</a:t>
            </a:r>
          </a:p>
          <a:p>
            <a:pPr>
              <a:lnSpc>
                <a:spcPct val="200000"/>
              </a:lnSpc>
            </a:pPr>
            <a:r>
              <a:rPr lang="zh-CN" altLang="en-US" dirty="0">
                <a:solidFill>
                  <a:schemeClr val="tx1">
                    <a:lumMod val="75000"/>
                    <a:lumOff val="25000"/>
                  </a:schemeClr>
                </a:solidFill>
                <a:latin typeface="Impact" panose="020B0806030902050204" pitchFamily="34" charset="0"/>
              </a:rPr>
              <a:t>这里可以输入文字说明事项</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fontScale="90000"/>
          </a:bodyPr>
          <a:lstStyle/>
          <a:p>
            <a:r>
              <a:rPr lang="zh-CN" altLang="en-US" dirty="0"/>
              <a:t>章节模板一</a:t>
            </a:r>
          </a:p>
        </p:txBody>
      </p:sp>
      <p:sp>
        <p:nvSpPr>
          <p:cNvPr id="4" name="椭圆 3"/>
          <p:cNvSpPr/>
          <p:nvPr/>
        </p:nvSpPr>
        <p:spPr>
          <a:xfrm>
            <a:off x="539552" y="2787774"/>
            <a:ext cx="2160240" cy="2160240"/>
          </a:xfrm>
          <a:prstGeom prst="ellipse">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921696" y="1315361"/>
            <a:ext cx="1410951" cy="1410951"/>
          </a:xfrm>
          <a:prstGeom prst="ellipse">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7056276" y="2409764"/>
            <a:ext cx="1080120" cy="1080120"/>
          </a:xfrm>
          <a:prstGeom prst="ellipse">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a:stCxn id="4" idx="7"/>
            <a:endCxn id="5" idx="2"/>
          </p:cNvCxnSpPr>
          <p:nvPr/>
        </p:nvCxnSpPr>
        <p:spPr>
          <a:xfrm flipV="1">
            <a:off x="2383432" y="2020837"/>
            <a:ext cx="1538264" cy="1083297"/>
          </a:xfrm>
          <a:prstGeom prst="line">
            <a:avLst/>
          </a:prstGeom>
          <a:ln w="38100">
            <a:solidFill>
              <a:schemeClr val="tx1">
                <a:lumMod val="50000"/>
                <a:lumOff val="5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5" idx="6"/>
            <a:endCxn id="6" idx="1"/>
          </p:cNvCxnSpPr>
          <p:nvPr/>
        </p:nvCxnSpPr>
        <p:spPr>
          <a:xfrm>
            <a:off x="5332647" y="2020837"/>
            <a:ext cx="1881809" cy="547107"/>
          </a:xfrm>
          <a:prstGeom prst="line">
            <a:avLst/>
          </a:prstGeom>
          <a:ln w="38100">
            <a:solidFill>
              <a:schemeClr val="tx1">
                <a:lumMod val="50000"/>
                <a:lumOff val="5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55576" y="2398117"/>
            <a:ext cx="1728192" cy="461665"/>
          </a:xfrm>
          <a:prstGeom prst="rect">
            <a:avLst/>
          </a:prstGeom>
          <a:noFill/>
        </p:spPr>
        <p:txBody>
          <a:bodyPr wrap="square" rtlCol="0">
            <a:spAutoFit/>
          </a:bodyPr>
          <a:lstStyle/>
          <a:p>
            <a:pPr algn="ctr"/>
            <a:r>
              <a:rPr lang="en-US" altLang="zh-CN" sz="2400" b="1" dirty="0">
                <a:solidFill>
                  <a:srgbClr val="C00000"/>
                </a:solidFill>
                <a:latin typeface="Impact" panose="020B0806030902050204" pitchFamily="34" charset="0"/>
              </a:rPr>
              <a:t>1 </a:t>
            </a:r>
            <a:r>
              <a:rPr lang="zh-CN" altLang="en-US" sz="2400" b="1" dirty="0">
                <a:solidFill>
                  <a:srgbClr val="C00000"/>
                </a:solidFill>
                <a:latin typeface="Impact" panose="020B0806030902050204" pitchFamily="34" charset="0"/>
              </a:rPr>
              <a:t>主题内容</a:t>
            </a:r>
          </a:p>
        </p:txBody>
      </p:sp>
      <p:sp>
        <p:nvSpPr>
          <p:cNvPr id="30" name="TextBox 29"/>
          <p:cNvSpPr txBox="1"/>
          <p:nvPr/>
        </p:nvSpPr>
        <p:spPr>
          <a:xfrm>
            <a:off x="3763075" y="2787774"/>
            <a:ext cx="1728192" cy="461665"/>
          </a:xfrm>
          <a:prstGeom prst="rect">
            <a:avLst/>
          </a:prstGeom>
          <a:noFill/>
        </p:spPr>
        <p:txBody>
          <a:bodyPr wrap="square" rtlCol="0">
            <a:spAutoFit/>
          </a:bodyPr>
          <a:lstStyle/>
          <a:p>
            <a:pPr algn="ctr"/>
            <a:r>
              <a:rPr lang="en-US" altLang="zh-CN" sz="2400" b="1" dirty="0">
                <a:solidFill>
                  <a:srgbClr val="C00000"/>
                </a:solidFill>
                <a:latin typeface="Impact" panose="020B0806030902050204" pitchFamily="34" charset="0"/>
              </a:rPr>
              <a:t>2 </a:t>
            </a:r>
            <a:r>
              <a:rPr lang="zh-CN" altLang="en-US" sz="2400" b="1" dirty="0">
                <a:solidFill>
                  <a:srgbClr val="C00000"/>
                </a:solidFill>
                <a:latin typeface="Impact" panose="020B0806030902050204" pitchFamily="34" charset="0"/>
              </a:rPr>
              <a:t>主题内容</a:t>
            </a:r>
          </a:p>
        </p:txBody>
      </p:sp>
      <p:sp>
        <p:nvSpPr>
          <p:cNvPr id="31" name="TextBox 30"/>
          <p:cNvSpPr txBox="1"/>
          <p:nvPr/>
        </p:nvSpPr>
        <p:spPr>
          <a:xfrm>
            <a:off x="6732240" y="3579862"/>
            <a:ext cx="1728192" cy="461665"/>
          </a:xfrm>
          <a:prstGeom prst="rect">
            <a:avLst/>
          </a:prstGeom>
          <a:noFill/>
        </p:spPr>
        <p:txBody>
          <a:bodyPr wrap="square" rtlCol="0">
            <a:spAutoFit/>
          </a:bodyPr>
          <a:lstStyle/>
          <a:p>
            <a:pPr algn="ctr"/>
            <a:r>
              <a:rPr lang="en-US" altLang="zh-CN" sz="2400" b="1" dirty="0">
                <a:solidFill>
                  <a:srgbClr val="C00000"/>
                </a:solidFill>
                <a:latin typeface="Impact" panose="020B0806030902050204" pitchFamily="34" charset="0"/>
              </a:rPr>
              <a:t>3 </a:t>
            </a:r>
            <a:r>
              <a:rPr lang="zh-CN" altLang="en-US" sz="2400" b="1" dirty="0">
                <a:solidFill>
                  <a:srgbClr val="C00000"/>
                </a:solidFill>
                <a:latin typeface="Impact" panose="020B0806030902050204" pitchFamily="34" charset="0"/>
              </a:rPr>
              <a:t>主题内容</a:t>
            </a:r>
          </a:p>
        </p:txBody>
      </p:sp>
      <p:sp>
        <p:nvSpPr>
          <p:cNvPr id="40" name="TextBox 39"/>
          <p:cNvSpPr txBox="1"/>
          <p:nvPr/>
        </p:nvSpPr>
        <p:spPr>
          <a:xfrm>
            <a:off x="899592" y="1203598"/>
            <a:ext cx="1800200" cy="1200329"/>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rPr>
              <a:t>内容说明项</a:t>
            </a:r>
            <a:endParaRPr lang="en-US" altLang="zh-CN" sz="1600" dirty="0">
              <a:solidFill>
                <a:schemeClr val="tx1">
                  <a:lumMod val="75000"/>
                  <a:lumOff val="25000"/>
                </a:schemeClr>
              </a:solidFill>
            </a:endParaRPr>
          </a:p>
          <a:p>
            <a:pPr>
              <a:lnSpc>
                <a:spcPct val="150000"/>
              </a:lnSpc>
            </a:pPr>
            <a:r>
              <a:rPr lang="zh-CN" altLang="en-US" sz="1600" dirty="0">
                <a:solidFill>
                  <a:schemeClr val="tx1">
                    <a:lumMod val="75000"/>
                    <a:lumOff val="25000"/>
                  </a:schemeClr>
                </a:solidFill>
              </a:rPr>
              <a:t>内容说明项</a:t>
            </a:r>
            <a:endParaRPr lang="en-US" altLang="zh-CN" sz="1600" dirty="0">
              <a:solidFill>
                <a:schemeClr val="tx1">
                  <a:lumMod val="75000"/>
                  <a:lumOff val="25000"/>
                </a:schemeClr>
              </a:solidFill>
            </a:endParaRPr>
          </a:p>
          <a:p>
            <a:pPr>
              <a:lnSpc>
                <a:spcPct val="150000"/>
              </a:lnSpc>
            </a:pPr>
            <a:r>
              <a:rPr lang="zh-CN" altLang="en-US" sz="1600" dirty="0">
                <a:solidFill>
                  <a:schemeClr val="tx1">
                    <a:lumMod val="75000"/>
                    <a:lumOff val="25000"/>
                  </a:schemeClr>
                </a:solidFill>
              </a:rPr>
              <a:t>内容说明项</a:t>
            </a:r>
          </a:p>
        </p:txBody>
      </p:sp>
      <p:sp>
        <p:nvSpPr>
          <p:cNvPr id="41" name="TextBox 40"/>
          <p:cNvSpPr txBox="1"/>
          <p:nvPr/>
        </p:nvSpPr>
        <p:spPr>
          <a:xfrm>
            <a:off x="3921696" y="3249439"/>
            <a:ext cx="1800200" cy="1569660"/>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rPr>
              <a:t>内容说明项</a:t>
            </a:r>
            <a:endParaRPr lang="en-US" altLang="zh-CN" sz="1600" dirty="0">
              <a:solidFill>
                <a:schemeClr val="tx1">
                  <a:lumMod val="75000"/>
                  <a:lumOff val="25000"/>
                </a:schemeClr>
              </a:solidFill>
            </a:endParaRPr>
          </a:p>
          <a:p>
            <a:pPr>
              <a:lnSpc>
                <a:spcPct val="150000"/>
              </a:lnSpc>
            </a:pPr>
            <a:r>
              <a:rPr lang="zh-CN" altLang="en-US" sz="1600" dirty="0">
                <a:solidFill>
                  <a:schemeClr val="tx1">
                    <a:lumMod val="75000"/>
                    <a:lumOff val="25000"/>
                  </a:schemeClr>
                </a:solidFill>
              </a:rPr>
              <a:t>内容说明项</a:t>
            </a:r>
            <a:endParaRPr lang="en-US" altLang="zh-CN" sz="1600" dirty="0">
              <a:solidFill>
                <a:schemeClr val="tx1">
                  <a:lumMod val="75000"/>
                  <a:lumOff val="25000"/>
                </a:schemeClr>
              </a:solidFill>
            </a:endParaRPr>
          </a:p>
          <a:p>
            <a:pPr>
              <a:lnSpc>
                <a:spcPct val="150000"/>
              </a:lnSpc>
            </a:pPr>
            <a:r>
              <a:rPr lang="zh-CN" altLang="en-US" sz="1600" dirty="0">
                <a:solidFill>
                  <a:schemeClr val="tx1">
                    <a:lumMod val="75000"/>
                    <a:lumOff val="25000"/>
                  </a:schemeClr>
                </a:solidFill>
              </a:rPr>
              <a:t>内容说明项</a:t>
            </a:r>
            <a:endParaRPr lang="en-US" altLang="zh-CN" sz="1600" dirty="0">
              <a:solidFill>
                <a:schemeClr val="tx1">
                  <a:lumMod val="75000"/>
                  <a:lumOff val="25000"/>
                </a:schemeClr>
              </a:solidFill>
            </a:endParaRPr>
          </a:p>
          <a:p>
            <a:pPr>
              <a:lnSpc>
                <a:spcPct val="150000"/>
              </a:lnSpc>
            </a:pPr>
            <a:r>
              <a:rPr lang="zh-CN" altLang="en-US" sz="1600" dirty="0">
                <a:solidFill>
                  <a:schemeClr val="tx1">
                    <a:lumMod val="75000"/>
                    <a:lumOff val="25000"/>
                  </a:schemeClr>
                </a:solidFill>
              </a:rPr>
              <a:t>内容说明项</a:t>
            </a:r>
          </a:p>
        </p:txBody>
      </p:sp>
      <p:sp>
        <p:nvSpPr>
          <p:cNvPr id="42" name="TextBox 41"/>
          <p:cNvSpPr txBox="1"/>
          <p:nvPr/>
        </p:nvSpPr>
        <p:spPr>
          <a:xfrm>
            <a:off x="6876256" y="4045009"/>
            <a:ext cx="1800200" cy="830997"/>
          </a:xfrm>
          <a:prstGeom prst="rect">
            <a:avLst/>
          </a:prstGeom>
          <a:noFill/>
        </p:spPr>
        <p:txBody>
          <a:bodyPr wrap="square" rtlCol="0">
            <a:spAutoFit/>
          </a:bodyPr>
          <a:lstStyle/>
          <a:p>
            <a:pPr>
              <a:lnSpc>
                <a:spcPct val="150000"/>
              </a:lnSpc>
            </a:pPr>
            <a:r>
              <a:rPr lang="zh-CN" altLang="en-US" sz="1600" dirty="0">
                <a:solidFill>
                  <a:schemeClr val="tx1">
                    <a:lumMod val="75000"/>
                    <a:lumOff val="25000"/>
                  </a:schemeClr>
                </a:solidFill>
              </a:rPr>
              <a:t>内容说明项</a:t>
            </a:r>
            <a:endParaRPr lang="en-US" altLang="zh-CN" sz="1600" dirty="0">
              <a:solidFill>
                <a:schemeClr val="tx1">
                  <a:lumMod val="75000"/>
                  <a:lumOff val="25000"/>
                </a:schemeClr>
              </a:solidFill>
            </a:endParaRPr>
          </a:p>
          <a:p>
            <a:pPr>
              <a:lnSpc>
                <a:spcPct val="150000"/>
              </a:lnSpc>
            </a:pPr>
            <a:r>
              <a:rPr lang="zh-CN" altLang="en-US" sz="1600" dirty="0">
                <a:solidFill>
                  <a:schemeClr val="tx1">
                    <a:lumMod val="75000"/>
                    <a:lumOff val="25000"/>
                  </a:schemeClr>
                </a:solidFill>
              </a:rPr>
              <a:t>内容说明项</a:t>
            </a:r>
            <a:endParaRPr lang="en-US" altLang="zh-CN" sz="1600" dirty="0">
              <a:solidFill>
                <a:schemeClr val="tx1">
                  <a:lumMod val="75000"/>
                  <a:lumOff val="25000"/>
                </a:schemeClr>
              </a:solidFill>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应常用3">
      <a:majorFont>
        <a:latin typeface="Bodoni MT"/>
        <a:ea typeface="华康俪金黑W8"/>
        <a:cs typeface=""/>
      </a:majorFont>
      <a:minorFont>
        <a:latin typeface="Bodoni MT"/>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937</Words>
  <Application>Microsoft Office PowerPoint</Application>
  <PresentationFormat>全屏显示(16:9)</PresentationFormat>
  <Paragraphs>242</Paragraphs>
  <Slides>31</Slides>
  <Notes>3</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31</vt:i4>
      </vt:variant>
    </vt:vector>
  </HeadingPairs>
  <TitlesOfParts>
    <vt:vector size="39" baseType="lpstr">
      <vt:lpstr>Arial Unicode MS</vt:lpstr>
      <vt:lpstr>华康俪金黑W8</vt:lpstr>
      <vt:lpstr>微软雅黑</vt:lpstr>
      <vt:lpstr>Arial</vt:lpstr>
      <vt:lpstr>Bodoni MT</vt:lpstr>
      <vt:lpstr>Calibri</vt:lpstr>
      <vt:lpstr>Impact</vt:lpstr>
      <vt:lpstr>Office 主题</vt:lpstr>
      <vt:lpstr>PowerPoint 演示文稿</vt:lpstr>
      <vt:lpstr>PowerPoint 演示文稿</vt:lpstr>
      <vt:lpstr>PowerPoint 演示文稿</vt:lpstr>
      <vt:lpstr>PowerPoint 演示文稿</vt:lpstr>
      <vt:lpstr>PowerPoint 演示文稿</vt:lpstr>
      <vt:lpstr>这里可以输入标题</vt:lpstr>
      <vt:lpstr>这里可以输入标题</vt:lpstr>
      <vt:lpstr>这里输入标题</vt:lpstr>
      <vt:lpstr>章节模板一</vt:lpstr>
      <vt:lpstr>这里可以输入标题</vt:lpstr>
      <vt:lpstr>这里输入标题</vt:lpstr>
      <vt:lpstr>这里输入标题</vt:lpstr>
      <vt:lpstr>PowerPoint 演示文稿</vt:lpstr>
      <vt:lpstr>PowerPoint 演示文稿</vt:lpstr>
      <vt:lpstr>这里输入标题</vt:lpstr>
      <vt:lpstr>这里输入标题</vt:lpstr>
      <vt:lpstr>这里输入标题</vt:lpstr>
      <vt:lpstr>这里输入标题</vt:lpstr>
      <vt:lpstr>这里输入标题</vt:lpstr>
      <vt:lpstr>这里输入标题</vt:lpstr>
      <vt:lpstr>这里输入标题</vt:lpstr>
      <vt:lpstr>这里输入标题</vt:lpstr>
      <vt:lpstr>PowerPoint 演示文稿</vt:lpstr>
      <vt:lpstr>PowerPoint 演示文稿</vt:lpstr>
      <vt:lpstr>这里输入标题</vt:lpstr>
      <vt:lpstr>这里输入标题</vt:lpstr>
      <vt:lpstr>这里输入标题</vt:lpstr>
      <vt:lpstr>这里输入标题</vt:lpstr>
      <vt:lpstr>这里输入标题</vt:lpstr>
      <vt:lpstr>这里输入标题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58</cp:revision>
  <dcterms:created xsi:type="dcterms:W3CDTF">2013-10-06T06:14:00Z</dcterms:created>
  <dcterms:modified xsi:type="dcterms:W3CDTF">2021-01-05T13:51:52Z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