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2" r:id="rId3"/>
    <p:sldMasterId id="2147483684" r:id="rId4"/>
  </p:sldMasterIdLst>
  <p:notesMasterIdLst>
    <p:notesMasterId r:id="rId41"/>
  </p:notesMasterIdLst>
  <p:sldIdLst>
    <p:sldId id="968" r:id="rId5"/>
    <p:sldId id="962" r:id="rId6"/>
    <p:sldId id="893" r:id="rId7"/>
    <p:sldId id="935" r:id="rId8"/>
    <p:sldId id="934" r:id="rId9"/>
    <p:sldId id="936" r:id="rId10"/>
    <p:sldId id="937" r:id="rId11"/>
    <p:sldId id="938" r:id="rId12"/>
    <p:sldId id="969" r:id="rId13"/>
    <p:sldId id="939" r:id="rId14"/>
    <p:sldId id="940" r:id="rId15"/>
    <p:sldId id="941" r:id="rId16"/>
    <p:sldId id="942" r:id="rId17"/>
    <p:sldId id="943" r:id="rId18"/>
    <p:sldId id="944" r:id="rId19"/>
    <p:sldId id="970" r:id="rId20"/>
    <p:sldId id="945" r:id="rId21"/>
    <p:sldId id="946" r:id="rId22"/>
    <p:sldId id="947" r:id="rId23"/>
    <p:sldId id="948" r:id="rId24"/>
    <p:sldId id="961" r:id="rId25"/>
    <p:sldId id="949" r:id="rId26"/>
    <p:sldId id="971" r:id="rId27"/>
    <p:sldId id="950" r:id="rId28"/>
    <p:sldId id="951" r:id="rId29"/>
    <p:sldId id="952" r:id="rId30"/>
    <p:sldId id="954" r:id="rId31"/>
    <p:sldId id="955" r:id="rId32"/>
    <p:sldId id="956" r:id="rId33"/>
    <p:sldId id="972" r:id="rId34"/>
    <p:sldId id="953" r:id="rId35"/>
    <p:sldId id="957" r:id="rId36"/>
    <p:sldId id="958" r:id="rId37"/>
    <p:sldId id="959" r:id="rId38"/>
    <p:sldId id="960" r:id="rId39"/>
    <p:sldId id="973" r:id="rId40"/>
  </p:sldIdLst>
  <p:sldSz cx="9145588" cy="6858000"/>
  <p:notesSz cx="6858000" cy="9144000"/>
  <p:defaultTex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42">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1C89B0"/>
    <a:srgbClr val="F8F8F8"/>
    <a:srgbClr val="1F98C3"/>
    <a:srgbClr val="781E19"/>
    <a:srgbClr val="A9BECB"/>
    <a:srgbClr val="DDDDDD"/>
    <a:srgbClr val="21A3D0"/>
    <a:srgbClr val="AF1D5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Objects="1">
      <p:cViewPr varScale="1">
        <p:scale>
          <a:sx n="108" d="100"/>
          <a:sy n="108" d="100"/>
        </p:scale>
        <p:origin x="1704" y="102"/>
      </p:cViewPr>
      <p:guideLst>
        <p:guide orient="horz" pos="2142"/>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eaLnBrk="0" hangingPunct="0">
              <a:buFont typeface="Arial" panose="020B0604020202020204" pitchFamily="34" charset="0"/>
              <a:buNone/>
              <a:defRPr sz="1200"/>
            </a:lvl1pPr>
          </a:lstStyle>
          <a:p>
            <a:pPr>
              <a:defRPr/>
            </a:pPr>
            <a:endParaRPr lang="zh-CN" altLang="en-US"/>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eaLnBrk="0" hangingPunct="0">
              <a:buFont typeface="Arial" panose="020B0604020202020204" pitchFamily="34" charset="0"/>
              <a:buNone/>
              <a:defRPr sz="1200"/>
            </a:lvl1pPr>
          </a:lstStyle>
          <a:p>
            <a:pPr>
              <a:defRPr/>
            </a:pPr>
            <a:fld id="{F16B5989-320B-4F33-BA5A-0855B47D08A4}" type="datetimeFigureOut">
              <a:rPr lang="zh-CN" altLang="en-US"/>
              <a:t>2021/1/5</a:t>
            </a:fld>
            <a:endParaRPr lang="en-US" altLang="zh-CN"/>
          </a:p>
        </p:txBody>
      </p:sp>
      <p:sp>
        <p:nvSpPr>
          <p:cNvPr id="5124" name="Rectangle 4"/>
          <p:cNvSpPr>
            <a:spLocks noGrp="1" noRot="1" noChangeAspect="1" noChangeArrowheads="1"/>
          </p:cNvSpPr>
          <p:nvPr>
            <p:ph type="sldImg" idx="2"/>
          </p:nvPr>
        </p:nvSpPr>
        <p:spPr bwMode="auto">
          <a:xfrm>
            <a:off x="1143000" y="685800"/>
            <a:ext cx="45720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eaLnBrk="0" hangingPunct="0">
              <a:buFont typeface="Arial" panose="020B0604020202020204" pitchFamily="34" charset="0"/>
              <a:buNone/>
              <a:defRPr sz="1200"/>
            </a:lvl1pPr>
          </a:lstStyle>
          <a:p>
            <a:pPr>
              <a:defRPr/>
            </a:pPr>
            <a:endParaRPr lang="en-US" altLang="zh-CN"/>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r" eaLnBrk="0" hangingPunct="0">
              <a:buFont typeface="Arial" panose="020B0604020202020204" pitchFamily="34" charset="0"/>
              <a:buNone/>
              <a:defRPr sz="1200"/>
            </a:lvl1pPr>
          </a:lstStyle>
          <a:p>
            <a:pPr>
              <a:defRPr/>
            </a:pPr>
            <a:fld id="{D13BFCE2-EA1D-4887-8E03-D0CD5BE60CED}" type="slidenum">
              <a:rPr lang="zh-CN" altLang="en-US"/>
              <a:t>‹#›</a:t>
            </a:fld>
            <a:endParaRPr lang="en-US" altLang="zh-C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9588"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143000" y="3602038"/>
            <a:ext cx="685958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590550"/>
            <a:ext cx="1970088" cy="5286375"/>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631825" y="590550"/>
            <a:ext cx="5759450" cy="5286375"/>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9588"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143000" y="3602038"/>
            <a:ext cx="685958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8287"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623888" y="4589463"/>
            <a:ext cx="7888287"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编辑母版文本样式</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631825" y="1600200"/>
            <a:ext cx="3863975" cy="4276725"/>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4648200" y="1600200"/>
            <a:ext cx="3865563" cy="4276725"/>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365125"/>
            <a:ext cx="7888287"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630238" y="2505075"/>
            <a:ext cx="386873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4630738" y="1681163"/>
            <a:ext cx="388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4630738" y="2505075"/>
            <a:ext cx="388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3887788" y="987425"/>
            <a:ext cx="4630737"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3887788" y="987425"/>
            <a:ext cx="4630737"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hasCustomPrompt="1"/>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590550"/>
            <a:ext cx="1970088" cy="5286375"/>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631825" y="590550"/>
            <a:ext cx="5759450" cy="5286375"/>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9588"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143000" y="3602038"/>
            <a:ext cx="685958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8287"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623888" y="4589463"/>
            <a:ext cx="7888287"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编辑母版文本样式</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631825" y="1600200"/>
            <a:ext cx="3863975" cy="4276725"/>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4648200" y="1600200"/>
            <a:ext cx="3865563" cy="4276725"/>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365125"/>
            <a:ext cx="7888287"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630238" y="2505075"/>
            <a:ext cx="386873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4630738" y="1681163"/>
            <a:ext cx="388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4630738" y="2505075"/>
            <a:ext cx="388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8287"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623888" y="4589463"/>
            <a:ext cx="7888287"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编辑母版文本样式</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3887788" y="987425"/>
            <a:ext cx="4630737"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3887788" y="987425"/>
            <a:ext cx="4630737"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hasCustomPrompt="1"/>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590550"/>
            <a:ext cx="1970088" cy="5286375"/>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631825" y="590550"/>
            <a:ext cx="5759450" cy="5286375"/>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9588"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143000" y="3602038"/>
            <a:ext cx="685958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8287"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623888" y="4589463"/>
            <a:ext cx="7888287"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编辑母版文本样式</a:t>
            </a: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631825" y="1600200"/>
            <a:ext cx="3863975" cy="4276725"/>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4648200" y="1600200"/>
            <a:ext cx="3865563" cy="4276725"/>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365125"/>
            <a:ext cx="7888287"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630238" y="2505075"/>
            <a:ext cx="386873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4630738" y="1681163"/>
            <a:ext cx="388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4630738" y="2505075"/>
            <a:ext cx="388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631825" y="1600200"/>
            <a:ext cx="3863975" cy="4276725"/>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4648200" y="1600200"/>
            <a:ext cx="3865563" cy="4276725"/>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3887788" y="987425"/>
            <a:ext cx="4630737"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3887788" y="987425"/>
            <a:ext cx="4630737"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hasCustomPrompt="1"/>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590550"/>
            <a:ext cx="1970088" cy="5286375"/>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631825" y="590550"/>
            <a:ext cx="5759450" cy="5286375"/>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365125"/>
            <a:ext cx="7888287"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630238" y="2505075"/>
            <a:ext cx="386873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4630738" y="1681163"/>
            <a:ext cx="388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4630738" y="2505075"/>
            <a:ext cx="388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3887788" y="987425"/>
            <a:ext cx="4630737"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3887788" y="987425"/>
            <a:ext cx="4630737"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hasCustomPrompt="1"/>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 Target="../slides/slide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18" Type="http://schemas.openxmlformats.org/officeDocument/2006/relationships/image" Target="../media/image6.png"/><Relationship Id="rId26" Type="http://schemas.openxmlformats.org/officeDocument/2006/relationships/image" Target="../media/image14.png"/><Relationship Id="rId3" Type="http://schemas.openxmlformats.org/officeDocument/2006/relationships/slideLayout" Target="../slideLayouts/slideLayout36.xml"/><Relationship Id="rId21" Type="http://schemas.openxmlformats.org/officeDocument/2006/relationships/image" Target="../media/image9.png"/><Relationship Id="rId7" Type="http://schemas.openxmlformats.org/officeDocument/2006/relationships/slideLayout" Target="../slideLayouts/slideLayout40.xml"/><Relationship Id="rId12" Type="http://schemas.openxmlformats.org/officeDocument/2006/relationships/theme" Target="../theme/theme4.xml"/><Relationship Id="rId17" Type="http://schemas.openxmlformats.org/officeDocument/2006/relationships/image" Target="../media/image5.png"/><Relationship Id="rId25" Type="http://schemas.openxmlformats.org/officeDocument/2006/relationships/image" Target="../media/image13.png"/><Relationship Id="rId2" Type="http://schemas.openxmlformats.org/officeDocument/2006/relationships/slideLayout" Target="../slideLayouts/slideLayout35.xml"/><Relationship Id="rId16" Type="http://schemas.openxmlformats.org/officeDocument/2006/relationships/image" Target="../media/image4.png"/><Relationship Id="rId20" Type="http://schemas.openxmlformats.org/officeDocument/2006/relationships/image" Target="../media/image8.png"/><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24" Type="http://schemas.openxmlformats.org/officeDocument/2006/relationships/image" Target="../media/image12.png"/><Relationship Id="rId5" Type="http://schemas.openxmlformats.org/officeDocument/2006/relationships/slideLayout" Target="../slideLayouts/slideLayout38.xml"/><Relationship Id="rId15" Type="http://schemas.openxmlformats.org/officeDocument/2006/relationships/image" Target="../media/image3.png"/><Relationship Id="rId23" Type="http://schemas.openxmlformats.org/officeDocument/2006/relationships/image" Target="../media/image11.png"/><Relationship Id="rId10" Type="http://schemas.openxmlformats.org/officeDocument/2006/relationships/slideLayout" Target="../slideLayouts/slideLayout43.xml"/><Relationship Id="rId19" Type="http://schemas.openxmlformats.org/officeDocument/2006/relationships/image" Target="../media/image7.png"/><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2.png"/><Relationship Id="rId22" Type="http://schemas.openxmlformats.org/officeDocument/2006/relationships/image" Target="../media/image10.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31825" y="590550"/>
            <a:ext cx="7881938"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zh-CN"/>
              <a:t>单击此处编辑母版标题样式</a:t>
            </a:r>
          </a:p>
        </p:txBody>
      </p:sp>
      <p:sp>
        <p:nvSpPr>
          <p:cNvPr id="1027" name="Rectangle 3"/>
          <p:cNvSpPr>
            <a:spLocks noGrp="1" noChangeArrowheads="1"/>
          </p:cNvSpPr>
          <p:nvPr>
            <p:ph type="body" idx="1"/>
          </p:nvPr>
        </p:nvSpPr>
        <p:spPr bwMode="auto">
          <a:xfrm>
            <a:off x="631825" y="1600200"/>
            <a:ext cx="7881938" cy="427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zh-CN"/>
              <a:t>单击此处编辑母版文本样式</a:t>
            </a:r>
          </a:p>
          <a:p>
            <a:pPr lvl="1"/>
            <a:r>
              <a:rPr lang="zh-CN" altLang="zh-CN"/>
              <a:t>第二级</a:t>
            </a:r>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spcBef>
          <a:spcPct val="0"/>
        </a:spcBef>
        <a:spcAft>
          <a:spcPct val="0"/>
        </a:spcAft>
        <a:defRPr sz="2400" kern="1200">
          <a:solidFill>
            <a:srgbClr val="333333"/>
          </a:solidFill>
          <a:latin typeface="+mj-lt"/>
          <a:ea typeface="+mj-ea"/>
          <a:cs typeface="+mj-cs"/>
        </a:defRPr>
      </a:lvl1pPr>
      <a:lvl2pPr algn="l" rtl="0" eaLnBrk="0" fontAlgn="base" hangingPunct="0">
        <a:spcBef>
          <a:spcPct val="0"/>
        </a:spcBef>
        <a:spcAft>
          <a:spcPct val="0"/>
        </a:spcAft>
        <a:defRPr sz="2400">
          <a:solidFill>
            <a:srgbClr val="333333"/>
          </a:solidFill>
          <a:latin typeface="Arial" panose="020B0604020202020204" pitchFamily="34" charset="0"/>
          <a:ea typeface="微软雅黑" panose="020B0503020204020204" pitchFamily="34" charset="-122"/>
        </a:defRPr>
      </a:lvl2pPr>
      <a:lvl3pPr algn="l" rtl="0" eaLnBrk="0" fontAlgn="base" hangingPunct="0">
        <a:spcBef>
          <a:spcPct val="0"/>
        </a:spcBef>
        <a:spcAft>
          <a:spcPct val="0"/>
        </a:spcAft>
        <a:defRPr sz="2400">
          <a:solidFill>
            <a:srgbClr val="333333"/>
          </a:solidFill>
          <a:latin typeface="Arial" panose="020B0604020202020204" pitchFamily="34" charset="0"/>
          <a:ea typeface="微软雅黑" panose="020B0503020204020204" pitchFamily="34" charset="-122"/>
        </a:defRPr>
      </a:lvl3pPr>
      <a:lvl4pPr algn="l" rtl="0" eaLnBrk="0" fontAlgn="base" hangingPunct="0">
        <a:spcBef>
          <a:spcPct val="0"/>
        </a:spcBef>
        <a:spcAft>
          <a:spcPct val="0"/>
        </a:spcAft>
        <a:defRPr sz="2400">
          <a:solidFill>
            <a:srgbClr val="333333"/>
          </a:solidFill>
          <a:latin typeface="Arial" panose="020B0604020202020204" pitchFamily="34" charset="0"/>
          <a:ea typeface="微软雅黑" panose="020B0503020204020204" pitchFamily="34" charset="-122"/>
        </a:defRPr>
      </a:lvl4pPr>
      <a:lvl5pPr algn="l" rtl="0" eaLnBrk="0" fontAlgn="base" hangingPunct="0">
        <a:spcBef>
          <a:spcPct val="0"/>
        </a:spcBef>
        <a:spcAft>
          <a:spcPct val="0"/>
        </a:spcAft>
        <a:defRPr sz="2400">
          <a:solidFill>
            <a:srgbClr val="333333"/>
          </a:solidFill>
          <a:latin typeface="Arial" panose="020B0604020202020204" pitchFamily="34" charset="0"/>
          <a:ea typeface="微软雅黑" panose="020B0503020204020204" pitchFamily="34" charset="-122"/>
        </a:defRPr>
      </a:lvl5pPr>
      <a:lvl6pPr marL="457200" algn="l" rtl="0" eaLnBrk="0" fontAlgn="base" hangingPunct="0">
        <a:spcBef>
          <a:spcPct val="0"/>
        </a:spcBef>
        <a:spcAft>
          <a:spcPct val="0"/>
        </a:spcAft>
        <a:defRPr sz="2400">
          <a:solidFill>
            <a:srgbClr val="333333"/>
          </a:solidFill>
          <a:latin typeface="Arial" panose="020B0604020202020204" pitchFamily="34" charset="0"/>
          <a:ea typeface="微软雅黑" panose="020B0503020204020204" pitchFamily="34" charset="-122"/>
        </a:defRPr>
      </a:lvl6pPr>
      <a:lvl7pPr marL="914400" algn="l" rtl="0" eaLnBrk="0" fontAlgn="base" hangingPunct="0">
        <a:spcBef>
          <a:spcPct val="0"/>
        </a:spcBef>
        <a:spcAft>
          <a:spcPct val="0"/>
        </a:spcAft>
        <a:defRPr sz="2400">
          <a:solidFill>
            <a:srgbClr val="333333"/>
          </a:solidFill>
          <a:latin typeface="Arial" panose="020B0604020202020204" pitchFamily="34" charset="0"/>
          <a:ea typeface="微软雅黑" panose="020B0503020204020204" pitchFamily="34" charset="-122"/>
        </a:defRPr>
      </a:lvl7pPr>
      <a:lvl8pPr marL="1371600" algn="l" rtl="0" eaLnBrk="0" fontAlgn="base" hangingPunct="0">
        <a:spcBef>
          <a:spcPct val="0"/>
        </a:spcBef>
        <a:spcAft>
          <a:spcPct val="0"/>
        </a:spcAft>
        <a:defRPr sz="2400">
          <a:solidFill>
            <a:srgbClr val="333333"/>
          </a:solidFill>
          <a:latin typeface="Arial" panose="020B0604020202020204" pitchFamily="34" charset="0"/>
          <a:ea typeface="微软雅黑" panose="020B0503020204020204" pitchFamily="34" charset="-122"/>
        </a:defRPr>
      </a:lvl8pPr>
      <a:lvl9pPr marL="1828800" algn="l" rtl="0" eaLnBrk="0" fontAlgn="base" hangingPunct="0">
        <a:spcBef>
          <a:spcPct val="0"/>
        </a:spcBef>
        <a:spcAft>
          <a:spcPct val="0"/>
        </a:spcAft>
        <a:defRPr sz="2400">
          <a:solidFill>
            <a:srgbClr val="333333"/>
          </a:solidFill>
          <a:latin typeface="Arial" panose="020B0604020202020204" pitchFamily="34" charset="0"/>
          <a:ea typeface="微软雅黑" panose="020B0503020204020204" pitchFamily="34" charset="-122"/>
        </a:defRPr>
      </a:lvl9pPr>
    </p:titleStyle>
    <p:bodyStyle>
      <a:lvl1pPr marL="342900" indent="-342900" algn="l" rtl="0" eaLnBrk="0" fontAlgn="base" hangingPunct="0">
        <a:spcBef>
          <a:spcPct val="20000"/>
        </a:spcBef>
        <a:spcAft>
          <a:spcPct val="0"/>
        </a:spcAft>
        <a:buChar char="•"/>
        <a:defRPr sz="2000" kern="1200">
          <a:solidFill>
            <a:srgbClr val="333333"/>
          </a:solidFill>
          <a:latin typeface="+mn-lt"/>
          <a:ea typeface="+mn-ea"/>
          <a:cs typeface="+mn-cs"/>
        </a:defRPr>
      </a:lvl1pPr>
      <a:lvl2pPr marL="742950" indent="-285750" algn="l" rtl="0" eaLnBrk="0" fontAlgn="base" hangingPunct="0">
        <a:spcBef>
          <a:spcPct val="20000"/>
        </a:spcBef>
        <a:spcAft>
          <a:spcPct val="0"/>
        </a:spcAft>
        <a:buChar char="–"/>
        <a:defRPr sz="2000" kern="1200">
          <a:solidFill>
            <a:srgbClr val="333333"/>
          </a:solidFill>
          <a:latin typeface="+mn-lt"/>
          <a:ea typeface="仿宋_GB2312" panose="02010609030101010101" pitchFamily="49"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chemeClr val="accent2"/>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31825" y="590550"/>
            <a:ext cx="7881938"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zh-CN"/>
              <a:t>单击此处编辑母版标题样式</a:t>
            </a:r>
          </a:p>
        </p:txBody>
      </p:sp>
      <p:sp>
        <p:nvSpPr>
          <p:cNvPr id="2051" name="Rectangle 3"/>
          <p:cNvSpPr>
            <a:spLocks noGrp="1" noChangeArrowheads="1"/>
          </p:cNvSpPr>
          <p:nvPr>
            <p:ph type="body" idx="1"/>
          </p:nvPr>
        </p:nvSpPr>
        <p:spPr bwMode="auto">
          <a:xfrm>
            <a:off x="631825" y="1600200"/>
            <a:ext cx="7881938" cy="427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zh-CN"/>
              <a:t>单击此处编辑母版文本样式</a:t>
            </a:r>
          </a:p>
          <a:p>
            <a:pPr lvl="1"/>
            <a:r>
              <a:rPr lang="zh-CN" altLang="zh-CN"/>
              <a:t>第二级</a:t>
            </a:r>
          </a:p>
        </p:txBody>
      </p:sp>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spcBef>
          <a:spcPct val="0"/>
        </a:spcBef>
        <a:spcAft>
          <a:spcPct val="0"/>
        </a:spcAft>
        <a:defRPr sz="2400" kern="1200">
          <a:solidFill>
            <a:srgbClr val="333333"/>
          </a:solidFill>
          <a:latin typeface="+mj-lt"/>
          <a:ea typeface="+mj-ea"/>
          <a:cs typeface="+mj-cs"/>
        </a:defRPr>
      </a:lvl1pPr>
      <a:lvl2pPr algn="l" rtl="0" eaLnBrk="0" fontAlgn="base" hangingPunct="0">
        <a:spcBef>
          <a:spcPct val="0"/>
        </a:spcBef>
        <a:spcAft>
          <a:spcPct val="0"/>
        </a:spcAft>
        <a:defRPr sz="2400">
          <a:solidFill>
            <a:srgbClr val="333333"/>
          </a:solidFill>
          <a:latin typeface="Arial" panose="020B0604020202020204" pitchFamily="34" charset="0"/>
          <a:ea typeface="微软雅黑" panose="020B0503020204020204" pitchFamily="34" charset="-122"/>
        </a:defRPr>
      </a:lvl2pPr>
      <a:lvl3pPr algn="l" rtl="0" eaLnBrk="0" fontAlgn="base" hangingPunct="0">
        <a:spcBef>
          <a:spcPct val="0"/>
        </a:spcBef>
        <a:spcAft>
          <a:spcPct val="0"/>
        </a:spcAft>
        <a:defRPr sz="2400">
          <a:solidFill>
            <a:srgbClr val="333333"/>
          </a:solidFill>
          <a:latin typeface="Arial" panose="020B0604020202020204" pitchFamily="34" charset="0"/>
          <a:ea typeface="微软雅黑" panose="020B0503020204020204" pitchFamily="34" charset="-122"/>
        </a:defRPr>
      </a:lvl3pPr>
      <a:lvl4pPr algn="l" rtl="0" eaLnBrk="0" fontAlgn="base" hangingPunct="0">
        <a:spcBef>
          <a:spcPct val="0"/>
        </a:spcBef>
        <a:spcAft>
          <a:spcPct val="0"/>
        </a:spcAft>
        <a:defRPr sz="2400">
          <a:solidFill>
            <a:srgbClr val="333333"/>
          </a:solidFill>
          <a:latin typeface="Arial" panose="020B0604020202020204" pitchFamily="34" charset="0"/>
          <a:ea typeface="微软雅黑" panose="020B0503020204020204" pitchFamily="34" charset="-122"/>
        </a:defRPr>
      </a:lvl4pPr>
      <a:lvl5pPr algn="l" rtl="0" eaLnBrk="0" fontAlgn="base" hangingPunct="0">
        <a:spcBef>
          <a:spcPct val="0"/>
        </a:spcBef>
        <a:spcAft>
          <a:spcPct val="0"/>
        </a:spcAft>
        <a:defRPr sz="2400">
          <a:solidFill>
            <a:srgbClr val="333333"/>
          </a:solidFill>
          <a:latin typeface="Arial" panose="020B0604020202020204" pitchFamily="34" charset="0"/>
          <a:ea typeface="微软雅黑" panose="020B0503020204020204" pitchFamily="34" charset="-122"/>
        </a:defRPr>
      </a:lvl5pPr>
      <a:lvl6pPr marL="457200" algn="l" rtl="0" eaLnBrk="0" fontAlgn="base" hangingPunct="0">
        <a:spcBef>
          <a:spcPct val="0"/>
        </a:spcBef>
        <a:spcAft>
          <a:spcPct val="0"/>
        </a:spcAft>
        <a:defRPr sz="2400">
          <a:solidFill>
            <a:srgbClr val="333333"/>
          </a:solidFill>
          <a:latin typeface="Arial" panose="020B0604020202020204" pitchFamily="34" charset="0"/>
          <a:ea typeface="微软雅黑" panose="020B0503020204020204" pitchFamily="34" charset="-122"/>
        </a:defRPr>
      </a:lvl6pPr>
      <a:lvl7pPr marL="914400" algn="l" rtl="0" eaLnBrk="0" fontAlgn="base" hangingPunct="0">
        <a:spcBef>
          <a:spcPct val="0"/>
        </a:spcBef>
        <a:spcAft>
          <a:spcPct val="0"/>
        </a:spcAft>
        <a:defRPr sz="2400">
          <a:solidFill>
            <a:srgbClr val="333333"/>
          </a:solidFill>
          <a:latin typeface="Arial" panose="020B0604020202020204" pitchFamily="34" charset="0"/>
          <a:ea typeface="微软雅黑" panose="020B0503020204020204" pitchFamily="34" charset="-122"/>
        </a:defRPr>
      </a:lvl7pPr>
      <a:lvl8pPr marL="1371600" algn="l" rtl="0" eaLnBrk="0" fontAlgn="base" hangingPunct="0">
        <a:spcBef>
          <a:spcPct val="0"/>
        </a:spcBef>
        <a:spcAft>
          <a:spcPct val="0"/>
        </a:spcAft>
        <a:defRPr sz="2400">
          <a:solidFill>
            <a:srgbClr val="333333"/>
          </a:solidFill>
          <a:latin typeface="Arial" panose="020B0604020202020204" pitchFamily="34" charset="0"/>
          <a:ea typeface="微软雅黑" panose="020B0503020204020204" pitchFamily="34" charset="-122"/>
        </a:defRPr>
      </a:lvl8pPr>
      <a:lvl9pPr marL="1828800" algn="l" rtl="0" eaLnBrk="0" fontAlgn="base" hangingPunct="0">
        <a:spcBef>
          <a:spcPct val="0"/>
        </a:spcBef>
        <a:spcAft>
          <a:spcPct val="0"/>
        </a:spcAft>
        <a:defRPr sz="2400">
          <a:solidFill>
            <a:srgbClr val="333333"/>
          </a:solidFill>
          <a:latin typeface="Arial" panose="020B0604020202020204" pitchFamily="34" charset="0"/>
          <a:ea typeface="微软雅黑" panose="020B0503020204020204" pitchFamily="34" charset="-122"/>
        </a:defRPr>
      </a:lvl9pPr>
    </p:titleStyle>
    <p:bodyStyle>
      <a:lvl1pPr marL="342900" indent="-342900" algn="l" rtl="0" eaLnBrk="0" fontAlgn="base" hangingPunct="0">
        <a:spcBef>
          <a:spcPct val="20000"/>
        </a:spcBef>
        <a:spcAft>
          <a:spcPct val="0"/>
        </a:spcAft>
        <a:buChar char="•"/>
        <a:defRPr sz="2000" kern="1200">
          <a:solidFill>
            <a:srgbClr val="333333"/>
          </a:solidFill>
          <a:latin typeface="+mn-lt"/>
          <a:ea typeface="+mn-ea"/>
          <a:cs typeface="+mn-cs"/>
        </a:defRPr>
      </a:lvl1pPr>
      <a:lvl2pPr marL="742950" indent="-285750" algn="l" rtl="0" eaLnBrk="0" fontAlgn="base" hangingPunct="0">
        <a:spcBef>
          <a:spcPct val="20000"/>
        </a:spcBef>
        <a:spcAft>
          <a:spcPct val="0"/>
        </a:spcAft>
        <a:buChar char="–"/>
        <a:defRPr sz="2000" kern="1200">
          <a:solidFill>
            <a:srgbClr val="333333"/>
          </a:solidFill>
          <a:latin typeface="+mn-lt"/>
          <a:ea typeface="仿宋_GB2312" panose="02010609030101010101" pitchFamily="49"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4" name="矩形 3"/>
          <p:cNvSpPr>
            <a:spLocks noChangeArrowheads="1"/>
          </p:cNvSpPr>
          <p:nvPr userDrawn="1"/>
        </p:nvSpPr>
        <p:spPr bwMode="auto">
          <a:xfrm>
            <a:off x="0" y="6772275"/>
            <a:ext cx="9145588" cy="8572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defRPr/>
            </a:pPr>
            <a:endParaRPr lang="zh-CN" altLang="en-US"/>
          </a:p>
        </p:txBody>
      </p:sp>
      <p:sp>
        <p:nvSpPr>
          <p:cNvPr id="3075" name="Freeform 10"/>
          <p:cNvSpPr/>
          <p:nvPr userDrawn="1"/>
        </p:nvSpPr>
        <p:spPr bwMode="auto">
          <a:xfrm>
            <a:off x="7820025" y="214313"/>
            <a:ext cx="444500" cy="206375"/>
          </a:xfrm>
          <a:custGeom>
            <a:avLst/>
            <a:gdLst>
              <a:gd name="T0" fmla="*/ 48590681 w 872"/>
              <a:gd name="T1" fmla="*/ 0 h 374"/>
              <a:gd name="T2" fmla="*/ 177992175 w 872"/>
              <a:gd name="T3" fmla="*/ 0 h 374"/>
              <a:gd name="T4" fmla="*/ 226582856 w 872"/>
              <a:gd name="T5" fmla="*/ 56939083 h 374"/>
              <a:gd name="T6" fmla="*/ 177992175 w 872"/>
              <a:gd name="T7" fmla="*/ 113878718 h 374"/>
              <a:gd name="T8" fmla="*/ 48590681 w 872"/>
              <a:gd name="T9" fmla="*/ 113878718 h 374"/>
              <a:gd name="T10" fmla="*/ 0 w 872"/>
              <a:gd name="T11" fmla="*/ 56939083 h 374"/>
              <a:gd name="T12" fmla="*/ 48590681 w 872"/>
              <a:gd name="T13" fmla="*/ 0 h 37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72" h="374">
                <a:moveTo>
                  <a:pt x="187" y="0"/>
                </a:moveTo>
                <a:lnTo>
                  <a:pt x="685" y="0"/>
                </a:lnTo>
                <a:cubicBezTo>
                  <a:pt x="788" y="0"/>
                  <a:pt x="872" y="84"/>
                  <a:pt x="872" y="187"/>
                </a:cubicBezTo>
                <a:cubicBezTo>
                  <a:pt x="872" y="290"/>
                  <a:pt x="788" y="374"/>
                  <a:pt x="685" y="374"/>
                </a:cubicBezTo>
                <a:lnTo>
                  <a:pt x="187" y="374"/>
                </a:lnTo>
                <a:cubicBezTo>
                  <a:pt x="85" y="374"/>
                  <a:pt x="0" y="290"/>
                  <a:pt x="0" y="187"/>
                </a:cubicBezTo>
                <a:cubicBezTo>
                  <a:pt x="0" y="84"/>
                  <a:pt x="85" y="0"/>
                  <a:pt x="187" y="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076" name="Freeform 13">
            <a:hlinkClick r:id="" action="ppaction://hlinkshowjump?jump=firstslide"/>
          </p:cNvPr>
          <p:cNvSpPr>
            <a:spLocks noEditPoints="1"/>
          </p:cNvSpPr>
          <p:nvPr userDrawn="1"/>
        </p:nvSpPr>
        <p:spPr bwMode="auto">
          <a:xfrm>
            <a:off x="7237413" y="212725"/>
            <a:ext cx="193675" cy="211138"/>
          </a:xfrm>
          <a:custGeom>
            <a:avLst/>
            <a:gdLst>
              <a:gd name="T0" fmla="*/ 77115605 w 382"/>
              <a:gd name="T1" fmla="*/ 24134400 h 382"/>
              <a:gd name="T2" fmla="*/ 34187694 w 382"/>
              <a:gd name="T3" fmla="*/ 59877521 h 382"/>
              <a:gd name="T4" fmla="*/ 77115605 w 382"/>
              <a:gd name="T5" fmla="*/ 95314989 h 382"/>
              <a:gd name="T6" fmla="*/ 77115605 w 382"/>
              <a:gd name="T7" fmla="*/ 24134400 h 382"/>
              <a:gd name="T8" fmla="*/ 73516901 w 382"/>
              <a:gd name="T9" fmla="*/ 87371889 h 382"/>
              <a:gd name="T10" fmla="*/ 73516901 w 382"/>
              <a:gd name="T11" fmla="*/ 87371889 h 382"/>
              <a:gd name="T12" fmla="*/ 40356901 w 382"/>
              <a:gd name="T13" fmla="*/ 59877521 h 382"/>
              <a:gd name="T14" fmla="*/ 73516901 w 382"/>
              <a:gd name="T15" fmla="*/ 32382600 h 382"/>
              <a:gd name="T16" fmla="*/ 73516901 w 382"/>
              <a:gd name="T17" fmla="*/ 87371889 h 382"/>
              <a:gd name="T18" fmla="*/ 29817838 w 382"/>
              <a:gd name="T19" fmla="*/ 95314989 h 382"/>
              <a:gd name="T20" fmla="*/ 29817838 w 382"/>
              <a:gd name="T21" fmla="*/ 95314989 h 382"/>
              <a:gd name="T22" fmla="*/ 29817838 w 382"/>
              <a:gd name="T23" fmla="*/ 24134400 h 382"/>
              <a:gd name="T24" fmla="*/ 23905680 w 382"/>
              <a:gd name="T25" fmla="*/ 24134400 h 382"/>
              <a:gd name="T26" fmla="*/ 23905680 w 382"/>
              <a:gd name="T27" fmla="*/ 95314989 h 382"/>
              <a:gd name="T28" fmla="*/ 29817838 w 382"/>
              <a:gd name="T29" fmla="*/ 95314989 h 382"/>
              <a:gd name="T30" fmla="*/ 49097120 w 382"/>
              <a:gd name="T31" fmla="*/ 0 h 382"/>
              <a:gd name="T32" fmla="*/ 98193732 w 382"/>
              <a:gd name="T33" fmla="*/ 58349810 h 382"/>
              <a:gd name="T34" fmla="*/ 49097120 w 382"/>
              <a:gd name="T35" fmla="*/ 116699621 h 382"/>
              <a:gd name="T36" fmla="*/ 0 w 382"/>
              <a:gd name="T37" fmla="*/ 58349810 h 382"/>
              <a:gd name="T38" fmla="*/ 49097120 w 382"/>
              <a:gd name="T39" fmla="*/ 0 h 38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82" h="382">
                <a:moveTo>
                  <a:pt x="300" y="79"/>
                </a:moveTo>
                <a:lnTo>
                  <a:pt x="133" y="196"/>
                </a:lnTo>
                <a:lnTo>
                  <a:pt x="300" y="312"/>
                </a:lnTo>
                <a:lnTo>
                  <a:pt x="300" y="79"/>
                </a:lnTo>
                <a:close/>
                <a:moveTo>
                  <a:pt x="286" y="286"/>
                </a:moveTo>
                <a:lnTo>
                  <a:pt x="286" y="286"/>
                </a:lnTo>
                <a:lnTo>
                  <a:pt x="157" y="196"/>
                </a:lnTo>
                <a:lnTo>
                  <a:pt x="286" y="106"/>
                </a:lnTo>
                <a:lnTo>
                  <a:pt x="286" y="286"/>
                </a:lnTo>
                <a:close/>
                <a:moveTo>
                  <a:pt x="116" y="312"/>
                </a:moveTo>
                <a:lnTo>
                  <a:pt x="116" y="312"/>
                </a:lnTo>
                <a:lnTo>
                  <a:pt x="116" y="79"/>
                </a:lnTo>
                <a:lnTo>
                  <a:pt x="93" y="79"/>
                </a:lnTo>
                <a:lnTo>
                  <a:pt x="93" y="312"/>
                </a:lnTo>
                <a:lnTo>
                  <a:pt x="116" y="312"/>
                </a:lnTo>
                <a:close/>
                <a:moveTo>
                  <a:pt x="191" y="0"/>
                </a:moveTo>
                <a:cubicBezTo>
                  <a:pt x="297" y="0"/>
                  <a:pt x="382" y="85"/>
                  <a:pt x="382" y="191"/>
                </a:cubicBezTo>
                <a:cubicBezTo>
                  <a:pt x="382" y="296"/>
                  <a:pt x="297" y="382"/>
                  <a:pt x="191" y="382"/>
                </a:cubicBezTo>
                <a:cubicBezTo>
                  <a:pt x="86" y="382"/>
                  <a:pt x="0" y="296"/>
                  <a:pt x="0" y="191"/>
                </a:cubicBezTo>
                <a:cubicBezTo>
                  <a:pt x="0" y="85"/>
                  <a:pt x="86" y="0"/>
                  <a:pt x="191" y="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077" name="Freeform 14">
            <a:hlinkClick r:id="rId14" action="ppaction://hlinksldjump"/>
          </p:cNvPr>
          <p:cNvSpPr>
            <a:spLocks noEditPoints="1"/>
          </p:cNvSpPr>
          <p:nvPr userDrawn="1"/>
        </p:nvSpPr>
        <p:spPr bwMode="auto">
          <a:xfrm>
            <a:off x="6948488" y="212725"/>
            <a:ext cx="195262" cy="211138"/>
          </a:xfrm>
          <a:custGeom>
            <a:avLst/>
            <a:gdLst>
              <a:gd name="T0" fmla="*/ 49904776 w 382"/>
              <a:gd name="T1" fmla="*/ 0 h 382"/>
              <a:gd name="T2" fmla="*/ 99809551 w 382"/>
              <a:gd name="T3" fmla="*/ 58349810 h 382"/>
              <a:gd name="T4" fmla="*/ 49904776 w 382"/>
              <a:gd name="T5" fmla="*/ 116699621 h 382"/>
              <a:gd name="T6" fmla="*/ 0 w 382"/>
              <a:gd name="T7" fmla="*/ 58349810 h 382"/>
              <a:gd name="T8" fmla="*/ 49904776 w 382"/>
              <a:gd name="T9" fmla="*/ 0 h 382"/>
              <a:gd name="T10" fmla="*/ 85700594 w 382"/>
              <a:gd name="T11" fmla="*/ 62626737 h 382"/>
              <a:gd name="T12" fmla="*/ 83871163 w 382"/>
              <a:gd name="T13" fmla="*/ 64154447 h 382"/>
              <a:gd name="T14" fmla="*/ 77862000 w 382"/>
              <a:gd name="T15" fmla="*/ 64154447 h 382"/>
              <a:gd name="T16" fmla="*/ 76294282 w 382"/>
              <a:gd name="T17" fmla="*/ 63543142 h 382"/>
              <a:gd name="T18" fmla="*/ 49904776 w 382"/>
              <a:gd name="T19" fmla="*/ 31160542 h 382"/>
              <a:gd name="T20" fmla="*/ 23254068 w 382"/>
              <a:gd name="T21" fmla="*/ 63543142 h 382"/>
              <a:gd name="T22" fmla="*/ 21947551 w 382"/>
              <a:gd name="T23" fmla="*/ 64154447 h 382"/>
              <a:gd name="T24" fmla="*/ 15676676 w 382"/>
              <a:gd name="T25" fmla="*/ 64154447 h 382"/>
              <a:gd name="T26" fmla="*/ 13847756 w 382"/>
              <a:gd name="T27" fmla="*/ 62626737 h 382"/>
              <a:gd name="T28" fmla="*/ 14370670 w 382"/>
              <a:gd name="T29" fmla="*/ 60182621 h 382"/>
              <a:gd name="T30" fmla="*/ 48075856 w 382"/>
              <a:gd name="T31" fmla="*/ 19246168 h 382"/>
              <a:gd name="T32" fmla="*/ 49904776 w 382"/>
              <a:gd name="T33" fmla="*/ 18329763 h 382"/>
              <a:gd name="T34" fmla="*/ 51472494 w 382"/>
              <a:gd name="T35" fmla="*/ 19246168 h 382"/>
              <a:gd name="T36" fmla="*/ 85438882 w 382"/>
              <a:gd name="T37" fmla="*/ 60182621 h 382"/>
              <a:gd name="T38" fmla="*/ 85700594 w 382"/>
              <a:gd name="T39" fmla="*/ 62626737 h 382"/>
              <a:gd name="T40" fmla="*/ 25082988 w 382"/>
              <a:gd name="T41" fmla="*/ 66598010 h 382"/>
              <a:gd name="T42" fmla="*/ 25082988 w 382"/>
              <a:gd name="T43" fmla="*/ 66598010 h 382"/>
              <a:gd name="T44" fmla="*/ 25082988 w 382"/>
              <a:gd name="T45" fmla="*/ 91038063 h 382"/>
              <a:gd name="T46" fmla="*/ 27957225 w 382"/>
              <a:gd name="T47" fmla="*/ 95314989 h 382"/>
              <a:gd name="T48" fmla="*/ 41804981 w 382"/>
              <a:gd name="T49" fmla="*/ 95314989 h 382"/>
              <a:gd name="T50" fmla="*/ 41804981 w 382"/>
              <a:gd name="T51" fmla="*/ 68431373 h 382"/>
              <a:gd name="T52" fmla="*/ 45462821 w 382"/>
              <a:gd name="T53" fmla="*/ 64459547 h 382"/>
              <a:gd name="T54" fmla="*/ 54346731 w 382"/>
              <a:gd name="T55" fmla="*/ 64459547 h 382"/>
              <a:gd name="T56" fmla="*/ 57743369 w 382"/>
              <a:gd name="T57" fmla="*/ 68431373 h 382"/>
              <a:gd name="T58" fmla="*/ 57743369 w 382"/>
              <a:gd name="T59" fmla="*/ 95314989 h 382"/>
              <a:gd name="T60" fmla="*/ 71591125 w 382"/>
              <a:gd name="T61" fmla="*/ 95314989 h 382"/>
              <a:gd name="T62" fmla="*/ 74465362 w 382"/>
              <a:gd name="T63" fmla="*/ 91038063 h 382"/>
              <a:gd name="T64" fmla="*/ 74465362 w 382"/>
              <a:gd name="T65" fmla="*/ 66598010 h 382"/>
              <a:gd name="T66" fmla="*/ 49904776 w 382"/>
              <a:gd name="T67" fmla="*/ 36353873 h 382"/>
              <a:gd name="T68" fmla="*/ 25082988 w 382"/>
              <a:gd name="T69" fmla="*/ 66598010 h 38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82" h="382">
                <a:moveTo>
                  <a:pt x="191" y="0"/>
                </a:moveTo>
                <a:cubicBezTo>
                  <a:pt x="296" y="0"/>
                  <a:pt x="382" y="85"/>
                  <a:pt x="382" y="191"/>
                </a:cubicBezTo>
                <a:cubicBezTo>
                  <a:pt x="382" y="296"/>
                  <a:pt x="296" y="382"/>
                  <a:pt x="191" y="382"/>
                </a:cubicBezTo>
                <a:cubicBezTo>
                  <a:pt x="85" y="382"/>
                  <a:pt x="0" y="296"/>
                  <a:pt x="0" y="191"/>
                </a:cubicBezTo>
                <a:cubicBezTo>
                  <a:pt x="0" y="85"/>
                  <a:pt x="85" y="0"/>
                  <a:pt x="191" y="0"/>
                </a:cubicBezTo>
                <a:close/>
                <a:moveTo>
                  <a:pt x="328" y="205"/>
                </a:moveTo>
                <a:cubicBezTo>
                  <a:pt x="327" y="208"/>
                  <a:pt x="324" y="210"/>
                  <a:pt x="321" y="210"/>
                </a:cubicBezTo>
                <a:lnTo>
                  <a:pt x="298" y="210"/>
                </a:lnTo>
                <a:cubicBezTo>
                  <a:pt x="296" y="210"/>
                  <a:pt x="294" y="209"/>
                  <a:pt x="292" y="208"/>
                </a:cubicBezTo>
                <a:lnTo>
                  <a:pt x="191" y="102"/>
                </a:lnTo>
                <a:lnTo>
                  <a:pt x="89" y="208"/>
                </a:lnTo>
                <a:cubicBezTo>
                  <a:pt x="88" y="209"/>
                  <a:pt x="86" y="210"/>
                  <a:pt x="84" y="210"/>
                </a:cubicBezTo>
                <a:lnTo>
                  <a:pt x="60" y="210"/>
                </a:lnTo>
                <a:cubicBezTo>
                  <a:pt x="57" y="210"/>
                  <a:pt x="55" y="208"/>
                  <a:pt x="53" y="205"/>
                </a:cubicBezTo>
                <a:cubicBezTo>
                  <a:pt x="52" y="203"/>
                  <a:pt x="53" y="200"/>
                  <a:pt x="55" y="197"/>
                </a:cubicBezTo>
                <a:lnTo>
                  <a:pt x="184" y="63"/>
                </a:lnTo>
                <a:cubicBezTo>
                  <a:pt x="186" y="61"/>
                  <a:pt x="188" y="60"/>
                  <a:pt x="191" y="60"/>
                </a:cubicBezTo>
                <a:cubicBezTo>
                  <a:pt x="193" y="60"/>
                  <a:pt x="196" y="61"/>
                  <a:pt x="197" y="63"/>
                </a:cubicBezTo>
                <a:lnTo>
                  <a:pt x="327" y="197"/>
                </a:lnTo>
                <a:cubicBezTo>
                  <a:pt x="329" y="200"/>
                  <a:pt x="329" y="203"/>
                  <a:pt x="328" y="205"/>
                </a:cubicBezTo>
                <a:close/>
                <a:moveTo>
                  <a:pt x="96" y="218"/>
                </a:moveTo>
                <a:lnTo>
                  <a:pt x="96" y="218"/>
                </a:lnTo>
                <a:lnTo>
                  <a:pt x="96" y="298"/>
                </a:lnTo>
                <a:cubicBezTo>
                  <a:pt x="96" y="306"/>
                  <a:pt x="101" y="312"/>
                  <a:pt x="107" y="312"/>
                </a:cubicBezTo>
                <a:lnTo>
                  <a:pt x="160" y="312"/>
                </a:lnTo>
                <a:lnTo>
                  <a:pt x="160" y="224"/>
                </a:lnTo>
                <a:cubicBezTo>
                  <a:pt x="160" y="217"/>
                  <a:pt x="166" y="211"/>
                  <a:pt x="174" y="211"/>
                </a:cubicBezTo>
                <a:lnTo>
                  <a:pt x="208" y="211"/>
                </a:lnTo>
                <a:cubicBezTo>
                  <a:pt x="215" y="211"/>
                  <a:pt x="221" y="217"/>
                  <a:pt x="221" y="224"/>
                </a:cubicBezTo>
                <a:lnTo>
                  <a:pt x="221" y="312"/>
                </a:lnTo>
                <a:lnTo>
                  <a:pt x="274" y="312"/>
                </a:lnTo>
                <a:cubicBezTo>
                  <a:pt x="280" y="312"/>
                  <a:pt x="285" y="306"/>
                  <a:pt x="285" y="298"/>
                </a:cubicBezTo>
                <a:lnTo>
                  <a:pt x="285" y="218"/>
                </a:lnTo>
                <a:lnTo>
                  <a:pt x="191" y="119"/>
                </a:lnTo>
                <a:lnTo>
                  <a:pt x="96" y="218"/>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078" name="Freeform 15">
            <a:hlinkClick r:id="" action="ppaction://hlinkshowjump?jump=previousslide"/>
          </p:cNvPr>
          <p:cNvSpPr>
            <a:spLocks noEditPoints="1"/>
          </p:cNvSpPr>
          <p:nvPr userDrawn="1"/>
        </p:nvSpPr>
        <p:spPr bwMode="auto">
          <a:xfrm>
            <a:off x="7524750" y="212725"/>
            <a:ext cx="195263" cy="211138"/>
          </a:xfrm>
          <a:custGeom>
            <a:avLst/>
            <a:gdLst>
              <a:gd name="T0" fmla="*/ 49905542 w 382"/>
              <a:gd name="T1" fmla="*/ 0 h 382"/>
              <a:gd name="T2" fmla="*/ 99810574 w 382"/>
              <a:gd name="T3" fmla="*/ 58349810 h 382"/>
              <a:gd name="T4" fmla="*/ 49905542 w 382"/>
              <a:gd name="T5" fmla="*/ 116699621 h 382"/>
              <a:gd name="T6" fmla="*/ 0 w 382"/>
              <a:gd name="T7" fmla="*/ 58349810 h 382"/>
              <a:gd name="T8" fmla="*/ 49905542 w 382"/>
              <a:gd name="T9" fmla="*/ 0 h 382"/>
              <a:gd name="T10" fmla="*/ 70807884 w 382"/>
              <a:gd name="T11" fmla="*/ 19246168 h 382"/>
              <a:gd name="T12" fmla="*/ 70807884 w 382"/>
              <a:gd name="T13" fmla="*/ 101424726 h 382"/>
              <a:gd name="T14" fmla="*/ 8099836 w 382"/>
              <a:gd name="T15" fmla="*/ 60182621 h 382"/>
              <a:gd name="T16" fmla="*/ 70807884 w 382"/>
              <a:gd name="T17" fmla="*/ 19246168 h 382"/>
              <a:gd name="T18" fmla="*/ 64798691 w 382"/>
              <a:gd name="T19" fmla="*/ 29633384 h 382"/>
              <a:gd name="T20" fmla="*/ 64798691 w 382"/>
              <a:gd name="T21" fmla="*/ 29633384 h 382"/>
              <a:gd name="T22" fmla="*/ 17767400 w 382"/>
              <a:gd name="T23" fmla="*/ 60182621 h 382"/>
              <a:gd name="T24" fmla="*/ 64798691 w 382"/>
              <a:gd name="T25" fmla="*/ 91038063 h 382"/>
              <a:gd name="T26" fmla="*/ 64798691 w 382"/>
              <a:gd name="T27" fmla="*/ 29633384 h 38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82" h="382">
                <a:moveTo>
                  <a:pt x="191" y="0"/>
                </a:moveTo>
                <a:cubicBezTo>
                  <a:pt x="297" y="0"/>
                  <a:pt x="382" y="85"/>
                  <a:pt x="382" y="191"/>
                </a:cubicBezTo>
                <a:cubicBezTo>
                  <a:pt x="382" y="296"/>
                  <a:pt x="297" y="382"/>
                  <a:pt x="191" y="382"/>
                </a:cubicBezTo>
                <a:cubicBezTo>
                  <a:pt x="86" y="382"/>
                  <a:pt x="0" y="296"/>
                  <a:pt x="0" y="191"/>
                </a:cubicBezTo>
                <a:cubicBezTo>
                  <a:pt x="0" y="85"/>
                  <a:pt x="86" y="0"/>
                  <a:pt x="191" y="0"/>
                </a:cubicBezTo>
                <a:close/>
                <a:moveTo>
                  <a:pt x="271" y="63"/>
                </a:moveTo>
                <a:lnTo>
                  <a:pt x="271" y="332"/>
                </a:lnTo>
                <a:lnTo>
                  <a:pt x="31" y="197"/>
                </a:lnTo>
                <a:lnTo>
                  <a:pt x="271" y="63"/>
                </a:lnTo>
                <a:close/>
                <a:moveTo>
                  <a:pt x="248" y="97"/>
                </a:moveTo>
                <a:lnTo>
                  <a:pt x="248" y="97"/>
                </a:lnTo>
                <a:lnTo>
                  <a:pt x="68" y="197"/>
                </a:lnTo>
                <a:lnTo>
                  <a:pt x="248" y="298"/>
                </a:lnTo>
                <a:lnTo>
                  <a:pt x="248" y="97"/>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079" name="Freeform 16">
            <a:hlinkClick r:id="" action="ppaction://hlinkshowjump?jump=lastslide"/>
          </p:cNvPr>
          <p:cNvSpPr>
            <a:spLocks noEditPoints="1"/>
          </p:cNvSpPr>
          <p:nvPr userDrawn="1"/>
        </p:nvSpPr>
        <p:spPr bwMode="auto">
          <a:xfrm>
            <a:off x="8662988" y="212725"/>
            <a:ext cx="193675" cy="211138"/>
          </a:xfrm>
          <a:custGeom>
            <a:avLst/>
            <a:gdLst>
              <a:gd name="T0" fmla="*/ 20930625 w 381"/>
              <a:gd name="T1" fmla="*/ 24134400 h 382"/>
              <a:gd name="T2" fmla="*/ 64342292 w 381"/>
              <a:gd name="T3" fmla="*/ 59877521 h 382"/>
              <a:gd name="T4" fmla="*/ 20930625 w 381"/>
              <a:gd name="T5" fmla="*/ 95314989 h 382"/>
              <a:gd name="T6" fmla="*/ 20930625 w 381"/>
              <a:gd name="T7" fmla="*/ 24134400 h 382"/>
              <a:gd name="T8" fmla="*/ 24806667 w 381"/>
              <a:gd name="T9" fmla="*/ 87371889 h 382"/>
              <a:gd name="T10" fmla="*/ 24806667 w 381"/>
              <a:gd name="T11" fmla="*/ 87371889 h 382"/>
              <a:gd name="T12" fmla="*/ 58140625 w 381"/>
              <a:gd name="T13" fmla="*/ 59877521 h 382"/>
              <a:gd name="T14" fmla="*/ 24806667 w 381"/>
              <a:gd name="T15" fmla="*/ 32382600 h 382"/>
              <a:gd name="T16" fmla="*/ 24806667 w 381"/>
              <a:gd name="T17" fmla="*/ 87371889 h 382"/>
              <a:gd name="T18" fmla="*/ 68735308 w 381"/>
              <a:gd name="T19" fmla="*/ 95314989 h 382"/>
              <a:gd name="T20" fmla="*/ 68735308 w 381"/>
              <a:gd name="T21" fmla="*/ 95314989 h 382"/>
              <a:gd name="T22" fmla="*/ 68735308 w 381"/>
              <a:gd name="T23" fmla="*/ 24134400 h 382"/>
              <a:gd name="T24" fmla="*/ 74420000 w 381"/>
              <a:gd name="T25" fmla="*/ 24134400 h 382"/>
              <a:gd name="T26" fmla="*/ 74420000 w 381"/>
              <a:gd name="T27" fmla="*/ 95314989 h 382"/>
              <a:gd name="T28" fmla="*/ 68735308 w 381"/>
              <a:gd name="T29" fmla="*/ 95314989 h 382"/>
              <a:gd name="T30" fmla="*/ 49355100 w 381"/>
              <a:gd name="T31" fmla="*/ 0 h 382"/>
              <a:gd name="T32" fmla="*/ 0 w 381"/>
              <a:gd name="T33" fmla="*/ 58349810 h 382"/>
              <a:gd name="T34" fmla="*/ 49355100 w 381"/>
              <a:gd name="T35" fmla="*/ 116699621 h 382"/>
              <a:gd name="T36" fmla="*/ 98451458 w 381"/>
              <a:gd name="T37" fmla="*/ 58349810 h 382"/>
              <a:gd name="T38" fmla="*/ 49355100 w 381"/>
              <a:gd name="T39" fmla="*/ 0 h 38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81" h="382">
                <a:moveTo>
                  <a:pt x="81" y="79"/>
                </a:moveTo>
                <a:lnTo>
                  <a:pt x="249" y="196"/>
                </a:lnTo>
                <a:lnTo>
                  <a:pt x="81" y="312"/>
                </a:lnTo>
                <a:lnTo>
                  <a:pt x="81" y="79"/>
                </a:lnTo>
                <a:close/>
                <a:moveTo>
                  <a:pt x="96" y="286"/>
                </a:moveTo>
                <a:lnTo>
                  <a:pt x="96" y="286"/>
                </a:lnTo>
                <a:lnTo>
                  <a:pt x="225" y="196"/>
                </a:lnTo>
                <a:lnTo>
                  <a:pt x="96" y="106"/>
                </a:lnTo>
                <a:lnTo>
                  <a:pt x="96" y="286"/>
                </a:lnTo>
                <a:close/>
                <a:moveTo>
                  <a:pt x="266" y="312"/>
                </a:moveTo>
                <a:lnTo>
                  <a:pt x="266" y="312"/>
                </a:lnTo>
                <a:lnTo>
                  <a:pt x="266" y="79"/>
                </a:lnTo>
                <a:lnTo>
                  <a:pt x="288" y="79"/>
                </a:lnTo>
                <a:lnTo>
                  <a:pt x="288" y="312"/>
                </a:lnTo>
                <a:lnTo>
                  <a:pt x="266" y="312"/>
                </a:lnTo>
                <a:close/>
                <a:moveTo>
                  <a:pt x="191" y="0"/>
                </a:moveTo>
                <a:cubicBezTo>
                  <a:pt x="85" y="0"/>
                  <a:pt x="0" y="85"/>
                  <a:pt x="0" y="191"/>
                </a:cubicBezTo>
                <a:cubicBezTo>
                  <a:pt x="0" y="296"/>
                  <a:pt x="85" y="382"/>
                  <a:pt x="191" y="382"/>
                </a:cubicBezTo>
                <a:cubicBezTo>
                  <a:pt x="296" y="382"/>
                  <a:pt x="381" y="296"/>
                  <a:pt x="381" y="191"/>
                </a:cubicBezTo>
                <a:cubicBezTo>
                  <a:pt x="381" y="85"/>
                  <a:pt x="296" y="0"/>
                  <a:pt x="191" y="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080" name="Freeform 17">
            <a:hlinkClick r:id="" action="ppaction://hlinkshowjump?jump=nextslide"/>
          </p:cNvPr>
          <p:cNvSpPr>
            <a:spLocks noEditPoints="1"/>
          </p:cNvSpPr>
          <p:nvPr userDrawn="1"/>
        </p:nvSpPr>
        <p:spPr bwMode="auto">
          <a:xfrm>
            <a:off x="8374063" y="212725"/>
            <a:ext cx="195262" cy="211138"/>
          </a:xfrm>
          <a:custGeom>
            <a:avLst/>
            <a:gdLst>
              <a:gd name="T0" fmla="*/ 50166959 w 381"/>
              <a:gd name="T1" fmla="*/ 0 h 382"/>
              <a:gd name="T2" fmla="*/ 0 w 381"/>
              <a:gd name="T3" fmla="*/ 58349810 h 382"/>
              <a:gd name="T4" fmla="*/ 50166959 w 381"/>
              <a:gd name="T5" fmla="*/ 116699621 h 382"/>
              <a:gd name="T6" fmla="*/ 100071519 w 381"/>
              <a:gd name="T7" fmla="*/ 58349810 h 382"/>
              <a:gd name="T8" fmla="*/ 50166959 w 381"/>
              <a:gd name="T9" fmla="*/ 0 h 382"/>
              <a:gd name="T10" fmla="*/ 29154513 w 381"/>
              <a:gd name="T11" fmla="*/ 19246168 h 382"/>
              <a:gd name="T12" fmla="*/ 29154513 w 381"/>
              <a:gd name="T13" fmla="*/ 101424726 h 382"/>
              <a:gd name="T14" fmla="*/ 92191851 w 381"/>
              <a:gd name="T15" fmla="*/ 60182621 h 382"/>
              <a:gd name="T16" fmla="*/ 29154513 w 381"/>
              <a:gd name="T17" fmla="*/ 19246168 h 382"/>
              <a:gd name="T18" fmla="*/ 35195847 w 381"/>
              <a:gd name="T19" fmla="*/ 29633384 h 382"/>
              <a:gd name="T20" fmla="*/ 35195847 w 381"/>
              <a:gd name="T21" fmla="*/ 29633384 h 382"/>
              <a:gd name="T22" fmla="*/ 82473851 w 381"/>
              <a:gd name="T23" fmla="*/ 60182621 h 382"/>
              <a:gd name="T24" fmla="*/ 35195847 w 381"/>
              <a:gd name="T25" fmla="*/ 91038063 h 382"/>
              <a:gd name="T26" fmla="*/ 35195847 w 381"/>
              <a:gd name="T27" fmla="*/ 29633384 h 38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81" h="382">
                <a:moveTo>
                  <a:pt x="191" y="0"/>
                </a:moveTo>
                <a:cubicBezTo>
                  <a:pt x="85" y="0"/>
                  <a:pt x="0" y="85"/>
                  <a:pt x="0" y="191"/>
                </a:cubicBezTo>
                <a:cubicBezTo>
                  <a:pt x="0" y="296"/>
                  <a:pt x="85" y="382"/>
                  <a:pt x="191" y="382"/>
                </a:cubicBezTo>
                <a:cubicBezTo>
                  <a:pt x="296" y="382"/>
                  <a:pt x="381" y="296"/>
                  <a:pt x="381" y="191"/>
                </a:cubicBezTo>
                <a:cubicBezTo>
                  <a:pt x="381" y="85"/>
                  <a:pt x="296" y="0"/>
                  <a:pt x="191" y="0"/>
                </a:cubicBezTo>
                <a:close/>
                <a:moveTo>
                  <a:pt x="111" y="63"/>
                </a:moveTo>
                <a:lnTo>
                  <a:pt x="111" y="332"/>
                </a:lnTo>
                <a:lnTo>
                  <a:pt x="351" y="197"/>
                </a:lnTo>
                <a:lnTo>
                  <a:pt x="111" y="63"/>
                </a:lnTo>
                <a:close/>
                <a:moveTo>
                  <a:pt x="134" y="97"/>
                </a:moveTo>
                <a:lnTo>
                  <a:pt x="134" y="97"/>
                </a:lnTo>
                <a:lnTo>
                  <a:pt x="314" y="197"/>
                </a:lnTo>
                <a:lnTo>
                  <a:pt x="134" y="298"/>
                </a:lnTo>
                <a:lnTo>
                  <a:pt x="134" y="97"/>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081" name="TextBox 10"/>
          <p:cNvSpPr txBox="1">
            <a:spLocks noChangeArrowheads="1"/>
          </p:cNvSpPr>
          <p:nvPr userDrawn="1"/>
        </p:nvSpPr>
        <p:spPr bwMode="auto">
          <a:xfrm>
            <a:off x="7847013" y="188913"/>
            <a:ext cx="3984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defRPr/>
            </a:pPr>
            <a:fld id="{80A69BDD-CF66-4354-A199-30B9C4D89B21}" type="slidenum">
              <a:rPr lang="zh-CN" altLang="en-US" sz="1200" smtClean="0">
                <a:solidFill>
                  <a:schemeClr val="accent2"/>
                </a:solidFill>
                <a:latin typeface="微软雅黑" panose="020B0503020204020204" pitchFamily="34" charset="-122"/>
                <a:ea typeface="微软雅黑" panose="020B0503020204020204" pitchFamily="34" charset="-122"/>
              </a:rPr>
              <a:t>‹#›</a:t>
            </a:fld>
            <a:endParaRPr lang="zh-CN" altLang="en-US" sz="1200">
              <a:solidFill>
                <a:schemeClr val="accent2"/>
              </a:solidFill>
              <a:latin typeface="微软雅黑" panose="020B0503020204020204" pitchFamily="34" charset="-122"/>
              <a:ea typeface="微软雅黑" panose="020B0503020204020204" pitchFamily="34" charset="-122"/>
            </a:endParaRPr>
          </a:p>
        </p:txBody>
      </p:sp>
      <p:sp>
        <p:nvSpPr>
          <p:cNvPr id="3082" name="Rectangle 2"/>
          <p:cNvSpPr>
            <a:spLocks noGrp="1" noChangeArrowheads="1"/>
          </p:cNvSpPr>
          <p:nvPr>
            <p:ph type="title"/>
          </p:nvPr>
        </p:nvSpPr>
        <p:spPr bwMode="auto">
          <a:xfrm>
            <a:off x="631825" y="590550"/>
            <a:ext cx="7881938"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zh-CN"/>
              <a:t>单击此处编辑母版标题样式</a:t>
            </a:r>
          </a:p>
        </p:txBody>
      </p:sp>
      <p:sp>
        <p:nvSpPr>
          <p:cNvPr id="3083" name="Rectangle 3"/>
          <p:cNvSpPr>
            <a:spLocks noGrp="1" noChangeArrowheads="1"/>
          </p:cNvSpPr>
          <p:nvPr>
            <p:ph type="body" idx="1"/>
          </p:nvPr>
        </p:nvSpPr>
        <p:spPr bwMode="auto">
          <a:xfrm>
            <a:off x="631825" y="1600200"/>
            <a:ext cx="7881938" cy="427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zh-CN"/>
              <a:t>单击此处编辑母版文本样式</a:t>
            </a:r>
          </a:p>
          <a:p>
            <a:pPr lvl="1"/>
            <a:r>
              <a:rPr lang="zh-CN" altLang="zh-CN"/>
              <a:t>第二级</a:t>
            </a:r>
          </a:p>
        </p:txBody>
      </p:sp>
    </p:spTree>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0" fontAlgn="base" hangingPunct="0">
        <a:spcBef>
          <a:spcPct val="0"/>
        </a:spcBef>
        <a:spcAft>
          <a:spcPct val="0"/>
        </a:spcAft>
        <a:defRPr sz="2400" kern="1200">
          <a:solidFill>
            <a:srgbClr val="333333"/>
          </a:solidFill>
          <a:latin typeface="+mj-lt"/>
          <a:ea typeface="+mj-ea"/>
          <a:cs typeface="+mj-cs"/>
        </a:defRPr>
      </a:lvl1pPr>
      <a:lvl2pPr algn="l" rtl="0" eaLnBrk="0" fontAlgn="base" hangingPunct="0">
        <a:spcBef>
          <a:spcPct val="0"/>
        </a:spcBef>
        <a:spcAft>
          <a:spcPct val="0"/>
        </a:spcAft>
        <a:defRPr sz="2400">
          <a:solidFill>
            <a:srgbClr val="333333"/>
          </a:solidFill>
          <a:latin typeface="Arial" panose="020B0604020202020204" pitchFamily="34" charset="0"/>
          <a:ea typeface="微软雅黑" panose="020B0503020204020204" pitchFamily="34" charset="-122"/>
        </a:defRPr>
      </a:lvl2pPr>
      <a:lvl3pPr algn="l" rtl="0" eaLnBrk="0" fontAlgn="base" hangingPunct="0">
        <a:spcBef>
          <a:spcPct val="0"/>
        </a:spcBef>
        <a:spcAft>
          <a:spcPct val="0"/>
        </a:spcAft>
        <a:defRPr sz="2400">
          <a:solidFill>
            <a:srgbClr val="333333"/>
          </a:solidFill>
          <a:latin typeface="Arial" panose="020B0604020202020204" pitchFamily="34" charset="0"/>
          <a:ea typeface="微软雅黑" panose="020B0503020204020204" pitchFamily="34" charset="-122"/>
        </a:defRPr>
      </a:lvl3pPr>
      <a:lvl4pPr algn="l" rtl="0" eaLnBrk="0" fontAlgn="base" hangingPunct="0">
        <a:spcBef>
          <a:spcPct val="0"/>
        </a:spcBef>
        <a:spcAft>
          <a:spcPct val="0"/>
        </a:spcAft>
        <a:defRPr sz="2400">
          <a:solidFill>
            <a:srgbClr val="333333"/>
          </a:solidFill>
          <a:latin typeface="Arial" panose="020B0604020202020204" pitchFamily="34" charset="0"/>
          <a:ea typeface="微软雅黑" panose="020B0503020204020204" pitchFamily="34" charset="-122"/>
        </a:defRPr>
      </a:lvl4pPr>
      <a:lvl5pPr algn="l" rtl="0" eaLnBrk="0" fontAlgn="base" hangingPunct="0">
        <a:spcBef>
          <a:spcPct val="0"/>
        </a:spcBef>
        <a:spcAft>
          <a:spcPct val="0"/>
        </a:spcAft>
        <a:defRPr sz="2400">
          <a:solidFill>
            <a:srgbClr val="333333"/>
          </a:solidFill>
          <a:latin typeface="Arial" panose="020B0604020202020204" pitchFamily="34" charset="0"/>
          <a:ea typeface="微软雅黑" panose="020B0503020204020204" pitchFamily="34" charset="-122"/>
        </a:defRPr>
      </a:lvl5pPr>
      <a:lvl6pPr marL="457200" algn="l" rtl="0" eaLnBrk="0" fontAlgn="base" hangingPunct="0">
        <a:spcBef>
          <a:spcPct val="0"/>
        </a:spcBef>
        <a:spcAft>
          <a:spcPct val="0"/>
        </a:spcAft>
        <a:defRPr sz="2400">
          <a:solidFill>
            <a:srgbClr val="333333"/>
          </a:solidFill>
          <a:latin typeface="Arial" panose="020B0604020202020204" pitchFamily="34" charset="0"/>
          <a:ea typeface="微软雅黑" panose="020B0503020204020204" pitchFamily="34" charset="-122"/>
        </a:defRPr>
      </a:lvl6pPr>
      <a:lvl7pPr marL="914400" algn="l" rtl="0" eaLnBrk="0" fontAlgn="base" hangingPunct="0">
        <a:spcBef>
          <a:spcPct val="0"/>
        </a:spcBef>
        <a:spcAft>
          <a:spcPct val="0"/>
        </a:spcAft>
        <a:defRPr sz="2400">
          <a:solidFill>
            <a:srgbClr val="333333"/>
          </a:solidFill>
          <a:latin typeface="Arial" panose="020B0604020202020204" pitchFamily="34" charset="0"/>
          <a:ea typeface="微软雅黑" panose="020B0503020204020204" pitchFamily="34" charset="-122"/>
        </a:defRPr>
      </a:lvl7pPr>
      <a:lvl8pPr marL="1371600" algn="l" rtl="0" eaLnBrk="0" fontAlgn="base" hangingPunct="0">
        <a:spcBef>
          <a:spcPct val="0"/>
        </a:spcBef>
        <a:spcAft>
          <a:spcPct val="0"/>
        </a:spcAft>
        <a:defRPr sz="2400">
          <a:solidFill>
            <a:srgbClr val="333333"/>
          </a:solidFill>
          <a:latin typeface="Arial" panose="020B0604020202020204" pitchFamily="34" charset="0"/>
          <a:ea typeface="微软雅黑" panose="020B0503020204020204" pitchFamily="34" charset="-122"/>
        </a:defRPr>
      </a:lvl8pPr>
      <a:lvl9pPr marL="1828800" algn="l" rtl="0" eaLnBrk="0" fontAlgn="base" hangingPunct="0">
        <a:spcBef>
          <a:spcPct val="0"/>
        </a:spcBef>
        <a:spcAft>
          <a:spcPct val="0"/>
        </a:spcAft>
        <a:defRPr sz="2400">
          <a:solidFill>
            <a:srgbClr val="333333"/>
          </a:solidFill>
          <a:latin typeface="Arial" panose="020B0604020202020204" pitchFamily="34" charset="0"/>
          <a:ea typeface="微软雅黑" panose="020B0503020204020204" pitchFamily="34" charset="-122"/>
        </a:defRPr>
      </a:lvl9pPr>
    </p:titleStyle>
    <p:bodyStyle>
      <a:lvl1pPr marL="342900" indent="-342900" algn="l" rtl="0" eaLnBrk="0" fontAlgn="base" hangingPunct="0">
        <a:spcBef>
          <a:spcPct val="20000"/>
        </a:spcBef>
        <a:spcAft>
          <a:spcPct val="0"/>
        </a:spcAft>
        <a:buChar char="•"/>
        <a:defRPr sz="2000" kern="1200">
          <a:solidFill>
            <a:srgbClr val="333333"/>
          </a:solidFill>
          <a:latin typeface="+mn-lt"/>
          <a:ea typeface="+mn-ea"/>
          <a:cs typeface="+mn-cs"/>
        </a:defRPr>
      </a:lvl1pPr>
      <a:lvl2pPr marL="742950" indent="-285750" algn="l" rtl="0" eaLnBrk="0" fontAlgn="base" hangingPunct="0">
        <a:spcBef>
          <a:spcPct val="20000"/>
        </a:spcBef>
        <a:spcAft>
          <a:spcPct val="0"/>
        </a:spcAft>
        <a:buChar char="–"/>
        <a:defRPr sz="2000" kern="1200">
          <a:solidFill>
            <a:srgbClr val="333333"/>
          </a:solidFill>
          <a:latin typeface="+mn-lt"/>
          <a:ea typeface="仿宋_GB2312" panose="02010609030101010101" pitchFamily="49"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4098" name="Picture 2" descr="PPECLOGO-eff-0-1"/>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109913" y="2886075"/>
            <a:ext cx="795337"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3" descr="PPECLOGO-eff-0-2"/>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6321425" y="2757488"/>
            <a:ext cx="822325" cy="839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4" descr="PPECLOGO-eff-0-3"/>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779463" y="1447800"/>
            <a:ext cx="2260600" cy="237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5" descr="PPECLOGO-eff-0-1"/>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3349625" y="3770313"/>
            <a:ext cx="3937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6" descr="PPECLOGO-eff-0-1"/>
          <p:cNvPicPr>
            <a:picLocks noChangeAspect="1" noChangeArrowheads="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5530850" y="2903538"/>
            <a:ext cx="301625"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8" descr="PPECLOGO-eff-0-2"/>
          <p:cNvPicPr>
            <a:picLocks noChangeAspect="1" noChangeArrowheads="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3957638" y="2574925"/>
            <a:ext cx="736600" cy="75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9" descr="PPECLOGO-eff-5-4"/>
          <p:cNvPicPr>
            <a:picLocks noChangeAspect="1" noChangeArrowheads="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2446338" y="3206750"/>
            <a:ext cx="1108075"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Picture 10" descr="PPECLOGO-eff-5-2"/>
          <p:cNvPicPr>
            <a:picLocks noChangeAspect="1" noChangeArrowheads="1"/>
          </p:cNvPicPr>
          <p:nvPr userDrawn="1"/>
        </p:nvPicPr>
        <p:blipFill>
          <a:blip r:embed="rId21">
            <a:extLst>
              <a:ext uri="{28A0092B-C50C-407E-A947-70E740481C1C}">
                <a14:useLocalDpi xmlns:a14="http://schemas.microsoft.com/office/drawing/2010/main" val="0"/>
              </a:ext>
            </a:extLst>
          </a:blip>
          <a:srcRect/>
          <a:stretch>
            <a:fillRect/>
          </a:stretch>
        </p:blipFill>
        <p:spPr bwMode="auto">
          <a:xfrm>
            <a:off x="4013200" y="3446463"/>
            <a:ext cx="1376363" cy="143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6" name="Picture 11" descr="PPECLOGO-eff-5-4"/>
          <p:cNvPicPr>
            <a:picLocks noChangeAspect="1" noChangeArrowheads="1"/>
          </p:cNvPicPr>
          <p:nvPr userDrawn="1"/>
        </p:nvPicPr>
        <p:blipFill>
          <a:blip r:embed="rId22">
            <a:extLst>
              <a:ext uri="{28A0092B-C50C-407E-A947-70E740481C1C}">
                <a14:useLocalDpi xmlns:a14="http://schemas.microsoft.com/office/drawing/2010/main" val="0"/>
              </a:ext>
            </a:extLst>
          </a:blip>
          <a:srcRect/>
          <a:stretch>
            <a:fillRect/>
          </a:stretch>
        </p:blipFill>
        <p:spPr bwMode="auto">
          <a:xfrm>
            <a:off x="7413625" y="2725738"/>
            <a:ext cx="836613"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7" name="Picture 12" descr="PPECLOGO-eff-0-1"/>
          <p:cNvPicPr>
            <a:picLocks noChangeAspect="1" noChangeArrowheads="1"/>
          </p:cNvPicPr>
          <p:nvPr userDrawn="1"/>
        </p:nvPicPr>
        <p:blipFill>
          <a:blip r:embed="rId23">
            <a:extLst>
              <a:ext uri="{28A0092B-C50C-407E-A947-70E740481C1C}">
                <a14:useLocalDpi xmlns:a14="http://schemas.microsoft.com/office/drawing/2010/main" val="0"/>
              </a:ext>
            </a:extLst>
          </a:blip>
          <a:srcRect/>
          <a:stretch>
            <a:fillRect/>
          </a:stretch>
        </p:blipFill>
        <p:spPr bwMode="auto">
          <a:xfrm>
            <a:off x="5956300" y="3624263"/>
            <a:ext cx="39052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8" name="Picture 13" descr="PPECLOGO-eff-0-1"/>
          <p:cNvPicPr>
            <a:picLocks noChangeAspect="1" noChangeArrowheads="1"/>
          </p:cNvPicPr>
          <p:nvPr userDrawn="1"/>
        </p:nvPicPr>
        <p:blipFill>
          <a:blip r:embed="rId23">
            <a:extLst>
              <a:ext uri="{28A0092B-C50C-407E-A947-70E740481C1C}">
                <a14:useLocalDpi xmlns:a14="http://schemas.microsoft.com/office/drawing/2010/main" val="0"/>
              </a:ext>
            </a:extLst>
          </a:blip>
          <a:srcRect/>
          <a:stretch>
            <a:fillRect/>
          </a:stretch>
        </p:blipFill>
        <p:spPr bwMode="auto">
          <a:xfrm>
            <a:off x="8439150" y="2365375"/>
            <a:ext cx="392113"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9" name="Picture 14" descr="PPECLOGO-eff2-1-2"/>
          <p:cNvPicPr>
            <a:picLocks noChangeAspect="1" noChangeArrowheads="1"/>
          </p:cNvPicPr>
          <p:nvPr userDrawn="1"/>
        </p:nvPicPr>
        <p:blipFill>
          <a:blip r:embed="rId24">
            <a:extLst>
              <a:ext uri="{28A0092B-C50C-407E-A947-70E740481C1C}">
                <a14:useLocalDpi xmlns:a14="http://schemas.microsoft.com/office/drawing/2010/main" val="0"/>
              </a:ext>
            </a:extLst>
          </a:blip>
          <a:srcRect/>
          <a:stretch>
            <a:fillRect/>
          </a:stretch>
        </p:blipFill>
        <p:spPr bwMode="auto">
          <a:xfrm>
            <a:off x="1539875" y="2795588"/>
            <a:ext cx="1273175"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0" name="Picture 15" descr="PPECLOGO-eff2-1-3"/>
          <p:cNvPicPr>
            <a:picLocks noChangeAspect="1" noChangeArrowheads="1"/>
          </p:cNvPicPr>
          <p:nvPr userDrawn="1"/>
        </p:nvPicPr>
        <p:blipFill>
          <a:blip r:embed="rId25">
            <a:extLst>
              <a:ext uri="{28A0092B-C50C-407E-A947-70E740481C1C}">
                <a14:useLocalDpi xmlns:a14="http://schemas.microsoft.com/office/drawing/2010/main" val="0"/>
              </a:ext>
            </a:extLst>
          </a:blip>
          <a:srcRect/>
          <a:stretch>
            <a:fillRect/>
          </a:stretch>
        </p:blipFill>
        <p:spPr bwMode="auto">
          <a:xfrm>
            <a:off x="2987675" y="2786063"/>
            <a:ext cx="3270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1" name="Picture 16" descr="PPECLOGO-eff2-1-4"/>
          <p:cNvPicPr>
            <a:picLocks noChangeAspect="1" noChangeArrowheads="1"/>
          </p:cNvPicPr>
          <p:nvPr userDrawn="1"/>
        </p:nvPicPr>
        <p:blipFill>
          <a:blip r:embed="rId26">
            <a:extLst>
              <a:ext uri="{28A0092B-C50C-407E-A947-70E740481C1C}">
                <a14:useLocalDpi xmlns:a14="http://schemas.microsoft.com/office/drawing/2010/main" val="0"/>
              </a:ext>
            </a:extLst>
          </a:blip>
          <a:srcRect/>
          <a:stretch>
            <a:fillRect/>
          </a:stretch>
        </p:blipFill>
        <p:spPr bwMode="auto">
          <a:xfrm>
            <a:off x="6388100" y="3325813"/>
            <a:ext cx="52705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2" name="Picture 17" descr="PPECLOGO-eff2-1-3"/>
          <p:cNvPicPr>
            <a:picLocks noChangeAspect="1" noChangeArrowheads="1"/>
          </p:cNvPicPr>
          <p:nvPr userDrawn="1"/>
        </p:nvPicPr>
        <p:blipFill>
          <a:blip r:embed="rId25">
            <a:extLst>
              <a:ext uri="{28A0092B-C50C-407E-A947-70E740481C1C}">
                <a14:useLocalDpi xmlns:a14="http://schemas.microsoft.com/office/drawing/2010/main" val="0"/>
              </a:ext>
            </a:extLst>
          </a:blip>
          <a:srcRect/>
          <a:stretch>
            <a:fillRect/>
          </a:stretch>
        </p:blipFill>
        <p:spPr bwMode="auto">
          <a:xfrm>
            <a:off x="6927850" y="2909888"/>
            <a:ext cx="269875"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3" name="Picture 18" descr="PPECLOGO-eff2-1-3"/>
          <p:cNvPicPr>
            <a:picLocks noChangeAspect="1" noChangeArrowheads="1"/>
          </p:cNvPicPr>
          <p:nvPr userDrawn="1"/>
        </p:nvPicPr>
        <p:blipFill>
          <a:blip r:embed="rId25">
            <a:extLst>
              <a:ext uri="{28A0092B-C50C-407E-A947-70E740481C1C}">
                <a14:useLocalDpi xmlns:a14="http://schemas.microsoft.com/office/drawing/2010/main" val="0"/>
              </a:ext>
            </a:extLst>
          </a:blip>
          <a:srcRect/>
          <a:stretch>
            <a:fillRect/>
          </a:stretch>
        </p:blipFill>
        <p:spPr bwMode="auto">
          <a:xfrm>
            <a:off x="7307263" y="3446463"/>
            <a:ext cx="211137" cy="23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14" name="Rectangle 2"/>
          <p:cNvSpPr>
            <a:spLocks noGrp="1" noChangeArrowheads="1"/>
          </p:cNvSpPr>
          <p:nvPr>
            <p:ph type="title"/>
          </p:nvPr>
        </p:nvSpPr>
        <p:spPr bwMode="auto">
          <a:xfrm>
            <a:off x="631825" y="590550"/>
            <a:ext cx="7881938"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zh-CN"/>
              <a:t>单击此处编辑母版标题样式</a:t>
            </a:r>
          </a:p>
        </p:txBody>
      </p:sp>
      <p:sp>
        <p:nvSpPr>
          <p:cNvPr id="4115" name="Rectangle 3"/>
          <p:cNvSpPr>
            <a:spLocks noGrp="1" noChangeArrowheads="1"/>
          </p:cNvSpPr>
          <p:nvPr>
            <p:ph type="body" idx="1"/>
          </p:nvPr>
        </p:nvSpPr>
        <p:spPr bwMode="auto">
          <a:xfrm>
            <a:off x="631825" y="1600200"/>
            <a:ext cx="7881938" cy="427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zh-CN"/>
              <a:t>单击此处编辑母版文本样式</a:t>
            </a:r>
          </a:p>
          <a:p>
            <a:pPr lvl="1"/>
            <a:r>
              <a:rPr lang="zh-CN" altLang="zh-CN"/>
              <a:t>第二级</a:t>
            </a:r>
          </a:p>
        </p:txBody>
      </p:sp>
    </p:spTree>
  </p:cSld>
  <p:clrMap bg1="dk2" tx1="lt1" bg2="dk1"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104"/>
                                        </p:tgtEl>
                                        <p:attrNameLst>
                                          <p:attrName>style.visibility</p:attrName>
                                        </p:attrNameLst>
                                      </p:cBhvr>
                                      <p:to>
                                        <p:strVal val="visible"/>
                                      </p:to>
                                    </p:set>
                                    <p:animEffect transition="in" filter="fade">
                                      <p:cBhvr>
                                        <p:cTn id="7" dur="500"/>
                                        <p:tgtEl>
                                          <p:spTgt spid="4104"/>
                                        </p:tgtEl>
                                      </p:cBhvr>
                                    </p:animEffect>
                                  </p:childTnLst>
                                </p:cTn>
                              </p:par>
                              <p:par>
                                <p:cTn id="8" presetID="10" presetClass="entr" presetSubtype="0" fill="hold" nodeType="withEffect">
                                  <p:stCondLst>
                                    <p:cond delay="0"/>
                                  </p:stCondLst>
                                  <p:childTnLst>
                                    <p:set>
                                      <p:cBhvr>
                                        <p:cTn id="9" dur="1" fill="hold">
                                          <p:stCondLst>
                                            <p:cond delay="0"/>
                                          </p:stCondLst>
                                        </p:cTn>
                                        <p:tgtEl>
                                          <p:spTgt spid="4101"/>
                                        </p:tgtEl>
                                        <p:attrNameLst>
                                          <p:attrName>style.visibility</p:attrName>
                                        </p:attrNameLst>
                                      </p:cBhvr>
                                      <p:to>
                                        <p:strVal val="visible"/>
                                      </p:to>
                                    </p:set>
                                    <p:animEffect transition="in" filter="fade">
                                      <p:cBhvr>
                                        <p:cTn id="10" dur="500"/>
                                        <p:tgtEl>
                                          <p:spTgt spid="4101"/>
                                        </p:tgtEl>
                                      </p:cBhvr>
                                    </p:animEffect>
                                  </p:childTnLst>
                                </p:cTn>
                              </p:par>
                              <p:par>
                                <p:cTn id="11" presetID="10" presetClass="entr" presetSubtype="0" fill="hold" nodeType="withEffect">
                                  <p:stCondLst>
                                    <p:cond delay="0"/>
                                  </p:stCondLst>
                                  <p:childTnLst>
                                    <p:set>
                                      <p:cBhvr>
                                        <p:cTn id="12" dur="1" fill="hold">
                                          <p:stCondLst>
                                            <p:cond delay="0"/>
                                          </p:stCondLst>
                                        </p:cTn>
                                        <p:tgtEl>
                                          <p:spTgt spid="4100"/>
                                        </p:tgtEl>
                                        <p:attrNameLst>
                                          <p:attrName>style.visibility</p:attrName>
                                        </p:attrNameLst>
                                      </p:cBhvr>
                                      <p:to>
                                        <p:strVal val="visible"/>
                                      </p:to>
                                    </p:set>
                                    <p:animEffect transition="in" filter="fade">
                                      <p:cBhvr>
                                        <p:cTn id="13" dur="500"/>
                                        <p:tgtEl>
                                          <p:spTgt spid="4100"/>
                                        </p:tgtEl>
                                      </p:cBhvr>
                                    </p:animEffect>
                                  </p:childTnLst>
                                </p:cTn>
                              </p:par>
                              <p:par>
                                <p:cTn id="14" presetID="10" presetClass="entr" presetSubtype="0" fill="hold" nodeType="withEffect">
                                  <p:stCondLst>
                                    <p:cond delay="0"/>
                                  </p:stCondLst>
                                  <p:childTnLst>
                                    <p:set>
                                      <p:cBhvr>
                                        <p:cTn id="15" dur="1" fill="hold">
                                          <p:stCondLst>
                                            <p:cond delay="0"/>
                                          </p:stCondLst>
                                        </p:cTn>
                                        <p:tgtEl>
                                          <p:spTgt spid="4098"/>
                                        </p:tgtEl>
                                        <p:attrNameLst>
                                          <p:attrName>style.visibility</p:attrName>
                                        </p:attrNameLst>
                                      </p:cBhvr>
                                      <p:to>
                                        <p:strVal val="visible"/>
                                      </p:to>
                                    </p:set>
                                    <p:animEffect transition="in" filter="fade">
                                      <p:cBhvr>
                                        <p:cTn id="16" dur="500"/>
                                        <p:tgtEl>
                                          <p:spTgt spid="4098"/>
                                        </p:tgtEl>
                                      </p:cBhvr>
                                    </p:animEffect>
                                  </p:childTnLst>
                                </p:cTn>
                              </p:par>
                              <p:par>
                                <p:cTn id="17" presetID="10" presetClass="entr" presetSubtype="0" fill="hold" nodeType="withEffect">
                                  <p:stCondLst>
                                    <p:cond delay="0"/>
                                  </p:stCondLst>
                                  <p:childTnLst>
                                    <p:set>
                                      <p:cBhvr>
                                        <p:cTn id="18" dur="1" fill="hold">
                                          <p:stCondLst>
                                            <p:cond delay="0"/>
                                          </p:stCondLst>
                                        </p:cTn>
                                        <p:tgtEl>
                                          <p:spTgt spid="4103"/>
                                        </p:tgtEl>
                                        <p:attrNameLst>
                                          <p:attrName>style.visibility</p:attrName>
                                        </p:attrNameLst>
                                      </p:cBhvr>
                                      <p:to>
                                        <p:strVal val="visible"/>
                                      </p:to>
                                    </p:set>
                                    <p:animEffect transition="in" filter="fade">
                                      <p:cBhvr>
                                        <p:cTn id="19" dur="500"/>
                                        <p:tgtEl>
                                          <p:spTgt spid="4103"/>
                                        </p:tgtEl>
                                      </p:cBhvr>
                                    </p:animEffect>
                                  </p:childTnLst>
                                </p:cTn>
                              </p:par>
                              <p:par>
                                <p:cTn id="20" presetID="10" presetClass="entr" presetSubtype="0" fill="hold" nodeType="withEffect">
                                  <p:stCondLst>
                                    <p:cond delay="0"/>
                                  </p:stCondLst>
                                  <p:childTnLst>
                                    <p:set>
                                      <p:cBhvr>
                                        <p:cTn id="21" dur="1" fill="hold">
                                          <p:stCondLst>
                                            <p:cond delay="0"/>
                                          </p:stCondLst>
                                        </p:cTn>
                                        <p:tgtEl>
                                          <p:spTgt spid="4105"/>
                                        </p:tgtEl>
                                        <p:attrNameLst>
                                          <p:attrName>style.visibility</p:attrName>
                                        </p:attrNameLst>
                                      </p:cBhvr>
                                      <p:to>
                                        <p:strVal val="visible"/>
                                      </p:to>
                                    </p:set>
                                    <p:animEffect transition="in" filter="fade">
                                      <p:cBhvr>
                                        <p:cTn id="22" dur="500"/>
                                        <p:tgtEl>
                                          <p:spTgt spid="4105"/>
                                        </p:tgtEl>
                                      </p:cBhvr>
                                    </p:animEffect>
                                  </p:childTnLst>
                                </p:cTn>
                              </p:par>
                              <p:par>
                                <p:cTn id="23" presetID="10" presetClass="entr" presetSubtype="0" fill="hold" nodeType="withEffect">
                                  <p:stCondLst>
                                    <p:cond delay="0"/>
                                  </p:stCondLst>
                                  <p:childTnLst>
                                    <p:set>
                                      <p:cBhvr>
                                        <p:cTn id="24" dur="1" fill="hold">
                                          <p:stCondLst>
                                            <p:cond delay="0"/>
                                          </p:stCondLst>
                                        </p:cTn>
                                        <p:tgtEl>
                                          <p:spTgt spid="4107"/>
                                        </p:tgtEl>
                                        <p:attrNameLst>
                                          <p:attrName>style.visibility</p:attrName>
                                        </p:attrNameLst>
                                      </p:cBhvr>
                                      <p:to>
                                        <p:strVal val="visible"/>
                                      </p:to>
                                    </p:set>
                                    <p:animEffect transition="in" filter="fade">
                                      <p:cBhvr>
                                        <p:cTn id="25" dur="500"/>
                                        <p:tgtEl>
                                          <p:spTgt spid="4107"/>
                                        </p:tgtEl>
                                      </p:cBhvr>
                                    </p:animEffect>
                                  </p:childTnLst>
                                </p:cTn>
                              </p:par>
                              <p:par>
                                <p:cTn id="26" presetID="10" presetClass="entr" presetSubtype="0" fill="hold" nodeType="withEffect">
                                  <p:stCondLst>
                                    <p:cond delay="0"/>
                                  </p:stCondLst>
                                  <p:childTnLst>
                                    <p:set>
                                      <p:cBhvr>
                                        <p:cTn id="27" dur="1" fill="hold">
                                          <p:stCondLst>
                                            <p:cond delay="0"/>
                                          </p:stCondLst>
                                        </p:cTn>
                                        <p:tgtEl>
                                          <p:spTgt spid="4099"/>
                                        </p:tgtEl>
                                        <p:attrNameLst>
                                          <p:attrName>style.visibility</p:attrName>
                                        </p:attrNameLst>
                                      </p:cBhvr>
                                      <p:to>
                                        <p:strVal val="visible"/>
                                      </p:to>
                                    </p:set>
                                    <p:animEffect transition="in" filter="fade">
                                      <p:cBhvr>
                                        <p:cTn id="28" dur="500"/>
                                        <p:tgtEl>
                                          <p:spTgt spid="4099"/>
                                        </p:tgtEl>
                                      </p:cBhvr>
                                    </p:animEffect>
                                  </p:childTnLst>
                                </p:cTn>
                              </p:par>
                              <p:par>
                                <p:cTn id="29" presetID="10" presetClass="entr" presetSubtype="0" fill="hold" nodeType="withEffect">
                                  <p:stCondLst>
                                    <p:cond delay="0"/>
                                  </p:stCondLst>
                                  <p:childTnLst>
                                    <p:set>
                                      <p:cBhvr>
                                        <p:cTn id="30" dur="1" fill="hold">
                                          <p:stCondLst>
                                            <p:cond delay="0"/>
                                          </p:stCondLst>
                                        </p:cTn>
                                        <p:tgtEl>
                                          <p:spTgt spid="4106"/>
                                        </p:tgtEl>
                                        <p:attrNameLst>
                                          <p:attrName>style.visibility</p:attrName>
                                        </p:attrNameLst>
                                      </p:cBhvr>
                                      <p:to>
                                        <p:strVal val="visible"/>
                                      </p:to>
                                    </p:set>
                                    <p:animEffect transition="in" filter="fade">
                                      <p:cBhvr>
                                        <p:cTn id="31" dur="500"/>
                                        <p:tgtEl>
                                          <p:spTgt spid="4106"/>
                                        </p:tgtEl>
                                      </p:cBhvr>
                                    </p:animEffect>
                                  </p:childTnLst>
                                </p:cTn>
                              </p:par>
                              <p:par>
                                <p:cTn id="32" presetID="10" presetClass="entr" presetSubtype="0" fill="hold" nodeType="withEffect">
                                  <p:stCondLst>
                                    <p:cond delay="0"/>
                                  </p:stCondLst>
                                  <p:childTnLst>
                                    <p:set>
                                      <p:cBhvr>
                                        <p:cTn id="33" dur="1" fill="hold">
                                          <p:stCondLst>
                                            <p:cond delay="0"/>
                                          </p:stCondLst>
                                        </p:cTn>
                                        <p:tgtEl>
                                          <p:spTgt spid="4102"/>
                                        </p:tgtEl>
                                        <p:attrNameLst>
                                          <p:attrName>style.visibility</p:attrName>
                                        </p:attrNameLst>
                                      </p:cBhvr>
                                      <p:to>
                                        <p:strVal val="visible"/>
                                      </p:to>
                                    </p:set>
                                    <p:animEffect transition="in" filter="fade">
                                      <p:cBhvr>
                                        <p:cTn id="34" dur="500"/>
                                        <p:tgtEl>
                                          <p:spTgt spid="4102"/>
                                        </p:tgtEl>
                                      </p:cBhvr>
                                    </p:animEffect>
                                  </p:childTnLst>
                                </p:cTn>
                              </p:par>
                              <p:par>
                                <p:cTn id="35" presetID="10" presetClass="entr" presetSubtype="0" fill="hold" nodeType="withEffect">
                                  <p:stCondLst>
                                    <p:cond delay="0"/>
                                  </p:stCondLst>
                                  <p:childTnLst>
                                    <p:set>
                                      <p:cBhvr>
                                        <p:cTn id="36" dur="1" fill="hold">
                                          <p:stCondLst>
                                            <p:cond delay="0"/>
                                          </p:stCondLst>
                                        </p:cTn>
                                        <p:tgtEl>
                                          <p:spTgt spid="4108"/>
                                        </p:tgtEl>
                                        <p:attrNameLst>
                                          <p:attrName>style.visibility</p:attrName>
                                        </p:attrNameLst>
                                      </p:cBhvr>
                                      <p:to>
                                        <p:strVal val="visible"/>
                                      </p:to>
                                    </p:set>
                                    <p:animEffect transition="in" filter="fade">
                                      <p:cBhvr>
                                        <p:cTn id="37" dur="500"/>
                                        <p:tgtEl>
                                          <p:spTgt spid="4108"/>
                                        </p:tgtEl>
                                      </p:cBhvr>
                                    </p:animEffect>
                                  </p:childTnLst>
                                </p:cTn>
                              </p:par>
                              <p:par>
                                <p:cTn id="38" presetID="35" presetClass="path" presetSubtype="0" fill="hold" nodeType="withEffect">
                                  <p:stCondLst>
                                    <p:cond delay="0"/>
                                  </p:stCondLst>
                                  <p:childTnLst>
                                    <p:animMotion origin="layout" path="M 0 0  L -0.25 0  E" pathEditMode="relative" rAng="0" ptsTypes="">
                                      <p:cBhvr>
                                        <p:cTn id="39" dur="3000" fill="hold"/>
                                        <p:tgtEl>
                                          <p:spTgt spid="4106"/>
                                        </p:tgtEl>
                                        <p:attrNameLst>
                                          <p:attrName>ppt_x</p:attrName>
                                          <p:attrName>ppt_y</p:attrName>
                                        </p:attrNameLst>
                                      </p:cBhvr>
                                      <p:rCtr x="0" y="0"/>
                                    </p:animMotion>
                                  </p:childTnLst>
                                </p:cTn>
                              </p:par>
                              <p:par>
                                <p:cTn id="40" presetID="35" presetClass="path" presetSubtype="0" fill="hold" nodeType="withEffect">
                                  <p:stCondLst>
                                    <p:cond delay="0"/>
                                  </p:stCondLst>
                                  <p:childTnLst>
                                    <p:animMotion origin="layout" path="M 4.16667E-6 3.33333E-6 L -0.31632 3.33333E-6 " pathEditMode="relative" rAng="0" ptsTypes="AA">
                                      <p:cBhvr>
                                        <p:cTn id="41" dur="3000" fill="hold"/>
                                        <p:tgtEl>
                                          <p:spTgt spid="4099"/>
                                        </p:tgtEl>
                                        <p:attrNameLst>
                                          <p:attrName>ppt_x</p:attrName>
                                          <p:attrName>ppt_y</p:attrName>
                                        </p:attrNameLst>
                                      </p:cBhvr>
                                      <p:rCtr x="-15600" y="0"/>
                                    </p:animMotion>
                                  </p:childTnLst>
                                </p:cTn>
                              </p:par>
                              <p:par>
                                <p:cTn id="42" presetID="35" presetClass="path" presetSubtype="0" fill="hold" nodeType="withEffect">
                                  <p:stCondLst>
                                    <p:cond delay="0"/>
                                  </p:stCondLst>
                                  <p:childTnLst>
                                    <p:animMotion origin="layout" path="M 0.00504 -1.85185E-6 L -0.46684 -1.85185E-6 " pathEditMode="relative" rAng="0" ptsTypes="AA">
                                      <p:cBhvr>
                                        <p:cTn id="43" dur="3000" fill="hold"/>
                                        <p:tgtEl>
                                          <p:spTgt spid="4102"/>
                                        </p:tgtEl>
                                        <p:attrNameLst>
                                          <p:attrName>ppt_x</p:attrName>
                                          <p:attrName>ppt_y</p:attrName>
                                        </p:attrNameLst>
                                      </p:cBhvr>
                                      <p:rCtr x="-23400" y="0"/>
                                    </p:animMotion>
                                  </p:childTnLst>
                                </p:cTn>
                              </p:par>
                              <p:par>
                                <p:cTn id="44" presetID="35" presetClass="path" presetSubtype="0" fill="hold" nodeType="withEffect">
                                  <p:stCondLst>
                                    <p:cond delay="0"/>
                                  </p:stCondLst>
                                  <p:childTnLst>
                                    <p:animMotion origin="layout" path="M -3.05556E-6 1.11111E-6 L -0.19531 1.11111E-6 " pathEditMode="relative" rAng="0" ptsTypes="AA">
                                      <p:cBhvr>
                                        <p:cTn id="45" dur="3000" fill="hold"/>
                                        <p:tgtEl>
                                          <p:spTgt spid="4103"/>
                                        </p:tgtEl>
                                        <p:attrNameLst>
                                          <p:attrName>ppt_x</p:attrName>
                                          <p:attrName>ppt_y</p:attrName>
                                        </p:attrNameLst>
                                      </p:cBhvr>
                                      <p:rCtr x="-9600" y="0"/>
                                    </p:animMotion>
                                  </p:childTnLst>
                                </p:cTn>
                              </p:par>
                              <p:par>
                                <p:cTn id="46" presetID="35" presetClass="path" presetSubtype="0" fill="hold" nodeType="withEffect">
                                  <p:stCondLst>
                                    <p:cond delay="0"/>
                                  </p:stCondLst>
                                  <p:childTnLst>
                                    <p:animMotion origin="layout" path="M 5.55556E-7 2.59259E-6 L -0.43594 2.59259E-6 " pathEditMode="relative" rAng="0" ptsTypes="AA">
                                      <p:cBhvr>
                                        <p:cTn id="47" dur="3000" fill="hold"/>
                                        <p:tgtEl>
                                          <p:spTgt spid="4101"/>
                                        </p:tgtEl>
                                        <p:attrNameLst>
                                          <p:attrName>ppt_x</p:attrName>
                                          <p:attrName>ppt_y</p:attrName>
                                        </p:attrNameLst>
                                      </p:cBhvr>
                                      <p:rCtr x="-21600" y="0"/>
                                    </p:animMotion>
                                  </p:childTnLst>
                                </p:cTn>
                              </p:par>
                              <p:par>
                                <p:cTn id="48" presetID="35" presetClass="path" presetSubtype="0" fill="hold" nodeType="withEffect">
                                  <p:stCondLst>
                                    <p:cond delay="0"/>
                                  </p:stCondLst>
                                  <p:childTnLst>
                                    <p:animMotion origin="layout" path="M 3.05556E-6 -1.85185E-6 L -0.33577 -1.85185E-6 " pathEditMode="relative" rAng="0" ptsTypes="AA">
                                      <p:cBhvr>
                                        <p:cTn id="49" dur="3000" fill="hold"/>
                                        <p:tgtEl>
                                          <p:spTgt spid="4098"/>
                                        </p:tgtEl>
                                        <p:attrNameLst>
                                          <p:attrName>ppt_x</p:attrName>
                                          <p:attrName>ppt_y</p:attrName>
                                        </p:attrNameLst>
                                      </p:cBhvr>
                                      <p:rCtr x="-16600" y="0"/>
                                    </p:animMotion>
                                  </p:childTnLst>
                                </p:cTn>
                              </p:par>
                              <p:par>
                                <p:cTn id="50" presetID="35" presetClass="path" presetSubtype="0" fill="hold" nodeType="withEffect">
                                  <p:stCondLst>
                                    <p:cond delay="0"/>
                                  </p:stCondLst>
                                  <p:childTnLst>
                                    <p:animMotion origin="layout" path="M 1.66667E-6 -1.85185E-6 L -0.57188 -1.85185E-6 " pathEditMode="relative" rAng="0" ptsTypes="AA">
                                      <p:cBhvr>
                                        <p:cTn id="51" dur="3000" fill="hold"/>
                                        <p:tgtEl>
                                          <p:spTgt spid="4107"/>
                                        </p:tgtEl>
                                        <p:attrNameLst>
                                          <p:attrName>ppt_x</p:attrName>
                                          <p:attrName>ppt_y</p:attrName>
                                        </p:attrNameLst>
                                      </p:cBhvr>
                                      <p:rCtr x="-28400" y="0"/>
                                    </p:animMotion>
                                  </p:childTnLst>
                                </p:cTn>
                              </p:par>
                              <p:par>
                                <p:cTn id="52" presetID="35" presetClass="path" presetSubtype="0" fill="hold" nodeType="withEffect">
                                  <p:stCondLst>
                                    <p:cond delay="0"/>
                                  </p:stCondLst>
                                  <p:childTnLst>
                                    <p:animMotion origin="layout" path="M 1.66667E-6 -1.85185E-6 L -0.57188 -1.85185E-6 " pathEditMode="relative" rAng="0" ptsTypes="AA">
                                      <p:cBhvr>
                                        <p:cTn id="53" dur="3000" fill="hold"/>
                                        <p:tgtEl>
                                          <p:spTgt spid="4108"/>
                                        </p:tgtEl>
                                        <p:attrNameLst>
                                          <p:attrName>ppt_x</p:attrName>
                                          <p:attrName>ppt_y</p:attrName>
                                        </p:attrNameLst>
                                      </p:cBhvr>
                                      <p:rCtr x="-28400" y="0"/>
                                    </p:animMotion>
                                  </p:childTnLst>
                                </p:cTn>
                              </p:par>
                              <p:par>
                                <p:cTn id="54" presetID="63" presetClass="path" presetSubtype="0" fill="hold" nodeType="withEffect">
                                  <p:stCondLst>
                                    <p:cond delay="0"/>
                                  </p:stCondLst>
                                  <p:childTnLst>
                                    <p:animMotion origin="layout" path="M 5.55556E-7 2.59259E-6 L 0.43906 2.59259E-6 " pathEditMode="relative" rAng="0" ptsTypes="AA">
                                      <p:cBhvr>
                                        <p:cTn id="55" dur="3000" fill="hold"/>
                                        <p:tgtEl>
                                          <p:spTgt spid="4105"/>
                                        </p:tgtEl>
                                        <p:attrNameLst>
                                          <p:attrName>ppt_x</p:attrName>
                                          <p:attrName>ppt_y</p:attrName>
                                        </p:attrNameLst>
                                      </p:cBhvr>
                                      <p:rCtr x="21900" y="0"/>
                                    </p:animMotion>
                                  </p:childTnLst>
                                </p:cTn>
                              </p:par>
                              <p:par>
                                <p:cTn id="56" presetID="63" presetClass="path" presetSubtype="0" fill="hold" nodeType="withEffect">
                                  <p:stCondLst>
                                    <p:cond delay="0"/>
                                  </p:stCondLst>
                                  <p:childTnLst>
                                    <p:animMotion origin="layout" path="M -1.38889E-6 2.96296E-6 L 0.62813 2.96296E-6 " pathEditMode="relative" rAng="0" ptsTypes="AA">
                                      <p:cBhvr>
                                        <p:cTn id="57" dur="3000" fill="hold"/>
                                        <p:tgtEl>
                                          <p:spTgt spid="4104"/>
                                        </p:tgtEl>
                                        <p:attrNameLst>
                                          <p:attrName>ppt_x</p:attrName>
                                          <p:attrName>ppt_y</p:attrName>
                                        </p:attrNameLst>
                                      </p:cBhvr>
                                      <p:rCtr x="31400" y="0"/>
                                    </p:animMotion>
                                  </p:childTnLst>
                                </p:cTn>
                              </p:par>
                              <p:par>
                                <p:cTn id="58" presetID="63" presetClass="path" presetSubtype="0" fill="hold" nodeType="withEffect">
                                  <p:stCondLst>
                                    <p:cond delay="0"/>
                                  </p:stCondLst>
                                  <p:childTnLst>
                                    <p:animMotion origin="layout" path="M 2.77778E-6 -2.96296E-6 L 0.42465 -2.96296E-6 " pathEditMode="relative" rAng="0" ptsTypes="AA">
                                      <p:cBhvr>
                                        <p:cTn id="59" dur="3000" fill="hold"/>
                                        <p:tgtEl>
                                          <p:spTgt spid="4100"/>
                                        </p:tgtEl>
                                        <p:attrNameLst>
                                          <p:attrName>ppt_x</p:attrName>
                                          <p:attrName>ppt_y</p:attrName>
                                        </p:attrNameLst>
                                      </p:cBhvr>
                                      <p:rCtr x="21200" y="0"/>
                                    </p:animMotion>
                                  </p:childTnLst>
                                </p:cTn>
                              </p:par>
                              <p:par>
                                <p:cTn id="60" presetID="10" presetClass="exit" presetSubtype="0" fill="hold" nodeType="withEffect">
                                  <p:stCondLst>
                                    <p:cond delay="2500"/>
                                  </p:stCondLst>
                                  <p:childTnLst>
                                    <p:animEffect transition="out" filter="fade">
                                      <p:cBhvr>
                                        <p:cTn id="61" dur="500"/>
                                        <p:tgtEl>
                                          <p:spTgt spid="4104"/>
                                        </p:tgtEl>
                                      </p:cBhvr>
                                    </p:animEffect>
                                    <p:set>
                                      <p:cBhvr>
                                        <p:cTn id="62" dur="1" fill="hold">
                                          <p:stCondLst>
                                            <p:cond delay="499"/>
                                          </p:stCondLst>
                                        </p:cTn>
                                        <p:tgtEl>
                                          <p:spTgt spid="4104"/>
                                        </p:tgtEl>
                                        <p:attrNameLst>
                                          <p:attrName>style.visibility</p:attrName>
                                        </p:attrNameLst>
                                      </p:cBhvr>
                                      <p:to>
                                        <p:strVal val="hidden"/>
                                      </p:to>
                                    </p:set>
                                  </p:childTnLst>
                                </p:cTn>
                              </p:par>
                              <p:par>
                                <p:cTn id="63" presetID="10" presetClass="exit" presetSubtype="0" fill="hold" nodeType="withEffect">
                                  <p:stCondLst>
                                    <p:cond delay="2500"/>
                                  </p:stCondLst>
                                  <p:childTnLst>
                                    <p:animEffect transition="out" filter="fade">
                                      <p:cBhvr>
                                        <p:cTn id="64" dur="500"/>
                                        <p:tgtEl>
                                          <p:spTgt spid="4105"/>
                                        </p:tgtEl>
                                      </p:cBhvr>
                                    </p:animEffect>
                                    <p:set>
                                      <p:cBhvr>
                                        <p:cTn id="65" dur="1" fill="hold">
                                          <p:stCondLst>
                                            <p:cond delay="499"/>
                                          </p:stCondLst>
                                        </p:cTn>
                                        <p:tgtEl>
                                          <p:spTgt spid="4105"/>
                                        </p:tgtEl>
                                        <p:attrNameLst>
                                          <p:attrName>style.visibility</p:attrName>
                                        </p:attrNameLst>
                                      </p:cBhvr>
                                      <p:to>
                                        <p:strVal val="hidden"/>
                                      </p:to>
                                    </p:set>
                                  </p:childTnLst>
                                </p:cTn>
                              </p:par>
                              <p:par>
                                <p:cTn id="66" presetID="10" presetClass="exit" presetSubtype="0" fill="hold" nodeType="withEffect">
                                  <p:stCondLst>
                                    <p:cond delay="2500"/>
                                  </p:stCondLst>
                                  <p:childTnLst>
                                    <p:animEffect transition="out" filter="fade">
                                      <p:cBhvr>
                                        <p:cTn id="67" dur="500"/>
                                        <p:tgtEl>
                                          <p:spTgt spid="4107"/>
                                        </p:tgtEl>
                                      </p:cBhvr>
                                    </p:animEffect>
                                    <p:set>
                                      <p:cBhvr>
                                        <p:cTn id="68" dur="1" fill="hold">
                                          <p:stCondLst>
                                            <p:cond delay="499"/>
                                          </p:stCondLst>
                                        </p:cTn>
                                        <p:tgtEl>
                                          <p:spTgt spid="4107"/>
                                        </p:tgtEl>
                                        <p:attrNameLst>
                                          <p:attrName>style.visibility</p:attrName>
                                        </p:attrNameLst>
                                      </p:cBhvr>
                                      <p:to>
                                        <p:strVal val="hidden"/>
                                      </p:to>
                                    </p:set>
                                  </p:childTnLst>
                                </p:cTn>
                              </p:par>
                              <p:par>
                                <p:cTn id="69" presetID="10" presetClass="exit" presetSubtype="0" fill="hold" nodeType="withEffect">
                                  <p:stCondLst>
                                    <p:cond delay="2500"/>
                                  </p:stCondLst>
                                  <p:childTnLst>
                                    <p:animEffect transition="out" filter="fade">
                                      <p:cBhvr>
                                        <p:cTn id="70" dur="500"/>
                                        <p:tgtEl>
                                          <p:spTgt spid="4101"/>
                                        </p:tgtEl>
                                      </p:cBhvr>
                                    </p:animEffect>
                                    <p:set>
                                      <p:cBhvr>
                                        <p:cTn id="71" dur="1" fill="hold">
                                          <p:stCondLst>
                                            <p:cond delay="499"/>
                                          </p:stCondLst>
                                        </p:cTn>
                                        <p:tgtEl>
                                          <p:spTgt spid="4101"/>
                                        </p:tgtEl>
                                        <p:attrNameLst>
                                          <p:attrName>style.visibility</p:attrName>
                                        </p:attrNameLst>
                                      </p:cBhvr>
                                      <p:to>
                                        <p:strVal val="hidden"/>
                                      </p:to>
                                    </p:set>
                                  </p:childTnLst>
                                </p:cTn>
                              </p:par>
                              <p:par>
                                <p:cTn id="72" presetID="10" presetClass="exit" presetSubtype="0" fill="hold" nodeType="withEffect">
                                  <p:stCondLst>
                                    <p:cond delay="2500"/>
                                  </p:stCondLst>
                                  <p:childTnLst>
                                    <p:animEffect transition="out" filter="fade">
                                      <p:cBhvr>
                                        <p:cTn id="73" dur="500"/>
                                        <p:tgtEl>
                                          <p:spTgt spid="4103"/>
                                        </p:tgtEl>
                                      </p:cBhvr>
                                    </p:animEffect>
                                    <p:set>
                                      <p:cBhvr>
                                        <p:cTn id="74" dur="1" fill="hold">
                                          <p:stCondLst>
                                            <p:cond delay="499"/>
                                          </p:stCondLst>
                                        </p:cTn>
                                        <p:tgtEl>
                                          <p:spTgt spid="4103"/>
                                        </p:tgtEl>
                                        <p:attrNameLst>
                                          <p:attrName>style.visibility</p:attrName>
                                        </p:attrNameLst>
                                      </p:cBhvr>
                                      <p:to>
                                        <p:strVal val="hidden"/>
                                      </p:to>
                                    </p:set>
                                  </p:childTnLst>
                                </p:cTn>
                              </p:par>
                              <p:par>
                                <p:cTn id="75" presetID="10" presetClass="exit" presetSubtype="0" fill="hold" nodeType="withEffect">
                                  <p:stCondLst>
                                    <p:cond delay="2500"/>
                                  </p:stCondLst>
                                  <p:childTnLst>
                                    <p:animEffect transition="out" filter="fade">
                                      <p:cBhvr>
                                        <p:cTn id="76" dur="500"/>
                                        <p:tgtEl>
                                          <p:spTgt spid="4099"/>
                                        </p:tgtEl>
                                      </p:cBhvr>
                                    </p:animEffect>
                                    <p:set>
                                      <p:cBhvr>
                                        <p:cTn id="77" dur="1" fill="hold">
                                          <p:stCondLst>
                                            <p:cond delay="499"/>
                                          </p:stCondLst>
                                        </p:cTn>
                                        <p:tgtEl>
                                          <p:spTgt spid="4099"/>
                                        </p:tgtEl>
                                        <p:attrNameLst>
                                          <p:attrName>style.visibility</p:attrName>
                                        </p:attrNameLst>
                                      </p:cBhvr>
                                      <p:to>
                                        <p:strVal val="hidden"/>
                                      </p:to>
                                    </p:set>
                                  </p:childTnLst>
                                </p:cTn>
                              </p:par>
                              <p:par>
                                <p:cTn id="78" presetID="10" presetClass="exit" presetSubtype="0" fill="hold" nodeType="withEffect">
                                  <p:stCondLst>
                                    <p:cond delay="2500"/>
                                  </p:stCondLst>
                                  <p:childTnLst>
                                    <p:animEffect transition="out" filter="fade">
                                      <p:cBhvr>
                                        <p:cTn id="79" dur="500"/>
                                        <p:tgtEl>
                                          <p:spTgt spid="4106"/>
                                        </p:tgtEl>
                                      </p:cBhvr>
                                    </p:animEffect>
                                    <p:set>
                                      <p:cBhvr>
                                        <p:cTn id="80" dur="1" fill="hold">
                                          <p:stCondLst>
                                            <p:cond delay="499"/>
                                          </p:stCondLst>
                                        </p:cTn>
                                        <p:tgtEl>
                                          <p:spTgt spid="4106"/>
                                        </p:tgtEl>
                                        <p:attrNameLst>
                                          <p:attrName>style.visibility</p:attrName>
                                        </p:attrNameLst>
                                      </p:cBhvr>
                                      <p:to>
                                        <p:strVal val="hidden"/>
                                      </p:to>
                                    </p:set>
                                  </p:childTnLst>
                                </p:cTn>
                              </p:par>
                              <p:par>
                                <p:cTn id="81" presetID="10" presetClass="exit" presetSubtype="0" fill="hold" nodeType="withEffect">
                                  <p:stCondLst>
                                    <p:cond delay="2500"/>
                                  </p:stCondLst>
                                  <p:childTnLst>
                                    <p:animEffect transition="out" filter="fade">
                                      <p:cBhvr>
                                        <p:cTn id="82" dur="500"/>
                                        <p:tgtEl>
                                          <p:spTgt spid="4108"/>
                                        </p:tgtEl>
                                      </p:cBhvr>
                                    </p:animEffect>
                                    <p:set>
                                      <p:cBhvr>
                                        <p:cTn id="83" dur="1" fill="hold">
                                          <p:stCondLst>
                                            <p:cond delay="499"/>
                                          </p:stCondLst>
                                        </p:cTn>
                                        <p:tgtEl>
                                          <p:spTgt spid="4108"/>
                                        </p:tgtEl>
                                        <p:attrNameLst>
                                          <p:attrName>style.visibility</p:attrName>
                                        </p:attrNameLst>
                                      </p:cBhvr>
                                      <p:to>
                                        <p:strVal val="hidden"/>
                                      </p:to>
                                    </p:set>
                                  </p:childTnLst>
                                </p:cTn>
                              </p:par>
                              <p:par>
                                <p:cTn id="84" presetID="10" presetClass="exit" presetSubtype="0" fill="hold" nodeType="withEffect">
                                  <p:stCondLst>
                                    <p:cond delay="2500"/>
                                  </p:stCondLst>
                                  <p:childTnLst>
                                    <p:animEffect transition="out" filter="fade">
                                      <p:cBhvr>
                                        <p:cTn id="85" dur="500"/>
                                        <p:tgtEl>
                                          <p:spTgt spid="4100"/>
                                        </p:tgtEl>
                                      </p:cBhvr>
                                    </p:animEffect>
                                    <p:set>
                                      <p:cBhvr>
                                        <p:cTn id="86" dur="1" fill="hold">
                                          <p:stCondLst>
                                            <p:cond delay="499"/>
                                          </p:stCondLst>
                                        </p:cTn>
                                        <p:tgtEl>
                                          <p:spTgt spid="4100"/>
                                        </p:tgtEl>
                                        <p:attrNameLst>
                                          <p:attrName>style.visibility</p:attrName>
                                        </p:attrNameLst>
                                      </p:cBhvr>
                                      <p:to>
                                        <p:strVal val="hidden"/>
                                      </p:to>
                                    </p:set>
                                  </p:childTnLst>
                                </p:cTn>
                              </p:par>
                              <p:par>
                                <p:cTn id="87" presetID="10" presetClass="exit" presetSubtype="0" fill="hold" nodeType="withEffect">
                                  <p:stCondLst>
                                    <p:cond delay="2500"/>
                                  </p:stCondLst>
                                  <p:childTnLst>
                                    <p:animEffect transition="out" filter="fade">
                                      <p:cBhvr>
                                        <p:cTn id="88" dur="500"/>
                                        <p:tgtEl>
                                          <p:spTgt spid="4098"/>
                                        </p:tgtEl>
                                      </p:cBhvr>
                                    </p:animEffect>
                                    <p:set>
                                      <p:cBhvr>
                                        <p:cTn id="89" dur="1" fill="hold">
                                          <p:stCondLst>
                                            <p:cond delay="499"/>
                                          </p:stCondLst>
                                        </p:cTn>
                                        <p:tgtEl>
                                          <p:spTgt spid="4098"/>
                                        </p:tgtEl>
                                        <p:attrNameLst>
                                          <p:attrName>style.visibility</p:attrName>
                                        </p:attrNameLst>
                                      </p:cBhvr>
                                      <p:to>
                                        <p:strVal val="hidden"/>
                                      </p:to>
                                    </p:set>
                                  </p:childTnLst>
                                </p:cTn>
                              </p:par>
                              <p:par>
                                <p:cTn id="90" presetID="10" presetClass="exit" presetSubtype="0" fill="hold" nodeType="withEffect">
                                  <p:stCondLst>
                                    <p:cond delay="2500"/>
                                  </p:stCondLst>
                                  <p:childTnLst>
                                    <p:animEffect transition="out" filter="fade">
                                      <p:cBhvr>
                                        <p:cTn id="91" dur="500"/>
                                        <p:tgtEl>
                                          <p:spTgt spid="4102"/>
                                        </p:tgtEl>
                                      </p:cBhvr>
                                    </p:animEffect>
                                    <p:set>
                                      <p:cBhvr>
                                        <p:cTn id="92" dur="1" fill="hold">
                                          <p:stCondLst>
                                            <p:cond delay="499"/>
                                          </p:stCondLst>
                                        </p:cTn>
                                        <p:tgtEl>
                                          <p:spTgt spid="4102"/>
                                        </p:tgtEl>
                                        <p:attrNameLst>
                                          <p:attrName>style.visibility</p:attrName>
                                        </p:attrNameLst>
                                      </p:cBhvr>
                                      <p:to>
                                        <p:strVal val="hidden"/>
                                      </p:to>
                                    </p:set>
                                  </p:childTnLst>
                                </p:cTn>
                              </p:par>
                              <p:par>
                                <p:cTn id="93" presetID="10" presetClass="entr" presetSubtype="0" fill="hold" nodeType="withEffect">
                                  <p:stCondLst>
                                    <p:cond delay="0"/>
                                  </p:stCondLst>
                                  <p:childTnLst>
                                    <p:set>
                                      <p:cBhvr>
                                        <p:cTn id="94" dur="1" fill="hold">
                                          <p:stCondLst>
                                            <p:cond delay="0"/>
                                          </p:stCondLst>
                                        </p:cTn>
                                        <p:tgtEl>
                                          <p:spTgt spid="4109"/>
                                        </p:tgtEl>
                                        <p:attrNameLst>
                                          <p:attrName>style.visibility</p:attrName>
                                        </p:attrNameLst>
                                      </p:cBhvr>
                                      <p:to>
                                        <p:strVal val="visible"/>
                                      </p:to>
                                    </p:set>
                                    <p:animEffect transition="in" filter="fade">
                                      <p:cBhvr>
                                        <p:cTn id="95" dur="100"/>
                                        <p:tgtEl>
                                          <p:spTgt spid="4109"/>
                                        </p:tgtEl>
                                      </p:cBhvr>
                                    </p:animEffect>
                                  </p:childTnLst>
                                </p:cTn>
                              </p:par>
                              <p:par>
                                <p:cTn id="96" presetID="10" presetClass="entr" presetSubtype="0" fill="hold" nodeType="withEffect">
                                  <p:stCondLst>
                                    <p:cond delay="600"/>
                                  </p:stCondLst>
                                  <p:childTnLst>
                                    <p:set>
                                      <p:cBhvr>
                                        <p:cTn id="97" dur="1" fill="hold">
                                          <p:stCondLst>
                                            <p:cond delay="0"/>
                                          </p:stCondLst>
                                        </p:cTn>
                                        <p:tgtEl>
                                          <p:spTgt spid="4110"/>
                                        </p:tgtEl>
                                        <p:attrNameLst>
                                          <p:attrName>style.visibility</p:attrName>
                                        </p:attrNameLst>
                                      </p:cBhvr>
                                      <p:to>
                                        <p:strVal val="visible"/>
                                      </p:to>
                                    </p:set>
                                    <p:animEffect transition="in" filter="fade">
                                      <p:cBhvr>
                                        <p:cTn id="98" dur="100"/>
                                        <p:tgtEl>
                                          <p:spTgt spid="4110"/>
                                        </p:tgtEl>
                                      </p:cBhvr>
                                    </p:animEffect>
                                  </p:childTnLst>
                                </p:cTn>
                              </p:par>
                              <p:par>
                                <p:cTn id="99" presetID="10" presetClass="entr" presetSubtype="0" fill="hold" nodeType="withEffect">
                                  <p:stCondLst>
                                    <p:cond delay="200"/>
                                  </p:stCondLst>
                                  <p:childTnLst>
                                    <p:set>
                                      <p:cBhvr>
                                        <p:cTn id="100" dur="1" fill="hold">
                                          <p:stCondLst>
                                            <p:cond delay="0"/>
                                          </p:stCondLst>
                                        </p:cTn>
                                        <p:tgtEl>
                                          <p:spTgt spid="4111"/>
                                        </p:tgtEl>
                                        <p:attrNameLst>
                                          <p:attrName>style.visibility</p:attrName>
                                        </p:attrNameLst>
                                      </p:cBhvr>
                                      <p:to>
                                        <p:strVal val="visible"/>
                                      </p:to>
                                    </p:set>
                                    <p:animEffect transition="in" filter="fade">
                                      <p:cBhvr>
                                        <p:cTn id="101" dur="100"/>
                                        <p:tgtEl>
                                          <p:spTgt spid="4111"/>
                                        </p:tgtEl>
                                      </p:cBhvr>
                                    </p:animEffect>
                                  </p:childTnLst>
                                </p:cTn>
                              </p:par>
                              <p:par>
                                <p:cTn id="102" presetID="10" presetClass="entr" presetSubtype="0" fill="hold" nodeType="withEffect">
                                  <p:stCondLst>
                                    <p:cond delay="1800"/>
                                  </p:stCondLst>
                                  <p:childTnLst>
                                    <p:set>
                                      <p:cBhvr>
                                        <p:cTn id="103" dur="1" fill="hold">
                                          <p:stCondLst>
                                            <p:cond delay="0"/>
                                          </p:stCondLst>
                                        </p:cTn>
                                        <p:tgtEl>
                                          <p:spTgt spid="4112"/>
                                        </p:tgtEl>
                                        <p:attrNameLst>
                                          <p:attrName>style.visibility</p:attrName>
                                        </p:attrNameLst>
                                      </p:cBhvr>
                                      <p:to>
                                        <p:strVal val="visible"/>
                                      </p:to>
                                    </p:set>
                                    <p:animEffect transition="in" filter="fade">
                                      <p:cBhvr>
                                        <p:cTn id="104" dur="100"/>
                                        <p:tgtEl>
                                          <p:spTgt spid="4112"/>
                                        </p:tgtEl>
                                      </p:cBhvr>
                                    </p:animEffect>
                                  </p:childTnLst>
                                </p:cTn>
                              </p:par>
                              <p:par>
                                <p:cTn id="105" presetID="10" presetClass="entr" presetSubtype="0" fill="hold" nodeType="withEffect">
                                  <p:stCondLst>
                                    <p:cond delay="2200"/>
                                  </p:stCondLst>
                                  <p:childTnLst>
                                    <p:set>
                                      <p:cBhvr>
                                        <p:cTn id="106" dur="1" fill="hold">
                                          <p:stCondLst>
                                            <p:cond delay="0"/>
                                          </p:stCondLst>
                                        </p:cTn>
                                        <p:tgtEl>
                                          <p:spTgt spid="4113"/>
                                        </p:tgtEl>
                                        <p:attrNameLst>
                                          <p:attrName>style.visibility</p:attrName>
                                        </p:attrNameLst>
                                      </p:cBhvr>
                                      <p:to>
                                        <p:strVal val="visible"/>
                                      </p:to>
                                    </p:set>
                                    <p:animEffect transition="in" filter="fade">
                                      <p:cBhvr>
                                        <p:cTn id="107" dur="100"/>
                                        <p:tgtEl>
                                          <p:spTgt spid="4113"/>
                                        </p:tgtEl>
                                      </p:cBhvr>
                                    </p:animEffect>
                                  </p:childTnLst>
                                </p:cTn>
                              </p:par>
                              <p:par>
                                <p:cTn id="108" presetID="53" presetClass="exit" presetSubtype="16" fill="hold" nodeType="withEffect">
                                  <p:stCondLst>
                                    <p:cond delay="100"/>
                                  </p:stCondLst>
                                  <p:childTnLst>
                                    <p:anim calcmode="lin" valueType="num">
                                      <p:cBhvr>
                                        <p:cTn id="109" dur="1000"/>
                                        <p:tgtEl>
                                          <p:spTgt spid="4109"/>
                                        </p:tgtEl>
                                        <p:attrNameLst>
                                          <p:attrName>ppt_w</p:attrName>
                                        </p:attrNameLst>
                                      </p:cBhvr>
                                      <p:tavLst>
                                        <p:tav tm="0">
                                          <p:val>
                                            <p:strVal val="ppt_w"/>
                                          </p:val>
                                        </p:tav>
                                        <p:tav tm="100000">
                                          <p:val>
                                            <p:fltVal val="0"/>
                                          </p:val>
                                        </p:tav>
                                      </p:tavLst>
                                    </p:anim>
                                    <p:anim calcmode="lin" valueType="num">
                                      <p:cBhvr>
                                        <p:cTn id="110" dur="1000"/>
                                        <p:tgtEl>
                                          <p:spTgt spid="4109"/>
                                        </p:tgtEl>
                                        <p:attrNameLst>
                                          <p:attrName>ppt_h</p:attrName>
                                        </p:attrNameLst>
                                      </p:cBhvr>
                                      <p:tavLst>
                                        <p:tav tm="0">
                                          <p:val>
                                            <p:strVal val="ppt_h"/>
                                          </p:val>
                                        </p:tav>
                                        <p:tav tm="100000">
                                          <p:val>
                                            <p:fltVal val="0"/>
                                          </p:val>
                                        </p:tav>
                                      </p:tavLst>
                                    </p:anim>
                                    <p:animEffect transition="out" filter="fade">
                                      <p:cBhvr>
                                        <p:cTn id="111" dur="1000"/>
                                        <p:tgtEl>
                                          <p:spTgt spid="4109"/>
                                        </p:tgtEl>
                                      </p:cBhvr>
                                    </p:animEffect>
                                    <p:set>
                                      <p:cBhvr>
                                        <p:cTn id="112" dur="1" fill="hold">
                                          <p:stCondLst>
                                            <p:cond delay="999"/>
                                          </p:stCondLst>
                                        </p:cTn>
                                        <p:tgtEl>
                                          <p:spTgt spid="4109"/>
                                        </p:tgtEl>
                                        <p:attrNameLst>
                                          <p:attrName>style.visibility</p:attrName>
                                        </p:attrNameLst>
                                      </p:cBhvr>
                                      <p:to>
                                        <p:strVal val="hidden"/>
                                      </p:to>
                                    </p:set>
                                  </p:childTnLst>
                                </p:cTn>
                              </p:par>
                              <p:par>
                                <p:cTn id="113" presetID="53" presetClass="exit" presetSubtype="16" fill="hold" nodeType="withEffect">
                                  <p:stCondLst>
                                    <p:cond delay="700"/>
                                  </p:stCondLst>
                                  <p:childTnLst>
                                    <p:anim calcmode="lin" valueType="num">
                                      <p:cBhvr>
                                        <p:cTn id="114" dur="500"/>
                                        <p:tgtEl>
                                          <p:spTgt spid="4110"/>
                                        </p:tgtEl>
                                        <p:attrNameLst>
                                          <p:attrName>ppt_w</p:attrName>
                                        </p:attrNameLst>
                                      </p:cBhvr>
                                      <p:tavLst>
                                        <p:tav tm="0">
                                          <p:val>
                                            <p:strVal val="ppt_w"/>
                                          </p:val>
                                        </p:tav>
                                        <p:tav tm="100000">
                                          <p:val>
                                            <p:fltVal val="0"/>
                                          </p:val>
                                        </p:tav>
                                      </p:tavLst>
                                    </p:anim>
                                    <p:anim calcmode="lin" valueType="num">
                                      <p:cBhvr>
                                        <p:cTn id="115" dur="500"/>
                                        <p:tgtEl>
                                          <p:spTgt spid="4110"/>
                                        </p:tgtEl>
                                        <p:attrNameLst>
                                          <p:attrName>ppt_h</p:attrName>
                                        </p:attrNameLst>
                                      </p:cBhvr>
                                      <p:tavLst>
                                        <p:tav tm="0">
                                          <p:val>
                                            <p:strVal val="ppt_h"/>
                                          </p:val>
                                        </p:tav>
                                        <p:tav tm="100000">
                                          <p:val>
                                            <p:fltVal val="0"/>
                                          </p:val>
                                        </p:tav>
                                      </p:tavLst>
                                    </p:anim>
                                    <p:animEffect transition="out" filter="fade">
                                      <p:cBhvr>
                                        <p:cTn id="116" dur="500"/>
                                        <p:tgtEl>
                                          <p:spTgt spid="4110"/>
                                        </p:tgtEl>
                                      </p:cBhvr>
                                    </p:animEffect>
                                    <p:set>
                                      <p:cBhvr>
                                        <p:cTn id="117" dur="1" fill="hold">
                                          <p:stCondLst>
                                            <p:cond delay="499"/>
                                          </p:stCondLst>
                                        </p:cTn>
                                        <p:tgtEl>
                                          <p:spTgt spid="4110"/>
                                        </p:tgtEl>
                                        <p:attrNameLst>
                                          <p:attrName>style.visibility</p:attrName>
                                        </p:attrNameLst>
                                      </p:cBhvr>
                                      <p:to>
                                        <p:strVal val="hidden"/>
                                      </p:to>
                                    </p:set>
                                  </p:childTnLst>
                                </p:cTn>
                              </p:par>
                              <p:par>
                                <p:cTn id="118" presetID="53" presetClass="exit" presetSubtype="16" fill="hold" nodeType="withEffect">
                                  <p:stCondLst>
                                    <p:cond delay="300"/>
                                  </p:stCondLst>
                                  <p:childTnLst>
                                    <p:anim calcmode="lin" valueType="num">
                                      <p:cBhvr>
                                        <p:cTn id="119" dur="500"/>
                                        <p:tgtEl>
                                          <p:spTgt spid="4111"/>
                                        </p:tgtEl>
                                        <p:attrNameLst>
                                          <p:attrName>ppt_w</p:attrName>
                                        </p:attrNameLst>
                                      </p:cBhvr>
                                      <p:tavLst>
                                        <p:tav tm="0">
                                          <p:val>
                                            <p:strVal val="ppt_w"/>
                                          </p:val>
                                        </p:tav>
                                        <p:tav tm="100000">
                                          <p:val>
                                            <p:fltVal val="0"/>
                                          </p:val>
                                        </p:tav>
                                      </p:tavLst>
                                    </p:anim>
                                    <p:anim calcmode="lin" valueType="num">
                                      <p:cBhvr>
                                        <p:cTn id="120" dur="500"/>
                                        <p:tgtEl>
                                          <p:spTgt spid="4111"/>
                                        </p:tgtEl>
                                        <p:attrNameLst>
                                          <p:attrName>ppt_h</p:attrName>
                                        </p:attrNameLst>
                                      </p:cBhvr>
                                      <p:tavLst>
                                        <p:tav tm="0">
                                          <p:val>
                                            <p:strVal val="ppt_h"/>
                                          </p:val>
                                        </p:tav>
                                        <p:tav tm="100000">
                                          <p:val>
                                            <p:fltVal val="0"/>
                                          </p:val>
                                        </p:tav>
                                      </p:tavLst>
                                    </p:anim>
                                    <p:animEffect transition="out" filter="fade">
                                      <p:cBhvr>
                                        <p:cTn id="121" dur="500"/>
                                        <p:tgtEl>
                                          <p:spTgt spid="4111"/>
                                        </p:tgtEl>
                                      </p:cBhvr>
                                    </p:animEffect>
                                    <p:set>
                                      <p:cBhvr>
                                        <p:cTn id="122" dur="1" fill="hold">
                                          <p:stCondLst>
                                            <p:cond delay="499"/>
                                          </p:stCondLst>
                                        </p:cTn>
                                        <p:tgtEl>
                                          <p:spTgt spid="4111"/>
                                        </p:tgtEl>
                                        <p:attrNameLst>
                                          <p:attrName>style.visibility</p:attrName>
                                        </p:attrNameLst>
                                      </p:cBhvr>
                                      <p:to>
                                        <p:strVal val="hidden"/>
                                      </p:to>
                                    </p:set>
                                  </p:childTnLst>
                                </p:cTn>
                              </p:par>
                              <p:par>
                                <p:cTn id="123" presetID="53" presetClass="exit" presetSubtype="16" fill="hold" nodeType="withEffect">
                                  <p:stCondLst>
                                    <p:cond delay="1900"/>
                                  </p:stCondLst>
                                  <p:childTnLst>
                                    <p:anim calcmode="lin" valueType="num">
                                      <p:cBhvr>
                                        <p:cTn id="124" dur="500"/>
                                        <p:tgtEl>
                                          <p:spTgt spid="4112"/>
                                        </p:tgtEl>
                                        <p:attrNameLst>
                                          <p:attrName>ppt_w</p:attrName>
                                        </p:attrNameLst>
                                      </p:cBhvr>
                                      <p:tavLst>
                                        <p:tav tm="0">
                                          <p:val>
                                            <p:strVal val="ppt_w"/>
                                          </p:val>
                                        </p:tav>
                                        <p:tav tm="100000">
                                          <p:val>
                                            <p:fltVal val="0"/>
                                          </p:val>
                                        </p:tav>
                                      </p:tavLst>
                                    </p:anim>
                                    <p:anim calcmode="lin" valueType="num">
                                      <p:cBhvr>
                                        <p:cTn id="125" dur="500"/>
                                        <p:tgtEl>
                                          <p:spTgt spid="4112"/>
                                        </p:tgtEl>
                                        <p:attrNameLst>
                                          <p:attrName>ppt_h</p:attrName>
                                        </p:attrNameLst>
                                      </p:cBhvr>
                                      <p:tavLst>
                                        <p:tav tm="0">
                                          <p:val>
                                            <p:strVal val="ppt_h"/>
                                          </p:val>
                                        </p:tav>
                                        <p:tav tm="100000">
                                          <p:val>
                                            <p:fltVal val="0"/>
                                          </p:val>
                                        </p:tav>
                                      </p:tavLst>
                                    </p:anim>
                                    <p:animEffect transition="out" filter="fade">
                                      <p:cBhvr>
                                        <p:cTn id="126" dur="500"/>
                                        <p:tgtEl>
                                          <p:spTgt spid="4112"/>
                                        </p:tgtEl>
                                      </p:cBhvr>
                                    </p:animEffect>
                                    <p:set>
                                      <p:cBhvr>
                                        <p:cTn id="127" dur="1" fill="hold">
                                          <p:stCondLst>
                                            <p:cond delay="499"/>
                                          </p:stCondLst>
                                        </p:cTn>
                                        <p:tgtEl>
                                          <p:spTgt spid="4112"/>
                                        </p:tgtEl>
                                        <p:attrNameLst>
                                          <p:attrName>style.visibility</p:attrName>
                                        </p:attrNameLst>
                                      </p:cBhvr>
                                      <p:to>
                                        <p:strVal val="hidden"/>
                                      </p:to>
                                    </p:set>
                                  </p:childTnLst>
                                </p:cTn>
                              </p:par>
                              <p:par>
                                <p:cTn id="128" presetID="53" presetClass="exit" presetSubtype="16" fill="hold" nodeType="withEffect">
                                  <p:stCondLst>
                                    <p:cond delay="2300"/>
                                  </p:stCondLst>
                                  <p:childTnLst>
                                    <p:anim calcmode="lin" valueType="num">
                                      <p:cBhvr>
                                        <p:cTn id="129" dur="500"/>
                                        <p:tgtEl>
                                          <p:spTgt spid="4113"/>
                                        </p:tgtEl>
                                        <p:attrNameLst>
                                          <p:attrName>ppt_w</p:attrName>
                                        </p:attrNameLst>
                                      </p:cBhvr>
                                      <p:tavLst>
                                        <p:tav tm="0">
                                          <p:val>
                                            <p:strVal val="ppt_w"/>
                                          </p:val>
                                        </p:tav>
                                        <p:tav tm="100000">
                                          <p:val>
                                            <p:fltVal val="0"/>
                                          </p:val>
                                        </p:tav>
                                      </p:tavLst>
                                    </p:anim>
                                    <p:anim calcmode="lin" valueType="num">
                                      <p:cBhvr>
                                        <p:cTn id="130" dur="500"/>
                                        <p:tgtEl>
                                          <p:spTgt spid="4113"/>
                                        </p:tgtEl>
                                        <p:attrNameLst>
                                          <p:attrName>ppt_h</p:attrName>
                                        </p:attrNameLst>
                                      </p:cBhvr>
                                      <p:tavLst>
                                        <p:tav tm="0">
                                          <p:val>
                                            <p:strVal val="ppt_h"/>
                                          </p:val>
                                        </p:tav>
                                        <p:tav tm="100000">
                                          <p:val>
                                            <p:fltVal val="0"/>
                                          </p:val>
                                        </p:tav>
                                      </p:tavLst>
                                    </p:anim>
                                    <p:animEffect transition="out" filter="fade">
                                      <p:cBhvr>
                                        <p:cTn id="131" dur="500"/>
                                        <p:tgtEl>
                                          <p:spTgt spid="4113"/>
                                        </p:tgtEl>
                                      </p:cBhvr>
                                    </p:animEffect>
                                    <p:set>
                                      <p:cBhvr>
                                        <p:cTn id="132" dur="1" fill="hold">
                                          <p:stCondLst>
                                            <p:cond delay="499"/>
                                          </p:stCondLst>
                                        </p:cTn>
                                        <p:tgtEl>
                                          <p:spTgt spid="41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l" rtl="0" eaLnBrk="0" fontAlgn="base" hangingPunct="0">
        <a:spcBef>
          <a:spcPct val="0"/>
        </a:spcBef>
        <a:spcAft>
          <a:spcPct val="0"/>
        </a:spcAft>
        <a:defRPr sz="2400" kern="1200">
          <a:solidFill>
            <a:srgbClr val="333333"/>
          </a:solidFill>
          <a:latin typeface="+mj-lt"/>
          <a:ea typeface="+mj-ea"/>
          <a:cs typeface="+mj-cs"/>
        </a:defRPr>
      </a:lvl1pPr>
      <a:lvl2pPr algn="l" rtl="0" eaLnBrk="0" fontAlgn="base" hangingPunct="0">
        <a:spcBef>
          <a:spcPct val="0"/>
        </a:spcBef>
        <a:spcAft>
          <a:spcPct val="0"/>
        </a:spcAft>
        <a:defRPr sz="2400">
          <a:solidFill>
            <a:srgbClr val="333333"/>
          </a:solidFill>
          <a:latin typeface="Arial" panose="020B0604020202020204" pitchFamily="34" charset="0"/>
          <a:ea typeface="微软雅黑" panose="020B0503020204020204" pitchFamily="34" charset="-122"/>
        </a:defRPr>
      </a:lvl2pPr>
      <a:lvl3pPr algn="l" rtl="0" eaLnBrk="0" fontAlgn="base" hangingPunct="0">
        <a:spcBef>
          <a:spcPct val="0"/>
        </a:spcBef>
        <a:spcAft>
          <a:spcPct val="0"/>
        </a:spcAft>
        <a:defRPr sz="2400">
          <a:solidFill>
            <a:srgbClr val="333333"/>
          </a:solidFill>
          <a:latin typeface="Arial" panose="020B0604020202020204" pitchFamily="34" charset="0"/>
          <a:ea typeface="微软雅黑" panose="020B0503020204020204" pitchFamily="34" charset="-122"/>
        </a:defRPr>
      </a:lvl3pPr>
      <a:lvl4pPr algn="l" rtl="0" eaLnBrk="0" fontAlgn="base" hangingPunct="0">
        <a:spcBef>
          <a:spcPct val="0"/>
        </a:spcBef>
        <a:spcAft>
          <a:spcPct val="0"/>
        </a:spcAft>
        <a:defRPr sz="2400">
          <a:solidFill>
            <a:srgbClr val="333333"/>
          </a:solidFill>
          <a:latin typeface="Arial" panose="020B0604020202020204" pitchFamily="34" charset="0"/>
          <a:ea typeface="微软雅黑" panose="020B0503020204020204" pitchFamily="34" charset="-122"/>
        </a:defRPr>
      </a:lvl4pPr>
      <a:lvl5pPr algn="l" rtl="0" eaLnBrk="0" fontAlgn="base" hangingPunct="0">
        <a:spcBef>
          <a:spcPct val="0"/>
        </a:spcBef>
        <a:spcAft>
          <a:spcPct val="0"/>
        </a:spcAft>
        <a:defRPr sz="2400">
          <a:solidFill>
            <a:srgbClr val="333333"/>
          </a:solidFill>
          <a:latin typeface="Arial" panose="020B0604020202020204" pitchFamily="34" charset="0"/>
          <a:ea typeface="微软雅黑" panose="020B0503020204020204" pitchFamily="34" charset="-122"/>
        </a:defRPr>
      </a:lvl5pPr>
      <a:lvl6pPr marL="457200" algn="l" rtl="0" eaLnBrk="0" fontAlgn="base" hangingPunct="0">
        <a:spcBef>
          <a:spcPct val="0"/>
        </a:spcBef>
        <a:spcAft>
          <a:spcPct val="0"/>
        </a:spcAft>
        <a:defRPr sz="2400">
          <a:solidFill>
            <a:srgbClr val="333333"/>
          </a:solidFill>
          <a:latin typeface="Arial" panose="020B0604020202020204" pitchFamily="34" charset="0"/>
          <a:ea typeface="微软雅黑" panose="020B0503020204020204" pitchFamily="34" charset="-122"/>
        </a:defRPr>
      </a:lvl6pPr>
      <a:lvl7pPr marL="914400" algn="l" rtl="0" eaLnBrk="0" fontAlgn="base" hangingPunct="0">
        <a:spcBef>
          <a:spcPct val="0"/>
        </a:spcBef>
        <a:spcAft>
          <a:spcPct val="0"/>
        </a:spcAft>
        <a:defRPr sz="2400">
          <a:solidFill>
            <a:srgbClr val="333333"/>
          </a:solidFill>
          <a:latin typeface="Arial" panose="020B0604020202020204" pitchFamily="34" charset="0"/>
          <a:ea typeface="微软雅黑" panose="020B0503020204020204" pitchFamily="34" charset="-122"/>
        </a:defRPr>
      </a:lvl7pPr>
      <a:lvl8pPr marL="1371600" algn="l" rtl="0" eaLnBrk="0" fontAlgn="base" hangingPunct="0">
        <a:spcBef>
          <a:spcPct val="0"/>
        </a:spcBef>
        <a:spcAft>
          <a:spcPct val="0"/>
        </a:spcAft>
        <a:defRPr sz="2400">
          <a:solidFill>
            <a:srgbClr val="333333"/>
          </a:solidFill>
          <a:latin typeface="Arial" panose="020B0604020202020204" pitchFamily="34" charset="0"/>
          <a:ea typeface="微软雅黑" panose="020B0503020204020204" pitchFamily="34" charset="-122"/>
        </a:defRPr>
      </a:lvl8pPr>
      <a:lvl9pPr marL="1828800" algn="l" rtl="0" eaLnBrk="0" fontAlgn="base" hangingPunct="0">
        <a:spcBef>
          <a:spcPct val="0"/>
        </a:spcBef>
        <a:spcAft>
          <a:spcPct val="0"/>
        </a:spcAft>
        <a:defRPr sz="2400">
          <a:solidFill>
            <a:srgbClr val="333333"/>
          </a:solidFill>
          <a:latin typeface="Arial" panose="020B0604020202020204" pitchFamily="34" charset="0"/>
          <a:ea typeface="微软雅黑" panose="020B0503020204020204" pitchFamily="34" charset="-122"/>
        </a:defRPr>
      </a:lvl9pPr>
    </p:titleStyle>
    <p:bodyStyle>
      <a:lvl1pPr marL="342900" indent="-342900" algn="l" rtl="0" eaLnBrk="0" fontAlgn="base" hangingPunct="0">
        <a:spcBef>
          <a:spcPct val="20000"/>
        </a:spcBef>
        <a:spcAft>
          <a:spcPct val="0"/>
        </a:spcAft>
        <a:buChar char="•"/>
        <a:defRPr sz="2000" kern="1200">
          <a:solidFill>
            <a:srgbClr val="333333"/>
          </a:solidFill>
          <a:latin typeface="+mn-lt"/>
          <a:ea typeface="+mn-ea"/>
          <a:cs typeface="+mn-cs"/>
        </a:defRPr>
      </a:lvl1pPr>
      <a:lvl2pPr marL="742950" indent="-285750" algn="l" rtl="0" eaLnBrk="0" fontAlgn="base" hangingPunct="0">
        <a:spcBef>
          <a:spcPct val="20000"/>
        </a:spcBef>
        <a:spcAft>
          <a:spcPct val="0"/>
        </a:spcAft>
        <a:buChar char="–"/>
        <a:defRPr sz="2000" kern="1200">
          <a:solidFill>
            <a:srgbClr val="333333"/>
          </a:solidFill>
          <a:latin typeface="+mn-lt"/>
          <a:ea typeface="仿宋_GB2312" panose="02010609030101010101" pitchFamily="49"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9.xml"/><Relationship Id="rId4" Type="http://schemas.openxmlformats.org/officeDocument/2006/relationships/image" Target="../media/image26.jpeg"/></Relationships>
</file>

<file path=ppt/slides/_rels/slide1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9.xml"/><Relationship Id="rId4" Type="http://schemas.openxmlformats.org/officeDocument/2006/relationships/image" Target="../media/image30.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9.xml"/><Relationship Id="rId4" Type="http://schemas.openxmlformats.org/officeDocument/2006/relationships/image" Target="../media/image33.jpeg"/></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9.xml"/><Relationship Id="rId5" Type="http://schemas.openxmlformats.org/officeDocument/2006/relationships/image" Target="../media/image39.png"/><Relationship Id="rId4" Type="http://schemas.openxmlformats.org/officeDocument/2006/relationships/image" Target="../media/image38.png"/></Relationships>
</file>

<file path=ppt/slides/_rels/slide3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9.xml"/></Relationships>
</file>

<file path=ppt/slides/_rels/slide3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146" name="Freeform 7"/>
          <p:cNvSpPr/>
          <p:nvPr/>
        </p:nvSpPr>
        <p:spPr bwMode="auto">
          <a:xfrm>
            <a:off x="8326438" y="6075363"/>
            <a:ext cx="665162" cy="665162"/>
          </a:xfrm>
          <a:custGeom>
            <a:avLst/>
            <a:gdLst>
              <a:gd name="T0" fmla="*/ 155171350 w 2504"/>
              <a:gd name="T1" fmla="*/ 0 h 2504"/>
              <a:gd name="T2" fmla="*/ 176693485 w 2504"/>
              <a:gd name="T3" fmla="*/ 0 h 2504"/>
              <a:gd name="T4" fmla="*/ 176693485 w 2504"/>
              <a:gd name="T5" fmla="*/ 176693485 h 2504"/>
              <a:gd name="T6" fmla="*/ 0 w 2504"/>
              <a:gd name="T7" fmla="*/ 176693485 h 2504"/>
              <a:gd name="T8" fmla="*/ 0 w 2504"/>
              <a:gd name="T9" fmla="*/ 155171350 h 2504"/>
              <a:gd name="T10" fmla="*/ 139011951 w 2504"/>
              <a:gd name="T11" fmla="*/ 155171350 h 2504"/>
              <a:gd name="T12" fmla="*/ 6139201 w 2504"/>
              <a:gd name="T13" fmla="*/ 22227940 h 2504"/>
              <a:gd name="T14" fmla="*/ 21381080 w 2504"/>
              <a:gd name="T15" fmla="*/ 6985795 h 2504"/>
              <a:gd name="T16" fmla="*/ 155171350 w 2504"/>
              <a:gd name="T17" fmla="*/ 140846725 h 2504"/>
              <a:gd name="T18" fmla="*/ 155171350 w 2504"/>
              <a:gd name="T19" fmla="*/ 0 h 25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504" h="2504">
                <a:moveTo>
                  <a:pt x="2199" y="0"/>
                </a:moveTo>
                <a:lnTo>
                  <a:pt x="2504" y="0"/>
                </a:lnTo>
                <a:lnTo>
                  <a:pt x="2504" y="2504"/>
                </a:lnTo>
                <a:lnTo>
                  <a:pt x="0" y="2504"/>
                </a:lnTo>
                <a:lnTo>
                  <a:pt x="0" y="2199"/>
                </a:lnTo>
                <a:lnTo>
                  <a:pt x="1970" y="2199"/>
                </a:lnTo>
                <a:lnTo>
                  <a:pt x="87" y="315"/>
                </a:lnTo>
                <a:lnTo>
                  <a:pt x="303" y="99"/>
                </a:lnTo>
                <a:lnTo>
                  <a:pt x="2199" y="1996"/>
                </a:lnTo>
                <a:lnTo>
                  <a:pt x="2199" y="0"/>
                </a:lnTo>
                <a:close/>
              </a:path>
            </a:pathLst>
          </a:custGeom>
          <a:solidFill>
            <a:srgbClr val="BDBDB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47" name="TextBox 29"/>
          <p:cNvSpPr txBox="1">
            <a:spLocks noChangeArrowheads="1"/>
          </p:cNvSpPr>
          <p:nvPr/>
        </p:nvSpPr>
        <p:spPr bwMode="auto">
          <a:xfrm>
            <a:off x="471488" y="5407025"/>
            <a:ext cx="691356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600">
                <a:solidFill>
                  <a:schemeClr val="accent1"/>
                </a:solidFill>
                <a:latin typeface="微软雅黑" panose="020B0503020204020204" pitchFamily="34" charset="-122"/>
              </a:rPr>
              <a:t>上面主题图各元素可自由移动，</a:t>
            </a:r>
            <a:r>
              <a:rPr lang="en-US" altLang="zh-CN" sz="1600">
                <a:solidFill>
                  <a:schemeClr val="accent1"/>
                </a:solidFill>
                <a:latin typeface="微软雅黑" panose="020B0503020204020204" pitchFamily="34" charset="-122"/>
              </a:rPr>
              <a:t>LOGO</a:t>
            </a:r>
            <a:r>
              <a:rPr lang="zh-CN" altLang="en-US" sz="1600">
                <a:solidFill>
                  <a:schemeClr val="accent1"/>
                </a:solidFill>
                <a:latin typeface="微软雅黑" panose="020B0503020204020204" pitchFamily="34" charset="-122"/>
              </a:rPr>
              <a:t>和主题文字可自行更换</a:t>
            </a:r>
          </a:p>
        </p:txBody>
      </p:sp>
      <p:sp>
        <p:nvSpPr>
          <p:cNvPr id="6148" name="Freeform 9"/>
          <p:cNvSpPr>
            <a:spLocks noChangeAspect="1" noEditPoints="1"/>
          </p:cNvSpPr>
          <p:nvPr/>
        </p:nvSpPr>
        <p:spPr bwMode="auto">
          <a:xfrm>
            <a:off x="585788" y="5949950"/>
            <a:ext cx="322262" cy="323850"/>
          </a:xfrm>
          <a:custGeom>
            <a:avLst/>
            <a:gdLst>
              <a:gd name="T0" fmla="*/ 154849522 w 490"/>
              <a:gd name="T1" fmla="*/ 109203542 h 490"/>
              <a:gd name="T2" fmla="*/ 154849522 w 490"/>
              <a:gd name="T3" fmla="*/ 79936755 h 490"/>
              <a:gd name="T4" fmla="*/ 141872886 w 490"/>
              <a:gd name="T5" fmla="*/ 79936755 h 490"/>
              <a:gd name="T6" fmla="*/ 141872886 w 490"/>
              <a:gd name="T7" fmla="*/ 109203542 h 490"/>
              <a:gd name="T8" fmla="*/ 106837087 w 490"/>
              <a:gd name="T9" fmla="*/ 144148279 h 490"/>
              <a:gd name="T10" fmla="*/ 106404993 w 490"/>
              <a:gd name="T11" fmla="*/ 144148279 h 490"/>
              <a:gd name="T12" fmla="*/ 105972241 w 490"/>
              <a:gd name="T13" fmla="*/ 144148279 h 490"/>
              <a:gd name="T14" fmla="*/ 105972241 w 490"/>
              <a:gd name="T15" fmla="*/ 144148279 h 490"/>
              <a:gd name="T16" fmla="*/ 105107395 w 490"/>
              <a:gd name="T17" fmla="*/ 144148279 h 490"/>
              <a:gd name="T18" fmla="*/ 70071597 w 490"/>
              <a:gd name="T19" fmla="*/ 109203542 h 490"/>
              <a:gd name="T20" fmla="*/ 70071597 w 490"/>
              <a:gd name="T21" fmla="*/ 79936755 h 490"/>
              <a:gd name="T22" fmla="*/ 57094961 w 490"/>
              <a:gd name="T23" fmla="*/ 79936755 h 490"/>
              <a:gd name="T24" fmla="*/ 57094961 w 490"/>
              <a:gd name="T25" fmla="*/ 109203542 h 490"/>
              <a:gd name="T26" fmla="*/ 98186655 w 490"/>
              <a:gd name="T27" fmla="*/ 156816101 h 490"/>
              <a:gd name="T28" fmla="*/ 98186655 w 490"/>
              <a:gd name="T29" fmla="*/ 177783075 h 490"/>
              <a:gd name="T30" fmla="*/ 69206093 w 490"/>
              <a:gd name="T31" fmla="*/ 186082227 h 490"/>
              <a:gd name="T32" fmla="*/ 143170484 w 490"/>
              <a:gd name="T33" fmla="*/ 186082227 h 490"/>
              <a:gd name="T34" fmla="*/ 113757828 w 490"/>
              <a:gd name="T35" fmla="*/ 177783075 h 490"/>
              <a:gd name="T36" fmla="*/ 113757828 w 490"/>
              <a:gd name="T37" fmla="*/ 157252968 h 490"/>
              <a:gd name="T38" fmla="*/ 154849522 w 490"/>
              <a:gd name="T39" fmla="*/ 109203542 h 490"/>
              <a:gd name="T40" fmla="*/ 105539490 w 490"/>
              <a:gd name="T41" fmla="*/ 131917323 h 490"/>
              <a:gd name="T42" fmla="*/ 105972241 w 490"/>
              <a:gd name="T43" fmla="*/ 131917323 h 490"/>
              <a:gd name="T44" fmla="*/ 106404993 w 490"/>
              <a:gd name="T45" fmla="*/ 131917323 h 490"/>
              <a:gd name="T46" fmla="*/ 129761754 w 490"/>
              <a:gd name="T47" fmla="*/ 108329808 h 490"/>
              <a:gd name="T48" fmla="*/ 129761754 w 490"/>
              <a:gd name="T49" fmla="*/ 51543702 h 490"/>
              <a:gd name="T50" fmla="*/ 106404993 w 490"/>
              <a:gd name="T51" fmla="*/ 27956186 h 490"/>
              <a:gd name="T52" fmla="*/ 105972241 w 490"/>
              <a:gd name="T53" fmla="*/ 27956186 h 490"/>
              <a:gd name="T54" fmla="*/ 105539490 w 490"/>
              <a:gd name="T55" fmla="*/ 27956186 h 490"/>
              <a:gd name="T56" fmla="*/ 82182729 w 490"/>
              <a:gd name="T57" fmla="*/ 51543702 h 490"/>
              <a:gd name="T58" fmla="*/ 82182729 w 490"/>
              <a:gd name="T59" fmla="*/ 108329808 h 490"/>
              <a:gd name="T60" fmla="*/ 105539490 w 490"/>
              <a:gd name="T61" fmla="*/ 131917323 h 490"/>
              <a:gd name="T62" fmla="*/ 105972241 w 490"/>
              <a:gd name="T63" fmla="*/ 0 h 490"/>
              <a:gd name="T64" fmla="*/ 211944483 w 490"/>
              <a:gd name="T65" fmla="*/ 107019207 h 490"/>
              <a:gd name="T66" fmla="*/ 105972241 w 490"/>
              <a:gd name="T67" fmla="*/ 214038413 h 490"/>
              <a:gd name="T68" fmla="*/ 0 w 490"/>
              <a:gd name="T69" fmla="*/ 107019207 h 490"/>
              <a:gd name="T70" fmla="*/ 105972241 w 490"/>
              <a:gd name="T71" fmla="*/ 0 h 49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90" h="490">
                <a:moveTo>
                  <a:pt x="358" y="250"/>
                </a:moveTo>
                <a:lnTo>
                  <a:pt x="358" y="183"/>
                </a:lnTo>
                <a:cubicBezTo>
                  <a:pt x="358" y="165"/>
                  <a:pt x="328" y="164"/>
                  <a:pt x="328" y="183"/>
                </a:cubicBezTo>
                <a:lnTo>
                  <a:pt x="328" y="250"/>
                </a:lnTo>
                <a:cubicBezTo>
                  <a:pt x="328" y="294"/>
                  <a:pt x="292" y="330"/>
                  <a:pt x="247" y="330"/>
                </a:cubicBezTo>
                <a:cubicBezTo>
                  <a:pt x="247" y="330"/>
                  <a:pt x="246" y="330"/>
                  <a:pt x="246" y="330"/>
                </a:cubicBezTo>
                <a:lnTo>
                  <a:pt x="245" y="330"/>
                </a:lnTo>
                <a:cubicBezTo>
                  <a:pt x="244" y="330"/>
                  <a:pt x="244" y="330"/>
                  <a:pt x="243" y="330"/>
                </a:cubicBezTo>
                <a:cubicBezTo>
                  <a:pt x="198" y="330"/>
                  <a:pt x="162" y="294"/>
                  <a:pt x="162" y="250"/>
                </a:cubicBezTo>
                <a:lnTo>
                  <a:pt x="162" y="183"/>
                </a:lnTo>
                <a:cubicBezTo>
                  <a:pt x="162" y="165"/>
                  <a:pt x="132" y="164"/>
                  <a:pt x="132" y="183"/>
                </a:cubicBezTo>
                <a:cubicBezTo>
                  <a:pt x="132" y="192"/>
                  <a:pt x="132" y="250"/>
                  <a:pt x="132" y="250"/>
                </a:cubicBezTo>
                <a:cubicBezTo>
                  <a:pt x="132" y="306"/>
                  <a:pt x="173" y="352"/>
                  <a:pt x="227" y="359"/>
                </a:cubicBezTo>
                <a:lnTo>
                  <a:pt x="227" y="407"/>
                </a:lnTo>
                <a:lnTo>
                  <a:pt x="160" y="426"/>
                </a:lnTo>
                <a:lnTo>
                  <a:pt x="331" y="426"/>
                </a:lnTo>
                <a:lnTo>
                  <a:pt x="263" y="407"/>
                </a:lnTo>
                <a:lnTo>
                  <a:pt x="263" y="360"/>
                </a:lnTo>
                <a:cubicBezTo>
                  <a:pt x="317" y="352"/>
                  <a:pt x="358" y="306"/>
                  <a:pt x="358" y="250"/>
                </a:cubicBezTo>
                <a:close/>
                <a:moveTo>
                  <a:pt x="244" y="302"/>
                </a:moveTo>
                <a:cubicBezTo>
                  <a:pt x="244" y="302"/>
                  <a:pt x="245" y="302"/>
                  <a:pt x="245" y="302"/>
                </a:cubicBezTo>
                <a:cubicBezTo>
                  <a:pt x="245" y="302"/>
                  <a:pt x="246" y="302"/>
                  <a:pt x="246" y="302"/>
                </a:cubicBezTo>
                <a:cubicBezTo>
                  <a:pt x="276" y="302"/>
                  <a:pt x="300" y="278"/>
                  <a:pt x="300" y="248"/>
                </a:cubicBezTo>
                <a:lnTo>
                  <a:pt x="300" y="118"/>
                </a:lnTo>
                <a:cubicBezTo>
                  <a:pt x="300" y="88"/>
                  <a:pt x="276" y="64"/>
                  <a:pt x="246" y="64"/>
                </a:cubicBezTo>
                <a:cubicBezTo>
                  <a:pt x="246" y="64"/>
                  <a:pt x="245" y="64"/>
                  <a:pt x="245" y="64"/>
                </a:cubicBezTo>
                <a:cubicBezTo>
                  <a:pt x="245" y="64"/>
                  <a:pt x="244" y="64"/>
                  <a:pt x="244" y="64"/>
                </a:cubicBezTo>
                <a:cubicBezTo>
                  <a:pt x="214" y="64"/>
                  <a:pt x="190" y="88"/>
                  <a:pt x="190" y="118"/>
                </a:cubicBezTo>
                <a:lnTo>
                  <a:pt x="190" y="248"/>
                </a:lnTo>
                <a:cubicBezTo>
                  <a:pt x="190" y="278"/>
                  <a:pt x="214" y="302"/>
                  <a:pt x="244" y="302"/>
                </a:cubicBezTo>
                <a:close/>
                <a:moveTo>
                  <a:pt x="245" y="0"/>
                </a:moveTo>
                <a:cubicBezTo>
                  <a:pt x="381" y="0"/>
                  <a:pt x="490" y="110"/>
                  <a:pt x="490" y="245"/>
                </a:cubicBezTo>
                <a:cubicBezTo>
                  <a:pt x="490" y="381"/>
                  <a:pt x="381" y="490"/>
                  <a:pt x="245" y="490"/>
                </a:cubicBezTo>
                <a:cubicBezTo>
                  <a:pt x="110" y="490"/>
                  <a:pt x="0" y="381"/>
                  <a:pt x="0" y="245"/>
                </a:cubicBezTo>
                <a:cubicBezTo>
                  <a:pt x="0" y="110"/>
                  <a:pt x="110" y="0"/>
                  <a:pt x="245"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49" name="Freeform 10"/>
          <p:cNvSpPr>
            <a:spLocks noChangeAspect="1" noEditPoints="1"/>
          </p:cNvSpPr>
          <p:nvPr/>
        </p:nvSpPr>
        <p:spPr bwMode="auto">
          <a:xfrm>
            <a:off x="585788" y="6402388"/>
            <a:ext cx="322262" cy="323850"/>
          </a:xfrm>
          <a:custGeom>
            <a:avLst/>
            <a:gdLst>
              <a:gd name="T0" fmla="*/ 105972241 w 490"/>
              <a:gd name="T1" fmla="*/ 0 h 490"/>
              <a:gd name="T2" fmla="*/ 211944483 w 490"/>
              <a:gd name="T3" fmla="*/ 107019207 h 490"/>
              <a:gd name="T4" fmla="*/ 105972241 w 490"/>
              <a:gd name="T5" fmla="*/ 214038413 h 490"/>
              <a:gd name="T6" fmla="*/ 0 w 490"/>
              <a:gd name="T7" fmla="*/ 107019207 h 490"/>
              <a:gd name="T8" fmla="*/ 105972241 w 490"/>
              <a:gd name="T9" fmla="*/ 0 h 490"/>
              <a:gd name="T10" fmla="*/ 188587065 w 490"/>
              <a:gd name="T11" fmla="*/ 109203542 h 490"/>
              <a:gd name="T12" fmla="*/ 184694271 w 490"/>
              <a:gd name="T13" fmla="*/ 111824083 h 490"/>
              <a:gd name="T14" fmla="*/ 170420695 w 490"/>
              <a:gd name="T15" fmla="*/ 111824083 h 490"/>
              <a:gd name="T16" fmla="*/ 166960654 w 490"/>
              <a:gd name="T17" fmla="*/ 110513482 h 490"/>
              <a:gd name="T18" fmla="*/ 105972241 w 490"/>
              <a:gd name="T19" fmla="*/ 45865091 h 490"/>
              <a:gd name="T20" fmla="*/ 44983829 w 490"/>
              <a:gd name="T21" fmla="*/ 110513482 h 490"/>
              <a:gd name="T22" fmla="*/ 41523788 w 490"/>
              <a:gd name="T23" fmla="*/ 111824083 h 490"/>
              <a:gd name="T24" fmla="*/ 27250212 w 490"/>
              <a:gd name="T25" fmla="*/ 111824083 h 490"/>
              <a:gd name="T26" fmla="*/ 23357418 w 490"/>
              <a:gd name="T27" fmla="*/ 109203542 h 490"/>
              <a:gd name="T28" fmla="*/ 24222264 w 490"/>
              <a:gd name="T29" fmla="*/ 104398004 h 490"/>
              <a:gd name="T30" fmla="*/ 102079448 w 490"/>
              <a:gd name="T31" fmla="*/ 22714442 h 490"/>
              <a:gd name="T32" fmla="*/ 105972241 w 490"/>
              <a:gd name="T33" fmla="*/ 20966974 h 490"/>
              <a:gd name="T34" fmla="*/ 109865035 w 490"/>
              <a:gd name="T35" fmla="*/ 22714442 h 490"/>
              <a:gd name="T36" fmla="*/ 187722219 w 490"/>
              <a:gd name="T37" fmla="*/ 104398004 h 490"/>
              <a:gd name="T38" fmla="*/ 188587065 w 490"/>
              <a:gd name="T39" fmla="*/ 109203542 h 490"/>
              <a:gd name="T40" fmla="*/ 48877280 w 490"/>
              <a:gd name="T41" fmla="*/ 116628960 h 490"/>
              <a:gd name="T42" fmla="*/ 48877280 w 490"/>
              <a:gd name="T43" fmla="*/ 116628960 h 490"/>
              <a:gd name="T44" fmla="*/ 48877280 w 490"/>
              <a:gd name="T45" fmla="*/ 165552120 h 490"/>
              <a:gd name="T46" fmla="*/ 55797363 w 490"/>
              <a:gd name="T47" fmla="*/ 173851933 h 490"/>
              <a:gd name="T48" fmla="*/ 87373120 w 490"/>
              <a:gd name="T49" fmla="*/ 173851933 h 490"/>
              <a:gd name="T50" fmla="*/ 87373120 w 490"/>
              <a:gd name="T51" fmla="*/ 120560102 h 490"/>
              <a:gd name="T52" fmla="*/ 95591459 w 490"/>
              <a:gd name="T53" fmla="*/ 112260950 h 490"/>
              <a:gd name="T54" fmla="*/ 116353024 w 490"/>
              <a:gd name="T55" fmla="*/ 112260950 h 490"/>
              <a:gd name="T56" fmla="*/ 124571363 w 490"/>
              <a:gd name="T57" fmla="*/ 120560102 h 490"/>
              <a:gd name="T58" fmla="*/ 124571363 w 490"/>
              <a:gd name="T59" fmla="*/ 173851933 h 490"/>
              <a:gd name="T60" fmla="*/ 156147120 w 490"/>
              <a:gd name="T61" fmla="*/ 173851933 h 490"/>
              <a:gd name="T62" fmla="*/ 163067203 w 490"/>
              <a:gd name="T63" fmla="*/ 165552120 h 490"/>
              <a:gd name="T64" fmla="*/ 163067203 w 490"/>
              <a:gd name="T65" fmla="*/ 117065827 h 490"/>
              <a:gd name="T66" fmla="*/ 105972241 w 490"/>
              <a:gd name="T67" fmla="*/ 56785445 h 490"/>
              <a:gd name="T68" fmla="*/ 48877280 w 490"/>
              <a:gd name="T69" fmla="*/ 116628960 h 49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490" h="490">
                <a:moveTo>
                  <a:pt x="245" y="0"/>
                </a:moveTo>
                <a:cubicBezTo>
                  <a:pt x="380" y="0"/>
                  <a:pt x="490" y="110"/>
                  <a:pt x="490" y="245"/>
                </a:cubicBezTo>
                <a:cubicBezTo>
                  <a:pt x="490" y="381"/>
                  <a:pt x="380" y="490"/>
                  <a:pt x="245" y="490"/>
                </a:cubicBezTo>
                <a:cubicBezTo>
                  <a:pt x="110" y="490"/>
                  <a:pt x="0" y="381"/>
                  <a:pt x="0" y="245"/>
                </a:cubicBezTo>
                <a:cubicBezTo>
                  <a:pt x="0" y="110"/>
                  <a:pt x="110" y="0"/>
                  <a:pt x="245" y="0"/>
                </a:cubicBezTo>
                <a:close/>
                <a:moveTo>
                  <a:pt x="436" y="250"/>
                </a:moveTo>
                <a:cubicBezTo>
                  <a:pt x="435" y="254"/>
                  <a:pt x="431" y="256"/>
                  <a:pt x="427" y="256"/>
                </a:cubicBezTo>
                <a:lnTo>
                  <a:pt x="394" y="256"/>
                </a:lnTo>
                <a:cubicBezTo>
                  <a:pt x="391" y="256"/>
                  <a:pt x="388" y="255"/>
                  <a:pt x="386" y="253"/>
                </a:cubicBezTo>
                <a:lnTo>
                  <a:pt x="245" y="105"/>
                </a:lnTo>
                <a:lnTo>
                  <a:pt x="104" y="253"/>
                </a:lnTo>
                <a:cubicBezTo>
                  <a:pt x="102" y="255"/>
                  <a:pt x="99" y="256"/>
                  <a:pt x="96" y="256"/>
                </a:cubicBezTo>
                <a:lnTo>
                  <a:pt x="63" y="256"/>
                </a:lnTo>
                <a:cubicBezTo>
                  <a:pt x="59" y="256"/>
                  <a:pt x="55" y="254"/>
                  <a:pt x="54" y="250"/>
                </a:cubicBezTo>
                <a:cubicBezTo>
                  <a:pt x="52" y="246"/>
                  <a:pt x="53" y="242"/>
                  <a:pt x="56" y="239"/>
                </a:cubicBezTo>
                <a:lnTo>
                  <a:pt x="236" y="52"/>
                </a:lnTo>
                <a:cubicBezTo>
                  <a:pt x="238" y="49"/>
                  <a:pt x="242" y="48"/>
                  <a:pt x="245" y="48"/>
                </a:cubicBezTo>
                <a:cubicBezTo>
                  <a:pt x="248" y="48"/>
                  <a:pt x="252" y="49"/>
                  <a:pt x="254" y="52"/>
                </a:cubicBezTo>
                <a:lnTo>
                  <a:pt x="434" y="239"/>
                </a:lnTo>
                <a:cubicBezTo>
                  <a:pt x="437" y="242"/>
                  <a:pt x="438" y="246"/>
                  <a:pt x="436" y="250"/>
                </a:cubicBezTo>
                <a:close/>
                <a:moveTo>
                  <a:pt x="113" y="267"/>
                </a:moveTo>
                <a:lnTo>
                  <a:pt x="113" y="267"/>
                </a:lnTo>
                <a:lnTo>
                  <a:pt x="113" y="379"/>
                </a:lnTo>
                <a:cubicBezTo>
                  <a:pt x="113" y="389"/>
                  <a:pt x="120" y="398"/>
                  <a:pt x="129" y="398"/>
                </a:cubicBezTo>
                <a:lnTo>
                  <a:pt x="202" y="398"/>
                </a:lnTo>
                <a:lnTo>
                  <a:pt x="202" y="276"/>
                </a:lnTo>
                <a:cubicBezTo>
                  <a:pt x="202" y="266"/>
                  <a:pt x="211" y="257"/>
                  <a:pt x="221" y="257"/>
                </a:cubicBezTo>
                <a:lnTo>
                  <a:pt x="269" y="257"/>
                </a:lnTo>
                <a:cubicBezTo>
                  <a:pt x="279" y="257"/>
                  <a:pt x="288" y="266"/>
                  <a:pt x="288" y="276"/>
                </a:cubicBezTo>
                <a:lnTo>
                  <a:pt x="288" y="398"/>
                </a:lnTo>
                <a:lnTo>
                  <a:pt x="361" y="398"/>
                </a:lnTo>
                <a:cubicBezTo>
                  <a:pt x="370" y="398"/>
                  <a:pt x="377" y="389"/>
                  <a:pt x="377" y="379"/>
                </a:cubicBezTo>
                <a:lnTo>
                  <a:pt x="377" y="268"/>
                </a:lnTo>
                <a:lnTo>
                  <a:pt x="245" y="130"/>
                </a:lnTo>
                <a:lnTo>
                  <a:pt x="113" y="267"/>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50" name="Rectangle 4"/>
          <p:cNvSpPr txBox="1">
            <a:spLocks noChangeArrowheads="1"/>
          </p:cNvSpPr>
          <p:nvPr/>
        </p:nvSpPr>
        <p:spPr bwMode="auto">
          <a:xfrm>
            <a:off x="908050" y="6381750"/>
            <a:ext cx="3592513"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a:solidFill>
                  <a:schemeClr val="accent1"/>
                </a:solidFill>
              </a:rPr>
              <a:t>太平洋保险湖北某某中心支公司</a:t>
            </a:r>
          </a:p>
        </p:txBody>
      </p:sp>
      <p:sp>
        <p:nvSpPr>
          <p:cNvPr id="6151" name="Rectangle 4"/>
          <p:cNvSpPr txBox="1">
            <a:spLocks noChangeArrowheads="1"/>
          </p:cNvSpPr>
          <p:nvPr/>
        </p:nvSpPr>
        <p:spPr bwMode="auto">
          <a:xfrm>
            <a:off x="917575" y="5951538"/>
            <a:ext cx="2641600"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a:solidFill>
                  <a:schemeClr val="accent1"/>
                </a:solidFill>
              </a:rPr>
              <a:t>汇报人：</a:t>
            </a:r>
            <a:r>
              <a:rPr lang="en-US" altLang="zh-CN" sz="1800">
                <a:solidFill>
                  <a:schemeClr val="accent1"/>
                </a:solidFill>
              </a:rPr>
              <a:t>xiazaii</a:t>
            </a:r>
            <a:endParaRPr lang="zh-CN" altLang="en-US" sz="1800" dirty="0">
              <a:solidFill>
                <a:schemeClr val="accent1"/>
              </a:solidFill>
            </a:endParaRPr>
          </a:p>
        </p:txBody>
      </p:sp>
      <p:sp>
        <p:nvSpPr>
          <p:cNvPr id="6152" name="Rectangle 3"/>
          <p:cNvSpPr txBox="1">
            <a:spLocks noChangeArrowheads="1"/>
          </p:cNvSpPr>
          <p:nvPr/>
        </p:nvSpPr>
        <p:spPr bwMode="auto">
          <a:xfrm>
            <a:off x="455613" y="4159250"/>
            <a:ext cx="34290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4800" b="1">
                <a:solidFill>
                  <a:schemeClr val="bg1"/>
                </a:solidFill>
                <a:latin typeface="微软雅黑" panose="020B0503020204020204" pitchFamily="34" charset="-122"/>
              </a:rPr>
              <a:t>太平洋保险</a:t>
            </a:r>
          </a:p>
        </p:txBody>
      </p:sp>
      <p:sp>
        <p:nvSpPr>
          <p:cNvPr id="6153" name="Rectangle 3"/>
          <p:cNvSpPr txBox="1">
            <a:spLocks noChangeArrowheads="1"/>
          </p:cNvSpPr>
          <p:nvPr/>
        </p:nvSpPr>
        <p:spPr bwMode="auto">
          <a:xfrm>
            <a:off x="436563" y="4797425"/>
            <a:ext cx="6245225"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4000">
                <a:solidFill>
                  <a:schemeClr val="accent1"/>
                </a:solidFill>
                <a:latin typeface="微软雅黑" panose="020B0503020204020204" pitchFamily="34" charset="-122"/>
              </a:rPr>
              <a:t>寿险财险投资理财通用</a:t>
            </a:r>
            <a:r>
              <a:rPr lang="en-US" altLang="zh-CN" sz="4000">
                <a:solidFill>
                  <a:schemeClr val="accent1"/>
                </a:solidFill>
                <a:latin typeface="微软雅黑" panose="020B0503020204020204" pitchFamily="34" charset="-122"/>
              </a:rPr>
              <a:t>PPT</a:t>
            </a:r>
            <a:endParaRPr lang="zh-CN" altLang="en-US" sz="4000">
              <a:solidFill>
                <a:schemeClr val="accent1"/>
              </a:solidFill>
              <a:latin typeface="微软雅黑" panose="020B0503020204020204" pitchFamily="34" charset="-122"/>
            </a:endParaRPr>
          </a:p>
        </p:txBody>
      </p:sp>
      <p:pic>
        <p:nvPicPr>
          <p:cNvPr id="6154" name="图片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5" name="图片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2725" y="1243013"/>
            <a:ext cx="3168650" cy="275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6" name="图片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75225" y="188913"/>
            <a:ext cx="4168775" cy="323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7" name="Freeform 5"/>
          <p:cNvSpPr>
            <a:spLocks noEditPoints="1"/>
          </p:cNvSpPr>
          <p:nvPr/>
        </p:nvSpPr>
        <p:spPr bwMode="auto">
          <a:xfrm>
            <a:off x="436563" y="333375"/>
            <a:ext cx="1982787" cy="555625"/>
          </a:xfrm>
          <a:custGeom>
            <a:avLst/>
            <a:gdLst>
              <a:gd name="T0" fmla="*/ 246053731 w 3267"/>
              <a:gd name="T1" fmla="*/ 163281250 h 889"/>
              <a:gd name="T2" fmla="*/ 100926104 w 3267"/>
              <a:gd name="T3" fmla="*/ 315625000 h 889"/>
              <a:gd name="T4" fmla="*/ 0 w 3267"/>
              <a:gd name="T5" fmla="*/ 153125000 h 889"/>
              <a:gd name="T6" fmla="*/ 153231139 w 3267"/>
              <a:gd name="T7" fmla="*/ 119921875 h 889"/>
              <a:gd name="T8" fmla="*/ 153231139 w 3267"/>
              <a:gd name="T9" fmla="*/ 238671875 h 889"/>
              <a:gd name="T10" fmla="*/ 153231139 w 3267"/>
              <a:gd name="T11" fmla="*/ 119921875 h 889"/>
              <a:gd name="T12" fmla="*/ 367239221 w 3267"/>
              <a:gd name="T13" fmla="*/ 71093750 h 889"/>
              <a:gd name="T14" fmla="*/ 367239221 w 3267"/>
              <a:gd name="T15" fmla="*/ 186718750 h 889"/>
              <a:gd name="T16" fmla="*/ 454168681 w 3267"/>
              <a:gd name="T17" fmla="*/ 168750000 h 889"/>
              <a:gd name="T18" fmla="*/ 514576621 w 3267"/>
              <a:gd name="T19" fmla="*/ 163281250 h 889"/>
              <a:gd name="T20" fmla="*/ 444591583 w 3267"/>
              <a:gd name="T21" fmla="*/ 69140625 h 889"/>
              <a:gd name="T22" fmla="*/ 542939518 w 3267"/>
              <a:gd name="T23" fmla="*/ 34375000 h 889"/>
              <a:gd name="T24" fmla="*/ 535940589 w 3267"/>
              <a:gd name="T25" fmla="*/ 141796875 h 889"/>
              <a:gd name="T26" fmla="*/ 683646993 w 3267"/>
              <a:gd name="T27" fmla="*/ 141796875 h 889"/>
              <a:gd name="T28" fmla="*/ 550674633 w 3267"/>
              <a:gd name="T29" fmla="*/ 62109375 h 889"/>
              <a:gd name="T30" fmla="*/ 669281346 w 3267"/>
              <a:gd name="T31" fmla="*/ 62109375 h 889"/>
              <a:gd name="T32" fmla="*/ 954379655 w 3267"/>
              <a:gd name="T33" fmla="*/ 51171875 h 889"/>
              <a:gd name="T34" fmla="*/ 954379655 w 3267"/>
              <a:gd name="T35" fmla="*/ 77343750 h 889"/>
              <a:gd name="T36" fmla="*/ 935962860 w 3267"/>
              <a:gd name="T37" fmla="*/ 34375000 h 889"/>
              <a:gd name="T38" fmla="*/ 954379655 w 3267"/>
              <a:gd name="T39" fmla="*/ 94531250 h 889"/>
              <a:gd name="T40" fmla="*/ 947012937 w 3267"/>
              <a:gd name="T41" fmla="*/ 123437500 h 889"/>
              <a:gd name="T42" fmla="*/ 968008509 w 3267"/>
              <a:gd name="T43" fmla="*/ 186718750 h 889"/>
              <a:gd name="T44" fmla="*/ 1030259038 w 3267"/>
              <a:gd name="T45" fmla="*/ 167187500 h 889"/>
              <a:gd name="T46" fmla="*/ 987531101 w 3267"/>
              <a:gd name="T47" fmla="*/ 94531250 h 889"/>
              <a:gd name="T48" fmla="*/ 897655075 w 3267"/>
              <a:gd name="T49" fmla="*/ 186718750 h 889"/>
              <a:gd name="T50" fmla="*/ 1172071096 w 3267"/>
              <a:gd name="T51" fmla="*/ 34375000 h 889"/>
              <a:gd name="T52" fmla="*/ 1107979191 w 3267"/>
              <a:gd name="T53" fmla="*/ 88281250 h 889"/>
              <a:gd name="T54" fmla="*/ 1203380559 w 3267"/>
              <a:gd name="T55" fmla="*/ 83984375 h 889"/>
              <a:gd name="T56" fmla="*/ 1173913079 w 3267"/>
              <a:gd name="T57" fmla="*/ 100000000 h 889"/>
              <a:gd name="T58" fmla="*/ 1108715984 w 3267"/>
              <a:gd name="T59" fmla="*/ 34375000 h 889"/>
              <a:gd name="T60" fmla="*/ 1060462705 w 3267"/>
              <a:gd name="T61" fmla="*/ 34375000 h 889"/>
              <a:gd name="T62" fmla="*/ 1081458884 w 3267"/>
              <a:gd name="T63" fmla="*/ 89453125 h 889"/>
              <a:gd name="T64" fmla="*/ 1116819495 w 3267"/>
              <a:gd name="T65" fmla="*/ 110546875 h 889"/>
              <a:gd name="T66" fmla="*/ 1195277048 w 3267"/>
              <a:gd name="T67" fmla="*/ 110546875 h 889"/>
              <a:gd name="T68" fmla="*/ 1148128958 w 3267"/>
              <a:gd name="T69" fmla="*/ 158984375 h 889"/>
              <a:gd name="T70" fmla="*/ 1203380559 w 3267"/>
              <a:gd name="T71" fmla="*/ 186718750 h 889"/>
              <a:gd name="T72" fmla="*/ 849770192 w 3267"/>
              <a:gd name="T73" fmla="*/ 111328125 h 889"/>
              <a:gd name="T74" fmla="*/ 853085155 w 3267"/>
              <a:gd name="T75" fmla="*/ 52734375 h 889"/>
              <a:gd name="T76" fmla="*/ 786783476 w 3267"/>
              <a:gd name="T77" fmla="*/ 52734375 h 889"/>
              <a:gd name="T78" fmla="*/ 749580275 w 3267"/>
              <a:gd name="T79" fmla="*/ 70703125 h 889"/>
              <a:gd name="T80" fmla="*/ 790835232 w 3267"/>
              <a:gd name="T81" fmla="*/ 111328125 h 889"/>
              <a:gd name="T82" fmla="*/ 790835232 w 3267"/>
              <a:gd name="T83" fmla="*/ 189453125 h 889"/>
              <a:gd name="T84" fmla="*/ 811830804 w 3267"/>
              <a:gd name="T85" fmla="*/ 137500000 h 889"/>
              <a:gd name="T86" fmla="*/ 727111723 w 3267"/>
              <a:gd name="T87" fmla="*/ 76953125 h 889"/>
              <a:gd name="T88" fmla="*/ 727111723 w 3267"/>
              <a:gd name="T89" fmla="*/ 34375000 h 889"/>
              <a:gd name="T90" fmla="*/ 727480120 w 3267"/>
              <a:gd name="T91" fmla="*/ 186718750 h 889"/>
              <a:gd name="T92" fmla="*/ 467428531 w 3267"/>
              <a:gd name="T93" fmla="*/ 325000000 h 889"/>
              <a:gd name="T94" fmla="*/ 495054635 w 3267"/>
              <a:gd name="T95" fmla="*/ 299609375 h 889"/>
              <a:gd name="T96" fmla="*/ 629499975 w 3267"/>
              <a:gd name="T97" fmla="*/ 276171875 h 889"/>
              <a:gd name="T98" fmla="*/ 607768217 w 3267"/>
              <a:gd name="T99" fmla="*/ 276562500 h 889"/>
              <a:gd name="T100" fmla="*/ 389339982 w 3267"/>
              <a:gd name="T101" fmla="*/ 276171875 h 889"/>
              <a:gd name="T102" fmla="*/ 367976014 w 3267"/>
              <a:gd name="T103" fmla="*/ 276562500 h 889"/>
              <a:gd name="T104" fmla="*/ 565040280 w 3267"/>
              <a:gd name="T105" fmla="*/ 325000000 h 88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267" h="889">
                <a:moveTo>
                  <a:pt x="416" y="0"/>
                </a:moveTo>
                <a:cubicBezTo>
                  <a:pt x="345" y="0"/>
                  <a:pt x="278" y="18"/>
                  <a:pt x="219" y="50"/>
                </a:cubicBezTo>
                <a:lnTo>
                  <a:pt x="219" y="260"/>
                </a:lnTo>
                <a:cubicBezTo>
                  <a:pt x="265" y="203"/>
                  <a:pt x="336" y="166"/>
                  <a:pt x="416" y="166"/>
                </a:cubicBezTo>
                <a:cubicBezTo>
                  <a:pt x="555" y="166"/>
                  <a:pt x="668" y="279"/>
                  <a:pt x="668" y="418"/>
                </a:cubicBezTo>
                <a:cubicBezTo>
                  <a:pt x="668" y="558"/>
                  <a:pt x="555" y="671"/>
                  <a:pt x="416" y="671"/>
                </a:cubicBezTo>
                <a:cubicBezTo>
                  <a:pt x="336" y="671"/>
                  <a:pt x="265" y="634"/>
                  <a:pt x="219" y="577"/>
                </a:cubicBezTo>
                <a:lnTo>
                  <a:pt x="219" y="889"/>
                </a:lnTo>
                <a:lnTo>
                  <a:pt x="274" y="889"/>
                </a:lnTo>
                <a:lnTo>
                  <a:pt x="274" y="808"/>
                </a:lnTo>
                <a:cubicBezTo>
                  <a:pt x="318" y="824"/>
                  <a:pt x="366" y="833"/>
                  <a:pt x="416" y="833"/>
                </a:cubicBezTo>
                <a:cubicBezTo>
                  <a:pt x="646" y="833"/>
                  <a:pt x="833" y="647"/>
                  <a:pt x="833" y="417"/>
                </a:cubicBezTo>
                <a:cubicBezTo>
                  <a:pt x="833" y="186"/>
                  <a:pt x="646" y="0"/>
                  <a:pt x="416" y="0"/>
                </a:cubicBezTo>
                <a:close/>
                <a:moveTo>
                  <a:pt x="0" y="392"/>
                </a:moveTo>
                <a:lnTo>
                  <a:pt x="0" y="392"/>
                </a:lnTo>
                <a:lnTo>
                  <a:pt x="0" y="889"/>
                </a:lnTo>
                <a:lnTo>
                  <a:pt x="163" y="889"/>
                </a:lnTo>
                <a:lnTo>
                  <a:pt x="163" y="81"/>
                </a:lnTo>
                <a:cubicBezTo>
                  <a:pt x="70" y="153"/>
                  <a:pt x="0" y="285"/>
                  <a:pt x="0" y="392"/>
                </a:cubicBezTo>
                <a:close/>
                <a:moveTo>
                  <a:pt x="416" y="307"/>
                </a:moveTo>
                <a:cubicBezTo>
                  <a:pt x="466" y="307"/>
                  <a:pt x="509" y="342"/>
                  <a:pt x="522" y="388"/>
                </a:cubicBezTo>
                <a:lnTo>
                  <a:pt x="607" y="388"/>
                </a:lnTo>
                <a:cubicBezTo>
                  <a:pt x="592" y="296"/>
                  <a:pt x="512" y="225"/>
                  <a:pt x="416" y="225"/>
                </a:cubicBezTo>
                <a:cubicBezTo>
                  <a:pt x="309" y="225"/>
                  <a:pt x="223" y="312"/>
                  <a:pt x="223" y="418"/>
                </a:cubicBezTo>
                <a:cubicBezTo>
                  <a:pt x="223" y="525"/>
                  <a:pt x="309" y="611"/>
                  <a:pt x="416" y="611"/>
                </a:cubicBezTo>
                <a:cubicBezTo>
                  <a:pt x="513" y="611"/>
                  <a:pt x="593" y="540"/>
                  <a:pt x="607" y="447"/>
                </a:cubicBezTo>
                <a:lnTo>
                  <a:pt x="522" y="447"/>
                </a:lnTo>
                <a:cubicBezTo>
                  <a:pt x="509" y="493"/>
                  <a:pt x="466" y="527"/>
                  <a:pt x="416" y="527"/>
                </a:cubicBezTo>
                <a:cubicBezTo>
                  <a:pt x="355" y="527"/>
                  <a:pt x="306" y="478"/>
                  <a:pt x="306" y="417"/>
                </a:cubicBezTo>
                <a:cubicBezTo>
                  <a:pt x="306" y="357"/>
                  <a:pt x="355" y="307"/>
                  <a:pt x="416" y="307"/>
                </a:cubicBezTo>
                <a:close/>
                <a:moveTo>
                  <a:pt x="1214" y="81"/>
                </a:moveTo>
                <a:lnTo>
                  <a:pt x="1159" y="81"/>
                </a:lnTo>
                <a:cubicBezTo>
                  <a:pt x="1158" y="116"/>
                  <a:pt x="1156" y="148"/>
                  <a:pt x="1152" y="177"/>
                </a:cubicBezTo>
                <a:lnTo>
                  <a:pt x="997" y="177"/>
                </a:lnTo>
                <a:lnTo>
                  <a:pt x="997" y="182"/>
                </a:lnTo>
                <a:lnTo>
                  <a:pt x="997" y="223"/>
                </a:lnTo>
                <a:lnTo>
                  <a:pt x="1142" y="223"/>
                </a:lnTo>
                <a:cubicBezTo>
                  <a:pt x="1135" y="258"/>
                  <a:pt x="1122" y="295"/>
                  <a:pt x="1108" y="319"/>
                </a:cubicBezTo>
                <a:cubicBezTo>
                  <a:pt x="1081" y="367"/>
                  <a:pt x="1051" y="397"/>
                  <a:pt x="997" y="423"/>
                </a:cubicBezTo>
                <a:lnTo>
                  <a:pt x="997" y="478"/>
                </a:lnTo>
                <a:cubicBezTo>
                  <a:pt x="1072" y="450"/>
                  <a:pt x="1114" y="407"/>
                  <a:pt x="1142" y="363"/>
                </a:cubicBezTo>
                <a:cubicBezTo>
                  <a:pt x="1156" y="385"/>
                  <a:pt x="1167" y="411"/>
                  <a:pt x="1173" y="432"/>
                </a:cubicBezTo>
                <a:lnTo>
                  <a:pt x="1177" y="432"/>
                </a:lnTo>
                <a:lnTo>
                  <a:pt x="1229" y="432"/>
                </a:lnTo>
                <a:lnTo>
                  <a:pt x="1233" y="432"/>
                </a:lnTo>
                <a:cubicBezTo>
                  <a:pt x="1222" y="399"/>
                  <a:pt x="1198" y="344"/>
                  <a:pt x="1171" y="310"/>
                </a:cubicBezTo>
                <a:cubicBezTo>
                  <a:pt x="1182" y="284"/>
                  <a:pt x="1191" y="253"/>
                  <a:pt x="1197" y="223"/>
                </a:cubicBezTo>
                <a:lnTo>
                  <a:pt x="1204" y="223"/>
                </a:lnTo>
                <a:cubicBezTo>
                  <a:pt x="1233" y="378"/>
                  <a:pt x="1339" y="457"/>
                  <a:pt x="1397" y="478"/>
                </a:cubicBezTo>
                <a:lnTo>
                  <a:pt x="1397" y="418"/>
                </a:lnTo>
                <a:cubicBezTo>
                  <a:pt x="1356" y="398"/>
                  <a:pt x="1285" y="341"/>
                  <a:pt x="1260" y="223"/>
                </a:cubicBezTo>
                <a:lnTo>
                  <a:pt x="1397" y="223"/>
                </a:lnTo>
                <a:lnTo>
                  <a:pt x="1397" y="182"/>
                </a:lnTo>
                <a:lnTo>
                  <a:pt x="1397" y="177"/>
                </a:lnTo>
                <a:lnTo>
                  <a:pt x="1207" y="177"/>
                </a:lnTo>
                <a:cubicBezTo>
                  <a:pt x="1212" y="147"/>
                  <a:pt x="1214" y="116"/>
                  <a:pt x="1214" y="81"/>
                </a:cubicBezTo>
                <a:close/>
                <a:moveTo>
                  <a:pt x="1684" y="134"/>
                </a:moveTo>
                <a:lnTo>
                  <a:pt x="1838" y="134"/>
                </a:lnTo>
                <a:lnTo>
                  <a:pt x="1838" y="88"/>
                </a:lnTo>
                <a:lnTo>
                  <a:pt x="1474" y="88"/>
                </a:lnTo>
                <a:lnTo>
                  <a:pt x="1474" y="134"/>
                </a:lnTo>
                <a:lnTo>
                  <a:pt x="1628" y="134"/>
                </a:lnTo>
                <a:lnTo>
                  <a:pt x="1628" y="313"/>
                </a:lnTo>
                <a:lnTo>
                  <a:pt x="1455" y="313"/>
                </a:lnTo>
                <a:lnTo>
                  <a:pt x="1455" y="363"/>
                </a:lnTo>
                <a:lnTo>
                  <a:pt x="1628" y="363"/>
                </a:lnTo>
                <a:lnTo>
                  <a:pt x="1627" y="485"/>
                </a:lnTo>
                <a:lnTo>
                  <a:pt x="1684" y="485"/>
                </a:lnTo>
                <a:lnTo>
                  <a:pt x="1684" y="363"/>
                </a:lnTo>
                <a:lnTo>
                  <a:pt x="1856" y="363"/>
                </a:lnTo>
                <a:lnTo>
                  <a:pt x="1856" y="313"/>
                </a:lnTo>
                <a:lnTo>
                  <a:pt x="1684" y="313"/>
                </a:lnTo>
                <a:lnTo>
                  <a:pt x="1684" y="134"/>
                </a:lnTo>
                <a:close/>
                <a:moveTo>
                  <a:pt x="1552" y="159"/>
                </a:moveTo>
                <a:lnTo>
                  <a:pt x="1495" y="159"/>
                </a:lnTo>
                <a:cubicBezTo>
                  <a:pt x="1505" y="211"/>
                  <a:pt x="1517" y="251"/>
                  <a:pt x="1537" y="288"/>
                </a:cubicBezTo>
                <a:lnTo>
                  <a:pt x="1594" y="288"/>
                </a:lnTo>
                <a:cubicBezTo>
                  <a:pt x="1571" y="235"/>
                  <a:pt x="1561" y="203"/>
                  <a:pt x="1552" y="159"/>
                </a:cubicBezTo>
                <a:close/>
                <a:moveTo>
                  <a:pt x="1775" y="288"/>
                </a:moveTo>
                <a:cubicBezTo>
                  <a:pt x="1795" y="251"/>
                  <a:pt x="1806" y="211"/>
                  <a:pt x="1817" y="159"/>
                </a:cubicBezTo>
                <a:lnTo>
                  <a:pt x="1759" y="159"/>
                </a:lnTo>
                <a:cubicBezTo>
                  <a:pt x="1750" y="203"/>
                  <a:pt x="1741" y="235"/>
                  <a:pt x="1718" y="288"/>
                </a:cubicBezTo>
                <a:lnTo>
                  <a:pt x="1775" y="288"/>
                </a:lnTo>
                <a:close/>
                <a:moveTo>
                  <a:pt x="2591" y="198"/>
                </a:moveTo>
                <a:lnTo>
                  <a:pt x="2591" y="131"/>
                </a:lnTo>
                <a:lnTo>
                  <a:pt x="2726" y="131"/>
                </a:lnTo>
                <a:cubicBezTo>
                  <a:pt x="2726" y="131"/>
                  <a:pt x="2727" y="136"/>
                  <a:pt x="2725" y="159"/>
                </a:cubicBezTo>
                <a:cubicBezTo>
                  <a:pt x="2723" y="178"/>
                  <a:pt x="2713" y="197"/>
                  <a:pt x="2687" y="197"/>
                </a:cubicBezTo>
                <a:lnTo>
                  <a:pt x="2688" y="198"/>
                </a:lnTo>
                <a:lnTo>
                  <a:pt x="2591" y="198"/>
                </a:lnTo>
                <a:close/>
                <a:moveTo>
                  <a:pt x="2681" y="242"/>
                </a:moveTo>
                <a:lnTo>
                  <a:pt x="2702" y="242"/>
                </a:lnTo>
                <a:cubicBezTo>
                  <a:pt x="2742" y="242"/>
                  <a:pt x="2772" y="216"/>
                  <a:pt x="2776" y="174"/>
                </a:cubicBezTo>
                <a:cubicBezTo>
                  <a:pt x="2780" y="129"/>
                  <a:pt x="2778" y="88"/>
                  <a:pt x="2778" y="88"/>
                </a:cubicBezTo>
                <a:lnTo>
                  <a:pt x="2541" y="88"/>
                </a:lnTo>
                <a:lnTo>
                  <a:pt x="2541" y="93"/>
                </a:lnTo>
                <a:lnTo>
                  <a:pt x="2541" y="242"/>
                </a:lnTo>
                <a:lnTo>
                  <a:pt x="2574" y="242"/>
                </a:lnTo>
                <a:lnTo>
                  <a:pt x="2591" y="242"/>
                </a:lnTo>
                <a:lnTo>
                  <a:pt x="2628" y="242"/>
                </a:lnTo>
                <a:lnTo>
                  <a:pt x="2628" y="270"/>
                </a:lnTo>
                <a:lnTo>
                  <a:pt x="2513" y="270"/>
                </a:lnTo>
                <a:lnTo>
                  <a:pt x="2513" y="316"/>
                </a:lnTo>
                <a:lnTo>
                  <a:pt x="2571" y="316"/>
                </a:lnTo>
                <a:cubicBezTo>
                  <a:pt x="2567" y="358"/>
                  <a:pt x="2551" y="400"/>
                  <a:pt x="2513" y="428"/>
                </a:cubicBezTo>
                <a:lnTo>
                  <a:pt x="2513" y="477"/>
                </a:lnTo>
                <a:cubicBezTo>
                  <a:pt x="2577" y="469"/>
                  <a:pt x="2620" y="368"/>
                  <a:pt x="2618" y="316"/>
                </a:cubicBezTo>
                <a:lnTo>
                  <a:pt x="2628" y="316"/>
                </a:lnTo>
                <a:lnTo>
                  <a:pt x="2628" y="478"/>
                </a:lnTo>
                <a:lnTo>
                  <a:pt x="2681" y="478"/>
                </a:lnTo>
                <a:lnTo>
                  <a:pt x="2681" y="316"/>
                </a:lnTo>
                <a:lnTo>
                  <a:pt x="2692" y="316"/>
                </a:lnTo>
                <a:cubicBezTo>
                  <a:pt x="2692" y="370"/>
                  <a:pt x="2729" y="462"/>
                  <a:pt x="2797" y="477"/>
                </a:cubicBezTo>
                <a:lnTo>
                  <a:pt x="2797" y="428"/>
                </a:lnTo>
                <a:cubicBezTo>
                  <a:pt x="2762" y="405"/>
                  <a:pt x="2743" y="359"/>
                  <a:pt x="2739" y="316"/>
                </a:cubicBezTo>
                <a:lnTo>
                  <a:pt x="2797" y="316"/>
                </a:lnTo>
                <a:lnTo>
                  <a:pt x="2797" y="270"/>
                </a:lnTo>
                <a:lnTo>
                  <a:pt x="2681" y="270"/>
                </a:lnTo>
                <a:lnTo>
                  <a:pt x="2681" y="242"/>
                </a:lnTo>
                <a:close/>
                <a:moveTo>
                  <a:pt x="2473" y="88"/>
                </a:moveTo>
                <a:cubicBezTo>
                  <a:pt x="2460" y="141"/>
                  <a:pt x="2441" y="178"/>
                  <a:pt x="2381" y="218"/>
                </a:cubicBezTo>
                <a:lnTo>
                  <a:pt x="2381" y="275"/>
                </a:lnTo>
                <a:cubicBezTo>
                  <a:pt x="2402" y="264"/>
                  <a:pt x="2421" y="253"/>
                  <a:pt x="2437" y="240"/>
                </a:cubicBezTo>
                <a:lnTo>
                  <a:pt x="2437" y="478"/>
                </a:lnTo>
                <a:lnTo>
                  <a:pt x="2488" y="478"/>
                </a:lnTo>
                <a:lnTo>
                  <a:pt x="2488" y="187"/>
                </a:lnTo>
                <a:cubicBezTo>
                  <a:pt x="2510" y="156"/>
                  <a:pt x="2522" y="122"/>
                  <a:pt x="2527" y="88"/>
                </a:cubicBezTo>
                <a:lnTo>
                  <a:pt x="2473" y="88"/>
                </a:lnTo>
                <a:close/>
                <a:moveTo>
                  <a:pt x="3182" y="88"/>
                </a:moveTo>
                <a:lnTo>
                  <a:pt x="3174" y="89"/>
                </a:lnTo>
                <a:lnTo>
                  <a:pt x="3174" y="88"/>
                </a:lnTo>
                <a:lnTo>
                  <a:pt x="3114" y="88"/>
                </a:lnTo>
                <a:lnTo>
                  <a:pt x="3070" y="88"/>
                </a:lnTo>
                <a:cubicBezTo>
                  <a:pt x="3065" y="141"/>
                  <a:pt x="3036" y="203"/>
                  <a:pt x="3008" y="226"/>
                </a:cubicBezTo>
                <a:lnTo>
                  <a:pt x="3023" y="263"/>
                </a:lnTo>
                <a:cubicBezTo>
                  <a:pt x="3069" y="237"/>
                  <a:pt x="3098" y="175"/>
                  <a:pt x="3109" y="131"/>
                </a:cubicBezTo>
                <a:lnTo>
                  <a:pt x="3145" y="131"/>
                </a:lnTo>
                <a:cubicBezTo>
                  <a:pt x="3173" y="213"/>
                  <a:pt x="3235" y="256"/>
                  <a:pt x="3267" y="268"/>
                </a:cubicBezTo>
                <a:lnTo>
                  <a:pt x="3267" y="215"/>
                </a:lnTo>
                <a:cubicBezTo>
                  <a:pt x="3257" y="210"/>
                  <a:pt x="3199" y="171"/>
                  <a:pt x="3182" y="88"/>
                </a:cubicBezTo>
                <a:close/>
                <a:moveTo>
                  <a:pt x="3187" y="215"/>
                </a:moveTo>
                <a:lnTo>
                  <a:pt x="3079" y="215"/>
                </a:lnTo>
                <a:lnTo>
                  <a:pt x="3079" y="256"/>
                </a:lnTo>
                <a:lnTo>
                  <a:pt x="3187" y="256"/>
                </a:lnTo>
                <a:lnTo>
                  <a:pt x="3187" y="215"/>
                </a:lnTo>
                <a:close/>
                <a:moveTo>
                  <a:pt x="2988" y="229"/>
                </a:moveTo>
                <a:lnTo>
                  <a:pt x="2987" y="229"/>
                </a:lnTo>
                <a:cubicBezTo>
                  <a:pt x="3019" y="179"/>
                  <a:pt x="3022" y="145"/>
                  <a:pt x="3017" y="88"/>
                </a:cubicBezTo>
                <a:lnTo>
                  <a:pt x="3010" y="88"/>
                </a:lnTo>
                <a:lnTo>
                  <a:pt x="3002" y="88"/>
                </a:lnTo>
                <a:lnTo>
                  <a:pt x="2972" y="88"/>
                </a:lnTo>
                <a:lnTo>
                  <a:pt x="2926" y="88"/>
                </a:lnTo>
                <a:lnTo>
                  <a:pt x="2884" y="88"/>
                </a:lnTo>
                <a:lnTo>
                  <a:pt x="2879" y="88"/>
                </a:lnTo>
                <a:lnTo>
                  <a:pt x="2879" y="478"/>
                </a:lnTo>
                <a:lnTo>
                  <a:pt x="2926" y="478"/>
                </a:lnTo>
                <a:lnTo>
                  <a:pt x="2926" y="131"/>
                </a:lnTo>
                <a:lnTo>
                  <a:pt x="2968" y="131"/>
                </a:lnTo>
                <a:cubicBezTo>
                  <a:pt x="2969" y="166"/>
                  <a:pt x="2959" y="205"/>
                  <a:pt x="2936" y="229"/>
                </a:cubicBezTo>
                <a:lnTo>
                  <a:pt x="2937" y="229"/>
                </a:lnTo>
                <a:cubicBezTo>
                  <a:pt x="2953" y="254"/>
                  <a:pt x="2981" y="312"/>
                  <a:pt x="2942" y="408"/>
                </a:cubicBezTo>
                <a:lnTo>
                  <a:pt x="2995" y="408"/>
                </a:lnTo>
                <a:cubicBezTo>
                  <a:pt x="3022" y="345"/>
                  <a:pt x="3015" y="275"/>
                  <a:pt x="2988" y="229"/>
                </a:cubicBezTo>
                <a:close/>
                <a:moveTo>
                  <a:pt x="3032" y="283"/>
                </a:moveTo>
                <a:cubicBezTo>
                  <a:pt x="3040" y="318"/>
                  <a:pt x="3049" y="367"/>
                  <a:pt x="3051" y="407"/>
                </a:cubicBezTo>
                <a:lnTo>
                  <a:pt x="3095" y="407"/>
                </a:lnTo>
                <a:cubicBezTo>
                  <a:pt x="3092" y="359"/>
                  <a:pt x="3088" y="328"/>
                  <a:pt x="3077" y="283"/>
                </a:cubicBezTo>
                <a:lnTo>
                  <a:pt x="3032" y="283"/>
                </a:lnTo>
                <a:close/>
                <a:moveTo>
                  <a:pt x="3245" y="283"/>
                </a:moveTo>
                <a:lnTo>
                  <a:pt x="3199" y="283"/>
                </a:lnTo>
                <a:cubicBezTo>
                  <a:pt x="3192" y="319"/>
                  <a:pt x="3177" y="366"/>
                  <a:pt x="3162" y="407"/>
                </a:cubicBezTo>
                <a:cubicBezTo>
                  <a:pt x="3159" y="359"/>
                  <a:pt x="3154" y="328"/>
                  <a:pt x="3144" y="283"/>
                </a:cubicBezTo>
                <a:lnTo>
                  <a:pt x="3099" y="283"/>
                </a:lnTo>
                <a:cubicBezTo>
                  <a:pt x="3106" y="318"/>
                  <a:pt x="3115" y="367"/>
                  <a:pt x="3117" y="407"/>
                </a:cubicBezTo>
                <a:lnTo>
                  <a:pt x="3162" y="407"/>
                </a:lnTo>
                <a:cubicBezTo>
                  <a:pt x="3158" y="416"/>
                  <a:pt x="3155" y="424"/>
                  <a:pt x="3152" y="432"/>
                </a:cubicBezTo>
                <a:lnTo>
                  <a:pt x="3001" y="432"/>
                </a:lnTo>
                <a:lnTo>
                  <a:pt x="3001" y="478"/>
                </a:lnTo>
                <a:lnTo>
                  <a:pt x="3267" y="478"/>
                </a:lnTo>
                <a:lnTo>
                  <a:pt x="3267" y="432"/>
                </a:lnTo>
                <a:lnTo>
                  <a:pt x="3198" y="432"/>
                </a:lnTo>
                <a:cubicBezTo>
                  <a:pt x="3219" y="383"/>
                  <a:pt x="3235" y="335"/>
                  <a:pt x="3245" y="283"/>
                </a:cubicBezTo>
                <a:close/>
                <a:moveTo>
                  <a:pt x="2204" y="285"/>
                </a:moveTo>
                <a:lnTo>
                  <a:pt x="2307" y="285"/>
                </a:lnTo>
                <a:lnTo>
                  <a:pt x="2307" y="239"/>
                </a:lnTo>
                <a:lnTo>
                  <a:pt x="2204" y="239"/>
                </a:lnTo>
                <a:lnTo>
                  <a:pt x="2204" y="181"/>
                </a:lnTo>
                <a:lnTo>
                  <a:pt x="2316" y="181"/>
                </a:lnTo>
                <a:lnTo>
                  <a:pt x="2316" y="135"/>
                </a:lnTo>
                <a:lnTo>
                  <a:pt x="2270" y="135"/>
                </a:lnTo>
                <a:cubicBezTo>
                  <a:pt x="2276" y="118"/>
                  <a:pt x="2283" y="100"/>
                  <a:pt x="2290" y="81"/>
                </a:cubicBezTo>
                <a:lnTo>
                  <a:pt x="2236" y="81"/>
                </a:lnTo>
                <a:cubicBezTo>
                  <a:pt x="2229" y="100"/>
                  <a:pt x="2223" y="118"/>
                  <a:pt x="2215" y="135"/>
                </a:cubicBezTo>
                <a:lnTo>
                  <a:pt x="2136" y="135"/>
                </a:lnTo>
                <a:cubicBezTo>
                  <a:pt x="2129" y="118"/>
                  <a:pt x="2122" y="100"/>
                  <a:pt x="2116" y="81"/>
                </a:cubicBezTo>
                <a:lnTo>
                  <a:pt x="2062" y="81"/>
                </a:lnTo>
                <a:cubicBezTo>
                  <a:pt x="2068" y="100"/>
                  <a:pt x="2075" y="118"/>
                  <a:pt x="2081" y="135"/>
                </a:cubicBezTo>
                <a:lnTo>
                  <a:pt x="2035" y="135"/>
                </a:lnTo>
                <a:lnTo>
                  <a:pt x="2035" y="181"/>
                </a:lnTo>
                <a:lnTo>
                  <a:pt x="2147" y="181"/>
                </a:lnTo>
                <a:lnTo>
                  <a:pt x="2147" y="239"/>
                </a:lnTo>
                <a:lnTo>
                  <a:pt x="2044" y="239"/>
                </a:lnTo>
                <a:lnTo>
                  <a:pt x="2044" y="285"/>
                </a:lnTo>
                <a:lnTo>
                  <a:pt x="2147" y="285"/>
                </a:lnTo>
                <a:lnTo>
                  <a:pt x="2147" y="352"/>
                </a:lnTo>
                <a:lnTo>
                  <a:pt x="2028" y="352"/>
                </a:lnTo>
                <a:lnTo>
                  <a:pt x="2028" y="398"/>
                </a:lnTo>
                <a:lnTo>
                  <a:pt x="2147" y="398"/>
                </a:lnTo>
                <a:lnTo>
                  <a:pt x="2147" y="485"/>
                </a:lnTo>
                <a:lnTo>
                  <a:pt x="2204" y="485"/>
                </a:lnTo>
                <a:lnTo>
                  <a:pt x="2204" y="398"/>
                </a:lnTo>
                <a:lnTo>
                  <a:pt x="2329" y="398"/>
                </a:lnTo>
                <a:lnTo>
                  <a:pt x="2329" y="352"/>
                </a:lnTo>
                <a:lnTo>
                  <a:pt x="2204" y="352"/>
                </a:lnTo>
                <a:lnTo>
                  <a:pt x="2204" y="285"/>
                </a:lnTo>
                <a:close/>
                <a:moveTo>
                  <a:pt x="1918" y="197"/>
                </a:moveTo>
                <a:cubicBezTo>
                  <a:pt x="1934" y="223"/>
                  <a:pt x="1955" y="262"/>
                  <a:pt x="1966" y="288"/>
                </a:cubicBezTo>
                <a:lnTo>
                  <a:pt x="2021" y="288"/>
                </a:lnTo>
                <a:cubicBezTo>
                  <a:pt x="2011" y="259"/>
                  <a:pt x="1995" y="228"/>
                  <a:pt x="1974" y="197"/>
                </a:cubicBezTo>
                <a:lnTo>
                  <a:pt x="1918" y="197"/>
                </a:lnTo>
                <a:close/>
                <a:moveTo>
                  <a:pt x="1918" y="88"/>
                </a:moveTo>
                <a:cubicBezTo>
                  <a:pt x="1934" y="115"/>
                  <a:pt x="1955" y="154"/>
                  <a:pt x="1966" y="181"/>
                </a:cubicBezTo>
                <a:lnTo>
                  <a:pt x="2021" y="181"/>
                </a:lnTo>
                <a:cubicBezTo>
                  <a:pt x="2011" y="151"/>
                  <a:pt x="1995" y="120"/>
                  <a:pt x="1974" y="88"/>
                </a:cubicBezTo>
                <a:lnTo>
                  <a:pt x="1918" y="88"/>
                </a:lnTo>
                <a:close/>
                <a:moveTo>
                  <a:pt x="1969" y="313"/>
                </a:moveTo>
                <a:lnTo>
                  <a:pt x="1966" y="313"/>
                </a:lnTo>
                <a:cubicBezTo>
                  <a:pt x="1958" y="362"/>
                  <a:pt x="1937" y="432"/>
                  <a:pt x="1919" y="478"/>
                </a:cubicBezTo>
                <a:lnTo>
                  <a:pt x="1975" y="478"/>
                </a:lnTo>
                <a:cubicBezTo>
                  <a:pt x="1998" y="422"/>
                  <a:pt x="2008" y="377"/>
                  <a:pt x="2021" y="313"/>
                </a:cubicBezTo>
                <a:lnTo>
                  <a:pt x="2018" y="313"/>
                </a:lnTo>
                <a:lnTo>
                  <a:pt x="1969" y="313"/>
                </a:lnTo>
                <a:close/>
                <a:moveTo>
                  <a:pt x="1269" y="588"/>
                </a:moveTo>
                <a:lnTo>
                  <a:pt x="1269" y="832"/>
                </a:lnTo>
                <a:lnTo>
                  <a:pt x="1322" y="832"/>
                </a:lnTo>
                <a:lnTo>
                  <a:pt x="1322" y="623"/>
                </a:lnTo>
                <a:cubicBezTo>
                  <a:pt x="1390" y="610"/>
                  <a:pt x="1421" y="632"/>
                  <a:pt x="1419" y="669"/>
                </a:cubicBezTo>
                <a:cubicBezTo>
                  <a:pt x="1416" y="721"/>
                  <a:pt x="1370" y="732"/>
                  <a:pt x="1327" y="725"/>
                </a:cubicBezTo>
                <a:lnTo>
                  <a:pt x="1344" y="767"/>
                </a:lnTo>
                <a:cubicBezTo>
                  <a:pt x="1417" y="772"/>
                  <a:pt x="1474" y="737"/>
                  <a:pt x="1472" y="663"/>
                </a:cubicBezTo>
                <a:cubicBezTo>
                  <a:pt x="1471" y="604"/>
                  <a:pt x="1421" y="554"/>
                  <a:pt x="1269" y="588"/>
                </a:cubicBezTo>
                <a:close/>
                <a:moveTo>
                  <a:pt x="1853" y="779"/>
                </a:moveTo>
                <a:cubicBezTo>
                  <a:pt x="1837" y="787"/>
                  <a:pt x="1816" y="792"/>
                  <a:pt x="1798" y="792"/>
                </a:cubicBezTo>
                <a:cubicBezTo>
                  <a:pt x="1745" y="794"/>
                  <a:pt x="1708" y="760"/>
                  <a:pt x="1709" y="707"/>
                </a:cubicBezTo>
                <a:cubicBezTo>
                  <a:pt x="1710" y="655"/>
                  <a:pt x="1744" y="619"/>
                  <a:pt x="1795" y="619"/>
                </a:cubicBezTo>
                <a:cubicBezTo>
                  <a:pt x="1811" y="619"/>
                  <a:pt x="1830" y="624"/>
                  <a:pt x="1844" y="630"/>
                </a:cubicBezTo>
                <a:lnTo>
                  <a:pt x="1846" y="589"/>
                </a:lnTo>
                <a:cubicBezTo>
                  <a:pt x="1829" y="583"/>
                  <a:pt x="1806" y="580"/>
                  <a:pt x="1787" y="580"/>
                </a:cubicBezTo>
                <a:cubicBezTo>
                  <a:pt x="1713" y="580"/>
                  <a:pt x="1652" y="630"/>
                  <a:pt x="1650" y="708"/>
                </a:cubicBezTo>
                <a:cubicBezTo>
                  <a:pt x="1649" y="792"/>
                  <a:pt x="1711" y="837"/>
                  <a:pt x="1791" y="833"/>
                </a:cubicBezTo>
                <a:cubicBezTo>
                  <a:pt x="1811" y="832"/>
                  <a:pt x="1837" y="828"/>
                  <a:pt x="1855" y="820"/>
                </a:cubicBezTo>
                <a:lnTo>
                  <a:pt x="1853" y="779"/>
                </a:lnTo>
                <a:close/>
                <a:moveTo>
                  <a:pt x="1147" y="792"/>
                </a:moveTo>
                <a:cubicBezTo>
                  <a:pt x="1094" y="794"/>
                  <a:pt x="1056" y="760"/>
                  <a:pt x="1057" y="707"/>
                </a:cubicBezTo>
                <a:cubicBezTo>
                  <a:pt x="1058" y="655"/>
                  <a:pt x="1092" y="619"/>
                  <a:pt x="1143" y="619"/>
                </a:cubicBezTo>
                <a:cubicBezTo>
                  <a:pt x="1160" y="619"/>
                  <a:pt x="1178" y="624"/>
                  <a:pt x="1193" y="630"/>
                </a:cubicBezTo>
                <a:lnTo>
                  <a:pt x="1195" y="589"/>
                </a:lnTo>
                <a:cubicBezTo>
                  <a:pt x="1177" y="583"/>
                  <a:pt x="1154" y="580"/>
                  <a:pt x="1135" y="580"/>
                </a:cubicBezTo>
                <a:cubicBezTo>
                  <a:pt x="1061" y="580"/>
                  <a:pt x="1001" y="630"/>
                  <a:pt x="999" y="708"/>
                </a:cubicBezTo>
                <a:cubicBezTo>
                  <a:pt x="997" y="792"/>
                  <a:pt x="1059" y="837"/>
                  <a:pt x="1139" y="833"/>
                </a:cubicBezTo>
                <a:cubicBezTo>
                  <a:pt x="1160" y="832"/>
                  <a:pt x="1186" y="828"/>
                  <a:pt x="1204" y="820"/>
                </a:cubicBezTo>
                <a:lnTo>
                  <a:pt x="1202" y="779"/>
                </a:lnTo>
                <a:cubicBezTo>
                  <a:pt x="1185" y="787"/>
                  <a:pt x="1165" y="792"/>
                  <a:pt x="1147" y="792"/>
                </a:cubicBezTo>
                <a:close/>
                <a:moveTo>
                  <a:pt x="1534" y="832"/>
                </a:moveTo>
                <a:lnTo>
                  <a:pt x="1588" y="832"/>
                </a:lnTo>
                <a:lnTo>
                  <a:pt x="1588" y="583"/>
                </a:lnTo>
                <a:lnTo>
                  <a:pt x="1534" y="583"/>
                </a:lnTo>
                <a:lnTo>
                  <a:pt x="1534" y="832"/>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58" name="TextBox 11"/>
          <p:cNvSpPr txBox="1">
            <a:spLocks noChangeArrowheads="1"/>
          </p:cNvSpPr>
          <p:nvPr/>
        </p:nvSpPr>
        <p:spPr bwMode="auto">
          <a:xfrm>
            <a:off x="930275" y="2205038"/>
            <a:ext cx="29543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400">
                <a:solidFill>
                  <a:schemeClr val="accent2"/>
                </a:solidFill>
                <a:latin typeface="楷体_GB2312" pitchFamily="1" charset="-122"/>
                <a:ea typeface="楷体_GB2312" pitchFamily="1" charset="-122"/>
              </a:rPr>
              <a:t>风雨人生  太保相伴</a:t>
            </a:r>
          </a:p>
        </p:txBody>
      </p:sp>
    </p:spTree>
  </p:cSld>
  <p:clrMapOvr>
    <a:masterClrMapping/>
  </p:clrMapOvr>
  <p:transition spd="slow" advTm="6184">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6152"/>
                                        </p:tgtEl>
                                        <p:attrNameLst>
                                          <p:attrName>style.visibility</p:attrName>
                                        </p:attrNameLst>
                                      </p:cBhvr>
                                      <p:to>
                                        <p:strVal val="visible"/>
                                      </p:to>
                                    </p:set>
                                    <p:anim by="(-#ppt_w*2)" calcmode="lin" valueType="num">
                                      <p:cBhvr rctx="PPT">
                                        <p:cTn id="7" dur="500" autoRev="1" fill="hold">
                                          <p:stCondLst>
                                            <p:cond delay="0"/>
                                          </p:stCondLst>
                                        </p:cTn>
                                        <p:tgtEl>
                                          <p:spTgt spid="6152"/>
                                        </p:tgtEl>
                                        <p:attrNameLst>
                                          <p:attrName>ppt_w</p:attrName>
                                        </p:attrNameLst>
                                      </p:cBhvr>
                                    </p:anim>
                                    <p:anim by="(#ppt_w*0.50)" calcmode="lin" valueType="num">
                                      <p:cBhvr>
                                        <p:cTn id="8" dur="500" decel="50000" autoRev="1" fill="hold">
                                          <p:stCondLst>
                                            <p:cond delay="0"/>
                                          </p:stCondLst>
                                        </p:cTn>
                                        <p:tgtEl>
                                          <p:spTgt spid="6152"/>
                                        </p:tgtEl>
                                        <p:attrNameLst>
                                          <p:attrName>ppt_x</p:attrName>
                                        </p:attrNameLst>
                                      </p:cBhvr>
                                    </p:anim>
                                    <p:anim from="(-#ppt_h/2)" to="(#ppt_y)" calcmode="lin" valueType="num">
                                      <p:cBhvr>
                                        <p:cTn id="9" dur="1000" fill="hold">
                                          <p:stCondLst>
                                            <p:cond delay="0"/>
                                          </p:stCondLst>
                                        </p:cTn>
                                        <p:tgtEl>
                                          <p:spTgt spid="6152"/>
                                        </p:tgtEl>
                                        <p:attrNameLst>
                                          <p:attrName>ppt_y</p:attrName>
                                        </p:attrNameLst>
                                      </p:cBhvr>
                                    </p:anim>
                                    <p:animRot by="21600000">
                                      <p:cBhvr>
                                        <p:cTn id="10" dur="1000" fill="hold">
                                          <p:stCondLst>
                                            <p:cond delay="0"/>
                                          </p:stCondLst>
                                        </p:cTn>
                                        <p:tgtEl>
                                          <p:spTgt spid="6152"/>
                                        </p:tgtEl>
                                        <p:attrNameLst>
                                          <p:attrName>r</p:attrName>
                                        </p:attrNameLst>
                                      </p:cBhvr>
                                    </p:animRot>
                                  </p:childTnLst>
                                </p:cTn>
                              </p:par>
                            </p:childTnLst>
                          </p:cTn>
                        </p:par>
                        <p:par>
                          <p:cTn id="11" fill="hold">
                            <p:stCondLst>
                              <p:cond delay="1399"/>
                            </p:stCondLst>
                            <p:childTnLst>
                              <p:par>
                                <p:cTn id="12" presetID="56" presetClass="entr" presetSubtype="0" fill="hold" grpId="0" nodeType="afterEffect">
                                  <p:stCondLst>
                                    <p:cond delay="0"/>
                                  </p:stCondLst>
                                  <p:iterate type="lt">
                                    <p:tmPct val="10000"/>
                                  </p:iterate>
                                  <p:childTnLst>
                                    <p:set>
                                      <p:cBhvr>
                                        <p:cTn id="13" dur="1" fill="hold">
                                          <p:stCondLst>
                                            <p:cond delay="0"/>
                                          </p:stCondLst>
                                        </p:cTn>
                                        <p:tgtEl>
                                          <p:spTgt spid="6153"/>
                                        </p:tgtEl>
                                        <p:attrNameLst>
                                          <p:attrName>style.visibility</p:attrName>
                                        </p:attrNameLst>
                                      </p:cBhvr>
                                      <p:to>
                                        <p:strVal val="visible"/>
                                      </p:to>
                                    </p:set>
                                    <p:anim by="(-#ppt_w*2)" calcmode="lin" valueType="num">
                                      <p:cBhvr rctx="PPT">
                                        <p:cTn id="14" dur="500" autoRev="1" fill="hold">
                                          <p:stCondLst>
                                            <p:cond delay="0"/>
                                          </p:stCondLst>
                                        </p:cTn>
                                        <p:tgtEl>
                                          <p:spTgt spid="6153"/>
                                        </p:tgtEl>
                                        <p:attrNameLst>
                                          <p:attrName>ppt_w</p:attrName>
                                        </p:attrNameLst>
                                      </p:cBhvr>
                                    </p:anim>
                                    <p:anim by="(#ppt_w*0.50)" calcmode="lin" valueType="num">
                                      <p:cBhvr>
                                        <p:cTn id="15" dur="500" decel="50000" autoRev="1" fill="hold">
                                          <p:stCondLst>
                                            <p:cond delay="0"/>
                                          </p:stCondLst>
                                        </p:cTn>
                                        <p:tgtEl>
                                          <p:spTgt spid="6153"/>
                                        </p:tgtEl>
                                        <p:attrNameLst>
                                          <p:attrName>ppt_x</p:attrName>
                                        </p:attrNameLst>
                                      </p:cBhvr>
                                    </p:anim>
                                    <p:anim from="(-#ppt_h/2)" to="(#ppt_y)" calcmode="lin" valueType="num">
                                      <p:cBhvr>
                                        <p:cTn id="16" dur="1000" fill="hold">
                                          <p:stCondLst>
                                            <p:cond delay="0"/>
                                          </p:stCondLst>
                                        </p:cTn>
                                        <p:tgtEl>
                                          <p:spTgt spid="6153"/>
                                        </p:tgtEl>
                                        <p:attrNameLst>
                                          <p:attrName>ppt_y</p:attrName>
                                        </p:attrNameLst>
                                      </p:cBhvr>
                                    </p:anim>
                                    <p:animRot by="21600000">
                                      <p:cBhvr>
                                        <p:cTn id="17" dur="1000" fill="hold">
                                          <p:stCondLst>
                                            <p:cond delay="0"/>
                                          </p:stCondLst>
                                        </p:cTn>
                                        <p:tgtEl>
                                          <p:spTgt spid="6153"/>
                                        </p:tgtEl>
                                        <p:attrNameLst>
                                          <p:attrName>r</p:attrName>
                                        </p:attrNameLst>
                                      </p:cBhvr>
                                    </p:animRot>
                                  </p:childTnLst>
                                </p:cTn>
                              </p:par>
                            </p:childTnLst>
                          </p:cTn>
                        </p:par>
                        <p:par>
                          <p:cTn id="18" fill="hold">
                            <p:stCondLst>
                              <p:cond delay="3599"/>
                            </p:stCondLst>
                            <p:childTnLst>
                              <p:par>
                                <p:cTn id="19" presetID="31" presetClass="entr" presetSubtype="0" fill="hold" grpId="0" nodeType="afterEffect">
                                  <p:stCondLst>
                                    <p:cond delay="0"/>
                                  </p:stCondLst>
                                  <p:childTnLst>
                                    <p:set>
                                      <p:cBhvr>
                                        <p:cTn id="20" dur="1" fill="hold">
                                          <p:stCondLst>
                                            <p:cond delay="0"/>
                                          </p:stCondLst>
                                        </p:cTn>
                                        <p:tgtEl>
                                          <p:spTgt spid="6147"/>
                                        </p:tgtEl>
                                        <p:attrNameLst>
                                          <p:attrName>style.visibility</p:attrName>
                                        </p:attrNameLst>
                                      </p:cBhvr>
                                      <p:to>
                                        <p:strVal val="visible"/>
                                      </p:to>
                                    </p:set>
                                    <p:anim calcmode="lin" valueType="num">
                                      <p:cBhvr>
                                        <p:cTn id="21" dur="1000" fill="hold"/>
                                        <p:tgtEl>
                                          <p:spTgt spid="6147"/>
                                        </p:tgtEl>
                                        <p:attrNameLst>
                                          <p:attrName>ppt_w</p:attrName>
                                        </p:attrNameLst>
                                      </p:cBhvr>
                                      <p:tavLst>
                                        <p:tav tm="0">
                                          <p:val>
                                            <p:fltVal val="0"/>
                                          </p:val>
                                        </p:tav>
                                        <p:tav tm="100000">
                                          <p:val>
                                            <p:strVal val="#ppt_w"/>
                                          </p:val>
                                        </p:tav>
                                      </p:tavLst>
                                    </p:anim>
                                    <p:anim calcmode="lin" valueType="num">
                                      <p:cBhvr>
                                        <p:cTn id="22" dur="1000" fill="hold"/>
                                        <p:tgtEl>
                                          <p:spTgt spid="6147"/>
                                        </p:tgtEl>
                                        <p:attrNameLst>
                                          <p:attrName>ppt_h</p:attrName>
                                        </p:attrNameLst>
                                      </p:cBhvr>
                                      <p:tavLst>
                                        <p:tav tm="0">
                                          <p:val>
                                            <p:fltVal val="0"/>
                                          </p:val>
                                        </p:tav>
                                        <p:tav tm="100000">
                                          <p:val>
                                            <p:strVal val="#ppt_h"/>
                                          </p:val>
                                        </p:tav>
                                      </p:tavLst>
                                    </p:anim>
                                    <p:anim calcmode="lin" valueType="num">
                                      <p:cBhvr>
                                        <p:cTn id="23" dur="1000" fill="hold"/>
                                        <p:tgtEl>
                                          <p:spTgt spid="6147"/>
                                        </p:tgtEl>
                                        <p:attrNameLst>
                                          <p:attrName>style.rotation</p:attrName>
                                        </p:attrNameLst>
                                      </p:cBhvr>
                                      <p:tavLst>
                                        <p:tav tm="0">
                                          <p:val>
                                            <p:fltVal val="90"/>
                                          </p:val>
                                        </p:tav>
                                        <p:tav tm="100000">
                                          <p:val>
                                            <p:fltVal val="0"/>
                                          </p:val>
                                        </p:tav>
                                      </p:tavLst>
                                    </p:anim>
                                    <p:animEffect transition="in" filter="fade">
                                      <p:cBhvr>
                                        <p:cTn id="24" dur="1000"/>
                                        <p:tgtEl>
                                          <p:spTgt spid="6147"/>
                                        </p:tgtEl>
                                      </p:cBhvr>
                                    </p:animEffect>
                                  </p:childTnLst>
                                </p:cTn>
                              </p:par>
                            </p:childTnLst>
                          </p:cTn>
                        </p:par>
                        <p:par>
                          <p:cTn id="25" fill="hold">
                            <p:stCondLst>
                              <p:cond delay="4599"/>
                            </p:stCondLst>
                            <p:childTnLst>
                              <p:par>
                                <p:cTn id="26" presetID="2" presetClass="entr" presetSubtype="6" fill="hold" nodeType="afterEffect">
                                  <p:stCondLst>
                                    <p:cond delay="0"/>
                                  </p:stCondLst>
                                  <p:childTnLst>
                                    <p:set>
                                      <p:cBhvr>
                                        <p:cTn id="27" dur="1" fill="hold">
                                          <p:stCondLst>
                                            <p:cond delay="0"/>
                                          </p:stCondLst>
                                        </p:cTn>
                                        <p:tgtEl>
                                          <p:spTgt spid="6149"/>
                                        </p:tgtEl>
                                        <p:attrNameLst>
                                          <p:attrName>style.visibility</p:attrName>
                                        </p:attrNameLst>
                                      </p:cBhvr>
                                      <p:to>
                                        <p:strVal val="visible"/>
                                      </p:to>
                                    </p:set>
                                    <p:anim calcmode="lin" valueType="num">
                                      <p:cBhvr additive="base">
                                        <p:cTn id="28" dur="500" fill="hold"/>
                                        <p:tgtEl>
                                          <p:spTgt spid="6149"/>
                                        </p:tgtEl>
                                        <p:attrNameLst>
                                          <p:attrName>ppt_x</p:attrName>
                                        </p:attrNameLst>
                                      </p:cBhvr>
                                      <p:tavLst>
                                        <p:tav tm="0">
                                          <p:val>
                                            <p:strVal val="1+#ppt_w/2"/>
                                          </p:val>
                                        </p:tav>
                                        <p:tav tm="100000">
                                          <p:val>
                                            <p:strVal val="#ppt_x"/>
                                          </p:val>
                                        </p:tav>
                                      </p:tavLst>
                                    </p:anim>
                                    <p:anim calcmode="lin" valueType="num">
                                      <p:cBhvr additive="base">
                                        <p:cTn id="29" dur="500" fill="hold"/>
                                        <p:tgtEl>
                                          <p:spTgt spid="6149"/>
                                        </p:tgtEl>
                                        <p:attrNameLst>
                                          <p:attrName>ppt_y</p:attrName>
                                        </p:attrNameLst>
                                      </p:cBhvr>
                                      <p:tavLst>
                                        <p:tav tm="0">
                                          <p:val>
                                            <p:strVal val="1+#ppt_h/2"/>
                                          </p:val>
                                        </p:tav>
                                        <p:tav tm="100000">
                                          <p:val>
                                            <p:strVal val="#ppt_y"/>
                                          </p:val>
                                        </p:tav>
                                      </p:tavLst>
                                    </p:anim>
                                  </p:childTnLst>
                                </p:cTn>
                              </p:par>
                              <p:par>
                                <p:cTn id="30" presetID="2" presetClass="entr" presetSubtype="6" fill="hold" nodeType="withEffect">
                                  <p:stCondLst>
                                    <p:cond delay="0"/>
                                  </p:stCondLst>
                                  <p:childTnLst>
                                    <p:set>
                                      <p:cBhvr>
                                        <p:cTn id="31" dur="1" fill="hold">
                                          <p:stCondLst>
                                            <p:cond delay="0"/>
                                          </p:stCondLst>
                                        </p:cTn>
                                        <p:tgtEl>
                                          <p:spTgt spid="6148"/>
                                        </p:tgtEl>
                                        <p:attrNameLst>
                                          <p:attrName>style.visibility</p:attrName>
                                        </p:attrNameLst>
                                      </p:cBhvr>
                                      <p:to>
                                        <p:strVal val="visible"/>
                                      </p:to>
                                    </p:set>
                                    <p:anim calcmode="lin" valueType="num">
                                      <p:cBhvr additive="base">
                                        <p:cTn id="32" dur="500" fill="hold"/>
                                        <p:tgtEl>
                                          <p:spTgt spid="6148"/>
                                        </p:tgtEl>
                                        <p:attrNameLst>
                                          <p:attrName>ppt_x</p:attrName>
                                        </p:attrNameLst>
                                      </p:cBhvr>
                                      <p:tavLst>
                                        <p:tav tm="0">
                                          <p:val>
                                            <p:strVal val="1+#ppt_w/2"/>
                                          </p:val>
                                        </p:tav>
                                        <p:tav tm="100000">
                                          <p:val>
                                            <p:strVal val="#ppt_x"/>
                                          </p:val>
                                        </p:tav>
                                      </p:tavLst>
                                    </p:anim>
                                    <p:anim calcmode="lin" valueType="num">
                                      <p:cBhvr additive="base">
                                        <p:cTn id="33" dur="500" fill="hold"/>
                                        <p:tgtEl>
                                          <p:spTgt spid="6148"/>
                                        </p:tgtEl>
                                        <p:attrNameLst>
                                          <p:attrName>ppt_y</p:attrName>
                                        </p:attrNameLst>
                                      </p:cBhvr>
                                      <p:tavLst>
                                        <p:tav tm="0">
                                          <p:val>
                                            <p:strVal val="1+#ppt_h/2"/>
                                          </p:val>
                                        </p:tav>
                                        <p:tav tm="100000">
                                          <p:val>
                                            <p:strVal val="#ppt_y"/>
                                          </p:val>
                                        </p:tav>
                                      </p:tavLst>
                                    </p:anim>
                                  </p:childTnLst>
                                </p:cTn>
                              </p:par>
                            </p:childTnLst>
                          </p:cTn>
                        </p:par>
                        <p:par>
                          <p:cTn id="34" fill="hold">
                            <p:stCondLst>
                              <p:cond delay="5099"/>
                            </p:stCondLst>
                            <p:childTnLst>
                              <p:par>
                                <p:cTn id="35" presetID="22" presetClass="entr" presetSubtype="8" fill="hold" grpId="0" nodeType="afterEffect">
                                  <p:stCondLst>
                                    <p:cond delay="0"/>
                                  </p:stCondLst>
                                  <p:childTnLst>
                                    <p:set>
                                      <p:cBhvr>
                                        <p:cTn id="36" dur="1" fill="hold">
                                          <p:stCondLst>
                                            <p:cond delay="0"/>
                                          </p:stCondLst>
                                        </p:cTn>
                                        <p:tgtEl>
                                          <p:spTgt spid="6150"/>
                                        </p:tgtEl>
                                        <p:attrNameLst>
                                          <p:attrName>style.visibility</p:attrName>
                                        </p:attrNameLst>
                                      </p:cBhvr>
                                      <p:to>
                                        <p:strVal val="visible"/>
                                      </p:to>
                                    </p:set>
                                    <p:animEffect transition="in" filter="wipe(left)">
                                      <p:cBhvr>
                                        <p:cTn id="37" dur="500"/>
                                        <p:tgtEl>
                                          <p:spTgt spid="6150"/>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6151"/>
                                        </p:tgtEl>
                                        <p:attrNameLst>
                                          <p:attrName>style.visibility</p:attrName>
                                        </p:attrNameLst>
                                      </p:cBhvr>
                                      <p:to>
                                        <p:strVal val="visible"/>
                                      </p:to>
                                    </p:set>
                                    <p:animEffect transition="in" filter="wipe(left)">
                                      <p:cBhvr>
                                        <p:cTn id="40" dur="500"/>
                                        <p:tgtEl>
                                          <p:spTgt spid="6151"/>
                                        </p:tgtEl>
                                      </p:cBhvr>
                                    </p:animEffect>
                                  </p:childTnLst>
                                </p:cTn>
                              </p:par>
                            </p:childTnLst>
                          </p:cTn>
                        </p:par>
                        <p:par>
                          <p:cTn id="41" fill="hold">
                            <p:stCondLst>
                              <p:cond delay="5599"/>
                            </p:stCondLst>
                            <p:childTnLst>
                              <p:par>
                                <p:cTn id="42" presetID="2" presetClass="entr" presetSubtype="9" fill="hold" nodeType="afterEffect">
                                  <p:stCondLst>
                                    <p:cond delay="0"/>
                                  </p:stCondLst>
                                  <p:childTnLst>
                                    <p:set>
                                      <p:cBhvr>
                                        <p:cTn id="43" dur="1" fill="hold">
                                          <p:stCondLst>
                                            <p:cond delay="0"/>
                                          </p:stCondLst>
                                        </p:cTn>
                                        <p:tgtEl>
                                          <p:spTgt spid="6146"/>
                                        </p:tgtEl>
                                        <p:attrNameLst>
                                          <p:attrName>style.visibility</p:attrName>
                                        </p:attrNameLst>
                                      </p:cBhvr>
                                      <p:to>
                                        <p:strVal val="visible"/>
                                      </p:to>
                                    </p:set>
                                    <p:anim calcmode="lin" valueType="num">
                                      <p:cBhvr additive="base">
                                        <p:cTn id="44" dur="500" fill="hold"/>
                                        <p:tgtEl>
                                          <p:spTgt spid="6146"/>
                                        </p:tgtEl>
                                        <p:attrNameLst>
                                          <p:attrName>ppt_x</p:attrName>
                                        </p:attrNameLst>
                                      </p:cBhvr>
                                      <p:tavLst>
                                        <p:tav tm="0">
                                          <p:val>
                                            <p:strVal val="0-#ppt_w/2"/>
                                          </p:val>
                                        </p:tav>
                                        <p:tav tm="100000">
                                          <p:val>
                                            <p:strVal val="#ppt_x"/>
                                          </p:val>
                                        </p:tav>
                                      </p:tavLst>
                                    </p:anim>
                                    <p:anim calcmode="lin" valueType="num">
                                      <p:cBhvr additive="base">
                                        <p:cTn id="45" dur="500" fill="hold"/>
                                        <p:tgtEl>
                                          <p:spTgt spid="614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autoUpdateAnimBg="0"/>
      <p:bldP spid="6150" grpId="0" autoUpdateAnimBg="0"/>
      <p:bldP spid="6151" grpId="0" autoUpdateAnimBg="0"/>
      <p:bldP spid="6152" grpId="0" autoUpdateAnimBg="0"/>
      <p:bldP spid="6153"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31"/>
          <p:cNvSpPr txBox="1">
            <a:spLocks noChangeArrowheads="1"/>
          </p:cNvSpPr>
          <p:nvPr/>
        </p:nvSpPr>
        <p:spPr bwMode="auto">
          <a:xfrm>
            <a:off x="719138" y="133350"/>
            <a:ext cx="23399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400">
                <a:solidFill>
                  <a:schemeClr val="accent1"/>
                </a:solidFill>
                <a:latin typeface="微软雅黑" panose="020B0503020204020204" pitchFamily="34" charset="-122"/>
              </a:rPr>
              <a:t>请输入您的标题</a:t>
            </a:r>
          </a:p>
        </p:txBody>
      </p:sp>
      <p:sp>
        <p:nvSpPr>
          <p:cNvPr id="17411" name="Freeform 5"/>
          <p:cNvSpPr>
            <a:spLocks noEditPoints="1"/>
          </p:cNvSpPr>
          <p:nvPr/>
        </p:nvSpPr>
        <p:spPr bwMode="auto">
          <a:xfrm>
            <a:off x="231775" y="120650"/>
            <a:ext cx="474663" cy="473075"/>
          </a:xfrm>
          <a:custGeom>
            <a:avLst/>
            <a:gdLst>
              <a:gd name="T0" fmla="*/ 77053843 w 1462"/>
              <a:gd name="T1" fmla="*/ 0 h 1462"/>
              <a:gd name="T2" fmla="*/ 154107362 w 1462"/>
              <a:gd name="T3" fmla="*/ 76539134 h 1462"/>
              <a:gd name="T4" fmla="*/ 77053843 w 1462"/>
              <a:gd name="T5" fmla="*/ 153077945 h 1462"/>
              <a:gd name="T6" fmla="*/ 0 w 1462"/>
              <a:gd name="T7" fmla="*/ 76539134 h 1462"/>
              <a:gd name="T8" fmla="*/ 77053843 w 1462"/>
              <a:gd name="T9" fmla="*/ 0 h 1462"/>
              <a:gd name="T10" fmla="*/ 77791487 w 1462"/>
              <a:gd name="T11" fmla="*/ 32877095 h 1462"/>
              <a:gd name="T12" fmla="*/ 100349018 w 1462"/>
              <a:gd name="T13" fmla="*/ 45860447 h 1462"/>
              <a:gd name="T14" fmla="*/ 102773306 w 1462"/>
              <a:gd name="T15" fmla="*/ 41777182 h 1462"/>
              <a:gd name="T16" fmla="*/ 103089531 w 1462"/>
              <a:gd name="T17" fmla="*/ 39159414 h 1462"/>
              <a:gd name="T18" fmla="*/ 101508403 w 1462"/>
              <a:gd name="T19" fmla="*/ 37065523 h 1462"/>
              <a:gd name="T20" fmla="*/ 84853966 w 1462"/>
              <a:gd name="T21" fmla="*/ 27537366 h 1462"/>
              <a:gd name="T22" fmla="*/ 82218644 w 1462"/>
              <a:gd name="T23" fmla="*/ 27223169 h 1462"/>
              <a:gd name="T24" fmla="*/ 80110582 w 1462"/>
              <a:gd name="T25" fmla="*/ 28898346 h 1462"/>
              <a:gd name="T26" fmla="*/ 77791487 w 1462"/>
              <a:gd name="T27" fmla="*/ 32877095 h 1462"/>
              <a:gd name="T28" fmla="*/ 72837394 w 1462"/>
              <a:gd name="T29" fmla="*/ 41358145 h 1462"/>
              <a:gd name="T30" fmla="*/ 72837394 w 1462"/>
              <a:gd name="T31" fmla="*/ 41358145 h 1462"/>
              <a:gd name="T32" fmla="*/ 77791487 w 1462"/>
              <a:gd name="T33" fmla="*/ 44185270 h 1462"/>
              <a:gd name="T34" fmla="*/ 58607244 w 1462"/>
              <a:gd name="T35" fmla="*/ 77167204 h 1462"/>
              <a:gd name="T36" fmla="*/ 53758344 w 1462"/>
              <a:gd name="T37" fmla="*/ 74340080 h 1462"/>
              <a:gd name="T38" fmla="*/ 72837394 w 1462"/>
              <a:gd name="T39" fmla="*/ 41358145 h 1462"/>
              <a:gd name="T40" fmla="*/ 48593219 w 1462"/>
              <a:gd name="T41" fmla="*/ 82611774 h 1462"/>
              <a:gd name="T42" fmla="*/ 48593219 w 1462"/>
              <a:gd name="T43" fmla="*/ 82611774 h 1462"/>
              <a:gd name="T44" fmla="*/ 47223124 w 1462"/>
              <a:gd name="T45" fmla="*/ 100725822 h 1462"/>
              <a:gd name="T46" fmla="*/ 56498858 w 1462"/>
              <a:gd name="T47" fmla="*/ 105961034 h 1462"/>
              <a:gd name="T48" fmla="*/ 72204943 w 1462"/>
              <a:gd name="T49" fmla="*/ 95490609 h 1462"/>
              <a:gd name="T50" fmla="*/ 58501728 w 1462"/>
              <a:gd name="T51" fmla="*/ 91407021 h 1462"/>
              <a:gd name="T52" fmla="*/ 48593219 w 1462"/>
              <a:gd name="T53" fmla="*/ 82611774 h 1462"/>
              <a:gd name="T54" fmla="*/ 77370069 w 1462"/>
              <a:gd name="T55" fmla="*/ 102296159 h 1462"/>
              <a:gd name="T56" fmla="*/ 77370069 w 1462"/>
              <a:gd name="T57" fmla="*/ 102296159 h 1462"/>
              <a:gd name="T58" fmla="*/ 43955352 w 1462"/>
              <a:gd name="T59" fmla="*/ 124598312 h 1462"/>
              <a:gd name="T60" fmla="*/ 37314616 w 1462"/>
              <a:gd name="T61" fmla="*/ 120724404 h 1462"/>
              <a:gd name="T62" fmla="*/ 40055129 w 1462"/>
              <a:gd name="T63" fmla="*/ 80831756 h 1462"/>
              <a:gd name="T64" fmla="*/ 42374224 w 1462"/>
              <a:gd name="T65" fmla="*/ 76957848 h 1462"/>
              <a:gd name="T66" fmla="*/ 62401951 w 1462"/>
              <a:gd name="T67" fmla="*/ 42510092 h 1462"/>
              <a:gd name="T68" fmla="*/ 70412782 w 1462"/>
              <a:gd name="T69" fmla="*/ 28688989 h 1462"/>
              <a:gd name="T70" fmla="*/ 72731878 w 1462"/>
              <a:gd name="T71" fmla="*/ 24605401 h 1462"/>
              <a:gd name="T72" fmla="*/ 80110582 w 1462"/>
              <a:gd name="T73" fmla="*/ 19056315 h 1462"/>
              <a:gd name="T74" fmla="*/ 89175607 w 1462"/>
              <a:gd name="T75" fmla="*/ 20207939 h 1462"/>
              <a:gd name="T76" fmla="*/ 105724852 w 1462"/>
              <a:gd name="T77" fmla="*/ 29736097 h 1462"/>
              <a:gd name="T78" fmla="*/ 111311396 w 1462"/>
              <a:gd name="T79" fmla="*/ 36960683 h 1462"/>
              <a:gd name="T80" fmla="*/ 110152010 w 1462"/>
              <a:gd name="T81" fmla="*/ 46070127 h 1462"/>
              <a:gd name="T82" fmla="*/ 77370069 w 1462"/>
              <a:gd name="T83" fmla="*/ 102296159 h 1462"/>
              <a:gd name="T84" fmla="*/ 62190918 w 1462"/>
              <a:gd name="T85" fmla="*/ 120096010 h 1462"/>
              <a:gd name="T86" fmla="*/ 113630491 w 1462"/>
              <a:gd name="T87" fmla="*/ 120096010 h 1462"/>
              <a:gd name="T88" fmla="*/ 119111842 w 1462"/>
              <a:gd name="T89" fmla="*/ 125540579 h 1462"/>
              <a:gd name="T90" fmla="*/ 119111842 w 1462"/>
              <a:gd name="T91" fmla="*/ 125540579 h 1462"/>
              <a:gd name="T92" fmla="*/ 113630491 w 1462"/>
              <a:gd name="T93" fmla="*/ 130985148 h 1462"/>
              <a:gd name="T94" fmla="*/ 62190918 w 1462"/>
              <a:gd name="T95" fmla="*/ 130985148 h 1462"/>
              <a:gd name="T96" fmla="*/ 56709891 w 1462"/>
              <a:gd name="T97" fmla="*/ 125540579 h 1462"/>
              <a:gd name="T98" fmla="*/ 56709891 w 1462"/>
              <a:gd name="T99" fmla="*/ 125540579 h 1462"/>
              <a:gd name="T100" fmla="*/ 62190918 w 1462"/>
              <a:gd name="T101" fmla="*/ 120096010 h 146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462" h="1462">
                <a:moveTo>
                  <a:pt x="731" y="0"/>
                </a:moveTo>
                <a:cubicBezTo>
                  <a:pt x="1135" y="0"/>
                  <a:pt x="1462" y="327"/>
                  <a:pt x="1462" y="731"/>
                </a:cubicBezTo>
                <a:cubicBezTo>
                  <a:pt x="1462" y="1135"/>
                  <a:pt x="1135" y="1462"/>
                  <a:pt x="731" y="1462"/>
                </a:cubicBezTo>
                <a:cubicBezTo>
                  <a:pt x="327" y="1462"/>
                  <a:pt x="0" y="1135"/>
                  <a:pt x="0" y="731"/>
                </a:cubicBezTo>
                <a:cubicBezTo>
                  <a:pt x="0" y="327"/>
                  <a:pt x="327" y="0"/>
                  <a:pt x="731" y="0"/>
                </a:cubicBezTo>
                <a:close/>
                <a:moveTo>
                  <a:pt x="738" y="314"/>
                </a:moveTo>
                <a:lnTo>
                  <a:pt x="952" y="438"/>
                </a:lnTo>
                <a:lnTo>
                  <a:pt x="975" y="399"/>
                </a:lnTo>
                <a:cubicBezTo>
                  <a:pt x="979" y="392"/>
                  <a:pt x="980" y="383"/>
                  <a:pt x="978" y="374"/>
                </a:cubicBezTo>
                <a:cubicBezTo>
                  <a:pt x="976" y="366"/>
                  <a:pt x="971" y="359"/>
                  <a:pt x="963" y="354"/>
                </a:cubicBezTo>
                <a:lnTo>
                  <a:pt x="805" y="263"/>
                </a:lnTo>
                <a:cubicBezTo>
                  <a:pt x="798" y="259"/>
                  <a:pt x="789" y="258"/>
                  <a:pt x="780" y="260"/>
                </a:cubicBezTo>
                <a:cubicBezTo>
                  <a:pt x="772" y="262"/>
                  <a:pt x="765" y="268"/>
                  <a:pt x="760" y="276"/>
                </a:cubicBezTo>
                <a:lnTo>
                  <a:pt x="738" y="314"/>
                </a:lnTo>
                <a:close/>
                <a:moveTo>
                  <a:pt x="691" y="395"/>
                </a:moveTo>
                <a:lnTo>
                  <a:pt x="691" y="395"/>
                </a:lnTo>
                <a:lnTo>
                  <a:pt x="738" y="422"/>
                </a:lnTo>
                <a:lnTo>
                  <a:pt x="556" y="737"/>
                </a:lnTo>
                <a:lnTo>
                  <a:pt x="510" y="710"/>
                </a:lnTo>
                <a:lnTo>
                  <a:pt x="691" y="395"/>
                </a:lnTo>
                <a:close/>
                <a:moveTo>
                  <a:pt x="461" y="789"/>
                </a:moveTo>
                <a:lnTo>
                  <a:pt x="461" y="789"/>
                </a:lnTo>
                <a:lnTo>
                  <a:pt x="448" y="962"/>
                </a:lnTo>
                <a:lnTo>
                  <a:pt x="536" y="1012"/>
                </a:lnTo>
                <a:lnTo>
                  <a:pt x="685" y="912"/>
                </a:lnTo>
                <a:cubicBezTo>
                  <a:pt x="651" y="884"/>
                  <a:pt x="607" y="872"/>
                  <a:pt x="555" y="873"/>
                </a:cubicBezTo>
                <a:cubicBezTo>
                  <a:pt x="526" y="831"/>
                  <a:pt x="494" y="804"/>
                  <a:pt x="461" y="789"/>
                </a:cubicBezTo>
                <a:close/>
                <a:moveTo>
                  <a:pt x="734" y="977"/>
                </a:moveTo>
                <a:lnTo>
                  <a:pt x="734" y="977"/>
                </a:lnTo>
                <a:lnTo>
                  <a:pt x="417" y="1190"/>
                </a:lnTo>
                <a:lnTo>
                  <a:pt x="354" y="1153"/>
                </a:lnTo>
                <a:lnTo>
                  <a:pt x="380" y="772"/>
                </a:lnTo>
                <a:lnTo>
                  <a:pt x="402" y="735"/>
                </a:lnTo>
                <a:lnTo>
                  <a:pt x="592" y="406"/>
                </a:lnTo>
                <a:lnTo>
                  <a:pt x="668" y="274"/>
                </a:lnTo>
                <a:lnTo>
                  <a:pt x="690" y="235"/>
                </a:lnTo>
                <a:cubicBezTo>
                  <a:pt x="706" y="208"/>
                  <a:pt x="732" y="190"/>
                  <a:pt x="760" y="182"/>
                </a:cubicBezTo>
                <a:cubicBezTo>
                  <a:pt x="788" y="174"/>
                  <a:pt x="819" y="177"/>
                  <a:pt x="846" y="193"/>
                </a:cubicBezTo>
                <a:lnTo>
                  <a:pt x="1003" y="284"/>
                </a:lnTo>
                <a:cubicBezTo>
                  <a:pt x="1030" y="299"/>
                  <a:pt x="1049" y="325"/>
                  <a:pt x="1056" y="353"/>
                </a:cubicBezTo>
                <a:cubicBezTo>
                  <a:pt x="1064" y="381"/>
                  <a:pt x="1060" y="412"/>
                  <a:pt x="1045" y="440"/>
                </a:cubicBezTo>
                <a:cubicBezTo>
                  <a:pt x="941" y="619"/>
                  <a:pt x="838" y="798"/>
                  <a:pt x="734" y="977"/>
                </a:cubicBezTo>
                <a:close/>
                <a:moveTo>
                  <a:pt x="590" y="1147"/>
                </a:moveTo>
                <a:lnTo>
                  <a:pt x="1078" y="1147"/>
                </a:lnTo>
                <a:cubicBezTo>
                  <a:pt x="1107" y="1147"/>
                  <a:pt x="1130" y="1170"/>
                  <a:pt x="1130" y="1199"/>
                </a:cubicBezTo>
                <a:cubicBezTo>
                  <a:pt x="1130" y="1227"/>
                  <a:pt x="1107" y="1251"/>
                  <a:pt x="1078" y="1251"/>
                </a:cubicBezTo>
                <a:lnTo>
                  <a:pt x="590" y="1251"/>
                </a:lnTo>
                <a:cubicBezTo>
                  <a:pt x="562" y="1251"/>
                  <a:pt x="538" y="1227"/>
                  <a:pt x="538" y="1199"/>
                </a:cubicBezTo>
                <a:cubicBezTo>
                  <a:pt x="538" y="1170"/>
                  <a:pt x="562" y="1147"/>
                  <a:pt x="590" y="1147"/>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412" name="圆角矩形 3"/>
          <p:cNvSpPr>
            <a:spLocks noChangeArrowheads="1"/>
          </p:cNvSpPr>
          <p:nvPr/>
        </p:nvSpPr>
        <p:spPr bwMode="auto">
          <a:xfrm>
            <a:off x="4006850" y="2984500"/>
            <a:ext cx="4383088" cy="1287463"/>
          </a:xfrm>
          <a:prstGeom prst="roundRect">
            <a:avLst>
              <a:gd name="adj" fmla="val 9991"/>
            </a:avLst>
          </a:prstGeom>
          <a:solidFill>
            <a:srgbClr val="DEDEDE"/>
          </a:solidFill>
          <a:ln w="3175">
            <a:solidFill>
              <a:srgbClr val="9B9B9B"/>
            </a:solidFill>
            <a:round/>
          </a:ln>
        </p:spPr>
        <p:txBody>
          <a:bodyPr anchor="ctr"/>
          <a:lstStyle>
            <a:lvl1pPr marL="342900" indent="-342900">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lvl="2" eaLnBrk="1" hangingPunct="1">
              <a:spcBef>
                <a:spcPct val="0"/>
              </a:spcBef>
              <a:buFontTx/>
              <a:buNone/>
            </a:pPr>
            <a:endParaRPr lang="zh-CN" altLang="en-US" sz="1800"/>
          </a:p>
        </p:txBody>
      </p:sp>
      <p:sp>
        <p:nvSpPr>
          <p:cNvPr id="17413" name="TextBox 32"/>
          <p:cNvSpPr txBox="1">
            <a:spLocks noChangeArrowheads="1"/>
          </p:cNvSpPr>
          <p:nvPr/>
        </p:nvSpPr>
        <p:spPr bwMode="auto">
          <a:xfrm>
            <a:off x="4502150" y="3205163"/>
            <a:ext cx="3321050"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a:solidFill>
                  <a:schemeClr val="accent1"/>
                </a:solidFill>
              </a:rPr>
              <a:t>简单阐明课题的经济效益方面的价值简单阐明课题的经济效益方面的价值简单阐明课题的</a:t>
            </a:r>
          </a:p>
        </p:txBody>
      </p:sp>
      <p:sp>
        <p:nvSpPr>
          <p:cNvPr id="17414" name="圆角矩形 5"/>
          <p:cNvSpPr>
            <a:spLocks noChangeArrowheads="1"/>
          </p:cNvSpPr>
          <p:nvPr/>
        </p:nvSpPr>
        <p:spPr bwMode="auto">
          <a:xfrm>
            <a:off x="4006850" y="4789488"/>
            <a:ext cx="4383088" cy="1287462"/>
          </a:xfrm>
          <a:prstGeom prst="roundRect">
            <a:avLst>
              <a:gd name="adj" fmla="val 9991"/>
            </a:avLst>
          </a:prstGeom>
          <a:solidFill>
            <a:srgbClr val="DEDEDE"/>
          </a:solidFill>
          <a:ln w="3175">
            <a:solidFill>
              <a:srgbClr val="9B9B9B"/>
            </a:solidFill>
            <a:round/>
          </a:ln>
        </p:spPr>
        <p:txBody>
          <a:bodyPr anchor="ctr"/>
          <a:lstStyle>
            <a:lvl1pPr marL="342900" indent="-342900">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lvl="2" eaLnBrk="1" hangingPunct="1">
              <a:spcBef>
                <a:spcPct val="0"/>
              </a:spcBef>
              <a:buFontTx/>
              <a:buNone/>
            </a:pPr>
            <a:endParaRPr lang="zh-CN" altLang="en-US" sz="1800"/>
          </a:p>
        </p:txBody>
      </p:sp>
      <p:sp>
        <p:nvSpPr>
          <p:cNvPr id="17415" name="TextBox 32"/>
          <p:cNvSpPr txBox="1">
            <a:spLocks noChangeArrowheads="1"/>
          </p:cNvSpPr>
          <p:nvPr/>
        </p:nvSpPr>
        <p:spPr bwMode="auto">
          <a:xfrm>
            <a:off x="4618038" y="5019675"/>
            <a:ext cx="3321050" cy="69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a:solidFill>
                  <a:schemeClr val="accent1"/>
                </a:solidFill>
              </a:rPr>
              <a:t>简单阐明课题所能带来的社会效益，如示范效应，产业上游带动效应等。</a:t>
            </a:r>
          </a:p>
        </p:txBody>
      </p:sp>
      <p:sp>
        <p:nvSpPr>
          <p:cNvPr id="17416" name="圆角矩形 7"/>
          <p:cNvSpPr>
            <a:spLocks noChangeArrowheads="1"/>
          </p:cNvSpPr>
          <p:nvPr/>
        </p:nvSpPr>
        <p:spPr bwMode="auto">
          <a:xfrm>
            <a:off x="4006850" y="1196975"/>
            <a:ext cx="4383088" cy="1287463"/>
          </a:xfrm>
          <a:prstGeom prst="roundRect">
            <a:avLst>
              <a:gd name="adj" fmla="val 9991"/>
            </a:avLst>
          </a:prstGeom>
          <a:solidFill>
            <a:srgbClr val="DEDEDE"/>
          </a:solidFill>
          <a:ln w="3175">
            <a:solidFill>
              <a:srgbClr val="9B9B9B"/>
            </a:solidFill>
            <a:round/>
          </a:ln>
        </p:spPr>
        <p:txBody>
          <a:bodyPr anchor="ctr"/>
          <a:lstStyle>
            <a:lvl1pPr marL="342900" indent="-342900">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lvl="2" eaLnBrk="1" hangingPunct="1">
              <a:spcBef>
                <a:spcPct val="0"/>
              </a:spcBef>
              <a:buFontTx/>
              <a:buNone/>
            </a:pPr>
            <a:endParaRPr lang="zh-CN" altLang="en-US" sz="1800"/>
          </a:p>
        </p:txBody>
      </p:sp>
      <p:sp>
        <p:nvSpPr>
          <p:cNvPr id="17417" name="TextBox 32"/>
          <p:cNvSpPr txBox="1">
            <a:spLocks noChangeArrowheads="1"/>
          </p:cNvSpPr>
          <p:nvPr/>
        </p:nvSpPr>
        <p:spPr bwMode="auto">
          <a:xfrm>
            <a:off x="4506913" y="1477963"/>
            <a:ext cx="3322637" cy="69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a:solidFill>
                  <a:schemeClr val="accent1"/>
                </a:solidFill>
              </a:rPr>
              <a:t>简单说明理论课题的学术研究价值简单说明理论课题的学术研究价值简单说明理论课题</a:t>
            </a:r>
          </a:p>
        </p:txBody>
      </p:sp>
      <p:sp>
        <p:nvSpPr>
          <p:cNvPr id="17418" name="五边形 9"/>
          <p:cNvSpPr>
            <a:spLocks noChangeArrowheads="1"/>
          </p:cNvSpPr>
          <p:nvPr/>
        </p:nvSpPr>
        <p:spPr bwMode="auto">
          <a:xfrm>
            <a:off x="2697163" y="1563688"/>
            <a:ext cx="1852612" cy="569912"/>
          </a:xfrm>
          <a:prstGeom prst="homePlate">
            <a:avLst>
              <a:gd name="adj" fmla="val 49889"/>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endParaRPr lang="zh-CN" altLang="en-US" b="1">
              <a:solidFill>
                <a:srgbClr val="F8F8F8"/>
              </a:solidFill>
            </a:endParaRPr>
          </a:p>
        </p:txBody>
      </p:sp>
      <p:sp>
        <p:nvSpPr>
          <p:cNvPr id="17419" name="TextBox 22"/>
          <p:cNvSpPr txBox="1">
            <a:spLocks noChangeArrowheads="1"/>
          </p:cNvSpPr>
          <p:nvPr/>
        </p:nvSpPr>
        <p:spPr bwMode="auto">
          <a:xfrm>
            <a:off x="2803525" y="1646238"/>
            <a:ext cx="15541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a:solidFill>
                  <a:schemeClr val="accent2"/>
                </a:solidFill>
              </a:rPr>
              <a:t>理论研究价值</a:t>
            </a:r>
          </a:p>
        </p:txBody>
      </p:sp>
      <p:sp>
        <p:nvSpPr>
          <p:cNvPr id="17420" name="五边形 11"/>
          <p:cNvSpPr>
            <a:spLocks noChangeArrowheads="1"/>
          </p:cNvSpPr>
          <p:nvPr/>
        </p:nvSpPr>
        <p:spPr bwMode="auto">
          <a:xfrm>
            <a:off x="2697163" y="3314700"/>
            <a:ext cx="1852612" cy="568325"/>
          </a:xfrm>
          <a:prstGeom prst="homePlate">
            <a:avLst>
              <a:gd name="adj" fmla="val 50029"/>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endParaRPr lang="zh-CN" altLang="en-US" b="1">
              <a:solidFill>
                <a:srgbClr val="F8F8F8"/>
              </a:solidFill>
            </a:endParaRPr>
          </a:p>
        </p:txBody>
      </p:sp>
      <p:sp>
        <p:nvSpPr>
          <p:cNvPr id="17421" name="TextBox 22"/>
          <p:cNvSpPr txBox="1">
            <a:spLocks noChangeArrowheads="1"/>
          </p:cNvSpPr>
          <p:nvPr/>
        </p:nvSpPr>
        <p:spPr bwMode="auto">
          <a:xfrm>
            <a:off x="2811463" y="3417888"/>
            <a:ext cx="15462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a:solidFill>
                  <a:schemeClr val="accent2"/>
                </a:solidFill>
              </a:rPr>
              <a:t>经济效益</a:t>
            </a:r>
          </a:p>
        </p:txBody>
      </p:sp>
      <p:sp>
        <p:nvSpPr>
          <p:cNvPr id="17422" name="五边形 13"/>
          <p:cNvSpPr>
            <a:spLocks noChangeArrowheads="1"/>
          </p:cNvSpPr>
          <p:nvPr/>
        </p:nvSpPr>
        <p:spPr bwMode="auto">
          <a:xfrm>
            <a:off x="2697163" y="5149850"/>
            <a:ext cx="1852612" cy="568325"/>
          </a:xfrm>
          <a:prstGeom prst="homePlate">
            <a:avLst>
              <a:gd name="adj" fmla="val 50029"/>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endParaRPr lang="zh-CN" altLang="en-US" b="1">
              <a:solidFill>
                <a:srgbClr val="F8F8F8"/>
              </a:solidFill>
            </a:endParaRPr>
          </a:p>
        </p:txBody>
      </p:sp>
      <p:sp>
        <p:nvSpPr>
          <p:cNvPr id="17423" name="TextBox 22"/>
          <p:cNvSpPr txBox="1">
            <a:spLocks noChangeArrowheads="1"/>
          </p:cNvSpPr>
          <p:nvPr/>
        </p:nvSpPr>
        <p:spPr bwMode="auto">
          <a:xfrm>
            <a:off x="2811463" y="5232400"/>
            <a:ext cx="15462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a:solidFill>
                  <a:schemeClr val="accent2"/>
                </a:solidFill>
              </a:rPr>
              <a:t>社会效益</a:t>
            </a:r>
          </a:p>
        </p:txBody>
      </p:sp>
      <p:sp>
        <p:nvSpPr>
          <p:cNvPr id="17424" name="任意多边形 15"/>
          <p:cNvSpPr/>
          <p:nvPr/>
        </p:nvSpPr>
        <p:spPr bwMode="auto">
          <a:xfrm>
            <a:off x="1646238" y="1841500"/>
            <a:ext cx="1146175" cy="1687513"/>
          </a:xfrm>
          <a:custGeom>
            <a:avLst/>
            <a:gdLst>
              <a:gd name="T0" fmla="*/ 0 w 1092530"/>
              <a:gd name="T1" fmla="*/ 2664440 h 1068780"/>
              <a:gd name="T2" fmla="*/ 1202454 w 1092530"/>
              <a:gd name="T3" fmla="*/ 0 h 1068780"/>
              <a:gd name="T4" fmla="*/ 0 60000 65536"/>
              <a:gd name="T5" fmla="*/ 0 60000 65536"/>
            </a:gdLst>
            <a:ahLst/>
            <a:cxnLst>
              <a:cxn ang="T4">
                <a:pos x="T0" y="T1"/>
              </a:cxn>
              <a:cxn ang="T5">
                <a:pos x="T2" y="T3"/>
              </a:cxn>
            </a:cxnLst>
            <a:rect l="0" t="0" r="r" b="b"/>
            <a:pathLst>
              <a:path w="1092530" h="1068780">
                <a:moveTo>
                  <a:pt x="0" y="1068780"/>
                </a:moveTo>
                <a:lnTo>
                  <a:pt x="1092530" y="0"/>
                </a:lnTo>
              </a:path>
            </a:pathLst>
          </a:custGeom>
          <a:noFill/>
          <a:ln w="9525" cap="flat" cmpd="sng">
            <a:solidFill>
              <a:schemeClr val="accent1"/>
            </a:solidFill>
            <a:round/>
            <a:headEnd type="oval" w="med" len="med"/>
            <a:tailEnd type="oval" w="med" len="me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17425" name="任意多边形 16"/>
          <p:cNvSpPr/>
          <p:nvPr/>
        </p:nvSpPr>
        <p:spPr bwMode="auto">
          <a:xfrm flipV="1">
            <a:off x="1657350" y="3897313"/>
            <a:ext cx="1135063" cy="1535112"/>
          </a:xfrm>
          <a:custGeom>
            <a:avLst/>
            <a:gdLst>
              <a:gd name="T0" fmla="*/ 0 w 1092530"/>
              <a:gd name="T1" fmla="*/ 2204915 h 1068780"/>
              <a:gd name="T2" fmla="*/ 1179252 w 1092530"/>
              <a:gd name="T3" fmla="*/ 0 h 1068780"/>
              <a:gd name="T4" fmla="*/ 0 60000 65536"/>
              <a:gd name="T5" fmla="*/ 0 60000 65536"/>
            </a:gdLst>
            <a:ahLst/>
            <a:cxnLst>
              <a:cxn ang="T4">
                <a:pos x="T0" y="T1"/>
              </a:cxn>
              <a:cxn ang="T5">
                <a:pos x="T2" y="T3"/>
              </a:cxn>
            </a:cxnLst>
            <a:rect l="0" t="0" r="r" b="b"/>
            <a:pathLst>
              <a:path w="1092530" h="1068780">
                <a:moveTo>
                  <a:pt x="0" y="1068780"/>
                </a:moveTo>
                <a:lnTo>
                  <a:pt x="1092530" y="0"/>
                </a:lnTo>
              </a:path>
            </a:pathLst>
          </a:custGeom>
          <a:noFill/>
          <a:ln w="9525" cap="flat" cmpd="sng">
            <a:solidFill>
              <a:schemeClr val="accent1"/>
            </a:solidFill>
            <a:round/>
            <a:headEnd type="oval" w="med" len="med"/>
            <a:tailEnd type="oval" w="med" len="me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cxnSp>
        <p:nvCxnSpPr>
          <p:cNvPr id="17426" name="直接连接符 17"/>
          <p:cNvCxnSpPr>
            <a:cxnSpLocks noChangeShapeType="1"/>
          </p:cNvCxnSpPr>
          <p:nvPr/>
        </p:nvCxnSpPr>
        <p:spPr bwMode="auto">
          <a:xfrm>
            <a:off x="1657350" y="3627438"/>
            <a:ext cx="1154113" cy="0"/>
          </a:xfrm>
          <a:prstGeom prst="line">
            <a:avLst/>
          </a:prstGeom>
          <a:noFill/>
          <a:ln w="9525">
            <a:solidFill>
              <a:schemeClr val="accent1"/>
            </a:solidFill>
            <a:round/>
            <a:headEnd type="oval" w="med" len="med"/>
            <a:tailEnd type="oval" w="med" len="med"/>
          </a:ln>
          <a:extLst>
            <a:ext uri="{909E8E84-426E-40DD-AFC4-6F175D3DCCD1}">
              <a14:hiddenFill xmlns:a14="http://schemas.microsoft.com/office/drawing/2010/main">
                <a:noFill/>
              </a14:hiddenFill>
            </a:ext>
          </a:extLst>
        </p:spPr>
      </p:cxnSp>
      <p:sp>
        <p:nvSpPr>
          <p:cNvPr id="17427" name="椭圆 18"/>
          <p:cNvSpPr>
            <a:spLocks noChangeArrowheads="1"/>
          </p:cNvSpPr>
          <p:nvPr/>
        </p:nvSpPr>
        <p:spPr bwMode="auto">
          <a:xfrm>
            <a:off x="481013" y="2935288"/>
            <a:ext cx="1389062" cy="1385887"/>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2400" b="1">
                <a:solidFill>
                  <a:srgbClr val="F8F8F8"/>
                </a:solidFill>
              </a:rPr>
              <a:t>研究意义</a:t>
            </a:r>
          </a:p>
        </p:txBody>
      </p:sp>
    </p:spTree>
  </p:cSld>
  <p:clrMapOvr>
    <a:masterClrMapping/>
  </p:clrMapOvr>
  <p:transition spd="slow" advTm="5769">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7411"/>
                                        </p:tgtEl>
                                        <p:attrNameLst>
                                          <p:attrName>style.visibility</p:attrName>
                                        </p:attrNameLst>
                                      </p:cBhvr>
                                      <p:to>
                                        <p:strVal val="visible"/>
                                      </p:to>
                                    </p:set>
                                    <p:anim calcmode="lin" valueType="num">
                                      <p:cBhvr>
                                        <p:cTn id="7" dur="400" fill="hold"/>
                                        <p:tgtEl>
                                          <p:spTgt spid="17411"/>
                                        </p:tgtEl>
                                        <p:attrNameLst>
                                          <p:attrName>ppt_w</p:attrName>
                                        </p:attrNameLst>
                                      </p:cBhvr>
                                      <p:tavLst>
                                        <p:tav tm="0">
                                          <p:val>
                                            <p:fltVal val="0"/>
                                          </p:val>
                                        </p:tav>
                                        <p:tav tm="100000">
                                          <p:val>
                                            <p:strVal val="#ppt_w"/>
                                          </p:val>
                                        </p:tav>
                                      </p:tavLst>
                                    </p:anim>
                                    <p:anim calcmode="lin" valueType="num">
                                      <p:cBhvr>
                                        <p:cTn id="8" dur="400" fill="hold"/>
                                        <p:tgtEl>
                                          <p:spTgt spid="17411"/>
                                        </p:tgtEl>
                                        <p:attrNameLst>
                                          <p:attrName>ppt_h</p:attrName>
                                        </p:attrNameLst>
                                      </p:cBhvr>
                                      <p:tavLst>
                                        <p:tav tm="0">
                                          <p:val>
                                            <p:fltVal val="0"/>
                                          </p:val>
                                        </p:tav>
                                        <p:tav tm="100000">
                                          <p:val>
                                            <p:strVal val="#ppt_h"/>
                                          </p:val>
                                        </p:tav>
                                      </p:tavLst>
                                    </p:anim>
                                    <p:animEffect transition="in" filter="fade">
                                      <p:cBhvr>
                                        <p:cTn id="9" dur="400"/>
                                        <p:tgtEl>
                                          <p:spTgt spid="17411"/>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17410"/>
                                        </p:tgtEl>
                                        <p:attrNameLst>
                                          <p:attrName>style.visibility</p:attrName>
                                        </p:attrNameLst>
                                      </p:cBhvr>
                                      <p:to>
                                        <p:strVal val="visible"/>
                                      </p:to>
                                    </p:set>
                                    <p:anim calcmode="lin" valueType="num">
                                      <p:cBhvr>
                                        <p:cTn id="13" dur="400" fill="hold"/>
                                        <p:tgtEl>
                                          <p:spTgt spid="17410"/>
                                        </p:tgtEl>
                                        <p:attrNameLst>
                                          <p:attrName>ppt_x</p:attrName>
                                        </p:attrNameLst>
                                      </p:cBhvr>
                                      <p:tavLst>
                                        <p:tav tm="0">
                                          <p:val>
                                            <p:strVal val="#ppt_x"/>
                                          </p:val>
                                        </p:tav>
                                        <p:tav tm="50000">
                                          <p:val>
                                            <p:strVal val="#ppt_x+.1"/>
                                          </p:val>
                                        </p:tav>
                                        <p:tav tm="100000">
                                          <p:val>
                                            <p:strVal val="#ppt_x"/>
                                          </p:val>
                                        </p:tav>
                                      </p:tavLst>
                                    </p:anim>
                                    <p:anim calcmode="lin" valueType="num">
                                      <p:cBhvr>
                                        <p:cTn id="14" dur="400" fill="hold"/>
                                        <p:tgtEl>
                                          <p:spTgt spid="17410"/>
                                        </p:tgtEl>
                                        <p:attrNameLst>
                                          <p:attrName>ppt_y</p:attrName>
                                        </p:attrNameLst>
                                      </p:cBhvr>
                                      <p:tavLst>
                                        <p:tav tm="0">
                                          <p:val>
                                            <p:strVal val="#ppt_y"/>
                                          </p:val>
                                        </p:tav>
                                        <p:tav tm="100000">
                                          <p:val>
                                            <p:strVal val="#ppt_y"/>
                                          </p:val>
                                        </p:tav>
                                      </p:tavLst>
                                    </p:anim>
                                    <p:anim calcmode="lin" valueType="num">
                                      <p:cBhvr>
                                        <p:cTn id="15" dur="400" fill="hold"/>
                                        <p:tgtEl>
                                          <p:spTgt spid="17410"/>
                                        </p:tgtEl>
                                        <p:attrNameLst>
                                          <p:attrName>ppt_h</p:attrName>
                                        </p:attrNameLst>
                                      </p:cBhvr>
                                      <p:tavLst>
                                        <p:tav tm="0">
                                          <p:val>
                                            <p:strVal val="#ppt_h/10"/>
                                          </p:val>
                                        </p:tav>
                                        <p:tav tm="50000">
                                          <p:val>
                                            <p:strVal val="#ppt_h+.01"/>
                                          </p:val>
                                        </p:tav>
                                        <p:tav tm="100000">
                                          <p:val>
                                            <p:strVal val="#ppt_h"/>
                                          </p:val>
                                        </p:tav>
                                      </p:tavLst>
                                    </p:anim>
                                    <p:anim calcmode="lin" valueType="num">
                                      <p:cBhvr>
                                        <p:cTn id="16" dur="400" fill="hold"/>
                                        <p:tgtEl>
                                          <p:spTgt spid="17410"/>
                                        </p:tgtEl>
                                        <p:attrNameLst>
                                          <p:attrName>ppt_w</p:attrName>
                                        </p:attrNameLst>
                                      </p:cBhvr>
                                      <p:tavLst>
                                        <p:tav tm="0">
                                          <p:val>
                                            <p:strVal val="#ppt_w/10"/>
                                          </p:val>
                                        </p:tav>
                                        <p:tav tm="50000">
                                          <p:val>
                                            <p:strVal val="#ppt_w+.01"/>
                                          </p:val>
                                        </p:tav>
                                        <p:tav tm="100000">
                                          <p:val>
                                            <p:strVal val="#ppt_w"/>
                                          </p:val>
                                        </p:tav>
                                      </p:tavLst>
                                    </p:anim>
                                    <p:animEffect transition="in" filter="fade">
                                      <p:cBhvr>
                                        <p:cTn id="17" dur="400" tmFilter="0,0; .5, 1; 1, 1"/>
                                        <p:tgtEl>
                                          <p:spTgt spid="17410"/>
                                        </p:tgtEl>
                                      </p:cBhvr>
                                    </p:animEffect>
                                  </p:childTnLst>
                                </p:cTn>
                              </p:par>
                            </p:childTnLst>
                          </p:cTn>
                        </p:par>
                        <p:par>
                          <p:cTn id="18" fill="hold">
                            <p:stCondLst>
                              <p:cond delay="1039"/>
                            </p:stCondLst>
                            <p:childTnLst>
                              <p:par>
                                <p:cTn id="19" presetID="21" presetClass="entr" presetSubtype="1" fill="hold" grpId="0" nodeType="afterEffect">
                                  <p:stCondLst>
                                    <p:cond delay="0"/>
                                  </p:stCondLst>
                                  <p:childTnLst>
                                    <p:set>
                                      <p:cBhvr>
                                        <p:cTn id="20" dur="1" fill="hold">
                                          <p:stCondLst>
                                            <p:cond delay="0"/>
                                          </p:stCondLst>
                                        </p:cTn>
                                        <p:tgtEl>
                                          <p:spTgt spid="17427"/>
                                        </p:tgtEl>
                                        <p:attrNameLst>
                                          <p:attrName>style.visibility</p:attrName>
                                        </p:attrNameLst>
                                      </p:cBhvr>
                                      <p:to>
                                        <p:strVal val="visible"/>
                                      </p:to>
                                    </p:set>
                                    <p:animEffect transition="in" filter="wheel(1)">
                                      <p:cBhvr>
                                        <p:cTn id="21" dur="500"/>
                                        <p:tgtEl>
                                          <p:spTgt spid="17427"/>
                                        </p:tgtEl>
                                      </p:cBhvr>
                                    </p:animEffect>
                                  </p:childTnLst>
                                </p:cTn>
                              </p:par>
                            </p:childTnLst>
                          </p:cTn>
                        </p:par>
                        <p:par>
                          <p:cTn id="22" fill="hold">
                            <p:stCondLst>
                              <p:cond delay="1539"/>
                            </p:stCondLst>
                            <p:childTnLst>
                              <p:par>
                                <p:cTn id="23" presetID="22" presetClass="entr" presetSubtype="4" fill="hold" nodeType="afterEffect">
                                  <p:stCondLst>
                                    <p:cond delay="0"/>
                                  </p:stCondLst>
                                  <p:childTnLst>
                                    <p:set>
                                      <p:cBhvr>
                                        <p:cTn id="24" dur="1" fill="hold">
                                          <p:stCondLst>
                                            <p:cond delay="0"/>
                                          </p:stCondLst>
                                        </p:cTn>
                                        <p:tgtEl>
                                          <p:spTgt spid="17424"/>
                                        </p:tgtEl>
                                        <p:attrNameLst>
                                          <p:attrName>style.visibility</p:attrName>
                                        </p:attrNameLst>
                                      </p:cBhvr>
                                      <p:to>
                                        <p:strVal val="visible"/>
                                      </p:to>
                                    </p:set>
                                    <p:animEffect transition="in" filter="wipe(down)">
                                      <p:cBhvr>
                                        <p:cTn id="25" dur="500"/>
                                        <p:tgtEl>
                                          <p:spTgt spid="17424"/>
                                        </p:tgtEl>
                                      </p:cBhvr>
                                    </p:animEffect>
                                  </p:childTnLst>
                                </p:cTn>
                              </p:par>
                            </p:childTnLst>
                          </p:cTn>
                        </p:par>
                        <p:par>
                          <p:cTn id="26" fill="hold">
                            <p:stCondLst>
                              <p:cond delay="2039"/>
                            </p:stCondLst>
                            <p:childTnLst>
                              <p:par>
                                <p:cTn id="27" presetID="31" presetClass="entr" presetSubtype="0" fill="hold" grpId="0" nodeType="afterEffect">
                                  <p:stCondLst>
                                    <p:cond delay="0"/>
                                  </p:stCondLst>
                                  <p:childTnLst>
                                    <p:set>
                                      <p:cBhvr>
                                        <p:cTn id="28" dur="1" fill="hold">
                                          <p:stCondLst>
                                            <p:cond delay="0"/>
                                          </p:stCondLst>
                                        </p:cTn>
                                        <p:tgtEl>
                                          <p:spTgt spid="17418"/>
                                        </p:tgtEl>
                                        <p:attrNameLst>
                                          <p:attrName>style.visibility</p:attrName>
                                        </p:attrNameLst>
                                      </p:cBhvr>
                                      <p:to>
                                        <p:strVal val="visible"/>
                                      </p:to>
                                    </p:set>
                                    <p:anim calcmode="lin" valueType="num">
                                      <p:cBhvr>
                                        <p:cTn id="29" dur="300" fill="hold"/>
                                        <p:tgtEl>
                                          <p:spTgt spid="17418"/>
                                        </p:tgtEl>
                                        <p:attrNameLst>
                                          <p:attrName>ppt_w</p:attrName>
                                        </p:attrNameLst>
                                      </p:cBhvr>
                                      <p:tavLst>
                                        <p:tav tm="0">
                                          <p:val>
                                            <p:fltVal val="0"/>
                                          </p:val>
                                        </p:tav>
                                        <p:tav tm="100000">
                                          <p:val>
                                            <p:strVal val="#ppt_w"/>
                                          </p:val>
                                        </p:tav>
                                      </p:tavLst>
                                    </p:anim>
                                    <p:anim calcmode="lin" valueType="num">
                                      <p:cBhvr>
                                        <p:cTn id="30" dur="300" fill="hold"/>
                                        <p:tgtEl>
                                          <p:spTgt spid="17418"/>
                                        </p:tgtEl>
                                        <p:attrNameLst>
                                          <p:attrName>ppt_h</p:attrName>
                                        </p:attrNameLst>
                                      </p:cBhvr>
                                      <p:tavLst>
                                        <p:tav tm="0">
                                          <p:val>
                                            <p:fltVal val="0"/>
                                          </p:val>
                                        </p:tav>
                                        <p:tav tm="100000">
                                          <p:val>
                                            <p:strVal val="#ppt_h"/>
                                          </p:val>
                                        </p:tav>
                                      </p:tavLst>
                                    </p:anim>
                                    <p:anim calcmode="lin" valueType="num">
                                      <p:cBhvr>
                                        <p:cTn id="31" dur="300" fill="hold"/>
                                        <p:tgtEl>
                                          <p:spTgt spid="17418"/>
                                        </p:tgtEl>
                                        <p:attrNameLst>
                                          <p:attrName>style.rotation</p:attrName>
                                        </p:attrNameLst>
                                      </p:cBhvr>
                                      <p:tavLst>
                                        <p:tav tm="0">
                                          <p:val>
                                            <p:fltVal val="90"/>
                                          </p:val>
                                        </p:tav>
                                        <p:tav tm="100000">
                                          <p:val>
                                            <p:fltVal val="0"/>
                                          </p:val>
                                        </p:tav>
                                      </p:tavLst>
                                    </p:anim>
                                    <p:animEffect transition="in" filter="fade">
                                      <p:cBhvr>
                                        <p:cTn id="32" dur="300"/>
                                        <p:tgtEl>
                                          <p:spTgt spid="17418"/>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17419"/>
                                        </p:tgtEl>
                                        <p:attrNameLst>
                                          <p:attrName>style.visibility</p:attrName>
                                        </p:attrNameLst>
                                      </p:cBhvr>
                                      <p:to>
                                        <p:strVal val="visible"/>
                                      </p:to>
                                    </p:set>
                                    <p:anim calcmode="lin" valueType="num">
                                      <p:cBhvr>
                                        <p:cTn id="35" dur="300" fill="hold"/>
                                        <p:tgtEl>
                                          <p:spTgt spid="17419"/>
                                        </p:tgtEl>
                                        <p:attrNameLst>
                                          <p:attrName>ppt_w</p:attrName>
                                        </p:attrNameLst>
                                      </p:cBhvr>
                                      <p:tavLst>
                                        <p:tav tm="0">
                                          <p:val>
                                            <p:fltVal val="0"/>
                                          </p:val>
                                        </p:tav>
                                        <p:tav tm="100000">
                                          <p:val>
                                            <p:strVal val="#ppt_w"/>
                                          </p:val>
                                        </p:tav>
                                      </p:tavLst>
                                    </p:anim>
                                    <p:anim calcmode="lin" valueType="num">
                                      <p:cBhvr>
                                        <p:cTn id="36" dur="300" fill="hold"/>
                                        <p:tgtEl>
                                          <p:spTgt spid="17419"/>
                                        </p:tgtEl>
                                        <p:attrNameLst>
                                          <p:attrName>ppt_h</p:attrName>
                                        </p:attrNameLst>
                                      </p:cBhvr>
                                      <p:tavLst>
                                        <p:tav tm="0">
                                          <p:val>
                                            <p:fltVal val="0"/>
                                          </p:val>
                                        </p:tav>
                                        <p:tav tm="100000">
                                          <p:val>
                                            <p:strVal val="#ppt_h"/>
                                          </p:val>
                                        </p:tav>
                                      </p:tavLst>
                                    </p:anim>
                                    <p:anim calcmode="lin" valueType="num">
                                      <p:cBhvr>
                                        <p:cTn id="37" dur="300" fill="hold"/>
                                        <p:tgtEl>
                                          <p:spTgt spid="17419"/>
                                        </p:tgtEl>
                                        <p:attrNameLst>
                                          <p:attrName>style.rotation</p:attrName>
                                        </p:attrNameLst>
                                      </p:cBhvr>
                                      <p:tavLst>
                                        <p:tav tm="0">
                                          <p:val>
                                            <p:fltVal val="90"/>
                                          </p:val>
                                        </p:tav>
                                        <p:tav tm="100000">
                                          <p:val>
                                            <p:fltVal val="0"/>
                                          </p:val>
                                        </p:tav>
                                      </p:tavLst>
                                    </p:anim>
                                    <p:animEffect transition="in" filter="fade">
                                      <p:cBhvr>
                                        <p:cTn id="38" dur="300"/>
                                        <p:tgtEl>
                                          <p:spTgt spid="17419"/>
                                        </p:tgtEl>
                                      </p:cBhvr>
                                    </p:animEffect>
                                  </p:childTnLst>
                                </p:cTn>
                              </p:par>
                            </p:childTnLst>
                          </p:cTn>
                        </p:par>
                        <p:par>
                          <p:cTn id="39" fill="hold">
                            <p:stCondLst>
                              <p:cond delay="2539"/>
                            </p:stCondLst>
                            <p:childTnLst>
                              <p:par>
                                <p:cTn id="40" presetID="22" presetClass="entr" presetSubtype="8" fill="hold" grpId="0" nodeType="afterEffect">
                                  <p:stCondLst>
                                    <p:cond delay="0"/>
                                  </p:stCondLst>
                                  <p:childTnLst>
                                    <p:set>
                                      <p:cBhvr>
                                        <p:cTn id="41" dur="1" fill="hold">
                                          <p:stCondLst>
                                            <p:cond delay="0"/>
                                          </p:stCondLst>
                                        </p:cTn>
                                        <p:tgtEl>
                                          <p:spTgt spid="17417"/>
                                        </p:tgtEl>
                                        <p:attrNameLst>
                                          <p:attrName>style.visibility</p:attrName>
                                        </p:attrNameLst>
                                      </p:cBhvr>
                                      <p:to>
                                        <p:strVal val="visible"/>
                                      </p:to>
                                    </p:set>
                                    <p:animEffect transition="in" filter="wipe(left)">
                                      <p:cBhvr>
                                        <p:cTn id="42" dur="500"/>
                                        <p:tgtEl>
                                          <p:spTgt spid="17417"/>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17416"/>
                                        </p:tgtEl>
                                        <p:attrNameLst>
                                          <p:attrName>style.visibility</p:attrName>
                                        </p:attrNameLst>
                                      </p:cBhvr>
                                      <p:to>
                                        <p:strVal val="visible"/>
                                      </p:to>
                                    </p:set>
                                    <p:animEffect transition="in" filter="wipe(left)">
                                      <p:cBhvr>
                                        <p:cTn id="45" dur="500"/>
                                        <p:tgtEl>
                                          <p:spTgt spid="17416"/>
                                        </p:tgtEl>
                                      </p:cBhvr>
                                    </p:animEffect>
                                  </p:childTnLst>
                                </p:cTn>
                              </p:par>
                            </p:childTnLst>
                          </p:cTn>
                        </p:par>
                        <p:par>
                          <p:cTn id="46" fill="hold">
                            <p:stCondLst>
                              <p:cond delay="3039"/>
                            </p:stCondLst>
                            <p:childTnLst>
                              <p:par>
                                <p:cTn id="47" presetID="22" presetClass="entr" presetSubtype="8" fill="hold" nodeType="afterEffect">
                                  <p:stCondLst>
                                    <p:cond delay="0"/>
                                  </p:stCondLst>
                                  <p:childTnLst>
                                    <p:set>
                                      <p:cBhvr>
                                        <p:cTn id="48" dur="1" fill="hold">
                                          <p:stCondLst>
                                            <p:cond delay="0"/>
                                          </p:stCondLst>
                                        </p:cTn>
                                        <p:tgtEl>
                                          <p:spTgt spid="17426"/>
                                        </p:tgtEl>
                                        <p:attrNameLst>
                                          <p:attrName>style.visibility</p:attrName>
                                        </p:attrNameLst>
                                      </p:cBhvr>
                                      <p:to>
                                        <p:strVal val="visible"/>
                                      </p:to>
                                    </p:set>
                                    <p:animEffect transition="in" filter="wipe(left)">
                                      <p:cBhvr>
                                        <p:cTn id="49" dur="500"/>
                                        <p:tgtEl>
                                          <p:spTgt spid="17426"/>
                                        </p:tgtEl>
                                      </p:cBhvr>
                                    </p:animEffect>
                                  </p:childTnLst>
                                </p:cTn>
                              </p:par>
                            </p:childTnLst>
                          </p:cTn>
                        </p:par>
                        <p:par>
                          <p:cTn id="50" fill="hold">
                            <p:stCondLst>
                              <p:cond delay="3539"/>
                            </p:stCondLst>
                            <p:childTnLst>
                              <p:par>
                                <p:cTn id="51" presetID="31" presetClass="entr" presetSubtype="0" fill="hold" grpId="0" nodeType="afterEffect">
                                  <p:stCondLst>
                                    <p:cond delay="0"/>
                                  </p:stCondLst>
                                  <p:childTnLst>
                                    <p:set>
                                      <p:cBhvr>
                                        <p:cTn id="52" dur="1" fill="hold">
                                          <p:stCondLst>
                                            <p:cond delay="0"/>
                                          </p:stCondLst>
                                        </p:cTn>
                                        <p:tgtEl>
                                          <p:spTgt spid="17420"/>
                                        </p:tgtEl>
                                        <p:attrNameLst>
                                          <p:attrName>style.visibility</p:attrName>
                                        </p:attrNameLst>
                                      </p:cBhvr>
                                      <p:to>
                                        <p:strVal val="visible"/>
                                      </p:to>
                                    </p:set>
                                    <p:anim calcmode="lin" valueType="num">
                                      <p:cBhvr>
                                        <p:cTn id="53" dur="300" fill="hold"/>
                                        <p:tgtEl>
                                          <p:spTgt spid="17420"/>
                                        </p:tgtEl>
                                        <p:attrNameLst>
                                          <p:attrName>ppt_w</p:attrName>
                                        </p:attrNameLst>
                                      </p:cBhvr>
                                      <p:tavLst>
                                        <p:tav tm="0">
                                          <p:val>
                                            <p:fltVal val="0"/>
                                          </p:val>
                                        </p:tav>
                                        <p:tav tm="100000">
                                          <p:val>
                                            <p:strVal val="#ppt_w"/>
                                          </p:val>
                                        </p:tav>
                                      </p:tavLst>
                                    </p:anim>
                                    <p:anim calcmode="lin" valueType="num">
                                      <p:cBhvr>
                                        <p:cTn id="54" dur="300" fill="hold"/>
                                        <p:tgtEl>
                                          <p:spTgt spid="17420"/>
                                        </p:tgtEl>
                                        <p:attrNameLst>
                                          <p:attrName>ppt_h</p:attrName>
                                        </p:attrNameLst>
                                      </p:cBhvr>
                                      <p:tavLst>
                                        <p:tav tm="0">
                                          <p:val>
                                            <p:fltVal val="0"/>
                                          </p:val>
                                        </p:tav>
                                        <p:tav tm="100000">
                                          <p:val>
                                            <p:strVal val="#ppt_h"/>
                                          </p:val>
                                        </p:tav>
                                      </p:tavLst>
                                    </p:anim>
                                    <p:anim calcmode="lin" valueType="num">
                                      <p:cBhvr>
                                        <p:cTn id="55" dur="300" fill="hold"/>
                                        <p:tgtEl>
                                          <p:spTgt spid="17420"/>
                                        </p:tgtEl>
                                        <p:attrNameLst>
                                          <p:attrName>style.rotation</p:attrName>
                                        </p:attrNameLst>
                                      </p:cBhvr>
                                      <p:tavLst>
                                        <p:tav tm="0">
                                          <p:val>
                                            <p:fltVal val="90"/>
                                          </p:val>
                                        </p:tav>
                                        <p:tav tm="100000">
                                          <p:val>
                                            <p:fltVal val="0"/>
                                          </p:val>
                                        </p:tav>
                                      </p:tavLst>
                                    </p:anim>
                                    <p:animEffect transition="in" filter="fade">
                                      <p:cBhvr>
                                        <p:cTn id="56" dur="300"/>
                                        <p:tgtEl>
                                          <p:spTgt spid="17420"/>
                                        </p:tgtEl>
                                      </p:cBhvr>
                                    </p:animEffect>
                                  </p:childTnLst>
                                </p:cTn>
                              </p:par>
                              <p:par>
                                <p:cTn id="57" presetID="31" presetClass="entr" presetSubtype="0" fill="hold" grpId="0" nodeType="withEffect">
                                  <p:stCondLst>
                                    <p:cond delay="0"/>
                                  </p:stCondLst>
                                  <p:childTnLst>
                                    <p:set>
                                      <p:cBhvr>
                                        <p:cTn id="58" dur="1" fill="hold">
                                          <p:stCondLst>
                                            <p:cond delay="0"/>
                                          </p:stCondLst>
                                        </p:cTn>
                                        <p:tgtEl>
                                          <p:spTgt spid="17421"/>
                                        </p:tgtEl>
                                        <p:attrNameLst>
                                          <p:attrName>style.visibility</p:attrName>
                                        </p:attrNameLst>
                                      </p:cBhvr>
                                      <p:to>
                                        <p:strVal val="visible"/>
                                      </p:to>
                                    </p:set>
                                    <p:anim calcmode="lin" valueType="num">
                                      <p:cBhvr>
                                        <p:cTn id="59" dur="300" fill="hold"/>
                                        <p:tgtEl>
                                          <p:spTgt spid="17421"/>
                                        </p:tgtEl>
                                        <p:attrNameLst>
                                          <p:attrName>ppt_w</p:attrName>
                                        </p:attrNameLst>
                                      </p:cBhvr>
                                      <p:tavLst>
                                        <p:tav tm="0">
                                          <p:val>
                                            <p:fltVal val="0"/>
                                          </p:val>
                                        </p:tav>
                                        <p:tav tm="100000">
                                          <p:val>
                                            <p:strVal val="#ppt_w"/>
                                          </p:val>
                                        </p:tav>
                                      </p:tavLst>
                                    </p:anim>
                                    <p:anim calcmode="lin" valueType="num">
                                      <p:cBhvr>
                                        <p:cTn id="60" dur="300" fill="hold"/>
                                        <p:tgtEl>
                                          <p:spTgt spid="17421"/>
                                        </p:tgtEl>
                                        <p:attrNameLst>
                                          <p:attrName>ppt_h</p:attrName>
                                        </p:attrNameLst>
                                      </p:cBhvr>
                                      <p:tavLst>
                                        <p:tav tm="0">
                                          <p:val>
                                            <p:fltVal val="0"/>
                                          </p:val>
                                        </p:tav>
                                        <p:tav tm="100000">
                                          <p:val>
                                            <p:strVal val="#ppt_h"/>
                                          </p:val>
                                        </p:tav>
                                      </p:tavLst>
                                    </p:anim>
                                    <p:anim calcmode="lin" valueType="num">
                                      <p:cBhvr>
                                        <p:cTn id="61" dur="300" fill="hold"/>
                                        <p:tgtEl>
                                          <p:spTgt spid="17421"/>
                                        </p:tgtEl>
                                        <p:attrNameLst>
                                          <p:attrName>style.rotation</p:attrName>
                                        </p:attrNameLst>
                                      </p:cBhvr>
                                      <p:tavLst>
                                        <p:tav tm="0">
                                          <p:val>
                                            <p:fltVal val="90"/>
                                          </p:val>
                                        </p:tav>
                                        <p:tav tm="100000">
                                          <p:val>
                                            <p:fltVal val="0"/>
                                          </p:val>
                                        </p:tav>
                                      </p:tavLst>
                                    </p:anim>
                                    <p:animEffect transition="in" filter="fade">
                                      <p:cBhvr>
                                        <p:cTn id="62" dur="300"/>
                                        <p:tgtEl>
                                          <p:spTgt spid="17421"/>
                                        </p:tgtEl>
                                      </p:cBhvr>
                                    </p:animEffect>
                                  </p:childTnLst>
                                </p:cTn>
                              </p:par>
                            </p:childTnLst>
                          </p:cTn>
                        </p:par>
                        <p:par>
                          <p:cTn id="63" fill="hold">
                            <p:stCondLst>
                              <p:cond delay="4039"/>
                            </p:stCondLst>
                            <p:childTnLst>
                              <p:par>
                                <p:cTn id="64" presetID="22" presetClass="entr" presetSubtype="8" fill="hold" grpId="0" nodeType="afterEffect">
                                  <p:stCondLst>
                                    <p:cond delay="0"/>
                                  </p:stCondLst>
                                  <p:childTnLst>
                                    <p:set>
                                      <p:cBhvr>
                                        <p:cTn id="65" dur="1" fill="hold">
                                          <p:stCondLst>
                                            <p:cond delay="0"/>
                                          </p:stCondLst>
                                        </p:cTn>
                                        <p:tgtEl>
                                          <p:spTgt spid="17412"/>
                                        </p:tgtEl>
                                        <p:attrNameLst>
                                          <p:attrName>style.visibility</p:attrName>
                                        </p:attrNameLst>
                                      </p:cBhvr>
                                      <p:to>
                                        <p:strVal val="visible"/>
                                      </p:to>
                                    </p:set>
                                    <p:animEffect transition="in" filter="wipe(left)">
                                      <p:cBhvr>
                                        <p:cTn id="66" dur="500"/>
                                        <p:tgtEl>
                                          <p:spTgt spid="17412"/>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17413"/>
                                        </p:tgtEl>
                                        <p:attrNameLst>
                                          <p:attrName>style.visibility</p:attrName>
                                        </p:attrNameLst>
                                      </p:cBhvr>
                                      <p:to>
                                        <p:strVal val="visible"/>
                                      </p:to>
                                    </p:set>
                                    <p:animEffect transition="in" filter="wipe(left)">
                                      <p:cBhvr>
                                        <p:cTn id="69" dur="500"/>
                                        <p:tgtEl>
                                          <p:spTgt spid="17413"/>
                                        </p:tgtEl>
                                      </p:cBhvr>
                                    </p:animEffect>
                                  </p:childTnLst>
                                </p:cTn>
                              </p:par>
                            </p:childTnLst>
                          </p:cTn>
                        </p:par>
                        <p:par>
                          <p:cTn id="70" fill="hold">
                            <p:stCondLst>
                              <p:cond delay="4539"/>
                            </p:stCondLst>
                            <p:childTnLst>
                              <p:par>
                                <p:cTn id="71" presetID="22" presetClass="entr" presetSubtype="8" fill="hold" nodeType="afterEffect">
                                  <p:stCondLst>
                                    <p:cond delay="0"/>
                                  </p:stCondLst>
                                  <p:childTnLst>
                                    <p:set>
                                      <p:cBhvr>
                                        <p:cTn id="72" dur="1" fill="hold">
                                          <p:stCondLst>
                                            <p:cond delay="0"/>
                                          </p:stCondLst>
                                        </p:cTn>
                                        <p:tgtEl>
                                          <p:spTgt spid="17425"/>
                                        </p:tgtEl>
                                        <p:attrNameLst>
                                          <p:attrName>style.visibility</p:attrName>
                                        </p:attrNameLst>
                                      </p:cBhvr>
                                      <p:to>
                                        <p:strVal val="visible"/>
                                      </p:to>
                                    </p:set>
                                    <p:animEffect transition="in" filter="wipe(left)">
                                      <p:cBhvr>
                                        <p:cTn id="73" dur="500"/>
                                        <p:tgtEl>
                                          <p:spTgt spid="17425"/>
                                        </p:tgtEl>
                                      </p:cBhvr>
                                    </p:animEffect>
                                  </p:childTnLst>
                                </p:cTn>
                              </p:par>
                            </p:childTnLst>
                          </p:cTn>
                        </p:par>
                        <p:par>
                          <p:cTn id="74" fill="hold">
                            <p:stCondLst>
                              <p:cond delay="5039"/>
                            </p:stCondLst>
                            <p:childTnLst>
                              <p:par>
                                <p:cTn id="75" presetID="31" presetClass="entr" presetSubtype="0" fill="hold" grpId="0" nodeType="afterEffect">
                                  <p:stCondLst>
                                    <p:cond delay="0"/>
                                  </p:stCondLst>
                                  <p:childTnLst>
                                    <p:set>
                                      <p:cBhvr>
                                        <p:cTn id="76" dur="1" fill="hold">
                                          <p:stCondLst>
                                            <p:cond delay="0"/>
                                          </p:stCondLst>
                                        </p:cTn>
                                        <p:tgtEl>
                                          <p:spTgt spid="17422"/>
                                        </p:tgtEl>
                                        <p:attrNameLst>
                                          <p:attrName>style.visibility</p:attrName>
                                        </p:attrNameLst>
                                      </p:cBhvr>
                                      <p:to>
                                        <p:strVal val="visible"/>
                                      </p:to>
                                    </p:set>
                                    <p:anim calcmode="lin" valueType="num">
                                      <p:cBhvr>
                                        <p:cTn id="77" dur="300" fill="hold"/>
                                        <p:tgtEl>
                                          <p:spTgt spid="17422"/>
                                        </p:tgtEl>
                                        <p:attrNameLst>
                                          <p:attrName>ppt_w</p:attrName>
                                        </p:attrNameLst>
                                      </p:cBhvr>
                                      <p:tavLst>
                                        <p:tav tm="0">
                                          <p:val>
                                            <p:fltVal val="0"/>
                                          </p:val>
                                        </p:tav>
                                        <p:tav tm="100000">
                                          <p:val>
                                            <p:strVal val="#ppt_w"/>
                                          </p:val>
                                        </p:tav>
                                      </p:tavLst>
                                    </p:anim>
                                    <p:anim calcmode="lin" valueType="num">
                                      <p:cBhvr>
                                        <p:cTn id="78" dur="300" fill="hold"/>
                                        <p:tgtEl>
                                          <p:spTgt spid="17422"/>
                                        </p:tgtEl>
                                        <p:attrNameLst>
                                          <p:attrName>ppt_h</p:attrName>
                                        </p:attrNameLst>
                                      </p:cBhvr>
                                      <p:tavLst>
                                        <p:tav tm="0">
                                          <p:val>
                                            <p:fltVal val="0"/>
                                          </p:val>
                                        </p:tav>
                                        <p:tav tm="100000">
                                          <p:val>
                                            <p:strVal val="#ppt_h"/>
                                          </p:val>
                                        </p:tav>
                                      </p:tavLst>
                                    </p:anim>
                                    <p:anim calcmode="lin" valueType="num">
                                      <p:cBhvr>
                                        <p:cTn id="79" dur="300" fill="hold"/>
                                        <p:tgtEl>
                                          <p:spTgt spid="17422"/>
                                        </p:tgtEl>
                                        <p:attrNameLst>
                                          <p:attrName>style.rotation</p:attrName>
                                        </p:attrNameLst>
                                      </p:cBhvr>
                                      <p:tavLst>
                                        <p:tav tm="0">
                                          <p:val>
                                            <p:fltVal val="90"/>
                                          </p:val>
                                        </p:tav>
                                        <p:tav tm="100000">
                                          <p:val>
                                            <p:fltVal val="0"/>
                                          </p:val>
                                        </p:tav>
                                      </p:tavLst>
                                    </p:anim>
                                    <p:animEffect transition="in" filter="fade">
                                      <p:cBhvr>
                                        <p:cTn id="80" dur="300"/>
                                        <p:tgtEl>
                                          <p:spTgt spid="17422"/>
                                        </p:tgtEl>
                                      </p:cBhvr>
                                    </p:animEffect>
                                  </p:childTnLst>
                                </p:cTn>
                              </p:par>
                              <p:par>
                                <p:cTn id="81" presetID="31" presetClass="entr" presetSubtype="0" fill="hold" grpId="0" nodeType="withEffect">
                                  <p:stCondLst>
                                    <p:cond delay="0"/>
                                  </p:stCondLst>
                                  <p:childTnLst>
                                    <p:set>
                                      <p:cBhvr>
                                        <p:cTn id="82" dur="1" fill="hold">
                                          <p:stCondLst>
                                            <p:cond delay="0"/>
                                          </p:stCondLst>
                                        </p:cTn>
                                        <p:tgtEl>
                                          <p:spTgt spid="17423"/>
                                        </p:tgtEl>
                                        <p:attrNameLst>
                                          <p:attrName>style.visibility</p:attrName>
                                        </p:attrNameLst>
                                      </p:cBhvr>
                                      <p:to>
                                        <p:strVal val="visible"/>
                                      </p:to>
                                    </p:set>
                                    <p:anim calcmode="lin" valueType="num">
                                      <p:cBhvr>
                                        <p:cTn id="83" dur="300" fill="hold"/>
                                        <p:tgtEl>
                                          <p:spTgt spid="17423"/>
                                        </p:tgtEl>
                                        <p:attrNameLst>
                                          <p:attrName>ppt_w</p:attrName>
                                        </p:attrNameLst>
                                      </p:cBhvr>
                                      <p:tavLst>
                                        <p:tav tm="0">
                                          <p:val>
                                            <p:fltVal val="0"/>
                                          </p:val>
                                        </p:tav>
                                        <p:tav tm="100000">
                                          <p:val>
                                            <p:strVal val="#ppt_w"/>
                                          </p:val>
                                        </p:tav>
                                      </p:tavLst>
                                    </p:anim>
                                    <p:anim calcmode="lin" valueType="num">
                                      <p:cBhvr>
                                        <p:cTn id="84" dur="300" fill="hold"/>
                                        <p:tgtEl>
                                          <p:spTgt spid="17423"/>
                                        </p:tgtEl>
                                        <p:attrNameLst>
                                          <p:attrName>ppt_h</p:attrName>
                                        </p:attrNameLst>
                                      </p:cBhvr>
                                      <p:tavLst>
                                        <p:tav tm="0">
                                          <p:val>
                                            <p:fltVal val="0"/>
                                          </p:val>
                                        </p:tav>
                                        <p:tav tm="100000">
                                          <p:val>
                                            <p:strVal val="#ppt_h"/>
                                          </p:val>
                                        </p:tav>
                                      </p:tavLst>
                                    </p:anim>
                                    <p:anim calcmode="lin" valueType="num">
                                      <p:cBhvr>
                                        <p:cTn id="85" dur="300" fill="hold"/>
                                        <p:tgtEl>
                                          <p:spTgt spid="17423"/>
                                        </p:tgtEl>
                                        <p:attrNameLst>
                                          <p:attrName>style.rotation</p:attrName>
                                        </p:attrNameLst>
                                      </p:cBhvr>
                                      <p:tavLst>
                                        <p:tav tm="0">
                                          <p:val>
                                            <p:fltVal val="90"/>
                                          </p:val>
                                        </p:tav>
                                        <p:tav tm="100000">
                                          <p:val>
                                            <p:fltVal val="0"/>
                                          </p:val>
                                        </p:tav>
                                      </p:tavLst>
                                    </p:anim>
                                    <p:animEffect transition="in" filter="fade">
                                      <p:cBhvr>
                                        <p:cTn id="86" dur="300"/>
                                        <p:tgtEl>
                                          <p:spTgt spid="17423"/>
                                        </p:tgtEl>
                                      </p:cBhvr>
                                    </p:animEffect>
                                  </p:childTnLst>
                                </p:cTn>
                              </p:par>
                            </p:childTnLst>
                          </p:cTn>
                        </p:par>
                        <p:par>
                          <p:cTn id="87" fill="hold">
                            <p:stCondLst>
                              <p:cond delay="5539"/>
                            </p:stCondLst>
                            <p:childTnLst>
                              <p:par>
                                <p:cTn id="88" presetID="22" presetClass="entr" presetSubtype="8" fill="hold" grpId="0" nodeType="afterEffect">
                                  <p:stCondLst>
                                    <p:cond delay="0"/>
                                  </p:stCondLst>
                                  <p:childTnLst>
                                    <p:set>
                                      <p:cBhvr>
                                        <p:cTn id="89" dur="1" fill="hold">
                                          <p:stCondLst>
                                            <p:cond delay="0"/>
                                          </p:stCondLst>
                                        </p:cTn>
                                        <p:tgtEl>
                                          <p:spTgt spid="17414"/>
                                        </p:tgtEl>
                                        <p:attrNameLst>
                                          <p:attrName>style.visibility</p:attrName>
                                        </p:attrNameLst>
                                      </p:cBhvr>
                                      <p:to>
                                        <p:strVal val="visible"/>
                                      </p:to>
                                    </p:set>
                                    <p:animEffect transition="in" filter="wipe(left)">
                                      <p:cBhvr>
                                        <p:cTn id="90" dur="500"/>
                                        <p:tgtEl>
                                          <p:spTgt spid="17414"/>
                                        </p:tgtEl>
                                      </p:cBhvr>
                                    </p:animEffect>
                                  </p:childTnLst>
                                </p:cTn>
                              </p:par>
                              <p:par>
                                <p:cTn id="91" presetID="22" presetClass="entr" presetSubtype="8" fill="hold" grpId="0" nodeType="withEffect">
                                  <p:stCondLst>
                                    <p:cond delay="0"/>
                                  </p:stCondLst>
                                  <p:childTnLst>
                                    <p:set>
                                      <p:cBhvr>
                                        <p:cTn id="92" dur="1" fill="hold">
                                          <p:stCondLst>
                                            <p:cond delay="0"/>
                                          </p:stCondLst>
                                        </p:cTn>
                                        <p:tgtEl>
                                          <p:spTgt spid="17415"/>
                                        </p:tgtEl>
                                        <p:attrNameLst>
                                          <p:attrName>style.visibility</p:attrName>
                                        </p:attrNameLst>
                                      </p:cBhvr>
                                      <p:to>
                                        <p:strVal val="visible"/>
                                      </p:to>
                                    </p:set>
                                    <p:animEffect transition="in" filter="wipe(left)">
                                      <p:cBhvr>
                                        <p:cTn id="93" dur="500"/>
                                        <p:tgtEl>
                                          <p:spTgt spid="174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autoUpdateAnimBg="0"/>
      <p:bldP spid="17412" grpId="0" animBg="1" autoUpdateAnimBg="0"/>
      <p:bldP spid="17413" grpId="0" autoUpdateAnimBg="0"/>
      <p:bldP spid="17414" grpId="0" animBg="1" autoUpdateAnimBg="0"/>
      <p:bldP spid="17415" grpId="0" autoUpdateAnimBg="0"/>
      <p:bldP spid="17416" grpId="0" animBg="1" autoUpdateAnimBg="0"/>
      <p:bldP spid="17417" grpId="0" autoUpdateAnimBg="0"/>
      <p:bldP spid="17418" grpId="0" animBg="1" autoUpdateAnimBg="0"/>
      <p:bldP spid="17419" grpId="0" autoUpdateAnimBg="0"/>
      <p:bldP spid="17420" grpId="0" animBg="1" autoUpdateAnimBg="0"/>
      <p:bldP spid="17421" grpId="0" autoUpdateAnimBg="0"/>
      <p:bldP spid="17422" grpId="0" animBg="1" autoUpdateAnimBg="0"/>
      <p:bldP spid="17423" grpId="0" autoUpdateAnimBg="0"/>
      <p:bldP spid="17427" grpId="0" animBg="1"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31"/>
          <p:cNvSpPr txBox="1">
            <a:spLocks noChangeArrowheads="1"/>
          </p:cNvSpPr>
          <p:nvPr/>
        </p:nvSpPr>
        <p:spPr bwMode="auto">
          <a:xfrm>
            <a:off x="719138" y="133350"/>
            <a:ext cx="23399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400">
                <a:solidFill>
                  <a:schemeClr val="accent1"/>
                </a:solidFill>
                <a:latin typeface="微软雅黑" panose="020B0503020204020204" pitchFamily="34" charset="-122"/>
              </a:rPr>
              <a:t>请输入您的标题</a:t>
            </a:r>
          </a:p>
        </p:txBody>
      </p:sp>
      <p:sp>
        <p:nvSpPr>
          <p:cNvPr id="18435" name="Freeform 5"/>
          <p:cNvSpPr>
            <a:spLocks noEditPoints="1"/>
          </p:cNvSpPr>
          <p:nvPr/>
        </p:nvSpPr>
        <p:spPr bwMode="auto">
          <a:xfrm>
            <a:off x="231775" y="120650"/>
            <a:ext cx="474663" cy="473075"/>
          </a:xfrm>
          <a:custGeom>
            <a:avLst/>
            <a:gdLst>
              <a:gd name="T0" fmla="*/ 77053843 w 1462"/>
              <a:gd name="T1" fmla="*/ 0 h 1462"/>
              <a:gd name="T2" fmla="*/ 154107362 w 1462"/>
              <a:gd name="T3" fmla="*/ 76539134 h 1462"/>
              <a:gd name="T4" fmla="*/ 77053843 w 1462"/>
              <a:gd name="T5" fmla="*/ 153077945 h 1462"/>
              <a:gd name="T6" fmla="*/ 0 w 1462"/>
              <a:gd name="T7" fmla="*/ 76539134 h 1462"/>
              <a:gd name="T8" fmla="*/ 77053843 w 1462"/>
              <a:gd name="T9" fmla="*/ 0 h 1462"/>
              <a:gd name="T10" fmla="*/ 77791487 w 1462"/>
              <a:gd name="T11" fmla="*/ 32877095 h 1462"/>
              <a:gd name="T12" fmla="*/ 100349018 w 1462"/>
              <a:gd name="T13" fmla="*/ 45860447 h 1462"/>
              <a:gd name="T14" fmla="*/ 102773306 w 1462"/>
              <a:gd name="T15" fmla="*/ 41777182 h 1462"/>
              <a:gd name="T16" fmla="*/ 103089531 w 1462"/>
              <a:gd name="T17" fmla="*/ 39159414 h 1462"/>
              <a:gd name="T18" fmla="*/ 101508403 w 1462"/>
              <a:gd name="T19" fmla="*/ 37065523 h 1462"/>
              <a:gd name="T20" fmla="*/ 84853966 w 1462"/>
              <a:gd name="T21" fmla="*/ 27537366 h 1462"/>
              <a:gd name="T22" fmla="*/ 82218644 w 1462"/>
              <a:gd name="T23" fmla="*/ 27223169 h 1462"/>
              <a:gd name="T24" fmla="*/ 80110582 w 1462"/>
              <a:gd name="T25" fmla="*/ 28898346 h 1462"/>
              <a:gd name="T26" fmla="*/ 77791487 w 1462"/>
              <a:gd name="T27" fmla="*/ 32877095 h 1462"/>
              <a:gd name="T28" fmla="*/ 72837394 w 1462"/>
              <a:gd name="T29" fmla="*/ 41358145 h 1462"/>
              <a:gd name="T30" fmla="*/ 72837394 w 1462"/>
              <a:gd name="T31" fmla="*/ 41358145 h 1462"/>
              <a:gd name="T32" fmla="*/ 77791487 w 1462"/>
              <a:gd name="T33" fmla="*/ 44185270 h 1462"/>
              <a:gd name="T34" fmla="*/ 58607244 w 1462"/>
              <a:gd name="T35" fmla="*/ 77167204 h 1462"/>
              <a:gd name="T36" fmla="*/ 53758344 w 1462"/>
              <a:gd name="T37" fmla="*/ 74340080 h 1462"/>
              <a:gd name="T38" fmla="*/ 72837394 w 1462"/>
              <a:gd name="T39" fmla="*/ 41358145 h 1462"/>
              <a:gd name="T40" fmla="*/ 48593219 w 1462"/>
              <a:gd name="T41" fmla="*/ 82611774 h 1462"/>
              <a:gd name="T42" fmla="*/ 48593219 w 1462"/>
              <a:gd name="T43" fmla="*/ 82611774 h 1462"/>
              <a:gd name="T44" fmla="*/ 47223124 w 1462"/>
              <a:gd name="T45" fmla="*/ 100725822 h 1462"/>
              <a:gd name="T46" fmla="*/ 56498858 w 1462"/>
              <a:gd name="T47" fmla="*/ 105961034 h 1462"/>
              <a:gd name="T48" fmla="*/ 72204943 w 1462"/>
              <a:gd name="T49" fmla="*/ 95490609 h 1462"/>
              <a:gd name="T50" fmla="*/ 58501728 w 1462"/>
              <a:gd name="T51" fmla="*/ 91407021 h 1462"/>
              <a:gd name="T52" fmla="*/ 48593219 w 1462"/>
              <a:gd name="T53" fmla="*/ 82611774 h 1462"/>
              <a:gd name="T54" fmla="*/ 77370069 w 1462"/>
              <a:gd name="T55" fmla="*/ 102296159 h 1462"/>
              <a:gd name="T56" fmla="*/ 77370069 w 1462"/>
              <a:gd name="T57" fmla="*/ 102296159 h 1462"/>
              <a:gd name="T58" fmla="*/ 43955352 w 1462"/>
              <a:gd name="T59" fmla="*/ 124598312 h 1462"/>
              <a:gd name="T60" fmla="*/ 37314616 w 1462"/>
              <a:gd name="T61" fmla="*/ 120724404 h 1462"/>
              <a:gd name="T62" fmla="*/ 40055129 w 1462"/>
              <a:gd name="T63" fmla="*/ 80831756 h 1462"/>
              <a:gd name="T64" fmla="*/ 42374224 w 1462"/>
              <a:gd name="T65" fmla="*/ 76957848 h 1462"/>
              <a:gd name="T66" fmla="*/ 62401951 w 1462"/>
              <a:gd name="T67" fmla="*/ 42510092 h 1462"/>
              <a:gd name="T68" fmla="*/ 70412782 w 1462"/>
              <a:gd name="T69" fmla="*/ 28688989 h 1462"/>
              <a:gd name="T70" fmla="*/ 72731878 w 1462"/>
              <a:gd name="T71" fmla="*/ 24605401 h 1462"/>
              <a:gd name="T72" fmla="*/ 80110582 w 1462"/>
              <a:gd name="T73" fmla="*/ 19056315 h 1462"/>
              <a:gd name="T74" fmla="*/ 89175607 w 1462"/>
              <a:gd name="T75" fmla="*/ 20207939 h 1462"/>
              <a:gd name="T76" fmla="*/ 105724852 w 1462"/>
              <a:gd name="T77" fmla="*/ 29736097 h 1462"/>
              <a:gd name="T78" fmla="*/ 111311396 w 1462"/>
              <a:gd name="T79" fmla="*/ 36960683 h 1462"/>
              <a:gd name="T80" fmla="*/ 110152010 w 1462"/>
              <a:gd name="T81" fmla="*/ 46070127 h 1462"/>
              <a:gd name="T82" fmla="*/ 77370069 w 1462"/>
              <a:gd name="T83" fmla="*/ 102296159 h 1462"/>
              <a:gd name="T84" fmla="*/ 62190918 w 1462"/>
              <a:gd name="T85" fmla="*/ 120096010 h 1462"/>
              <a:gd name="T86" fmla="*/ 113630491 w 1462"/>
              <a:gd name="T87" fmla="*/ 120096010 h 1462"/>
              <a:gd name="T88" fmla="*/ 119111842 w 1462"/>
              <a:gd name="T89" fmla="*/ 125540579 h 1462"/>
              <a:gd name="T90" fmla="*/ 119111842 w 1462"/>
              <a:gd name="T91" fmla="*/ 125540579 h 1462"/>
              <a:gd name="T92" fmla="*/ 113630491 w 1462"/>
              <a:gd name="T93" fmla="*/ 130985148 h 1462"/>
              <a:gd name="T94" fmla="*/ 62190918 w 1462"/>
              <a:gd name="T95" fmla="*/ 130985148 h 1462"/>
              <a:gd name="T96" fmla="*/ 56709891 w 1462"/>
              <a:gd name="T97" fmla="*/ 125540579 h 1462"/>
              <a:gd name="T98" fmla="*/ 56709891 w 1462"/>
              <a:gd name="T99" fmla="*/ 125540579 h 1462"/>
              <a:gd name="T100" fmla="*/ 62190918 w 1462"/>
              <a:gd name="T101" fmla="*/ 120096010 h 146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462" h="1462">
                <a:moveTo>
                  <a:pt x="731" y="0"/>
                </a:moveTo>
                <a:cubicBezTo>
                  <a:pt x="1135" y="0"/>
                  <a:pt x="1462" y="327"/>
                  <a:pt x="1462" y="731"/>
                </a:cubicBezTo>
                <a:cubicBezTo>
                  <a:pt x="1462" y="1135"/>
                  <a:pt x="1135" y="1462"/>
                  <a:pt x="731" y="1462"/>
                </a:cubicBezTo>
                <a:cubicBezTo>
                  <a:pt x="327" y="1462"/>
                  <a:pt x="0" y="1135"/>
                  <a:pt x="0" y="731"/>
                </a:cubicBezTo>
                <a:cubicBezTo>
                  <a:pt x="0" y="327"/>
                  <a:pt x="327" y="0"/>
                  <a:pt x="731" y="0"/>
                </a:cubicBezTo>
                <a:close/>
                <a:moveTo>
                  <a:pt x="738" y="314"/>
                </a:moveTo>
                <a:lnTo>
                  <a:pt x="952" y="438"/>
                </a:lnTo>
                <a:lnTo>
                  <a:pt x="975" y="399"/>
                </a:lnTo>
                <a:cubicBezTo>
                  <a:pt x="979" y="392"/>
                  <a:pt x="980" y="383"/>
                  <a:pt x="978" y="374"/>
                </a:cubicBezTo>
                <a:cubicBezTo>
                  <a:pt x="976" y="366"/>
                  <a:pt x="971" y="359"/>
                  <a:pt x="963" y="354"/>
                </a:cubicBezTo>
                <a:lnTo>
                  <a:pt x="805" y="263"/>
                </a:lnTo>
                <a:cubicBezTo>
                  <a:pt x="798" y="259"/>
                  <a:pt x="789" y="258"/>
                  <a:pt x="780" y="260"/>
                </a:cubicBezTo>
                <a:cubicBezTo>
                  <a:pt x="772" y="262"/>
                  <a:pt x="765" y="268"/>
                  <a:pt x="760" y="276"/>
                </a:cubicBezTo>
                <a:lnTo>
                  <a:pt x="738" y="314"/>
                </a:lnTo>
                <a:close/>
                <a:moveTo>
                  <a:pt x="691" y="395"/>
                </a:moveTo>
                <a:lnTo>
                  <a:pt x="691" y="395"/>
                </a:lnTo>
                <a:lnTo>
                  <a:pt x="738" y="422"/>
                </a:lnTo>
                <a:lnTo>
                  <a:pt x="556" y="737"/>
                </a:lnTo>
                <a:lnTo>
                  <a:pt x="510" y="710"/>
                </a:lnTo>
                <a:lnTo>
                  <a:pt x="691" y="395"/>
                </a:lnTo>
                <a:close/>
                <a:moveTo>
                  <a:pt x="461" y="789"/>
                </a:moveTo>
                <a:lnTo>
                  <a:pt x="461" y="789"/>
                </a:lnTo>
                <a:lnTo>
                  <a:pt x="448" y="962"/>
                </a:lnTo>
                <a:lnTo>
                  <a:pt x="536" y="1012"/>
                </a:lnTo>
                <a:lnTo>
                  <a:pt x="685" y="912"/>
                </a:lnTo>
                <a:cubicBezTo>
                  <a:pt x="651" y="884"/>
                  <a:pt x="607" y="872"/>
                  <a:pt x="555" y="873"/>
                </a:cubicBezTo>
                <a:cubicBezTo>
                  <a:pt x="526" y="831"/>
                  <a:pt x="494" y="804"/>
                  <a:pt x="461" y="789"/>
                </a:cubicBezTo>
                <a:close/>
                <a:moveTo>
                  <a:pt x="734" y="977"/>
                </a:moveTo>
                <a:lnTo>
                  <a:pt x="734" y="977"/>
                </a:lnTo>
                <a:lnTo>
                  <a:pt x="417" y="1190"/>
                </a:lnTo>
                <a:lnTo>
                  <a:pt x="354" y="1153"/>
                </a:lnTo>
                <a:lnTo>
                  <a:pt x="380" y="772"/>
                </a:lnTo>
                <a:lnTo>
                  <a:pt x="402" y="735"/>
                </a:lnTo>
                <a:lnTo>
                  <a:pt x="592" y="406"/>
                </a:lnTo>
                <a:lnTo>
                  <a:pt x="668" y="274"/>
                </a:lnTo>
                <a:lnTo>
                  <a:pt x="690" y="235"/>
                </a:lnTo>
                <a:cubicBezTo>
                  <a:pt x="706" y="208"/>
                  <a:pt x="732" y="190"/>
                  <a:pt x="760" y="182"/>
                </a:cubicBezTo>
                <a:cubicBezTo>
                  <a:pt x="788" y="174"/>
                  <a:pt x="819" y="177"/>
                  <a:pt x="846" y="193"/>
                </a:cubicBezTo>
                <a:lnTo>
                  <a:pt x="1003" y="284"/>
                </a:lnTo>
                <a:cubicBezTo>
                  <a:pt x="1030" y="299"/>
                  <a:pt x="1049" y="325"/>
                  <a:pt x="1056" y="353"/>
                </a:cubicBezTo>
                <a:cubicBezTo>
                  <a:pt x="1064" y="381"/>
                  <a:pt x="1060" y="412"/>
                  <a:pt x="1045" y="440"/>
                </a:cubicBezTo>
                <a:cubicBezTo>
                  <a:pt x="941" y="619"/>
                  <a:pt x="838" y="798"/>
                  <a:pt x="734" y="977"/>
                </a:cubicBezTo>
                <a:close/>
                <a:moveTo>
                  <a:pt x="590" y="1147"/>
                </a:moveTo>
                <a:lnTo>
                  <a:pt x="1078" y="1147"/>
                </a:lnTo>
                <a:cubicBezTo>
                  <a:pt x="1107" y="1147"/>
                  <a:pt x="1130" y="1170"/>
                  <a:pt x="1130" y="1199"/>
                </a:cubicBezTo>
                <a:cubicBezTo>
                  <a:pt x="1130" y="1227"/>
                  <a:pt x="1107" y="1251"/>
                  <a:pt x="1078" y="1251"/>
                </a:cubicBezTo>
                <a:lnTo>
                  <a:pt x="590" y="1251"/>
                </a:lnTo>
                <a:cubicBezTo>
                  <a:pt x="562" y="1251"/>
                  <a:pt x="538" y="1227"/>
                  <a:pt x="538" y="1199"/>
                </a:cubicBezTo>
                <a:cubicBezTo>
                  <a:pt x="538" y="1170"/>
                  <a:pt x="562" y="1147"/>
                  <a:pt x="590" y="1147"/>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436" name="Rectangle 6"/>
          <p:cNvSpPr>
            <a:spLocks noChangeArrowheads="1"/>
          </p:cNvSpPr>
          <p:nvPr/>
        </p:nvSpPr>
        <p:spPr bwMode="auto">
          <a:xfrm>
            <a:off x="3841750" y="860425"/>
            <a:ext cx="2374900" cy="16827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accent1"/>
              </a:solidFill>
              <a:ea typeface="宋体" panose="02010600030101010101" pitchFamily="2" charset="-122"/>
            </a:endParaRPr>
          </a:p>
        </p:txBody>
      </p:sp>
      <p:sp>
        <p:nvSpPr>
          <p:cNvPr id="18437" name="Rectangle 7"/>
          <p:cNvSpPr>
            <a:spLocks noChangeArrowheads="1"/>
          </p:cNvSpPr>
          <p:nvPr/>
        </p:nvSpPr>
        <p:spPr bwMode="auto">
          <a:xfrm>
            <a:off x="6343650" y="860425"/>
            <a:ext cx="2376488" cy="168275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accent1"/>
              </a:solidFill>
              <a:ea typeface="宋体" panose="02010600030101010101" pitchFamily="2" charset="-122"/>
            </a:endParaRPr>
          </a:p>
        </p:txBody>
      </p:sp>
      <p:sp>
        <p:nvSpPr>
          <p:cNvPr id="18438" name="Rectangle 8"/>
          <p:cNvSpPr>
            <a:spLocks noChangeArrowheads="1"/>
          </p:cNvSpPr>
          <p:nvPr/>
        </p:nvSpPr>
        <p:spPr bwMode="auto">
          <a:xfrm>
            <a:off x="3841750" y="2676525"/>
            <a:ext cx="2374900" cy="168275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accent1"/>
              </a:solidFill>
              <a:ea typeface="宋体" panose="02010600030101010101" pitchFamily="2" charset="-122"/>
            </a:endParaRPr>
          </a:p>
        </p:txBody>
      </p:sp>
      <p:sp>
        <p:nvSpPr>
          <p:cNvPr id="18439" name="Rectangle 9"/>
          <p:cNvSpPr>
            <a:spLocks noChangeArrowheads="1"/>
          </p:cNvSpPr>
          <p:nvPr/>
        </p:nvSpPr>
        <p:spPr bwMode="auto">
          <a:xfrm>
            <a:off x="6343650" y="2676525"/>
            <a:ext cx="2376488" cy="168275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accent1"/>
              </a:solidFill>
              <a:ea typeface="宋体" panose="02010600030101010101" pitchFamily="2" charset="-122"/>
            </a:endParaRPr>
          </a:p>
        </p:txBody>
      </p:sp>
      <p:sp>
        <p:nvSpPr>
          <p:cNvPr id="18440" name="Rectangle 10"/>
          <p:cNvSpPr>
            <a:spLocks noChangeArrowheads="1"/>
          </p:cNvSpPr>
          <p:nvPr/>
        </p:nvSpPr>
        <p:spPr bwMode="auto">
          <a:xfrm>
            <a:off x="3841750" y="4508500"/>
            <a:ext cx="2374900" cy="168275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accent1"/>
              </a:solidFill>
              <a:ea typeface="宋体" panose="02010600030101010101" pitchFamily="2" charset="-122"/>
            </a:endParaRPr>
          </a:p>
        </p:txBody>
      </p:sp>
      <p:sp>
        <p:nvSpPr>
          <p:cNvPr id="18441" name="Rectangle 11"/>
          <p:cNvSpPr>
            <a:spLocks noChangeArrowheads="1"/>
          </p:cNvSpPr>
          <p:nvPr/>
        </p:nvSpPr>
        <p:spPr bwMode="auto">
          <a:xfrm>
            <a:off x="6343650" y="4508500"/>
            <a:ext cx="2376488" cy="1682750"/>
          </a:xfrm>
          <a:prstGeom prst="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accent1"/>
              </a:solidFill>
              <a:ea typeface="宋体" panose="02010600030101010101" pitchFamily="2" charset="-122"/>
            </a:endParaRPr>
          </a:p>
        </p:txBody>
      </p:sp>
      <p:sp>
        <p:nvSpPr>
          <p:cNvPr id="18442" name="TextBox 9"/>
          <p:cNvSpPr txBox="1">
            <a:spLocks noChangeArrowheads="1"/>
          </p:cNvSpPr>
          <p:nvPr/>
        </p:nvSpPr>
        <p:spPr bwMode="auto">
          <a:xfrm>
            <a:off x="3970338" y="935038"/>
            <a:ext cx="1382712"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5000" b="1">
                <a:solidFill>
                  <a:schemeClr val="accent2"/>
                </a:solidFill>
                <a:latin typeface="微软雅黑" panose="020B0503020204020204" pitchFamily="34" charset="-122"/>
              </a:rPr>
              <a:t>01</a:t>
            </a:r>
            <a:endParaRPr lang="zh-CN" altLang="en-US" sz="5000" b="1">
              <a:solidFill>
                <a:schemeClr val="accent2"/>
              </a:solidFill>
              <a:latin typeface="微软雅黑" panose="020B0503020204020204" pitchFamily="34" charset="-122"/>
            </a:endParaRPr>
          </a:p>
        </p:txBody>
      </p:sp>
      <p:sp>
        <p:nvSpPr>
          <p:cNvPr id="18443" name="TextBox 10"/>
          <p:cNvSpPr txBox="1">
            <a:spLocks noChangeArrowheads="1"/>
          </p:cNvSpPr>
          <p:nvPr/>
        </p:nvSpPr>
        <p:spPr bwMode="auto">
          <a:xfrm>
            <a:off x="3959225" y="1714500"/>
            <a:ext cx="20955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a:solidFill>
                  <a:schemeClr val="accent2"/>
                </a:solidFill>
                <a:latin typeface="微软雅黑" panose="020B0503020204020204" pitchFamily="34" charset="-122"/>
              </a:rPr>
              <a:t>这里输入图片的说明性文本</a:t>
            </a:r>
            <a:endParaRPr lang="en-US" altLang="zh-CN" sz="1800">
              <a:solidFill>
                <a:schemeClr val="accent2"/>
              </a:solidFill>
              <a:latin typeface="微软雅黑" panose="020B0503020204020204" pitchFamily="34" charset="-122"/>
            </a:endParaRPr>
          </a:p>
        </p:txBody>
      </p:sp>
      <p:sp>
        <p:nvSpPr>
          <p:cNvPr id="18444" name="TextBox 11"/>
          <p:cNvSpPr txBox="1">
            <a:spLocks noChangeArrowheads="1"/>
          </p:cNvSpPr>
          <p:nvPr/>
        </p:nvSpPr>
        <p:spPr bwMode="auto">
          <a:xfrm>
            <a:off x="6469063" y="2779713"/>
            <a:ext cx="1382712"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5000" b="1">
                <a:solidFill>
                  <a:schemeClr val="accent2"/>
                </a:solidFill>
                <a:latin typeface="微软雅黑" panose="020B0503020204020204" pitchFamily="34" charset="-122"/>
              </a:rPr>
              <a:t>02</a:t>
            </a:r>
            <a:endParaRPr lang="zh-CN" altLang="en-US" sz="5000" b="1">
              <a:solidFill>
                <a:schemeClr val="accent2"/>
              </a:solidFill>
              <a:latin typeface="微软雅黑" panose="020B0503020204020204" pitchFamily="34" charset="-122"/>
            </a:endParaRPr>
          </a:p>
        </p:txBody>
      </p:sp>
      <p:sp>
        <p:nvSpPr>
          <p:cNvPr id="18445" name="TextBox 12"/>
          <p:cNvSpPr txBox="1">
            <a:spLocks noChangeArrowheads="1"/>
          </p:cNvSpPr>
          <p:nvPr/>
        </p:nvSpPr>
        <p:spPr bwMode="auto">
          <a:xfrm>
            <a:off x="6457950" y="3559175"/>
            <a:ext cx="20955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a:solidFill>
                  <a:schemeClr val="accent2"/>
                </a:solidFill>
                <a:latin typeface="微软雅黑" panose="020B0503020204020204" pitchFamily="34" charset="-122"/>
              </a:rPr>
              <a:t>这里输入图片的说明性文本</a:t>
            </a:r>
            <a:endParaRPr lang="en-US" altLang="zh-CN" sz="1800">
              <a:solidFill>
                <a:schemeClr val="accent2"/>
              </a:solidFill>
              <a:latin typeface="微软雅黑" panose="020B0503020204020204" pitchFamily="34" charset="-122"/>
            </a:endParaRPr>
          </a:p>
        </p:txBody>
      </p:sp>
      <p:sp>
        <p:nvSpPr>
          <p:cNvPr id="18446" name="TextBox 13"/>
          <p:cNvSpPr txBox="1">
            <a:spLocks noChangeArrowheads="1"/>
          </p:cNvSpPr>
          <p:nvPr/>
        </p:nvSpPr>
        <p:spPr bwMode="auto">
          <a:xfrm>
            <a:off x="3986213" y="4656138"/>
            <a:ext cx="1382712"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5000" b="1">
                <a:solidFill>
                  <a:schemeClr val="accent2"/>
                </a:solidFill>
                <a:latin typeface="微软雅黑" panose="020B0503020204020204" pitchFamily="34" charset="-122"/>
              </a:rPr>
              <a:t>03</a:t>
            </a:r>
            <a:endParaRPr lang="zh-CN" altLang="en-US" sz="5000" b="1">
              <a:solidFill>
                <a:schemeClr val="accent2"/>
              </a:solidFill>
              <a:latin typeface="微软雅黑" panose="020B0503020204020204" pitchFamily="34" charset="-122"/>
            </a:endParaRPr>
          </a:p>
        </p:txBody>
      </p:sp>
      <p:sp>
        <p:nvSpPr>
          <p:cNvPr id="18447" name="TextBox 14"/>
          <p:cNvSpPr txBox="1">
            <a:spLocks noChangeArrowheads="1"/>
          </p:cNvSpPr>
          <p:nvPr/>
        </p:nvSpPr>
        <p:spPr bwMode="auto">
          <a:xfrm>
            <a:off x="3975100" y="5435600"/>
            <a:ext cx="20955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a:solidFill>
                  <a:schemeClr val="accent2"/>
                </a:solidFill>
                <a:latin typeface="微软雅黑" panose="020B0503020204020204" pitchFamily="34" charset="-122"/>
              </a:rPr>
              <a:t>这里输入图片的说明性文本</a:t>
            </a:r>
            <a:endParaRPr lang="en-US" altLang="zh-CN" sz="1800">
              <a:solidFill>
                <a:schemeClr val="accent2"/>
              </a:solidFill>
              <a:latin typeface="微软雅黑" panose="020B0503020204020204" pitchFamily="34" charset="-122"/>
            </a:endParaRPr>
          </a:p>
        </p:txBody>
      </p:sp>
      <p:sp>
        <p:nvSpPr>
          <p:cNvPr id="18448" name="TextBox 15"/>
          <p:cNvSpPr txBox="1">
            <a:spLocks noChangeArrowheads="1"/>
          </p:cNvSpPr>
          <p:nvPr/>
        </p:nvSpPr>
        <p:spPr bwMode="auto">
          <a:xfrm>
            <a:off x="334963" y="1165225"/>
            <a:ext cx="17605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b="1">
                <a:solidFill>
                  <a:schemeClr val="accent1"/>
                </a:solidFill>
                <a:latin typeface="微软雅黑" panose="020B0503020204020204" pitchFamily="34" charset="-122"/>
              </a:rPr>
              <a:t>添加标题</a:t>
            </a:r>
            <a:endParaRPr lang="en-US" altLang="zh-CN" b="1">
              <a:solidFill>
                <a:schemeClr val="accent1"/>
              </a:solidFill>
              <a:latin typeface="微软雅黑" panose="020B0503020204020204" pitchFamily="34" charset="-122"/>
            </a:endParaRPr>
          </a:p>
        </p:txBody>
      </p:sp>
      <p:sp>
        <p:nvSpPr>
          <p:cNvPr id="18449" name="TextBox 16"/>
          <p:cNvSpPr txBox="1">
            <a:spLocks noChangeArrowheads="1"/>
          </p:cNvSpPr>
          <p:nvPr/>
        </p:nvSpPr>
        <p:spPr bwMode="auto">
          <a:xfrm>
            <a:off x="379413" y="1565275"/>
            <a:ext cx="324802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just" eaLnBrk="1" hangingPunct="1">
              <a:spcBef>
                <a:spcPct val="0"/>
              </a:spcBef>
              <a:buFontTx/>
              <a:buNone/>
            </a:pPr>
            <a:r>
              <a:rPr lang="zh-CN" altLang="en-US" sz="1600">
                <a:solidFill>
                  <a:schemeClr val="accent1"/>
                </a:solidFill>
                <a:latin typeface="微软雅黑" panose="020B0503020204020204" pitchFamily="34" charset="-122"/>
              </a:rPr>
              <a:t>右面的图片可自行更换，动画效果不变，方法是对图片点右键</a:t>
            </a:r>
            <a:r>
              <a:rPr lang="en-US" altLang="zh-CN" sz="1600">
                <a:solidFill>
                  <a:schemeClr val="accent1"/>
                </a:solidFill>
                <a:latin typeface="微软雅黑" panose="020B0503020204020204" pitchFamily="34" charset="-122"/>
              </a:rPr>
              <a:t>-&gt;</a:t>
            </a:r>
            <a:r>
              <a:rPr lang="zh-CN" altLang="en-US" sz="1600">
                <a:solidFill>
                  <a:schemeClr val="accent1"/>
                </a:solidFill>
                <a:latin typeface="微软雅黑" panose="020B0503020204020204" pitchFamily="34" charset="-122"/>
              </a:rPr>
              <a:t>设置对象格式</a:t>
            </a:r>
            <a:r>
              <a:rPr lang="en-US" altLang="zh-CN" sz="1600">
                <a:solidFill>
                  <a:schemeClr val="accent1"/>
                </a:solidFill>
                <a:latin typeface="微软雅黑" panose="020B0503020204020204" pitchFamily="34" charset="-122"/>
              </a:rPr>
              <a:t>-&gt;</a:t>
            </a:r>
            <a:r>
              <a:rPr lang="zh-CN" altLang="en-US" sz="1600">
                <a:solidFill>
                  <a:schemeClr val="accent1"/>
                </a:solidFill>
                <a:latin typeface="微软雅黑" panose="020B0503020204020204" pitchFamily="34" charset="-122"/>
              </a:rPr>
              <a:t>填充</a:t>
            </a:r>
            <a:r>
              <a:rPr lang="en-US" altLang="zh-CN" sz="1600">
                <a:solidFill>
                  <a:schemeClr val="accent1"/>
                </a:solidFill>
                <a:latin typeface="微软雅黑" panose="020B0503020204020204" pitchFamily="34" charset="-122"/>
              </a:rPr>
              <a:t>-&gt;</a:t>
            </a:r>
            <a:r>
              <a:rPr lang="zh-CN" altLang="en-US" sz="1600">
                <a:solidFill>
                  <a:schemeClr val="accent1"/>
                </a:solidFill>
                <a:latin typeface="微软雅黑" panose="020B0503020204020204" pitchFamily="34" charset="-122"/>
              </a:rPr>
              <a:t>填充效果</a:t>
            </a:r>
            <a:r>
              <a:rPr lang="en-US" altLang="zh-CN" sz="1600">
                <a:solidFill>
                  <a:schemeClr val="accent1"/>
                </a:solidFill>
                <a:latin typeface="微软雅黑" panose="020B0503020204020204" pitchFamily="34" charset="-122"/>
              </a:rPr>
              <a:t>-&gt;</a:t>
            </a:r>
            <a:r>
              <a:rPr lang="zh-CN" altLang="en-US" sz="1600">
                <a:solidFill>
                  <a:schemeClr val="accent1"/>
                </a:solidFill>
                <a:latin typeface="微软雅黑" panose="020B0503020204020204" pitchFamily="34" charset="-122"/>
              </a:rPr>
              <a:t>图片，选择事先准备好的图片即可。下文遇图均可按此操作。</a:t>
            </a:r>
          </a:p>
        </p:txBody>
      </p:sp>
      <p:sp>
        <p:nvSpPr>
          <p:cNvPr id="18450" name="TextBox 17"/>
          <p:cNvSpPr txBox="1">
            <a:spLocks noChangeArrowheads="1"/>
          </p:cNvSpPr>
          <p:nvPr/>
        </p:nvSpPr>
        <p:spPr bwMode="auto">
          <a:xfrm>
            <a:off x="334963" y="3640138"/>
            <a:ext cx="17605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b="1">
                <a:solidFill>
                  <a:schemeClr val="accent1"/>
                </a:solidFill>
                <a:latin typeface="微软雅黑" panose="020B0503020204020204" pitchFamily="34" charset="-122"/>
              </a:rPr>
              <a:t>添加标题</a:t>
            </a:r>
            <a:endParaRPr lang="en-US" altLang="zh-CN" b="1">
              <a:solidFill>
                <a:schemeClr val="accent1"/>
              </a:solidFill>
              <a:latin typeface="微软雅黑" panose="020B0503020204020204" pitchFamily="34" charset="-122"/>
            </a:endParaRPr>
          </a:p>
        </p:txBody>
      </p:sp>
      <p:sp>
        <p:nvSpPr>
          <p:cNvPr id="18451" name="TextBox 18"/>
          <p:cNvSpPr txBox="1">
            <a:spLocks noChangeArrowheads="1"/>
          </p:cNvSpPr>
          <p:nvPr/>
        </p:nvSpPr>
        <p:spPr bwMode="auto">
          <a:xfrm>
            <a:off x="379413" y="4040188"/>
            <a:ext cx="3248025"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just" eaLnBrk="1" hangingPunct="1">
              <a:spcBef>
                <a:spcPct val="0"/>
              </a:spcBef>
              <a:buFontTx/>
              <a:buNone/>
            </a:pPr>
            <a:r>
              <a:rPr lang="zh-CN" altLang="en-US" sz="1600">
                <a:solidFill>
                  <a:schemeClr val="accent1"/>
                </a:solidFill>
                <a:latin typeface="微软雅黑" panose="020B0503020204020204" pitchFamily="34" charset="-122"/>
              </a:rPr>
              <a:t>更换图片后动画效果会保留下来如果图片变形，是由于图片不是正方形所致，最好的办法是先将图片拖到</a:t>
            </a:r>
            <a:r>
              <a:rPr lang="en-US" altLang="zh-CN" sz="1600">
                <a:solidFill>
                  <a:schemeClr val="accent1"/>
                </a:solidFill>
                <a:latin typeface="微软雅黑" panose="020B0503020204020204" pitchFamily="34" charset="-122"/>
              </a:rPr>
              <a:t>PPT</a:t>
            </a:r>
            <a:r>
              <a:rPr lang="zh-CN" altLang="en-US" sz="1600">
                <a:solidFill>
                  <a:schemeClr val="accent1"/>
                </a:solidFill>
                <a:latin typeface="微软雅黑" panose="020B0503020204020204" pitchFamily="34" charset="-122"/>
              </a:rPr>
              <a:t>里，用图片裁切的办法裁成方形。然后另存为一个新图片，在填充选图片时选择你裁好的图即可。</a:t>
            </a:r>
          </a:p>
        </p:txBody>
      </p:sp>
    </p:spTree>
  </p:cSld>
  <p:clrMapOvr>
    <a:masterClrMapping/>
  </p:clrMapOvr>
  <p:transition spd="slow" advTm="5769">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8435"/>
                                        </p:tgtEl>
                                        <p:attrNameLst>
                                          <p:attrName>style.visibility</p:attrName>
                                        </p:attrNameLst>
                                      </p:cBhvr>
                                      <p:to>
                                        <p:strVal val="visible"/>
                                      </p:to>
                                    </p:set>
                                    <p:anim calcmode="lin" valueType="num">
                                      <p:cBhvr>
                                        <p:cTn id="7" dur="400" fill="hold"/>
                                        <p:tgtEl>
                                          <p:spTgt spid="18435"/>
                                        </p:tgtEl>
                                        <p:attrNameLst>
                                          <p:attrName>ppt_w</p:attrName>
                                        </p:attrNameLst>
                                      </p:cBhvr>
                                      <p:tavLst>
                                        <p:tav tm="0">
                                          <p:val>
                                            <p:fltVal val="0"/>
                                          </p:val>
                                        </p:tav>
                                        <p:tav tm="100000">
                                          <p:val>
                                            <p:strVal val="#ppt_w"/>
                                          </p:val>
                                        </p:tav>
                                      </p:tavLst>
                                    </p:anim>
                                    <p:anim calcmode="lin" valueType="num">
                                      <p:cBhvr>
                                        <p:cTn id="8" dur="400" fill="hold"/>
                                        <p:tgtEl>
                                          <p:spTgt spid="18435"/>
                                        </p:tgtEl>
                                        <p:attrNameLst>
                                          <p:attrName>ppt_h</p:attrName>
                                        </p:attrNameLst>
                                      </p:cBhvr>
                                      <p:tavLst>
                                        <p:tav tm="0">
                                          <p:val>
                                            <p:fltVal val="0"/>
                                          </p:val>
                                        </p:tav>
                                        <p:tav tm="100000">
                                          <p:val>
                                            <p:strVal val="#ppt_h"/>
                                          </p:val>
                                        </p:tav>
                                      </p:tavLst>
                                    </p:anim>
                                    <p:animEffect transition="in" filter="fade">
                                      <p:cBhvr>
                                        <p:cTn id="9" dur="400"/>
                                        <p:tgtEl>
                                          <p:spTgt spid="18435"/>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18434"/>
                                        </p:tgtEl>
                                        <p:attrNameLst>
                                          <p:attrName>style.visibility</p:attrName>
                                        </p:attrNameLst>
                                      </p:cBhvr>
                                      <p:to>
                                        <p:strVal val="visible"/>
                                      </p:to>
                                    </p:set>
                                    <p:anim calcmode="lin" valueType="num">
                                      <p:cBhvr>
                                        <p:cTn id="13" dur="400" fill="hold"/>
                                        <p:tgtEl>
                                          <p:spTgt spid="18434"/>
                                        </p:tgtEl>
                                        <p:attrNameLst>
                                          <p:attrName>ppt_x</p:attrName>
                                        </p:attrNameLst>
                                      </p:cBhvr>
                                      <p:tavLst>
                                        <p:tav tm="0">
                                          <p:val>
                                            <p:strVal val="#ppt_x"/>
                                          </p:val>
                                        </p:tav>
                                        <p:tav tm="50000">
                                          <p:val>
                                            <p:strVal val="#ppt_x+.1"/>
                                          </p:val>
                                        </p:tav>
                                        <p:tav tm="100000">
                                          <p:val>
                                            <p:strVal val="#ppt_x"/>
                                          </p:val>
                                        </p:tav>
                                      </p:tavLst>
                                    </p:anim>
                                    <p:anim calcmode="lin" valueType="num">
                                      <p:cBhvr>
                                        <p:cTn id="14" dur="400" fill="hold"/>
                                        <p:tgtEl>
                                          <p:spTgt spid="18434"/>
                                        </p:tgtEl>
                                        <p:attrNameLst>
                                          <p:attrName>ppt_y</p:attrName>
                                        </p:attrNameLst>
                                      </p:cBhvr>
                                      <p:tavLst>
                                        <p:tav tm="0">
                                          <p:val>
                                            <p:strVal val="#ppt_y"/>
                                          </p:val>
                                        </p:tav>
                                        <p:tav tm="100000">
                                          <p:val>
                                            <p:strVal val="#ppt_y"/>
                                          </p:val>
                                        </p:tav>
                                      </p:tavLst>
                                    </p:anim>
                                    <p:anim calcmode="lin" valueType="num">
                                      <p:cBhvr>
                                        <p:cTn id="15" dur="400" fill="hold"/>
                                        <p:tgtEl>
                                          <p:spTgt spid="18434"/>
                                        </p:tgtEl>
                                        <p:attrNameLst>
                                          <p:attrName>ppt_h</p:attrName>
                                        </p:attrNameLst>
                                      </p:cBhvr>
                                      <p:tavLst>
                                        <p:tav tm="0">
                                          <p:val>
                                            <p:strVal val="#ppt_h/10"/>
                                          </p:val>
                                        </p:tav>
                                        <p:tav tm="50000">
                                          <p:val>
                                            <p:strVal val="#ppt_h+.01"/>
                                          </p:val>
                                        </p:tav>
                                        <p:tav tm="100000">
                                          <p:val>
                                            <p:strVal val="#ppt_h"/>
                                          </p:val>
                                        </p:tav>
                                      </p:tavLst>
                                    </p:anim>
                                    <p:anim calcmode="lin" valueType="num">
                                      <p:cBhvr>
                                        <p:cTn id="16" dur="400" fill="hold"/>
                                        <p:tgtEl>
                                          <p:spTgt spid="18434"/>
                                        </p:tgtEl>
                                        <p:attrNameLst>
                                          <p:attrName>ppt_w</p:attrName>
                                        </p:attrNameLst>
                                      </p:cBhvr>
                                      <p:tavLst>
                                        <p:tav tm="0">
                                          <p:val>
                                            <p:strVal val="#ppt_w/10"/>
                                          </p:val>
                                        </p:tav>
                                        <p:tav tm="50000">
                                          <p:val>
                                            <p:strVal val="#ppt_w+.01"/>
                                          </p:val>
                                        </p:tav>
                                        <p:tav tm="100000">
                                          <p:val>
                                            <p:strVal val="#ppt_w"/>
                                          </p:val>
                                        </p:tav>
                                      </p:tavLst>
                                    </p:anim>
                                    <p:animEffect transition="in" filter="fade">
                                      <p:cBhvr>
                                        <p:cTn id="17" dur="400" tmFilter="0,0; .5, 1; 1, 1"/>
                                        <p:tgtEl>
                                          <p:spTgt spid="18434"/>
                                        </p:tgtEl>
                                      </p:cBhvr>
                                    </p:animEffect>
                                  </p:childTnLst>
                                </p:cTn>
                              </p:par>
                            </p:childTnLst>
                          </p:cTn>
                        </p:par>
                        <p:par>
                          <p:cTn id="18" fill="hold">
                            <p:stCondLst>
                              <p:cond delay="1039"/>
                            </p:stCondLst>
                            <p:childTnLst>
                              <p:par>
                                <p:cTn id="19" presetID="2" presetClass="entr" presetSubtype="6" fill="hold" grpId="0" nodeType="afterEffect">
                                  <p:stCondLst>
                                    <p:cond delay="0"/>
                                  </p:stCondLst>
                                  <p:childTnLst>
                                    <p:set>
                                      <p:cBhvr>
                                        <p:cTn id="20" dur="1" fill="hold">
                                          <p:stCondLst>
                                            <p:cond delay="0"/>
                                          </p:stCondLst>
                                        </p:cTn>
                                        <p:tgtEl>
                                          <p:spTgt spid="18448"/>
                                        </p:tgtEl>
                                        <p:attrNameLst>
                                          <p:attrName>style.visibility</p:attrName>
                                        </p:attrNameLst>
                                      </p:cBhvr>
                                      <p:to>
                                        <p:strVal val="visible"/>
                                      </p:to>
                                    </p:set>
                                    <p:anim calcmode="lin" valueType="num">
                                      <p:cBhvr additive="base">
                                        <p:cTn id="21" dur="500" fill="hold"/>
                                        <p:tgtEl>
                                          <p:spTgt spid="18448"/>
                                        </p:tgtEl>
                                        <p:attrNameLst>
                                          <p:attrName>ppt_x</p:attrName>
                                        </p:attrNameLst>
                                      </p:cBhvr>
                                      <p:tavLst>
                                        <p:tav tm="0">
                                          <p:val>
                                            <p:strVal val="1+#ppt_w/2"/>
                                          </p:val>
                                        </p:tav>
                                        <p:tav tm="100000">
                                          <p:val>
                                            <p:strVal val="#ppt_x"/>
                                          </p:val>
                                        </p:tav>
                                      </p:tavLst>
                                    </p:anim>
                                    <p:anim calcmode="lin" valueType="num">
                                      <p:cBhvr additive="base">
                                        <p:cTn id="22" dur="500" fill="hold"/>
                                        <p:tgtEl>
                                          <p:spTgt spid="18448"/>
                                        </p:tgtEl>
                                        <p:attrNameLst>
                                          <p:attrName>ppt_y</p:attrName>
                                        </p:attrNameLst>
                                      </p:cBhvr>
                                      <p:tavLst>
                                        <p:tav tm="0">
                                          <p:val>
                                            <p:strVal val="1+#ppt_h/2"/>
                                          </p:val>
                                        </p:tav>
                                        <p:tav tm="100000">
                                          <p:val>
                                            <p:strVal val="#ppt_y"/>
                                          </p:val>
                                        </p:tav>
                                      </p:tavLst>
                                    </p:anim>
                                  </p:childTnLst>
                                </p:cTn>
                              </p:par>
                              <p:par>
                                <p:cTn id="23" presetID="2" presetClass="entr" presetSubtype="6" fill="hold" grpId="0" nodeType="withEffect">
                                  <p:stCondLst>
                                    <p:cond delay="0"/>
                                  </p:stCondLst>
                                  <p:childTnLst>
                                    <p:set>
                                      <p:cBhvr>
                                        <p:cTn id="24" dur="1" fill="hold">
                                          <p:stCondLst>
                                            <p:cond delay="0"/>
                                          </p:stCondLst>
                                        </p:cTn>
                                        <p:tgtEl>
                                          <p:spTgt spid="18450"/>
                                        </p:tgtEl>
                                        <p:attrNameLst>
                                          <p:attrName>style.visibility</p:attrName>
                                        </p:attrNameLst>
                                      </p:cBhvr>
                                      <p:to>
                                        <p:strVal val="visible"/>
                                      </p:to>
                                    </p:set>
                                    <p:anim calcmode="lin" valueType="num">
                                      <p:cBhvr additive="base">
                                        <p:cTn id="25" dur="500" fill="hold"/>
                                        <p:tgtEl>
                                          <p:spTgt spid="18450"/>
                                        </p:tgtEl>
                                        <p:attrNameLst>
                                          <p:attrName>ppt_x</p:attrName>
                                        </p:attrNameLst>
                                      </p:cBhvr>
                                      <p:tavLst>
                                        <p:tav tm="0">
                                          <p:val>
                                            <p:strVal val="1+#ppt_w/2"/>
                                          </p:val>
                                        </p:tav>
                                        <p:tav tm="100000">
                                          <p:val>
                                            <p:strVal val="#ppt_x"/>
                                          </p:val>
                                        </p:tav>
                                      </p:tavLst>
                                    </p:anim>
                                    <p:anim calcmode="lin" valueType="num">
                                      <p:cBhvr additive="base">
                                        <p:cTn id="26" dur="500" fill="hold"/>
                                        <p:tgtEl>
                                          <p:spTgt spid="18450"/>
                                        </p:tgtEl>
                                        <p:attrNameLst>
                                          <p:attrName>ppt_y</p:attrName>
                                        </p:attrNameLst>
                                      </p:cBhvr>
                                      <p:tavLst>
                                        <p:tav tm="0">
                                          <p:val>
                                            <p:strVal val="1+#ppt_h/2"/>
                                          </p:val>
                                        </p:tav>
                                        <p:tav tm="100000">
                                          <p:val>
                                            <p:strVal val="#ppt_y"/>
                                          </p:val>
                                        </p:tav>
                                      </p:tavLst>
                                    </p:anim>
                                  </p:childTnLst>
                                </p:cTn>
                              </p:par>
                            </p:childTnLst>
                          </p:cTn>
                        </p:par>
                        <p:par>
                          <p:cTn id="27" fill="hold">
                            <p:stCondLst>
                              <p:cond delay="1539"/>
                            </p:stCondLst>
                            <p:childTnLst>
                              <p:par>
                                <p:cTn id="28" presetID="22" presetClass="entr" presetSubtype="1" fill="hold" grpId="0" nodeType="afterEffect">
                                  <p:stCondLst>
                                    <p:cond delay="0"/>
                                  </p:stCondLst>
                                  <p:childTnLst>
                                    <p:set>
                                      <p:cBhvr>
                                        <p:cTn id="29" dur="1" fill="hold">
                                          <p:stCondLst>
                                            <p:cond delay="0"/>
                                          </p:stCondLst>
                                        </p:cTn>
                                        <p:tgtEl>
                                          <p:spTgt spid="18449"/>
                                        </p:tgtEl>
                                        <p:attrNameLst>
                                          <p:attrName>style.visibility</p:attrName>
                                        </p:attrNameLst>
                                      </p:cBhvr>
                                      <p:to>
                                        <p:strVal val="visible"/>
                                      </p:to>
                                    </p:set>
                                    <p:animEffect transition="in" filter="wipe(up)">
                                      <p:cBhvr>
                                        <p:cTn id="30" dur="500"/>
                                        <p:tgtEl>
                                          <p:spTgt spid="18449"/>
                                        </p:tgtEl>
                                      </p:cBhvr>
                                    </p:animEffect>
                                  </p:childTnLst>
                                </p:cTn>
                              </p:par>
                              <p:par>
                                <p:cTn id="31" presetID="22" presetClass="entr" presetSubtype="1" fill="hold" grpId="0" nodeType="withEffect">
                                  <p:stCondLst>
                                    <p:cond delay="0"/>
                                  </p:stCondLst>
                                  <p:childTnLst>
                                    <p:set>
                                      <p:cBhvr>
                                        <p:cTn id="32" dur="1" fill="hold">
                                          <p:stCondLst>
                                            <p:cond delay="0"/>
                                          </p:stCondLst>
                                        </p:cTn>
                                        <p:tgtEl>
                                          <p:spTgt spid="18451"/>
                                        </p:tgtEl>
                                        <p:attrNameLst>
                                          <p:attrName>style.visibility</p:attrName>
                                        </p:attrNameLst>
                                      </p:cBhvr>
                                      <p:to>
                                        <p:strVal val="visible"/>
                                      </p:to>
                                    </p:set>
                                    <p:animEffect transition="in" filter="wipe(up)">
                                      <p:cBhvr>
                                        <p:cTn id="33" dur="500"/>
                                        <p:tgtEl>
                                          <p:spTgt spid="18451"/>
                                        </p:tgtEl>
                                      </p:cBhvr>
                                    </p:animEffect>
                                  </p:childTnLst>
                                </p:cTn>
                              </p:par>
                            </p:childTnLst>
                          </p:cTn>
                        </p:par>
                        <p:par>
                          <p:cTn id="34" fill="hold">
                            <p:stCondLst>
                              <p:cond delay="2039"/>
                            </p:stCondLst>
                            <p:childTnLst>
                              <p:par>
                                <p:cTn id="35" presetID="2" presetClass="entr" presetSubtype="2" fill="hold" grpId="0" nodeType="afterEffect">
                                  <p:stCondLst>
                                    <p:cond delay="0"/>
                                  </p:stCondLst>
                                  <p:childTnLst>
                                    <p:set>
                                      <p:cBhvr>
                                        <p:cTn id="36" dur="1" fill="hold">
                                          <p:stCondLst>
                                            <p:cond delay="0"/>
                                          </p:stCondLst>
                                        </p:cTn>
                                        <p:tgtEl>
                                          <p:spTgt spid="18436"/>
                                        </p:tgtEl>
                                        <p:attrNameLst>
                                          <p:attrName>style.visibility</p:attrName>
                                        </p:attrNameLst>
                                      </p:cBhvr>
                                      <p:to>
                                        <p:strVal val="visible"/>
                                      </p:to>
                                    </p:set>
                                    <p:anim calcmode="lin" valueType="num">
                                      <p:cBhvr additive="base">
                                        <p:cTn id="37" dur="500" fill="hold"/>
                                        <p:tgtEl>
                                          <p:spTgt spid="18436"/>
                                        </p:tgtEl>
                                        <p:attrNameLst>
                                          <p:attrName>ppt_x</p:attrName>
                                        </p:attrNameLst>
                                      </p:cBhvr>
                                      <p:tavLst>
                                        <p:tav tm="0">
                                          <p:val>
                                            <p:strVal val="1+#ppt_w/2"/>
                                          </p:val>
                                        </p:tav>
                                        <p:tav tm="100000">
                                          <p:val>
                                            <p:strVal val="#ppt_x"/>
                                          </p:val>
                                        </p:tav>
                                      </p:tavLst>
                                    </p:anim>
                                    <p:anim calcmode="lin" valueType="num">
                                      <p:cBhvr additive="base">
                                        <p:cTn id="38" dur="500" fill="hold"/>
                                        <p:tgtEl>
                                          <p:spTgt spid="18436"/>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stCondLst>
                                    <p:cond delay="0"/>
                                  </p:stCondLst>
                                  <p:childTnLst>
                                    <p:set>
                                      <p:cBhvr>
                                        <p:cTn id="40" dur="1" fill="hold">
                                          <p:stCondLst>
                                            <p:cond delay="0"/>
                                          </p:stCondLst>
                                        </p:cTn>
                                        <p:tgtEl>
                                          <p:spTgt spid="18438"/>
                                        </p:tgtEl>
                                        <p:attrNameLst>
                                          <p:attrName>style.visibility</p:attrName>
                                        </p:attrNameLst>
                                      </p:cBhvr>
                                      <p:to>
                                        <p:strVal val="visible"/>
                                      </p:to>
                                    </p:set>
                                    <p:anim calcmode="lin" valueType="num">
                                      <p:cBhvr additive="base">
                                        <p:cTn id="41" dur="500" fill="hold"/>
                                        <p:tgtEl>
                                          <p:spTgt spid="18438"/>
                                        </p:tgtEl>
                                        <p:attrNameLst>
                                          <p:attrName>ppt_x</p:attrName>
                                        </p:attrNameLst>
                                      </p:cBhvr>
                                      <p:tavLst>
                                        <p:tav tm="0">
                                          <p:val>
                                            <p:strVal val="1+#ppt_w/2"/>
                                          </p:val>
                                        </p:tav>
                                        <p:tav tm="100000">
                                          <p:val>
                                            <p:strVal val="#ppt_x"/>
                                          </p:val>
                                        </p:tav>
                                      </p:tavLst>
                                    </p:anim>
                                    <p:anim calcmode="lin" valueType="num">
                                      <p:cBhvr additive="base">
                                        <p:cTn id="42" dur="500" fill="hold"/>
                                        <p:tgtEl>
                                          <p:spTgt spid="18438"/>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18440"/>
                                        </p:tgtEl>
                                        <p:attrNameLst>
                                          <p:attrName>style.visibility</p:attrName>
                                        </p:attrNameLst>
                                      </p:cBhvr>
                                      <p:to>
                                        <p:strVal val="visible"/>
                                      </p:to>
                                    </p:set>
                                    <p:anim calcmode="lin" valueType="num">
                                      <p:cBhvr additive="base">
                                        <p:cTn id="45" dur="500" fill="hold"/>
                                        <p:tgtEl>
                                          <p:spTgt spid="18440"/>
                                        </p:tgtEl>
                                        <p:attrNameLst>
                                          <p:attrName>ppt_x</p:attrName>
                                        </p:attrNameLst>
                                      </p:cBhvr>
                                      <p:tavLst>
                                        <p:tav tm="0">
                                          <p:val>
                                            <p:strVal val="1+#ppt_w/2"/>
                                          </p:val>
                                        </p:tav>
                                        <p:tav tm="100000">
                                          <p:val>
                                            <p:strVal val="#ppt_x"/>
                                          </p:val>
                                        </p:tav>
                                      </p:tavLst>
                                    </p:anim>
                                    <p:anim calcmode="lin" valueType="num">
                                      <p:cBhvr additive="base">
                                        <p:cTn id="46" dur="500" fill="hold"/>
                                        <p:tgtEl>
                                          <p:spTgt spid="18440"/>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18437"/>
                                        </p:tgtEl>
                                        <p:attrNameLst>
                                          <p:attrName>style.visibility</p:attrName>
                                        </p:attrNameLst>
                                      </p:cBhvr>
                                      <p:to>
                                        <p:strVal val="visible"/>
                                      </p:to>
                                    </p:set>
                                    <p:anim calcmode="lin" valueType="num">
                                      <p:cBhvr additive="base">
                                        <p:cTn id="49" dur="500" fill="hold"/>
                                        <p:tgtEl>
                                          <p:spTgt spid="18437"/>
                                        </p:tgtEl>
                                        <p:attrNameLst>
                                          <p:attrName>ppt_x</p:attrName>
                                        </p:attrNameLst>
                                      </p:cBhvr>
                                      <p:tavLst>
                                        <p:tav tm="0">
                                          <p:val>
                                            <p:strVal val="0-#ppt_w/2"/>
                                          </p:val>
                                        </p:tav>
                                        <p:tav tm="100000">
                                          <p:val>
                                            <p:strVal val="#ppt_x"/>
                                          </p:val>
                                        </p:tav>
                                      </p:tavLst>
                                    </p:anim>
                                    <p:anim calcmode="lin" valueType="num">
                                      <p:cBhvr additive="base">
                                        <p:cTn id="50" dur="500" fill="hold"/>
                                        <p:tgtEl>
                                          <p:spTgt spid="18437"/>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18439"/>
                                        </p:tgtEl>
                                        <p:attrNameLst>
                                          <p:attrName>style.visibility</p:attrName>
                                        </p:attrNameLst>
                                      </p:cBhvr>
                                      <p:to>
                                        <p:strVal val="visible"/>
                                      </p:to>
                                    </p:set>
                                    <p:anim calcmode="lin" valueType="num">
                                      <p:cBhvr additive="base">
                                        <p:cTn id="53" dur="500" fill="hold"/>
                                        <p:tgtEl>
                                          <p:spTgt spid="18439"/>
                                        </p:tgtEl>
                                        <p:attrNameLst>
                                          <p:attrName>ppt_x</p:attrName>
                                        </p:attrNameLst>
                                      </p:cBhvr>
                                      <p:tavLst>
                                        <p:tav tm="0">
                                          <p:val>
                                            <p:strVal val="0-#ppt_w/2"/>
                                          </p:val>
                                        </p:tav>
                                        <p:tav tm="100000">
                                          <p:val>
                                            <p:strVal val="#ppt_x"/>
                                          </p:val>
                                        </p:tav>
                                      </p:tavLst>
                                    </p:anim>
                                    <p:anim calcmode="lin" valueType="num">
                                      <p:cBhvr additive="base">
                                        <p:cTn id="54" dur="500" fill="hold"/>
                                        <p:tgtEl>
                                          <p:spTgt spid="18439"/>
                                        </p:tgtEl>
                                        <p:attrNameLst>
                                          <p:attrName>ppt_y</p:attrName>
                                        </p:attrNameLst>
                                      </p:cBhvr>
                                      <p:tavLst>
                                        <p:tav tm="0">
                                          <p:val>
                                            <p:strVal val="#ppt_y"/>
                                          </p:val>
                                        </p:tav>
                                        <p:tav tm="100000">
                                          <p:val>
                                            <p:strVal val="#ppt_y"/>
                                          </p:val>
                                        </p:tav>
                                      </p:tavLst>
                                    </p:anim>
                                  </p:childTnLst>
                                </p:cTn>
                              </p:par>
                              <p:par>
                                <p:cTn id="55" presetID="2" presetClass="entr" presetSubtype="8" fill="hold" grpId="0" nodeType="withEffect">
                                  <p:stCondLst>
                                    <p:cond delay="0"/>
                                  </p:stCondLst>
                                  <p:childTnLst>
                                    <p:set>
                                      <p:cBhvr>
                                        <p:cTn id="56" dur="1" fill="hold">
                                          <p:stCondLst>
                                            <p:cond delay="0"/>
                                          </p:stCondLst>
                                        </p:cTn>
                                        <p:tgtEl>
                                          <p:spTgt spid="18441"/>
                                        </p:tgtEl>
                                        <p:attrNameLst>
                                          <p:attrName>style.visibility</p:attrName>
                                        </p:attrNameLst>
                                      </p:cBhvr>
                                      <p:to>
                                        <p:strVal val="visible"/>
                                      </p:to>
                                    </p:set>
                                    <p:anim calcmode="lin" valueType="num">
                                      <p:cBhvr additive="base">
                                        <p:cTn id="57" dur="500" fill="hold"/>
                                        <p:tgtEl>
                                          <p:spTgt spid="18441"/>
                                        </p:tgtEl>
                                        <p:attrNameLst>
                                          <p:attrName>ppt_x</p:attrName>
                                        </p:attrNameLst>
                                      </p:cBhvr>
                                      <p:tavLst>
                                        <p:tav tm="0">
                                          <p:val>
                                            <p:strVal val="0-#ppt_w/2"/>
                                          </p:val>
                                        </p:tav>
                                        <p:tav tm="100000">
                                          <p:val>
                                            <p:strVal val="#ppt_x"/>
                                          </p:val>
                                        </p:tav>
                                      </p:tavLst>
                                    </p:anim>
                                    <p:anim calcmode="lin" valueType="num">
                                      <p:cBhvr additive="base">
                                        <p:cTn id="58" dur="500" fill="hold"/>
                                        <p:tgtEl>
                                          <p:spTgt spid="18441"/>
                                        </p:tgtEl>
                                        <p:attrNameLst>
                                          <p:attrName>ppt_y</p:attrName>
                                        </p:attrNameLst>
                                      </p:cBhvr>
                                      <p:tavLst>
                                        <p:tav tm="0">
                                          <p:val>
                                            <p:strVal val="#ppt_y"/>
                                          </p:val>
                                        </p:tav>
                                        <p:tav tm="100000">
                                          <p:val>
                                            <p:strVal val="#ppt_y"/>
                                          </p:val>
                                        </p:tav>
                                      </p:tavLst>
                                    </p:anim>
                                  </p:childTnLst>
                                </p:cTn>
                              </p:par>
                            </p:childTnLst>
                          </p:cTn>
                        </p:par>
                        <p:par>
                          <p:cTn id="59" fill="hold">
                            <p:stCondLst>
                              <p:cond delay="2539"/>
                            </p:stCondLst>
                            <p:childTnLst>
                              <p:par>
                                <p:cTn id="60" presetID="31" presetClass="entr" presetSubtype="0" fill="hold" grpId="0" nodeType="afterEffect">
                                  <p:stCondLst>
                                    <p:cond delay="0"/>
                                  </p:stCondLst>
                                  <p:childTnLst>
                                    <p:set>
                                      <p:cBhvr>
                                        <p:cTn id="61" dur="1" fill="hold">
                                          <p:stCondLst>
                                            <p:cond delay="0"/>
                                          </p:stCondLst>
                                        </p:cTn>
                                        <p:tgtEl>
                                          <p:spTgt spid="18442"/>
                                        </p:tgtEl>
                                        <p:attrNameLst>
                                          <p:attrName>style.visibility</p:attrName>
                                        </p:attrNameLst>
                                      </p:cBhvr>
                                      <p:to>
                                        <p:strVal val="visible"/>
                                      </p:to>
                                    </p:set>
                                    <p:anim calcmode="lin" valueType="num">
                                      <p:cBhvr>
                                        <p:cTn id="62" dur="500" fill="hold"/>
                                        <p:tgtEl>
                                          <p:spTgt spid="18442"/>
                                        </p:tgtEl>
                                        <p:attrNameLst>
                                          <p:attrName>ppt_w</p:attrName>
                                        </p:attrNameLst>
                                      </p:cBhvr>
                                      <p:tavLst>
                                        <p:tav tm="0">
                                          <p:val>
                                            <p:fltVal val="0"/>
                                          </p:val>
                                        </p:tav>
                                        <p:tav tm="100000">
                                          <p:val>
                                            <p:strVal val="#ppt_w"/>
                                          </p:val>
                                        </p:tav>
                                      </p:tavLst>
                                    </p:anim>
                                    <p:anim calcmode="lin" valueType="num">
                                      <p:cBhvr>
                                        <p:cTn id="63" dur="500" fill="hold"/>
                                        <p:tgtEl>
                                          <p:spTgt spid="18442"/>
                                        </p:tgtEl>
                                        <p:attrNameLst>
                                          <p:attrName>ppt_h</p:attrName>
                                        </p:attrNameLst>
                                      </p:cBhvr>
                                      <p:tavLst>
                                        <p:tav tm="0">
                                          <p:val>
                                            <p:fltVal val="0"/>
                                          </p:val>
                                        </p:tav>
                                        <p:tav tm="100000">
                                          <p:val>
                                            <p:strVal val="#ppt_h"/>
                                          </p:val>
                                        </p:tav>
                                      </p:tavLst>
                                    </p:anim>
                                    <p:anim calcmode="lin" valueType="num">
                                      <p:cBhvr>
                                        <p:cTn id="64" dur="500" fill="hold"/>
                                        <p:tgtEl>
                                          <p:spTgt spid="18442"/>
                                        </p:tgtEl>
                                        <p:attrNameLst>
                                          <p:attrName>style.rotation</p:attrName>
                                        </p:attrNameLst>
                                      </p:cBhvr>
                                      <p:tavLst>
                                        <p:tav tm="0">
                                          <p:val>
                                            <p:fltVal val="90"/>
                                          </p:val>
                                        </p:tav>
                                        <p:tav tm="100000">
                                          <p:val>
                                            <p:fltVal val="0"/>
                                          </p:val>
                                        </p:tav>
                                      </p:tavLst>
                                    </p:anim>
                                    <p:animEffect transition="in" filter="fade">
                                      <p:cBhvr>
                                        <p:cTn id="65" dur="500"/>
                                        <p:tgtEl>
                                          <p:spTgt spid="18442"/>
                                        </p:tgtEl>
                                      </p:cBhvr>
                                    </p:animEffect>
                                  </p:childTnLst>
                                </p:cTn>
                              </p:par>
                            </p:childTnLst>
                          </p:cTn>
                        </p:par>
                        <p:par>
                          <p:cTn id="66" fill="hold">
                            <p:stCondLst>
                              <p:cond delay="3039"/>
                            </p:stCondLst>
                            <p:childTnLst>
                              <p:par>
                                <p:cTn id="67" presetID="22" presetClass="entr" presetSubtype="1" fill="hold" grpId="0" nodeType="afterEffect">
                                  <p:stCondLst>
                                    <p:cond delay="0"/>
                                  </p:stCondLst>
                                  <p:childTnLst>
                                    <p:set>
                                      <p:cBhvr>
                                        <p:cTn id="68" dur="1" fill="hold">
                                          <p:stCondLst>
                                            <p:cond delay="0"/>
                                          </p:stCondLst>
                                        </p:cTn>
                                        <p:tgtEl>
                                          <p:spTgt spid="18443"/>
                                        </p:tgtEl>
                                        <p:attrNameLst>
                                          <p:attrName>style.visibility</p:attrName>
                                        </p:attrNameLst>
                                      </p:cBhvr>
                                      <p:to>
                                        <p:strVal val="visible"/>
                                      </p:to>
                                    </p:set>
                                    <p:animEffect transition="in" filter="wipe(up)">
                                      <p:cBhvr>
                                        <p:cTn id="69" dur="500"/>
                                        <p:tgtEl>
                                          <p:spTgt spid="18443"/>
                                        </p:tgtEl>
                                      </p:cBhvr>
                                    </p:animEffect>
                                  </p:childTnLst>
                                </p:cTn>
                              </p:par>
                            </p:childTnLst>
                          </p:cTn>
                        </p:par>
                        <p:par>
                          <p:cTn id="70" fill="hold">
                            <p:stCondLst>
                              <p:cond delay="3539"/>
                            </p:stCondLst>
                            <p:childTnLst>
                              <p:par>
                                <p:cTn id="71" presetID="31" presetClass="entr" presetSubtype="0" fill="hold" grpId="0" nodeType="afterEffect">
                                  <p:stCondLst>
                                    <p:cond delay="0"/>
                                  </p:stCondLst>
                                  <p:childTnLst>
                                    <p:set>
                                      <p:cBhvr>
                                        <p:cTn id="72" dur="1" fill="hold">
                                          <p:stCondLst>
                                            <p:cond delay="0"/>
                                          </p:stCondLst>
                                        </p:cTn>
                                        <p:tgtEl>
                                          <p:spTgt spid="18444"/>
                                        </p:tgtEl>
                                        <p:attrNameLst>
                                          <p:attrName>style.visibility</p:attrName>
                                        </p:attrNameLst>
                                      </p:cBhvr>
                                      <p:to>
                                        <p:strVal val="visible"/>
                                      </p:to>
                                    </p:set>
                                    <p:anim calcmode="lin" valueType="num">
                                      <p:cBhvr>
                                        <p:cTn id="73" dur="500" fill="hold"/>
                                        <p:tgtEl>
                                          <p:spTgt spid="18444"/>
                                        </p:tgtEl>
                                        <p:attrNameLst>
                                          <p:attrName>ppt_w</p:attrName>
                                        </p:attrNameLst>
                                      </p:cBhvr>
                                      <p:tavLst>
                                        <p:tav tm="0">
                                          <p:val>
                                            <p:fltVal val="0"/>
                                          </p:val>
                                        </p:tav>
                                        <p:tav tm="100000">
                                          <p:val>
                                            <p:strVal val="#ppt_w"/>
                                          </p:val>
                                        </p:tav>
                                      </p:tavLst>
                                    </p:anim>
                                    <p:anim calcmode="lin" valueType="num">
                                      <p:cBhvr>
                                        <p:cTn id="74" dur="500" fill="hold"/>
                                        <p:tgtEl>
                                          <p:spTgt spid="18444"/>
                                        </p:tgtEl>
                                        <p:attrNameLst>
                                          <p:attrName>ppt_h</p:attrName>
                                        </p:attrNameLst>
                                      </p:cBhvr>
                                      <p:tavLst>
                                        <p:tav tm="0">
                                          <p:val>
                                            <p:fltVal val="0"/>
                                          </p:val>
                                        </p:tav>
                                        <p:tav tm="100000">
                                          <p:val>
                                            <p:strVal val="#ppt_h"/>
                                          </p:val>
                                        </p:tav>
                                      </p:tavLst>
                                    </p:anim>
                                    <p:anim calcmode="lin" valueType="num">
                                      <p:cBhvr>
                                        <p:cTn id="75" dur="500" fill="hold"/>
                                        <p:tgtEl>
                                          <p:spTgt spid="18444"/>
                                        </p:tgtEl>
                                        <p:attrNameLst>
                                          <p:attrName>style.rotation</p:attrName>
                                        </p:attrNameLst>
                                      </p:cBhvr>
                                      <p:tavLst>
                                        <p:tav tm="0">
                                          <p:val>
                                            <p:fltVal val="90"/>
                                          </p:val>
                                        </p:tav>
                                        <p:tav tm="100000">
                                          <p:val>
                                            <p:fltVal val="0"/>
                                          </p:val>
                                        </p:tav>
                                      </p:tavLst>
                                    </p:anim>
                                    <p:animEffect transition="in" filter="fade">
                                      <p:cBhvr>
                                        <p:cTn id="76" dur="500"/>
                                        <p:tgtEl>
                                          <p:spTgt spid="18444"/>
                                        </p:tgtEl>
                                      </p:cBhvr>
                                    </p:animEffect>
                                  </p:childTnLst>
                                </p:cTn>
                              </p:par>
                            </p:childTnLst>
                          </p:cTn>
                        </p:par>
                        <p:par>
                          <p:cTn id="77" fill="hold">
                            <p:stCondLst>
                              <p:cond delay="4039"/>
                            </p:stCondLst>
                            <p:childTnLst>
                              <p:par>
                                <p:cTn id="78" presetID="22" presetClass="entr" presetSubtype="1" fill="hold" grpId="0" nodeType="afterEffect">
                                  <p:stCondLst>
                                    <p:cond delay="0"/>
                                  </p:stCondLst>
                                  <p:childTnLst>
                                    <p:set>
                                      <p:cBhvr>
                                        <p:cTn id="79" dur="1" fill="hold">
                                          <p:stCondLst>
                                            <p:cond delay="0"/>
                                          </p:stCondLst>
                                        </p:cTn>
                                        <p:tgtEl>
                                          <p:spTgt spid="18445"/>
                                        </p:tgtEl>
                                        <p:attrNameLst>
                                          <p:attrName>style.visibility</p:attrName>
                                        </p:attrNameLst>
                                      </p:cBhvr>
                                      <p:to>
                                        <p:strVal val="visible"/>
                                      </p:to>
                                    </p:set>
                                    <p:animEffect transition="in" filter="wipe(up)">
                                      <p:cBhvr>
                                        <p:cTn id="80" dur="500"/>
                                        <p:tgtEl>
                                          <p:spTgt spid="18445"/>
                                        </p:tgtEl>
                                      </p:cBhvr>
                                    </p:animEffect>
                                  </p:childTnLst>
                                </p:cTn>
                              </p:par>
                            </p:childTnLst>
                          </p:cTn>
                        </p:par>
                        <p:par>
                          <p:cTn id="81" fill="hold">
                            <p:stCondLst>
                              <p:cond delay="4539"/>
                            </p:stCondLst>
                            <p:childTnLst>
                              <p:par>
                                <p:cTn id="82" presetID="31" presetClass="entr" presetSubtype="0" fill="hold" grpId="0" nodeType="afterEffect">
                                  <p:stCondLst>
                                    <p:cond delay="0"/>
                                  </p:stCondLst>
                                  <p:childTnLst>
                                    <p:set>
                                      <p:cBhvr>
                                        <p:cTn id="83" dur="1" fill="hold">
                                          <p:stCondLst>
                                            <p:cond delay="0"/>
                                          </p:stCondLst>
                                        </p:cTn>
                                        <p:tgtEl>
                                          <p:spTgt spid="18446"/>
                                        </p:tgtEl>
                                        <p:attrNameLst>
                                          <p:attrName>style.visibility</p:attrName>
                                        </p:attrNameLst>
                                      </p:cBhvr>
                                      <p:to>
                                        <p:strVal val="visible"/>
                                      </p:to>
                                    </p:set>
                                    <p:anim calcmode="lin" valueType="num">
                                      <p:cBhvr>
                                        <p:cTn id="84" dur="500" fill="hold"/>
                                        <p:tgtEl>
                                          <p:spTgt spid="18446"/>
                                        </p:tgtEl>
                                        <p:attrNameLst>
                                          <p:attrName>ppt_w</p:attrName>
                                        </p:attrNameLst>
                                      </p:cBhvr>
                                      <p:tavLst>
                                        <p:tav tm="0">
                                          <p:val>
                                            <p:fltVal val="0"/>
                                          </p:val>
                                        </p:tav>
                                        <p:tav tm="100000">
                                          <p:val>
                                            <p:strVal val="#ppt_w"/>
                                          </p:val>
                                        </p:tav>
                                      </p:tavLst>
                                    </p:anim>
                                    <p:anim calcmode="lin" valueType="num">
                                      <p:cBhvr>
                                        <p:cTn id="85" dur="500" fill="hold"/>
                                        <p:tgtEl>
                                          <p:spTgt spid="18446"/>
                                        </p:tgtEl>
                                        <p:attrNameLst>
                                          <p:attrName>ppt_h</p:attrName>
                                        </p:attrNameLst>
                                      </p:cBhvr>
                                      <p:tavLst>
                                        <p:tav tm="0">
                                          <p:val>
                                            <p:fltVal val="0"/>
                                          </p:val>
                                        </p:tav>
                                        <p:tav tm="100000">
                                          <p:val>
                                            <p:strVal val="#ppt_h"/>
                                          </p:val>
                                        </p:tav>
                                      </p:tavLst>
                                    </p:anim>
                                    <p:anim calcmode="lin" valueType="num">
                                      <p:cBhvr>
                                        <p:cTn id="86" dur="500" fill="hold"/>
                                        <p:tgtEl>
                                          <p:spTgt spid="18446"/>
                                        </p:tgtEl>
                                        <p:attrNameLst>
                                          <p:attrName>style.rotation</p:attrName>
                                        </p:attrNameLst>
                                      </p:cBhvr>
                                      <p:tavLst>
                                        <p:tav tm="0">
                                          <p:val>
                                            <p:fltVal val="90"/>
                                          </p:val>
                                        </p:tav>
                                        <p:tav tm="100000">
                                          <p:val>
                                            <p:fltVal val="0"/>
                                          </p:val>
                                        </p:tav>
                                      </p:tavLst>
                                    </p:anim>
                                    <p:animEffect transition="in" filter="fade">
                                      <p:cBhvr>
                                        <p:cTn id="87" dur="500"/>
                                        <p:tgtEl>
                                          <p:spTgt spid="18446"/>
                                        </p:tgtEl>
                                      </p:cBhvr>
                                    </p:animEffect>
                                  </p:childTnLst>
                                </p:cTn>
                              </p:par>
                            </p:childTnLst>
                          </p:cTn>
                        </p:par>
                        <p:par>
                          <p:cTn id="88" fill="hold">
                            <p:stCondLst>
                              <p:cond delay="5039"/>
                            </p:stCondLst>
                            <p:childTnLst>
                              <p:par>
                                <p:cTn id="89" presetID="22" presetClass="entr" presetSubtype="1" fill="hold" grpId="0" nodeType="afterEffect">
                                  <p:stCondLst>
                                    <p:cond delay="0"/>
                                  </p:stCondLst>
                                  <p:childTnLst>
                                    <p:set>
                                      <p:cBhvr>
                                        <p:cTn id="90" dur="1" fill="hold">
                                          <p:stCondLst>
                                            <p:cond delay="0"/>
                                          </p:stCondLst>
                                        </p:cTn>
                                        <p:tgtEl>
                                          <p:spTgt spid="18447"/>
                                        </p:tgtEl>
                                        <p:attrNameLst>
                                          <p:attrName>style.visibility</p:attrName>
                                        </p:attrNameLst>
                                      </p:cBhvr>
                                      <p:to>
                                        <p:strVal val="visible"/>
                                      </p:to>
                                    </p:set>
                                    <p:animEffect transition="in" filter="wipe(up)">
                                      <p:cBhvr>
                                        <p:cTn id="91" dur="500"/>
                                        <p:tgtEl>
                                          <p:spTgt spid="184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autoUpdateAnimBg="0"/>
      <p:bldP spid="18436" grpId="0" animBg="1" autoUpdateAnimBg="0"/>
      <p:bldP spid="18437" grpId="0" animBg="1" autoUpdateAnimBg="0"/>
      <p:bldP spid="18438" grpId="0" animBg="1" autoUpdateAnimBg="0"/>
      <p:bldP spid="18439" grpId="0" animBg="1" autoUpdateAnimBg="0"/>
      <p:bldP spid="18440" grpId="0" animBg="1" autoUpdateAnimBg="0"/>
      <p:bldP spid="18441" grpId="0" animBg="1" autoUpdateAnimBg="0"/>
      <p:bldP spid="18442" grpId="0" autoUpdateAnimBg="0"/>
      <p:bldP spid="18443" grpId="0" autoUpdateAnimBg="0"/>
      <p:bldP spid="18444" grpId="0" autoUpdateAnimBg="0"/>
      <p:bldP spid="18445" grpId="0" autoUpdateAnimBg="0"/>
      <p:bldP spid="18446" grpId="0" autoUpdateAnimBg="0"/>
      <p:bldP spid="18447" grpId="0" autoUpdateAnimBg="0"/>
      <p:bldP spid="18448" grpId="0" autoUpdateAnimBg="0"/>
      <p:bldP spid="18449" grpId="0" autoUpdateAnimBg="0"/>
      <p:bldP spid="18450" grpId="0" autoUpdateAnimBg="0"/>
      <p:bldP spid="18451"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Box 31"/>
          <p:cNvSpPr txBox="1">
            <a:spLocks noChangeArrowheads="1"/>
          </p:cNvSpPr>
          <p:nvPr/>
        </p:nvSpPr>
        <p:spPr bwMode="auto">
          <a:xfrm>
            <a:off x="719138" y="133350"/>
            <a:ext cx="23399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400">
                <a:solidFill>
                  <a:schemeClr val="accent1"/>
                </a:solidFill>
                <a:latin typeface="微软雅黑" panose="020B0503020204020204" pitchFamily="34" charset="-122"/>
              </a:rPr>
              <a:t>请输入您的标题</a:t>
            </a:r>
          </a:p>
        </p:txBody>
      </p:sp>
      <p:sp>
        <p:nvSpPr>
          <p:cNvPr id="19459" name="Freeform 5"/>
          <p:cNvSpPr>
            <a:spLocks noEditPoints="1"/>
          </p:cNvSpPr>
          <p:nvPr/>
        </p:nvSpPr>
        <p:spPr bwMode="auto">
          <a:xfrm>
            <a:off x="231775" y="120650"/>
            <a:ext cx="474663" cy="473075"/>
          </a:xfrm>
          <a:custGeom>
            <a:avLst/>
            <a:gdLst>
              <a:gd name="T0" fmla="*/ 77053843 w 1462"/>
              <a:gd name="T1" fmla="*/ 0 h 1462"/>
              <a:gd name="T2" fmla="*/ 154107362 w 1462"/>
              <a:gd name="T3" fmla="*/ 76539134 h 1462"/>
              <a:gd name="T4" fmla="*/ 77053843 w 1462"/>
              <a:gd name="T5" fmla="*/ 153077945 h 1462"/>
              <a:gd name="T6" fmla="*/ 0 w 1462"/>
              <a:gd name="T7" fmla="*/ 76539134 h 1462"/>
              <a:gd name="T8" fmla="*/ 77053843 w 1462"/>
              <a:gd name="T9" fmla="*/ 0 h 1462"/>
              <a:gd name="T10" fmla="*/ 77791487 w 1462"/>
              <a:gd name="T11" fmla="*/ 32877095 h 1462"/>
              <a:gd name="T12" fmla="*/ 100349018 w 1462"/>
              <a:gd name="T13" fmla="*/ 45860447 h 1462"/>
              <a:gd name="T14" fmla="*/ 102773306 w 1462"/>
              <a:gd name="T15" fmla="*/ 41777182 h 1462"/>
              <a:gd name="T16" fmla="*/ 103089531 w 1462"/>
              <a:gd name="T17" fmla="*/ 39159414 h 1462"/>
              <a:gd name="T18" fmla="*/ 101508403 w 1462"/>
              <a:gd name="T19" fmla="*/ 37065523 h 1462"/>
              <a:gd name="T20" fmla="*/ 84853966 w 1462"/>
              <a:gd name="T21" fmla="*/ 27537366 h 1462"/>
              <a:gd name="T22" fmla="*/ 82218644 w 1462"/>
              <a:gd name="T23" fmla="*/ 27223169 h 1462"/>
              <a:gd name="T24" fmla="*/ 80110582 w 1462"/>
              <a:gd name="T25" fmla="*/ 28898346 h 1462"/>
              <a:gd name="T26" fmla="*/ 77791487 w 1462"/>
              <a:gd name="T27" fmla="*/ 32877095 h 1462"/>
              <a:gd name="T28" fmla="*/ 72837394 w 1462"/>
              <a:gd name="T29" fmla="*/ 41358145 h 1462"/>
              <a:gd name="T30" fmla="*/ 72837394 w 1462"/>
              <a:gd name="T31" fmla="*/ 41358145 h 1462"/>
              <a:gd name="T32" fmla="*/ 77791487 w 1462"/>
              <a:gd name="T33" fmla="*/ 44185270 h 1462"/>
              <a:gd name="T34" fmla="*/ 58607244 w 1462"/>
              <a:gd name="T35" fmla="*/ 77167204 h 1462"/>
              <a:gd name="T36" fmla="*/ 53758344 w 1462"/>
              <a:gd name="T37" fmla="*/ 74340080 h 1462"/>
              <a:gd name="T38" fmla="*/ 72837394 w 1462"/>
              <a:gd name="T39" fmla="*/ 41358145 h 1462"/>
              <a:gd name="T40" fmla="*/ 48593219 w 1462"/>
              <a:gd name="T41" fmla="*/ 82611774 h 1462"/>
              <a:gd name="T42" fmla="*/ 48593219 w 1462"/>
              <a:gd name="T43" fmla="*/ 82611774 h 1462"/>
              <a:gd name="T44" fmla="*/ 47223124 w 1462"/>
              <a:gd name="T45" fmla="*/ 100725822 h 1462"/>
              <a:gd name="T46" fmla="*/ 56498858 w 1462"/>
              <a:gd name="T47" fmla="*/ 105961034 h 1462"/>
              <a:gd name="T48" fmla="*/ 72204943 w 1462"/>
              <a:gd name="T49" fmla="*/ 95490609 h 1462"/>
              <a:gd name="T50" fmla="*/ 58501728 w 1462"/>
              <a:gd name="T51" fmla="*/ 91407021 h 1462"/>
              <a:gd name="T52" fmla="*/ 48593219 w 1462"/>
              <a:gd name="T53" fmla="*/ 82611774 h 1462"/>
              <a:gd name="T54" fmla="*/ 77370069 w 1462"/>
              <a:gd name="T55" fmla="*/ 102296159 h 1462"/>
              <a:gd name="T56" fmla="*/ 77370069 w 1462"/>
              <a:gd name="T57" fmla="*/ 102296159 h 1462"/>
              <a:gd name="T58" fmla="*/ 43955352 w 1462"/>
              <a:gd name="T59" fmla="*/ 124598312 h 1462"/>
              <a:gd name="T60" fmla="*/ 37314616 w 1462"/>
              <a:gd name="T61" fmla="*/ 120724404 h 1462"/>
              <a:gd name="T62" fmla="*/ 40055129 w 1462"/>
              <a:gd name="T63" fmla="*/ 80831756 h 1462"/>
              <a:gd name="T64" fmla="*/ 42374224 w 1462"/>
              <a:gd name="T65" fmla="*/ 76957848 h 1462"/>
              <a:gd name="T66" fmla="*/ 62401951 w 1462"/>
              <a:gd name="T67" fmla="*/ 42510092 h 1462"/>
              <a:gd name="T68" fmla="*/ 70412782 w 1462"/>
              <a:gd name="T69" fmla="*/ 28688989 h 1462"/>
              <a:gd name="T70" fmla="*/ 72731878 w 1462"/>
              <a:gd name="T71" fmla="*/ 24605401 h 1462"/>
              <a:gd name="T72" fmla="*/ 80110582 w 1462"/>
              <a:gd name="T73" fmla="*/ 19056315 h 1462"/>
              <a:gd name="T74" fmla="*/ 89175607 w 1462"/>
              <a:gd name="T75" fmla="*/ 20207939 h 1462"/>
              <a:gd name="T76" fmla="*/ 105724852 w 1462"/>
              <a:gd name="T77" fmla="*/ 29736097 h 1462"/>
              <a:gd name="T78" fmla="*/ 111311396 w 1462"/>
              <a:gd name="T79" fmla="*/ 36960683 h 1462"/>
              <a:gd name="T80" fmla="*/ 110152010 w 1462"/>
              <a:gd name="T81" fmla="*/ 46070127 h 1462"/>
              <a:gd name="T82" fmla="*/ 77370069 w 1462"/>
              <a:gd name="T83" fmla="*/ 102296159 h 1462"/>
              <a:gd name="T84" fmla="*/ 62190918 w 1462"/>
              <a:gd name="T85" fmla="*/ 120096010 h 1462"/>
              <a:gd name="T86" fmla="*/ 113630491 w 1462"/>
              <a:gd name="T87" fmla="*/ 120096010 h 1462"/>
              <a:gd name="T88" fmla="*/ 119111842 w 1462"/>
              <a:gd name="T89" fmla="*/ 125540579 h 1462"/>
              <a:gd name="T90" fmla="*/ 119111842 w 1462"/>
              <a:gd name="T91" fmla="*/ 125540579 h 1462"/>
              <a:gd name="T92" fmla="*/ 113630491 w 1462"/>
              <a:gd name="T93" fmla="*/ 130985148 h 1462"/>
              <a:gd name="T94" fmla="*/ 62190918 w 1462"/>
              <a:gd name="T95" fmla="*/ 130985148 h 1462"/>
              <a:gd name="T96" fmla="*/ 56709891 w 1462"/>
              <a:gd name="T97" fmla="*/ 125540579 h 1462"/>
              <a:gd name="T98" fmla="*/ 56709891 w 1462"/>
              <a:gd name="T99" fmla="*/ 125540579 h 1462"/>
              <a:gd name="T100" fmla="*/ 62190918 w 1462"/>
              <a:gd name="T101" fmla="*/ 120096010 h 146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462" h="1462">
                <a:moveTo>
                  <a:pt x="731" y="0"/>
                </a:moveTo>
                <a:cubicBezTo>
                  <a:pt x="1135" y="0"/>
                  <a:pt x="1462" y="327"/>
                  <a:pt x="1462" y="731"/>
                </a:cubicBezTo>
                <a:cubicBezTo>
                  <a:pt x="1462" y="1135"/>
                  <a:pt x="1135" y="1462"/>
                  <a:pt x="731" y="1462"/>
                </a:cubicBezTo>
                <a:cubicBezTo>
                  <a:pt x="327" y="1462"/>
                  <a:pt x="0" y="1135"/>
                  <a:pt x="0" y="731"/>
                </a:cubicBezTo>
                <a:cubicBezTo>
                  <a:pt x="0" y="327"/>
                  <a:pt x="327" y="0"/>
                  <a:pt x="731" y="0"/>
                </a:cubicBezTo>
                <a:close/>
                <a:moveTo>
                  <a:pt x="738" y="314"/>
                </a:moveTo>
                <a:lnTo>
                  <a:pt x="952" y="438"/>
                </a:lnTo>
                <a:lnTo>
                  <a:pt x="975" y="399"/>
                </a:lnTo>
                <a:cubicBezTo>
                  <a:pt x="979" y="392"/>
                  <a:pt x="980" y="383"/>
                  <a:pt x="978" y="374"/>
                </a:cubicBezTo>
                <a:cubicBezTo>
                  <a:pt x="976" y="366"/>
                  <a:pt x="971" y="359"/>
                  <a:pt x="963" y="354"/>
                </a:cubicBezTo>
                <a:lnTo>
                  <a:pt x="805" y="263"/>
                </a:lnTo>
                <a:cubicBezTo>
                  <a:pt x="798" y="259"/>
                  <a:pt x="789" y="258"/>
                  <a:pt x="780" y="260"/>
                </a:cubicBezTo>
                <a:cubicBezTo>
                  <a:pt x="772" y="262"/>
                  <a:pt x="765" y="268"/>
                  <a:pt x="760" y="276"/>
                </a:cubicBezTo>
                <a:lnTo>
                  <a:pt x="738" y="314"/>
                </a:lnTo>
                <a:close/>
                <a:moveTo>
                  <a:pt x="691" y="395"/>
                </a:moveTo>
                <a:lnTo>
                  <a:pt x="691" y="395"/>
                </a:lnTo>
                <a:lnTo>
                  <a:pt x="738" y="422"/>
                </a:lnTo>
                <a:lnTo>
                  <a:pt x="556" y="737"/>
                </a:lnTo>
                <a:lnTo>
                  <a:pt x="510" y="710"/>
                </a:lnTo>
                <a:lnTo>
                  <a:pt x="691" y="395"/>
                </a:lnTo>
                <a:close/>
                <a:moveTo>
                  <a:pt x="461" y="789"/>
                </a:moveTo>
                <a:lnTo>
                  <a:pt x="461" y="789"/>
                </a:lnTo>
                <a:lnTo>
                  <a:pt x="448" y="962"/>
                </a:lnTo>
                <a:lnTo>
                  <a:pt x="536" y="1012"/>
                </a:lnTo>
                <a:lnTo>
                  <a:pt x="685" y="912"/>
                </a:lnTo>
                <a:cubicBezTo>
                  <a:pt x="651" y="884"/>
                  <a:pt x="607" y="872"/>
                  <a:pt x="555" y="873"/>
                </a:cubicBezTo>
                <a:cubicBezTo>
                  <a:pt x="526" y="831"/>
                  <a:pt x="494" y="804"/>
                  <a:pt x="461" y="789"/>
                </a:cubicBezTo>
                <a:close/>
                <a:moveTo>
                  <a:pt x="734" y="977"/>
                </a:moveTo>
                <a:lnTo>
                  <a:pt x="734" y="977"/>
                </a:lnTo>
                <a:lnTo>
                  <a:pt x="417" y="1190"/>
                </a:lnTo>
                <a:lnTo>
                  <a:pt x="354" y="1153"/>
                </a:lnTo>
                <a:lnTo>
                  <a:pt x="380" y="772"/>
                </a:lnTo>
                <a:lnTo>
                  <a:pt x="402" y="735"/>
                </a:lnTo>
                <a:lnTo>
                  <a:pt x="592" y="406"/>
                </a:lnTo>
                <a:lnTo>
                  <a:pt x="668" y="274"/>
                </a:lnTo>
                <a:lnTo>
                  <a:pt x="690" y="235"/>
                </a:lnTo>
                <a:cubicBezTo>
                  <a:pt x="706" y="208"/>
                  <a:pt x="732" y="190"/>
                  <a:pt x="760" y="182"/>
                </a:cubicBezTo>
                <a:cubicBezTo>
                  <a:pt x="788" y="174"/>
                  <a:pt x="819" y="177"/>
                  <a:pt x="846" y="193"/>
                </a:cubicBezTo>
                <a:lnTo>
                  <a:pt x="1003" y="284"/>
                </a:lnTo>
                <a:cubicBezTo>
                  <a:pt x="1030" y="299"/>
                  <a:pt x="1049" y="325"/>
                  <a:pt x="1056" y="353"/>
                </a:cubicBezTo>
                <a:cubicBezTo>
                  <a:pt x="1064" y="381"/>
                  <a:pt x="1060" y="412"/>
                  <a:pt x="1045" y="440"/>
                </a:cubicBezTo>
                <a:cubicBezTo>
                  <a:pt x="941" y="619"/>
                  <a:pt x="838" y="798"/>
                  <a:pt x="734" y="977"/>
                </a:cubicBezTo>
                <a:close/>
                <a:moveTo>
                  <a:pt x="590" y="1147"/>
                </a:moveTo>
                <a:lnTo>
                  <a:pt x="1078" y="1147"/>
                </a:lnTo>
                <a:cubicBezTo>
                  <a:pt x="1107" y="1147"/>
                  <a:pt x="1130" y="1170"/>
                  <a:pt x="1130" y="1199"/>
                </a:cubicBezTo>
                <a:cubicBezTo>
                  <a:pt x="1130" y="1227"/>
                  <a:pt x="1107" y="1251"/>
                  <a:pt x="1078" y="1251"/>
                </a:cubicBezTo>
                <a:lnTo>
                  <a:pt x="590" y="1251"/>
                </a:lnTo>
                <a:cubicBezTo>
                  <a:pt x="562" y="1251"/>
                  <a:pt x="538" y="1227"/>
                  <a:pt x="538" y="1199"/>
                </a:cubicBezTo>
                <a:cubicBezTo>
                  <a:pt x="538" y="1170"/>
                  <a:pt x="562" y="1147"/>
                  <a:pt x="590" y="1147"/>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460" name="TextBox 4"/>
          <p:cNvSpPr>
            <a:spLocks noChangeArrowheads="1"/>
          </p:cNvSpPr>
          <p:nvPr/>
        </p:nvSpPr>
        <p:spPr bwMode="auto">
          <a:xfrm>
            <a:off x="895350" y="4781550"/>
            <a:ext cx="741680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just" eaLnBrk="1" hangingPunct="1">
              <a:spcBef>
                <a:spcPct val="0"/>
              </a:spcBef>
              <a:buFontTx/>
              <a:buNone/>
            </a:pPr>
            <a:r>
              <a:rPr lang="zh-CN" altLang="en-US" sz="1800">
                <a:solidFill>
                  <a:srgbClr val="595959"/>
                </a:solidFill>
                <a:latin typeface="微软雅黑" panose="020B0503020204020204" pitchFamily="34" charset="-122"/>
                <a:sym typeface="微软雅黑" panose="020B0503020204020204" pitchFamily="34" charset="-122"/>
              </a:rPr>
              <a:t>“某某某管理系统” 具有全方位集成的库存管理和销售管理功能，使餐厅的管理和运作变得更有效率。参照现代连锁管理原理和ERP系统理念进行设计，体现了采购进货、库存成本控制、产品生产研发、物流配送、营销组织、客户关系等连锁管理要求。该系统为快餐企业向更大规模发展提供信息化方面的保证。</a:t>
            </a:r>
          </a:p>
        </p:txBody>
      </p:sp>
      <p:sp>
        <p:nvSpPr>
          <p:cNvPr id="19461" name="Freeform 14"/>
          <p:cNvSpPr/>
          <p:nvPr/>
        </p:nvSpPr>
        <p:spPr bwMode="auto">
          <a:xfrm>
            <a:off x="2965450" y="1879600"/>
            <a:ext cx="298450" cy="344488"/>
          </a:xfrm>
          <a:custGeom>
            <a:avLst/>
            <a:gdLst>
              <a:gd name="T0" fmla="*/ 0 w 336"/>
              <a:gd name="T1" fmla="*/ 152927812 h 388"/>
              <a:gd name="T2" fmla="*/ 132548218 w 336"/>
              <a:gd name="T3" fmla="*/ 76463906 h 388"/>
              <a:gd name="T4" fmla="*/ 265096436 w 336"/>
              <a:gd name="T5" fmla="*/ 0 h 388"/>
              <a:gd name="T6" fmla="*/ 265096436 w 336"/>
              <a:gd name="T7" fmla="*/ 152927812 h 388"/>
              <a:gd name="T8" fmla="*/ 265096436 w 336"/>
              <a:gd name="T9" fmla="*/ 305855624 h 388"/>
              <a:gd name="T10" fmla="*/ 132548218 w 336"/>
              <a:gd name="T11" fmla="*/ 229391718 h 388"/>
              <a:gd name="T12" fmla="*/ 0 w 336"/>
              <a:gd name="T13" fmla="*/ 152927812 h 38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6" h="388">
                <a:moveTo>
                  <a:pt x="0" y="194"/>
                </a:moveTo>
                <a:lnTo>
                  <a:pt x="168" y="97"/>
                </a:lnTo>
                <a:lnTo>
                  <a:pt x="336" y="0"/>
                </a:lnTo>
                <a:lnTo>
                  <a:pt x="336" y="194"/>
                </a:lnTo>
                <a:lnTo>
                  <a:pt x="336" y="388"/>
                </a:lnTo>
                <a:lnTo>
                  <a:pt x="168" y="291"/>
                </a:lnTo>
                <a:lnTo>
                  <a:pt x="0" y="194"/>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462" name="Freeform 15"/>
          <p:cNvSpPr/>
          <p:nvPr/>
        </p:nvSpPr>
        <p:spPr bwMode="auto">
          <a:xfrm>
            <a:off x="3175000" y="2541588"/>
            <a:ext cx="344488" cy="298450"/>
          </a:xfrm>
          <a:custGeom>
            <a:avLst/>
            <a:gdLst>
              <a:gd name="T0" fmla="*/ 0 w 388"/>
              <a:gd name="T1" fmla="*/ 265096436 h 336"/>
              <a:gd name="T2" fmla="*/ 76463906 w 388"/>
              <a:gd name="T3" fmla="*/ 132548218 h 336"/>
              <a:gd name="T4" fmla="*/ 152927812 w 388"/>
              <a:gd name="T5" fmla="*/ 0 h 336"/>
              <a:gd name="T6" fmla="*/ 229391718 w 388"/>
              <a:gd name="T7" fmla="*/ 132548218 h 336"/>
              <a:gd name="T8" fmla="*/ 305855624 w 388"/>
              <a:gd name="T9" fmla="*/ 265096436 h 336"/>
              <a:gd name="T10" fmla="*/ 152927812 w 388"/>
              <a:gd name="T11" fmla="*/ 265096436 h 336"/>
              <a:gd name="T12" fmla="*/ 0 w 388"/>
              <a:gd name="T13" fmla="*/ 265096436 h 3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88" h="336">
                <a:moveTo>
                  <a:pt x="0" y="336"/>
                </a:moveTo>
                <a:lnTo>
                  <a:pt x="97" y="168"/>
                </a:lnTo>
                <a:lnTo>
                  <a:pt x="194" y="0"/>
                </a:lnTo>
                <a:lnTo>
                  <a:pt x="291" y="168"/>
                </a:lnTo>
                <a:lnTo>
                  <a:pt x="388" y="336"/>
                </a:lnTo>
                <a:lnTo>
                  <a:pt x="194" y="336"/>
                </a:lnTo>
                <a:lnTo>
                  <a:pt x="0" y="336"/>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463" name="Freeform 16"/>
          <p:cNvSpPr/>
          <p:nvPr/>
        </p:nvSpPr>
        <p:spPr bwMode="auto">
          <a:xfrm>
            <a:off x="3660775" y="3022600"/>
            <a:ext cx="298450" cy="344488"/>
          </a:xfrm>
          <a:custGeom>
            <a:avLst/>
            <a:gdLst>
              <a:gd name="T0" fmla="*/ 0 w 336"/>
              <a:gd name="T1" fmla="*/ 305855624 h 388"/>
              <a:gd name="T2" fmla="*/ 0 w 336"/>
              <a:gd name="T3" fmla="*/ 152927812 h 388"/>
              <a:gd name="T4" fmla="*/ 0 w 336"/>
              <a:gd name="T5" fmla="*/ 0 h 388"/>
              <a:gd name="T6" fmla="*/ 132548218 w 336"/>
              <a:gd name="T7" fmla="*/ 76463906 h 388"/>
              <a:gd name="T8" fmla="*/ 265096436 w 336"/>
              <a:gd name="T9" fmla="*/ 152927812 h 388"/>
              <a:gd name="T10" fmla="*/ 132548218 w 336"/>
              <a:gd name="T11" fmla="*/ 229391718 h 388"/>
              <a:gd name="T12" fmla="*/ 0 w 336"/>
              <a:gd name="T13" fmla="*/ 305855624 h 38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6" h="388">
                <a:moveTo>
                  <a:pt x="0" y="388"/>
                </a:moveTo>
                <a:lnTo>
                  <a:pt x="0" y="194"/>
                </a:lnTo>
                <a:lnTo>
                  <a:pt x="0" y="0"/>
                </a:lnTo>
                <a:lnTo>
                  <a:pt x="168" y="97"/>
                </a:lnTo>
                <a:lnTo>
                  <a:pt x="336" y="194"/>
                </a:lnTo>
                <a:lnTo>
                  <a:pt x="168" y="291"/>
                </a:lnTo>
                <a:lnTo>
                  <a:pt x="0" y="388"/>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464" name="Freeform 17"/>
          <p:cNvSpPr/>
          <p:nvPr/>
        </p:nvSpPr>
        <p:spPr bwMode="auto">
          <a:xfrm>
            <a:off x="4259263" y="3278188"/>
            <a:ext cx="344487" cy="298450"/>
          </a:xfrm>
          <a:custGeom>
            <a:avLst/>
            <a:gdLst>
              <a:gd name="T0" fmla="*/ 152927368 w 388"/>
              <a:gd name="T1" fmla="*/ 265096436 h 336"/>
              <a:gd name="T2" fmla="*/ 76463684 w 388"/>
              <a:gd name="T3" fmla="*/ 132548218 h 336"/>
              <a:gd name="T4" fmla="*/ 0 w 388"/>
              <a:gd name="T5" fmla="*/ 0 h 336"/>
              <a:gd name="T6" fmla="*/ 152927368 w 388"/>
              <a:gd name="T7" fmla="*/ 0 h 336"/>
              <a:gd name="T8" fmla="*/ 305853848 w 388"/>
              <a:gd name="T9" fmla="*/ 0 h 336"/>
              <a:gd name="T10" fmla="*/ 229390164 w 388"/>
              <a:gd name="T11" fmla="*/ 132548218 h 336"/>
              <a:gd name="T12" fmla="*/ 152927368 w 388"/>
              <a:gd name="T13" fmla="*/ 265096436 h 3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88" h="336">
                <a:moveTo>
                  <a:pt x="194" y="336"/>
                </a:moveTo>
                <a:lnTo>
                  <a:pt x="97" y="168"/>
                </a:lnTo>
                <a:lnTo>
                  <a:pt x="0" y="0"/>
                </a:lnTo>
                <a:lnTo>
                  <a:pt x="194" y="0"/>
                </a:lnTo>
                <a:lnTo>
                  <a:pt x="388" y="0"/>
                </a:lnTo>
                <a:lnTo>
                  <a:pt x="291" y="168"/>
                </a:lnTo>
                <a:lnTo>
                  <a:pt x="194" y="336"/>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465" name="Freeform 18"/>
          <p:cNvSpPr/>
          <p:nvPr/>
        </p:nvSpPr>
        <p:spPr bwMode="auto">
          <a:xfrm>
            <a:off x="4933950" y="3036888"/>
            <a:ext cx="298450" cy="344487"/>
          </a:xfrm>
          <a:custGeom>
            <a:avLst/>
            <a:gdLst>
              <a:gd name="T0" fmla="*/ 265096436 w 336"/>
              <a:gd name="T1" fmla="*/ 305853848 h 388"/>
              <a:gd name="T2" fmla="*/ 132548218 w 336"/>
              <a:gd name="T3" fmla="*/ 229390164 h 388"/>
              <a:gd name="T4" fmla="*/ 0 w 336"/>
              <a:gd name="T5" fmla="*/ 152927368 h 388"/>
              <a:gd name="T6" fmla="*/ 132548218 w 336"/>
              <a:gd name="T7" fmla="*/ 76463684 h 388"/>
              <a:gd name="T8" fmla="*/ 265096436 w 336"/>
              <a:gd name="T9" fmla="*/ 0 h 388"/>
              <a:gd name="T10" fmla="*/ 265096436 w 336"/>
              <a:gd name="T11" fmla="*/ 152927368 h 388"/>
              <a:gd name="T12" fmla="*/ 265096436 w 336"/>
              <a:gd name="T13" fmla="*/ 305853848 h 38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6" h="388">
                <a:moveTo>
                  <a:pt x="336" y="388"/>
                </a:moveTo>
                <a:lnTo>
                  <a:pt x="168" y="291"/>
                </a:lnTo>
                <a:lnTo>
                  <a:pt x="0" y="194"/>
                </a:lnTo>
                <a:lnTo>
                  <a:pt x="168" y="97"/>
                </a:lnTo>
                <a:lnTo>
                  <a:pt x="336" y="0"/>
                </a:lnTo>
                <a:lnTo>
                  <a:pt x="336" y="194"/>
                </a:lnTo>
                <a:lnTo>
                  <a:pt x="336" y="388"/>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466" name="Freeform 19"/>
          <p:cNvSpPr/>
          <p:nvPr/>
        </p:nvSpPr>
        <p:spPr bwMode="auto">
          <a:xfrm>
            <a:off x="5419725" y="2533650"/>
            <a:ext cx="344488" cy="298450"/>
          </a:xfrm>
          <a:custGeom>
            <a:avLst/>
            <a:gdLst>
              <a:gd name="T0" fmla="*/ 305855624 w 388"/>
              <a:gd name="T1" fmla="*/ 265096436 h 336"/>
              <a:gd name="T2" fmla="*/ 152927812 w 388"/>
              <a:gd name="T3" fmla="*/ 265096436 h 336"/>
              <a:gd name="T4" fmla="*/ 0 w 388"/>
              <a:gd name="T5" fmla="*/ 265096436 h 336"/>
              <a:gd name="T6" fmla="*/ 76463906 w 388"/>
              <a:gd name="T7" fmla="*/ 132548218 h 336"/>
              <a:gd name="T8" fmla="*/ 152927812 w 388"/>
              <a:gd name="T9" fmla="*/ 0 h 336"/>
              <a:gd name="T10" fmla="*/ 229391718 w 388"/>
              <a:gd name="T11" fmla="*/ 132548218 h 336"/>
              <a:gd name="T12" fmla="*/ 305855624 w 388"/>
              <a:gd name="T13" fmla="*/ 265096436 h 3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88" h="336">
                <a:moveTo>
                  <a:pt x="388" y="336"/>
                </a:moveTo>
                <a:lnTo>
                  <a:pt x="194" y="336"/>
                </a:lnTo>
                <a:lnTo>
                  <a:pt x="0" y="336"/>
                </a:lnTo>
                <a:lnTo>
                  <a:pt x="97" y="168"/>
                </a:lnTo>
                <a:lnTo>
                  <a:pt x="194" y="0"/>
                </a:lnTo>
                <a:lnTo>
                  <a:pt x="291" y="168"/>
                </a:lnTo>
                <a:lnTo>
                  <a:pt x="388" y="336"/>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467" name="Freeform 20"/>
          <p:cNvSpPr/>
          <p:nvPr/>
        </p:nvSpPr>
        <p:spPr bwMode="auto">
          <a:xfrm>
            <a:off x="5668963" y="1876425"/>
            <a:ext cx="298450" cy="344488"/>
          </a:xfrm>
          <a:custGeom>
            <a:avLst/>
            <a:gdLst>
              <a:gd name="T0" fmla="*/ 265096436 w 336"/>
              <a:gd name="T1" fmla="*/ 152927812 h 388"/>
              <a:gd name="T2" fmla="*/ 132548218 w 336"/>
              <a:gd name="T3" fmla="*/ 229391718 h 388"/>
              <a:gd name="T4" fmla="*/ 0 w 336"/>
              <a:gd name="T5" fmla="*/ 305855624 h 388"/>
              <a:gd name="T6" fmla="*/ 0 w 336"/>
              <a:gd name="T7" fmla="*/ 152927812 h 388"/>
              <a:gd name="T8" fmla="*/ 0 w 336"/>
              <a:gd name="T9" fmla="*/ 0 h 388"/>
              <a:gd name="T10" fmla="*/ 132548218 w 336"/>
              <a:gd name="T11" fmla="*/ 76463906 h 388"/>
              <a:gd name="T12" fmla="*/ 265096436 w 336"/>
              <a:gd name="T13" fmla="*/ 152927812 h 38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6" h="388">
                <a:moveTo>
                  <a:pt x="336" y="194"/>
                </a:moveTo>
                <a:lnTo>
                  <a:pt x="168" y="291"/>
                </a:lnTo>
                <a:lnTo>
                  <a:pt x="0" y="388"/>
                </a:lnTo>
                <a:lnTo>
                  <a:pt x="0" y="194"/>
                </a:lnTo>
                <a:lnTo>
                  <a:pt x="0" y="0"/>
                </a:lnTo>
                <a:lnTo>
                  <a:pt x="168" y="97"/>
                </a:lnTo>
                <a:lnTo>
                  <a:pt x="336" y="194"/>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pic>
        <p:nvPicPr>
          <p:cNvPr id="19468" name="组合 1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3125" y="1030288"/>
            <a:ext cx="2060575" cy="206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9469" name="组合 14"/>
          <p:cNvGrpSpPr/>
          <p:nvPr/>
        </p:nvGrpSpPr>
        <p:grpSpPr bwMode="auto">
          <a:xfrm>
            <a:off x="6022975" y="1619250"/>
            <a:ext cx="981075" cy="979488"/>
            <a:chOff x="0" y="0"/>
            <a:chExt cx="981075" cy="979488"/>
          </a:xfrm>
        </p:grpSpPr>
        <p:sp>
          <p:nvSpPr>
            <p:cNvPr id="18464" name="Freeform 7"/>
            <p:cNvSpPr/>
            <p:nvPr/>
          </p:nvSpPr>
          <p:spPr bwMode="auto">
            <a:xfrm>
              <a:off x="0" y="0"/>
              <a:ext cx="981075" cy="979488"/>
            </a:xfrm>
            <a:custGeom>
              <a:avLst/>
              <a:gdLst>
                <a:gd name="T0" fmla="*/ 337560764 w 1106"/>
                <a:gd name="T1" fmla="*/ 53429519 h 1105"/>
                <a:gd name="T2" fmla="*/ 816754695 w 1106"/>
                <a:gd name="T3" fmla="*/ 337078607 h 1105"/>
                <a:gd name="T4" fmla="*/ 532699775 w 1106"/>
                <a:gd name="T5" fmla="*/ 814802827 h 1105"/>
                <a:gd name="T6" fmla="*/ 54292655 w 1106"/>
                <a:gd name="T7" fmla="*/ 531939988 h 1105"/>
                <a:gd name="T8" fmla="*/ 337560764 w 1106"/>
                <a:gd name="T9" fmla="*/ 53429519 h 110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06" h="1105">
                  <a:moveTo>
                    <a:pt x="429" y="68"/>
                  </a:moveTo>
                  <a:cubicBezTo>
                    <a:pt x="697" y="0"/>
                    <a:pt x="969" y="161"/>
                    <a:pt x="1038" y="429"/>
                  </a:cubicBezTo>
                  <a:cubicBezTo>
                    <a:pt x="1106" y="696"/>
                    <a:pt x="945" y="968"/>
                    <a:pt x="677" y="1037"/>
                  </a:cubicBezTo>
                  <a:cubicBezTo>
                    <a:pt x="410" y="1105"/>
                    <a:pt x="137" y="944"/>
                    <a:pt x="69" y="677"/>
                  </a:cubicBezTo>
                  <a:cubicBezTo>
                    <a:pt x="0" y="409"/>
                    <a:pt x="162" y="137"/>
                    <a:pt x="429" y="68"/>
                  </a:cubicBez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465" name="TextBox 16"/>
            <p:cNvSpPr txBox="1">
              <a:spLocks noChangeArrowheads="1"/>
            </p:cNvSpPr>
            <p:nvPr/>
          </p:nvSpPr>
          <p:spPr bwMode="auto">
            <a:xfrm>
              <a:off x="79653" y="146564"/>
              <a:ext cx="77314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800">
                  <a:solidFill>
                    <a:schemeClr val="accent2"/>
                  </a:solidFill>
                  <a:latin typeface="微软雅黑" panose="020B0503020204020204" pitchFamily="34" charset="-122"/>
                </a:rPr>
                <a:t>总部系统</a:t>
              </a:r>
            </a:p>
          </p:txBody>
        </p:sp>
      </p:grpSp>
      <p:grpSp>
        <p:nvGrpSpPr>
          <p:cNvPr id="19472" name="组合 17"/>
          <p:cNvGrpSpPr/>
          <p:nvPr/>
        </p:nvGrpSpPr>
        <p:grpSpPr bwMode="auto">
          <a:xfrm>
            <a:off x="5730875" y="2647950"/>
            <a:ext cx="987425" cy="987425"/>
            <a:chOff x="0" y="0"/>
            <a:chExt cx="987425" cy="987425"/>
          </a:xfrm>
        </p:grpSpPr>
        <p:sp>
          <p:nvSpPr>
            <p:cNvPr id="18462" name="Freeform 8"/>
            <p:cNvSpPr/>
            <p:nvPr/>
          </p:nvSpPr>
          <p:spPr bwMode="auto">
            <a:xfrm>
              <a:off x="0" y="0"/>
              <a:ext cx="987425" cy="987425"/>
            </a:xfrm>
            <a:custGeom>
              <a:avLst/>
              <a:gdLst>
                <a:gd name="T0" fmla="*/ 544849927 w 1112"/>
                <a:gd name="T1" fmla="*/ 59137167 h 1112"/>
                <a:gd name="T2" fmla="*/ 817668705 w 1112"/>
                <a:gd name="T3" fmla="*/ 544849927 h 1112"/>
                <a:gd name="T4" fmla="*/ 331955946 w 1112"/>
                <a:gd name="T5" fmla="*/ 818457225 h 1112"/>
                <a:gd name="T6" fmla="*/ 58348648 w 1112"/>
                <a:gd name="T7" fmla="*/ 331955946 h 1112"/>
                <a:gd name="T8" fmla="*/ 544849927 w 1112"/>
                <a:gd name="T9" fmla="*/ 59137167 h 11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12" h="1112">
                  <a:moveTo>
                    <a:pt x="691" y="75"/>
                  </a:moveTo>
                  <a:cubicBezTo>
                    <a:pt x="956" y="149"/>
                    <a:pt x="1112" y="425"/>
                    <a:pt x="1037" y="691"/>
                  </a:cubicBezTo>
                  <a:cubicBezTo>
                    <a:pt x="963" y="957"/>
                    <a:pt x="687" y="1112"/>
                    <a:pt x="421" y="1038"/>
                  </a:cubicBezTo>
                  <a:cubicBezTo>
                    <a:pt x="155" y="963"/>
                    <a:pt x="0" y="687"/>
                    <a:pt x="74" y="421"/>
                  </a:cubicBezTo>
                  <a:cubicBezTo>
                    <a:pt x="149" y="156"/>
                    <a:pt x="425" y="0"/>
                    <a:pt x="691" y="75"/>
                  </a:cubicBez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463" name="TextBox 19"/>
            <p:cNvSpPr txBox="1">
              <a:spLocks noChangeArrowheads="1"/>
            </p:cNvSpPr>
            <p:nvPr/>
          </p:nvSpPr>
          <p:spPr bwMode="auto">
            <a:xfrm>
              <a:off x="26660" y="173283"/>
              <a:ext cx="94169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800">
                  <a:solidFill>
                    <a:schemeClr val="accent2"/>
                  </a:solidFill>
                  <a:latin typeface="微软雅黑" panose="020B0503020204020204" pitchFamily="34" charset="-122"/>
                </a:rPr>
                <a:t>楼面排队系统</a:t>
              </a:r>
            </a:p>
          </p:txBody>
        </p:sp>
      </p:grpSp>
      <p:grpSp>
        <p:nvGrpSpPr>
          <p:cNvPr id="19475" name="组合 20"/>
          <p:cNvGrpSpPr/>
          <p:nvPr/>
        </p:nvGrpSpPr>
        <p:grpSpPr bwMode="auto">
          <a:xfrm>
            <a:off x="4968875" y="3402013"/>
            <a:ext cx="976313" cy="977900"/>
            <a:chOff x="0" y="0"/>
            <a:chExt cx="976313" cy="977900"/>
          </a:xfrm>
        </p:grpSpPr>
        <p:sp>
          <p:nvSpPr>
            <p:cNvPr id="18460" name="Freeform 9"/>
            <p:cNvSpPr/>
            <p:nvPr/>
          </p:nvSpPr>
          <p:spPr bwMode="auto">
            <a:xfrm>
              <a:off x="0" y="0"/>
              <a:ext cx="976313" cy="977900"/>
            </a:xfrm>
            <a:custGeom>
              <a:avLst/>
              <a:gdLst>
                <a:gd name="T0" fmla="*/ 713985412 w 1101"/>
                <a:gd name="T1" fmla="*/ 158566352 h 1101"/>
                <a:gd name="T2" fmla="*/ 707694799 w 1101"/>
                <a:gd name="T3" fmla="*/ 716308641 h 1101"/>
                <a:gd name="T4" fmla="*/ 151761250 w 1101"/>
                <a:gd name="T5" fmla="*/ 709997145 h 1101"/>
                <a:gd name="T6" fmla="*/ 158051862 w 1101"/>
                <a:gd name="T7" fmla="*/ 152254855 h 1101"/>
                <a:gd name="T8" fmla="*/ 713985412 w 1101"/>
                <a:gd name="T9" fmla="*/ 158566352 h 11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01" h="1101">
                  <a:moveTo>
                    <a:pt x="908" y="201"/>
                  </a:moveTo>
                  <a:cubicBezTo>
                    <a:pt x="1101" y="398"/>
                    <a:pt x="1097" y="715"/>
                    <a:pt x="900" y="908"/>
                  </a:cubicBezTo>
                  <a:cubicBezTo>
                    <a:pt x="703" y="1101"/>
                    <a:pt x="386" y="1098"/>
                    <a:pt x="193" y="900"/>
                  </a:cubicBezTo>
                  <a:cubicBezTo>
                    <a:pt x="0" y="703"/>
                    <a:pt x="3" y="386"/>
                    <a:pt x="201" y="193"/>
                  </a:cubicBezTo>
                  <a:cubicBezTo>
                    <a:pt x="398" y="0"/>
                    <a:pt x="715" y="4"/>
                    <a:pt x="908" y="201"/>
                  </a:cubicBez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461" name="TextBox 22"/>
            <p:cNvSpPr txBox="1">
              <a:spLocks noChangeArrowheads="1"/>
            </p:cNvSpPr>
            <p:nvPr/>
          </p:nvSpPr>
          <p:spPr bwMode="auto">
            <a:xfrm>
              <a:off x="47753" y="190246"/>
              <a:ext cx="91096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800">
                  <a:solidFill>
                    <a:schemeClr val="accent2"/>
                  </a:solidFill>
                  <a:latin typeface="微软雅黑" panose="020B0503020204020204" pitchFamily="34" charset="-122"/>
                </a:rPr>
                <a:t>前台收银系统</a:t>
              </a:r>
            </a:p>
          </p:txBody>
        </p:sp>
      </p:grpSp>
      <p:grpSp>
        <p:nvGrpSpPr>
          <p:cNvPr id="19478" name="组合 23"/>
          <p:cNvGrpSpPr/>
          <p:nvPr/>
        </p:nvGrpSpPr>
        <p:grpSpPr bwMode="auto">
          <a:xfrm>
            <a:off x="3927475" y="3665538"/>
            <a:ext cx="981075" cy="981075"/>
            <a:chOff x="0" y="0"/>
            <a:chExt cx="981075" cy="981075"/>
          </a:xfrm>
        </p:grpSpPr>
        <p:sp>
          <p:nvSpPr>
            <p:cNvPr id="18458" name="Freeform 10"/>
            <p:cNvSpPr/>
            <p:nvPr/>
          </p:nvSpPr>
          <p:spPr bwMode="auto">
            <a:xfrm>
              <a:off x="0" y="0"/>
              <a:ext cx="981075" cy="981075"/>
            </a:xfrm>
            <a:custGeom>
              <a:avLst/>
              <a:gdLst>
                <a:gd name="T0" fmla="*/ 817445008 w 1105"/>
                <a:gd name="T1" fmla="*/ 337560764 h 1106"/>
                <a:gd name="T2" fmla="*/ 532876435 w 1105"/>
                <a:gd name="T3" fmla="*/ 815967884 h 1106"/>
                <a:gd name="T4" fmla="*/ 53603097 w 1105"/>
                <a:gd name="T5" fmla="*/ 532699775 h 1106"/>
                <a:gd name="T6" fmla="*/ 337383258 w 1105"/>
                <a:gd name="T7" fmla="*/ 53505844 h 1106"/>
                <a:gd name="T8" fmla="*/ 817445008 w 1105"/>
                <a:gd name="T9" fmla="*/ 337560764 h 11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05" h="1106">
                  <a:moveTo>
                    <a:pt x="1037" y="429"/>
                  </a:moveTo>
                  <a:cubicBezTo>
                    <a:pt x="1105" y="696"/>
                    <a:pt x="944" y="969"/>
                    <a:pt x="676" y="1037"/>
                  </a:cubicBezTo>
                  <a:cubicBezTo>
                    <a:pt x="409" y="1106"/>
                    <a:pt x="137" y="944"/>
                    <a:pt x="68" y="677"/>
                  </a:cubicBezTo>
                  <a:cubicBezTo>
                    <a:pt x="0" y="409"/>
                    <a:pt x="161" y="137"/>
                    <a:pt x="428" y="68"/>
                  </a:cubicBezTo>
                  <a:cubicBezTo>
                    <a:pt x="696" y="0"/>
                    <a:pt x="968" y="161"/>
                    <a:pt x="1037" y="429"/>
                  </a:cubicBez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459" name="TextBox 25"/>
            <p:cNvSpPr txBox="1">
              <a:spLocks noChangeArrowheads="1"/>
            </p:cNvSpPr>
            <p:nvPr/>
          </p:nvSpPr>
          <p:spPr bwMode="auto">
            <a:xfrm>
              <a:off x="33994" y="165305"/>
              <a:ext cx="88684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800">
                  <a:solidFill>
                    <a:schemeClr val="accent2"/>
                  </a:solidFill>
                  <a:latin typeface="微软雅黑" panose="020B0503020204020204" pitchFamily="34" charset="-122"/>
                </a:rPr>
                <a:t>后台管理系统</a:t>
              </a:r>
            </a:p>
          </p:txBody>
        </p:sp>
      </p:grpSp>
      <p:grpSp>
        <p:nvGrpSpPr>
          <p:cNvPr id="19481" name="组合 26"/>
          <p:cNvGrpSpPr/>
          <p:nvPr/>
        </p:nvGrpSpPr>
        <p:grpSpPr bwMode="auto">
          <a:xfrm>
            <a:off x="2892425" y="3373438"/>
            <a:ext cx="987425" cy="985837"/>
            <a:chOff x="0" y="0"/>
            <a:chExt cx="987425" cy="985838"/>
          </a:xfrm>
        </p:grpSpPr>
        <p:sp>
          <p:nvSpPr>
            <p:cNvPr id="18456" name="Freeform 11"/>
            <p:cNvSpPr/>
            <p:nvPr/>
          </p:nvSpPr>
          <p:spPr bwMode="auto">
            <a:xfrm>
              <a:off x="0" y="0"/>
              <a:ext cx="987425" cy="985838"/>
            </a:xfrm>
            <a:custGeom>
              <a:avLst/>
              <a:gdLst>
                <a:gd name="T0" fmla="*/ 817668705 w 1112"/>
                <a:gd name="T1" fmla="*/ 543100105 h 1112"/>
                <a:gd name="T2" fmla="*/ 331955946 w 1112"/>
                <a:gd name="T3" fmla="*/ 815828818 h 1112"/>
                <a:gd name="T4" fmla="*/ 58348648 w 1112"/>
                <a:gd name="T5" fmla="*/ 331675975 h 1112"/>
                <a:gd name="T6" fmla="*/ 544849927 w 1112"/>
                <a:gd name="T7" fmla="*/ 58947261 h 1112"/>
                <a:gd name="T8" fmla="*/ 817668705 w 1112"/>
                <a:gd name="T9" fmla="*/ 543100105 h 11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12" h="1112">
                  <a:moveTo>
                    <a:pt x="1037" y="691"/>
                  </a:moveTo>
                  <a:cubicBezTo>
                    <a:pt x="963" y="957"/>
                    <a:pt x="687" y="1112"/>
                    <a:pt x="421" y="1038"/>
                  </a:cubicBezTo>
                  <a:cubicBezTo>
                    <a:pt x="155" y="964"/>
                    <a:pt x="0" y="688"/>
                    <a:pt x="74" y="422"/>
                  </a:cubicBezTo>
                  <a:cubicBezTo>
                    <a:pt x="149" y="156"/>
                    <a:pt x="425" y="0"/>
                    <a:pt x="691" y="75"/>
                  </a:cubicBezTo>
                  <a:cubicBezTo>
                    <a:pt x="956" y="149"/>
                    <a:pt x="1112" y="425"/>
                    <a:pt x="1037" y="691"/>
                  </a:cubicBez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457" name="TextBox 28"/>
            <p:cNvSpPr txBox="1">
              <a:spLocks noChangeArrowheads="1"/>
            </p:cNvSpPr>
            <p:nvPr/>
          </p:nvSpPr>
          <p:spPr bwMode="auto">
            <a:xfrm>
              <a:off x="123157" y="187290"/>
              <a:ext cx="74111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800">
                  <a:solidFill>
                    <a:schemeClr val="accent2"/>
                  </a:solidFill>
                  <a:latin typeface="微软雅黑" panose="020B0503020204020204" pitchFamily="34" charset="-122"/>
                </a:rPr>
                <a:t>会员系统</a:t>
              </a:r>
            </a:p>
          </p:txBody>
        </p:sp>
      </p:grpSp>
      <p:grpSp>
        <p:nvGrpSpPr>
          <p:cNvPr id="19484" name="组合 29"/>
          <p:cNvGrpSpPr/>
          <p:nvPr/>
        </p:nvGrpSpPr>
        <p:grpSpPr bwMode="auto">
          <a:xfrm>
            <a:off x="2147888" y="2611438"/>
            <a:ext cx="977900" cy="977900"/>
            <a:chOff x="0" y="0"/>
            <a:chExt cx="977900" cy="977900"/>
          </a:xfrm>
        </p:grpSpPr>
        <p:sp>
          <p:nvSpPr>
            <p:cNvPr id="18454" name="Freeform 12"/>
            <p:cNvSpPr/>
            <p:nvPr/>
          </p:nvSpPr>
          <p:spPr bwMode="auto">
            <a:xfrm>
              <a:off x="0" y="0"/>
              <a:ext cx="977900" cy="977900"/>
            </a:xfrm>
            <a:custGeom>
              <a:avLst/>
              <a:gdLst>
                <a:gd name="T0" fmla="*/ 709997145 w 1101"/>
                <a:gd name="T1" fmla="*/ 715009067 h 1102"/>
                <a:gd name="T2" fmla="*/ 152254855 w 1101"/>
                <a:gd name="T3" fmla="*/ 709496621 h 1102"/>
                <a:gd name="T4" fmla="*/ 158566352 w 1101"/>
                <a:gd name="T5" fmla="*/ 151979148 h 1102"/>
                <a:gd name="T6" fmla="*/ 716308641 w 1101"/>
                <a:gd name="T7" fmla="*/ 158278706 h 1102"/>
                <a:gd name="T8" fmla="*/ 709997145 w 1101"/>
                <a:gd name="T9" fmla="*/ 715009067 h 11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01" h="1102">
                  <a:moveTo>
                    <a:pt x="900" y="908"/>
                  </a:moveTo>
                  <a:cubicBezTo>
                    <a:pt x="702" y="1102"/>
                    <a:pt x="386" y="1098"/>
                    <a:pt x="193" y="901"/>
                  </a:cubicBezTo>
                  <a:cubicBezTo>
                    <a:pt x="0" y="703"/>
                    <a:pt x="3" y="387"/>
                    <a:pt x="201" y="193"/>
                  </a:cubicBezTo>
                  <a:cubicBezTo>
                    <a:pt x="398" y="0"/>
                    <a:pt x="715" y="4"/>
                    <a:pt x="908" y="201"/>
                  </a:cubicBezTo>
                  <a:cubicBezTo>
                    <a:pt x="1101" y="399"/>
                    <a:pt x="1097" y="715"/>
                    <a:pt x="900" y="908"/>
                  </a:cubicBez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455" name="TextBox 32"/>
            <p:cNvSpPr txBox="1">
              <a:spLocks noChangeArrowheads="1"/>
            </p:cNvSpPr>
            <p:nvPr/>
          </p:nvSpPr>
          <p:spPr bwMode="auto">
            <a:xfrm>
              <a:off x="102694" y="207058"/>
              <a:ext cx="77251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800">
                  <a:solidFill>
                    <a:schemeClr val="accent2"/>
                  </a:solidFill>
                  <a:latin typeface="微软雅黑" panose="020B0503020204020204" pitchFamily="34" charset="-122"/>
                </a:rPr>
                <a:t>库存系统</a:t>
              </a:r>
            </a:p>
          </p:txBody>
        </p:sp>
      </p:grpSp>
      <p:grpSp>
        <p:nvGrpSpPr>
          <p:cNvPr id="19487" name="组合 33"/>
          <p:cNvGrpSpPr/>
          <p:nvPr/>
        </p:nvGrpSpPr>
        <p:grpSpPr bwMode="auto">
          <a:xfrm>
            <a:off x="1879600" y="1570038"/>
            <a:ext cx="982663" cy="981075"/>
            <a:chOff x="0" y="0"/>
            <a:chExt cx="982663" cy="981075"/>
          </a:xfrm>
        </p:grpSpPr>
        <p:sp>
          <p:nvSpPr>
            <p:cNvPr id="18452" name="Freeform 13"/>
            <p:cNvSpPr/>
            <p:nvPr/>
          </p:nvSpPr>
          <p:spPr bwMode="auto">
            <a:xfrm>
              <a:off x="0" y="0"/>
              <a:ext cx="982663" cy="981075"/>
            </a:xfrm>
            <a:custGeom>
              <a:avLst/>
              <a:gdLst>
                <a:gd name="T0" fmla="*/ 534425626 w 1106"/>
                <a:gd name="T1" fmla="*/ 815967884 h 1106"/>
                <a:gd name="T2" fmla="*/ 54468495 w 1106"/>
                <a:gd name="T3" fmla="*/ 532699775 h 1106"/>
                <a:gd name="T4" fmla="*/ 338654457 w 1106"/>
                <a:gd name="T5" fmla="*/ 54292655 h 1106"/>
                <a:gd name="T6" fmla="*/ 818611588 w 1106"/>
                <a:gd name="T7" fmla="*/ 337560764 h 1106"/>
                <a:gd name="T8" fmla="*/ 534425626 w 1106"/>
                <a:gd name="T9" fmla="*/ 815967884 h 11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06" h="1106">
                  <a:moveTo>
                    <a:pt x="677" y="1037"/>
                  </a:moveTo>
                  <a:cubicBezTo>
                    <a:pt x="410" y="1106"/>
                    <a:pt x="137" y="945"/>
                    <a:pt x="69" y="677"/>
                  </a:cubicBezTo>
                  <a:cubicBezTo>
                    <a:pt x="0" y="410"/>
                    <a:pt x="162" y="137"/>
                    <a:pt x="429" y="69"/>
                  </a:cubicBezTo>
                  <a:cubicBezTo>
                    <a:pt x="697" y="0"/>
                    <a:pt x="969" y="162"/>
                    <a:pt x="1037" y="429"/>
                  </a:cubicBezTo>
                  <a:cubicBezTo>
                    <a:pt x="1106" y="696"/>
                    <a:pt x="945" y="969"/>
                    <a:pt x="677" y="1037"/>
                  </a:cubicBez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453" name="TextBox 35"/>
            <p:cNvSpPr txBox="1">
              <a:spLocks noChangeArrowheads="1"/>
            </p:cNvSpPr>
            <p:nvPr/>
          </p:nvSpPr>
          <p:spPr bwMode="auto">
            <a:xfrm>
              <a:off x="116890" y="177655"/>
              <a:ext cx="74888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800">
                  <a:solidFill>
                    <a:schemeClr val="accent2"/>
                  </a:solidFill>
                  <a:latin typeface="微软雅黑" panose="020B0503020204020204" pitchFamily="34" charset="-122"/>
                </a:rPr>
                <a:t>分店系统</a:t>
              </a:r>
            </a:p>
          </p:txBody>
        </p:sp>
      </p:grpSp>
    </p:spTree>
  </p:cSld>
  <p:clrMapOvr>
    <a:masterClrMapping/>
  </p:clrMapOvr>
  <p:transition spd="slow" advTm="5769">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9459"/>
                                        </p:tgtEl>
                                        <p:attrNameLst>
                                          <p:attrName>style.visibility</p:attrName>
                                        </p:attrNameLst>
                                      </p:cBhvr>
                                      <p:to>
                                        <p:strVal val="visible"/>
                                      </p:to>
                                    </p:set>
                                    <p:anim calcmode="lin" valueType="num">
                                      <p:cBhvr>
                                        <p:cTn id="7" dur="400" fill="hold"/>
                                        <p:tgtEl>
                                          <p:spTgt spid="19459"/>
                                        </p:tgtEl>
                                        <p:attrNameLst>
                                          <p:attrName>ppt_w</p:attrName>
                                        </p:attrNameLst>
                                      </p:cBhvr>
                                      <p:tavLst>
                                        <p:tav tm="0">
                                          <p:val>
                                            <p:fltVal val="0"/>
                                          </p:val>
                                        </p:tav>
                                        <p:tav tm="100000">
                                          <p:val>
                                            <p:strVal val="#ppt_w"/>
                                          </p:val>
                                        </p:tav>
                                      </p:tavLst>
                                    </p:anim>
                                    <p:anim calcmode="lin" valueType="num">
                                      <p:cBhvr>
                                        <p:cTn id="8" dur="400" fill="hold"/>
                                        <p:tgtEl>
                                          <p:spTgt spid="19459"/>
                                        </p:tgtEl>
                                        <p:attrNameLst>
                                          <p:attrName>ppt_h</p:attrName>
                                        </p:attrNameLst>
                                      </p:cBhvr>
                                      <p:tavLst>
                                        <p:tav tm="0">
                                          <p:val>
                                            <p:fltVal val="0"/>
                                          </p:val>
                                        </p:tav>
                                        <p:tav tm="100000">
                                          <p:val>
                                            <p:strVal val="#ppt_h"/>
                                          </p:val>
                                        </p:tav>
                                      </p:tavLst>
                                    </p:anim>
                                    <p:animEffect transition="in" filter="fade">
                                      <p:cBhvr>
                                        <p:cTn id="9" dur="400"/>
                                        <p:tgtEl>
                                          <p:spTgt spid="19459"/>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19458"/>
                                        </p:tgtEl>
                                        <p:attrNameLst>
                                          <p:attrName>style.visibility</p:attrName>
                                        </p:attrNameLst>
                                      </p:cBhvr>
                                      <p:to>
                                        <p:strVal val="visible"/>
                                      </p:to>
                                    </p:set>
                                    <p:anim calcmode="lin" valueType="num">
                                      <p:cBhvr>
                                        <p:cTn id="13" dur="400" fill="hold"/>
                                        <p:tgtEl>
                                          <p:spTgt spid="19458"/>
                                        </p:tgtEl>
                                        <p:attrNameLst>
                                          <p:attrName>ppt_x</p:attrName>
                                        </p:attrNameLst>
                                      </p:cBhvr>
                                      <p:tavLst>
                                        <p:tav tm="0">
                                          <p:val>
                                            <p:strVal val="#ppt_x"/>
                                          </p:val>
                                        </p:tav>
                                        <p:tav tm="50000">
                                          <p:val>
                                            <p:strVal val="#ppt_x+.1"/>
                                          </p:val>
                                        </p:tav>
                                        <p:tav tm="100000">
                                          <p:val>
                                            <p:strVal val="#ppt_x"/>
                                          </p:val>
                                        </p:tav>
                                      </p:tavLst>
                                    </p:anim>
                                    <p:anim calcmode="lin" valueType="num">
                                      <p:cBhvr>
                                        <p:cTn id="14" dur="400" fill="hold"/>
                                        <p:tgtEl>
                                          <p:spTgt spid="19458"/>
                                        </p:tgtEl>
                                        <p:attrNameLst>
                                          <p:attrName>ppt_y</p:attrName>
                                        </p:attrNameLst>
                                      </p:cBhvr>
                                      <p:tavLst>
                                        <p:tav tm="0">
                                          <p:val>
                                            <p:strVal val="#ppt_y"/>
                                          </p:val>
                                        </p:tav>
                                        <p:tav tm="100000">
                                          <p:val>
                                            <p:strVal val="#ppt_y"/>
                                          </p:val>
                                        </p:tav>
                                      </p:tavLst>
                                    </p:anim>
                                    <p:anim calcmode="lin" valueType="num">
                                      <p:cBhvr>
                                        <p:cTn id="15" dur="400" fill="hold"/>
                                        <p:tgtEl>
                                          <p:spTgt spid="19458"/>
                                        </p:tgtEl>
                                        <p:attrNameLst>
                                          <p:attrName>ppt_h</p:attrName>
                                        </p:attrNameLst>
                                      </p:cBhvr>
                                      <p:tavLst>
                                        <p:tav tm="0">
                                          <p:val>
                                            <p:strVal val="#ppt_h/10"/>
                                          </p:val>
                                        </p:tav>
                                        <p:tav tm="50000">
                                          <p:val>
                                            <p:strVal val="#ppt_h+.01"/>
                                          </p:val>
                                        </p:tav>
                                        <p:tav tm="100000">
                                          <p:val>
                                            <p:strVal val="#ppt_h"/>
                                          </p:val>
                                        </p:tav>
                                      </p:tavLst>
                                    </p:anim>
                                    <p:anim calcmode="lin" valueType="num">
                                      <p:cBhvr>
                                        <p:cTn id="16" dur="400" fill="hold"/>
                                        <p:tgtEl>
                                          <p:spTgt spid="19458"/>
                                        </p:tgtEl>
                                        <p:attrNameLst>
                                          <p:attrName>ppt_w</p:attrName>
                                        </p:attrNameLst>
                                      </p:cBhvr>
                                      <p:tavLst>
                                        <p:tav tm="0">
                                          <p:val>
                                            <p:strVal val="#ppt_w/10"/>
                                          </p:val>
                                        </p:tav>
                                        <p:tav tm="50000">
                                          <p:val>
                                            <p:strVal val="#ppt_w+.01"/>
                                          </p:val>
                                        </p:tav>
                                        <p:tav tm="100000">
                                          <p:val>
                                            <p:strVal val="#ppt_w"/>
                                          </p:val>
                                        </p:tav>
                                      </p:tavLst>
                                    </p:anim>
                                    <p:animEffect transition="in" filter="fade">
                                      <p:cBhvr>
                                        <p:cTn id="17" dur="400" tmFilter="0,0; .5, 1; 1, 1"/>
                                        <p:tgtEl>
                                          <p:spTgt spid="19458"/>
                                        </p:tgtEl>
                                      </p:cBhvr>
                                    </p:animEffect>
                                  </p:childTnLst>
                                </p:cTn>
                              </p:par>
                            </p:childTnLst>
                          </p:cTn>
                        </p:par>
                        <p:par>
                          <p:cTn id="18" fill="hold">
                            <p:stCondLst>
                              <p:cond delay="1039"/>
                            </p:stCondLst>
                            <p:childTnLst>
                              <p:par>
                                <p:cTn id="19" presetID="21" presetClass="entr" presetSubtype="1" fill="hold" nodeType="afterEffect">
                                  <p:stCondLst>
                                    <p:cond delay="0"/>
                                  </p:stCondLst>
                                  <p:childTnLst>
                                    <p:set>
                                      <p:cBhvr>
                                        <p:cTn id="20" dur="1" fill="hold">
                                          <p:stCondLst>
                                            <p:cond delay="0"/>
                                          </p:stCondLst>
                                        </p:cTn>
                                        <p:tgtEl>
                                          <p:spTgt spid="19468"/>
                                        </p:tgtEl>
                                        <p:attrNameLst>
                                          <p:attrName>style.visibility</p:attrName>
                                        </p:attrNameLst>
                                      </p:cBhvr>
                                      <p:to>
                                        <p:strVal val="visible"/>
                                      </p:to>
                                    </p:set>
                                    <p:animEffect transition="in" filter="wheel(1)">
                                      <p:cBhvr>
                                        <p:cTn id="21" dur="2000"/>
                                        <p:tgtEl>
                                          <p:spTgt spid="19468"/>
                                        </p:tgtEl>
                                      </p:cBhvr>
                                    </p:animEffect>
                                  </p:childTnLst>
                                </p:cTn>
                              </p:par>
                            </p:childTnLst>
                          </p:cTn>
                        </p:par>
                        <p:par>
                          <p:cTn id="22" fill="hold">
                            <p:stCondLst>
                              <p:cond delay="3039"/>
                            </p:stCondLst>
                            <p:childTnLst>
                              <p:par>
                                <p:cTn id="23" presetID="1" presetClass="entr" presetSubtype="0" fill="hold" nodeType="afterEffect">
                                  <p:stCondLst>
                                    <p:cond delay="0"/>
                                  </p:stCondLst>
                                  <p:childTnLst>
                                    <p:set>
                                      <p:cBhvr>
                                        <p:cTn id="24" dur="1" fill="hold">
                                          <p:stCondLst>
                                            <p:cond delay="0"/>
                                          </p:stCondLst>
                                        </p:cTn>
                                        <p:tgtEl>
                                          <p:spTgt spid="19461"/>
                                        </p:tgtEl>
                                        <p:attrNameLst>
                                          <p:attrName>style.visibility</p:attrName>
                                        </p:attrNameLst>
                                      </p:cBhvr>
                                      <p:to>
                                        <p:strVal val="visible"/>
                                      </p:to>
                                    </p:set>
                                  </p:childTnLst>
                                </p:cTn>
                              </p:par>
                              <p:par>
                                <p:cTn id="25" presetID="63" presetClass="path" presetSubtype="0" accel="50000" decel="50000" fill="hold" nodeType="withEffect">
                                  <p:stCondLst>
                                    <p:cond delay="0"/>
                                  </p:stCondLst>
                                  <p:childTnLst>
                                    <p:animMotion origin="layout" path="M 4.31378E-6 -1.85185E-6 L 0.10732 -1.85185E-6 " pathEditMode="relative" rAng="0" ptsTypes="AA">
                                      <p:cBhvr>
                                        <p:cTn id="26" dur="300" spd="-99800" fill="hold"/>
                                        <p:tgtEl>
                                          <p:spTgt spid="19461"/>
                                        </p:tgtEl>
                                        <p:attrNameLst>
                                          <p:attrName>ppt_x</p:attrName>
                                          <p:attrName>ppt_y</p:attrName>
                                        </p:attrNameLst>
                                      </p:cBhvr>
                                      <p:rCtr x="5400" y="0"/>
                                    </p:animMotion>
                                  </p:childTnLst>
                                </p:cTn>
                              </p:par>
                              <p:par>
                                <p:cTn id="27" presetID="1" presetClass="entr" presetSubtype="0" fill="hold" nodeType="withEffect">
                                  <p:stCondLst>
                                    <p:cond delay="100"/>
                                  </p:stCondLst>
                                  <p:childTnLst>
                                    <p:set>
                                      <p:cBhvr>
                                        <p:cTn id="28" dur="1" fill="hold">
                                          <p:stCondLst>
                                            <p:cond delay="0"/>
                                          </p:stCondLst>
                                        </p:cTn>
                                        <p:tgtEl>
                                          <p:spTgt spid="19462"/>
                                        </p:tgtEl>
                                        <p:attrNameLst>
                                          <p:attrName>style.visibility</p:attrName>
                                        </p:attrNameLst>
                                      </p:cBhvr>
                                      <p:to>
                                        <p:strVal val="visible"/>
                                      </p:to>
                                    </p:set>
                                  </p:childTnLst>
                                </p:cTn>
                              </p:par>
                              <p:par>
                                <p:cTn id="29" presetID="63" presetClass="path" presetSubtype="0" accel="50000" decel="50000" fill="hold" nodeType="withEffect">
                                  <p:stCondLst>
                                    <p:cond delay="100"/>
                                  </p:stCondLst>
                                  <p:childTnLst>
                                    <p:animMotion origin="layout" path="M 1.20853E-6 1.11111E-6 L 0.08833 -0.09329 " pathEditMode="relative" rAng="0" ptsTypes="AA">
                                      <p:cBhvr>
                                        <p:cTn id="30" dur="300" spd="-99800" fill="hold"/>
                                        <p:tgtEl>
                                          <p:spTgt spid="19462"/>
                                        </p:tgtEl>
                                        <p:attrNameLst>
                                          <p:attrName>ppt_x</p:attrName>
                                          <p:attrName>ppt_y</p:attrName>
                                        </p:attrNameLst>
                                      </p:cBhvr>
                                      <p:rCtr x="4400" y="-4500"/>
                                    </p:animMotion>
                                  </p:childTnLst>
                                </p:cTn>
                              </p:par>
                              <p:par>
                                <p:cTn id="31" presetID="1" presetClass="entr" presetSubtype="0" fill="hold" nodeType="withEffect">
                                  <p:stCondLst>
                                    <p:cond delay="200"/>
                                  </p:stCondLst>
                                  <p:childTnLst>
                                    <p:set>
                                      <p:cBhvr>
                                        <p:cTn id="32" dur="1" fill="hold">
                                          <p:stCondLst>
                                            <p:cond delay="0"/>
                                          </p:stCondLst>
                                        </p:cTn>
                                        <p:tgtEl>
                                          <p:spTgt spid="19463"/>
                                        </p:tgtEl>
                                        <p:attrNameLst>
                                          <p:attrName>style.visibility</p:attrName>
                                        </p:attrNameLst>
                                      </p:cBhvr>
                                      <p:to>
                                        <p:strVal val="visible"/>
                                      </p:to>
                                    </p:set>
                                  </p:childTnLst>
                                </p:cTn>
                              </p:par>
                              <p:par>
                                <p:cTn id="33" presetID="63" presetClass="path" presetSubtype="0" accel="50000" decel="50000" fill="hold" nodeType="withEffect">
                                  <p:stCondLst>
                                    <p:cond delay="200"/>
                                  </p:stCondLst>
                                  <p:childTnLst>
                                    <p:animMotion origin="layout" path="M 4.99805E-6 1.48148E-6 L 0.05034 -0.16667 " pathEditMode="relative" rAng="0" ptsTypes="AA">
                                      <p:cBhvr>
                                        <p:cTn id="34" dur="300" spd="-99800" fill="hold"/>
                                        <p:tgtEl>
                                          <p:spTgt spid="19463"/>
                                        </p:tgtEl>
                                        <p:attrNameLst>
                                          <p:attrName>ppt_x</p:attrName>
                                          <p:attrName>ppt_y</p:attrName>
                                        </p:attrNameLst>
                                      </p:cBhvr>
                                      <p:rCtr x="2500" y="-8100"/>
                                    </p:animMotion>
                                  </p:childTnLst>
                                </p:cTn>
                              </p:par>
                              <p:par>
                                <p:cTn id="35" presetID="1" presetClass="entr" presetSubtype="0" fill="hold" nodeType="withEffect">
                                  <p:stCondLst>
                                    <p:cond delay="300"/>
                                  </p:stCondLst>
                                  <p:childTnLst>
                                    <p:set>
                                      <p:cBhvr>
                                        <p:cTn id="36" dur="1" fill="hold">
                                          <p:stCondLst>
                                            <p:cond delay="0"/>
                                          </p:stCondLst>
                                        </p:cTn>
                                        <p:tgtEl>
                                          <p:spTgt spid="19464"/>
                                        </p:tgtEl>
                                        <p:attrNameLst>
                                          <p:attrName>style.visibility</p:attrName>
                                        </p:attrNameLst>
                                      </p:cBhvr>
                                      <p:to>
                                        <p:strVal val="visible"/>
                                      </p:to>
                                    </p:set>
                                  </p:childTnLst>
                                </p:cTn>
                              </p:par>
                              <p:par>
                                <p:cTn id="37" presetID="63" presetClass="path" presetSubtype="0" accel="50000" decel="50000" fill="hold" nodeType="withEffect">
                                  <p:stCondLst>
                                    <p:cond delay="300"/>
                                  </p:stCondLst>
                                  <p:childTnLst>
                                    <p:animMotion origin="layout" path="M -9.88682E-8 3.7037E-6 L -9.88682E-8 -0.2007 " pathEditMode="relative" rAng="0" ptsTypes="AA">
                                      <p:cBhvr>
                                        <p:cTn id="38" dur="300" spd="-99800" fill="hold"/>
                                        <p:tgtEl>
                                          <p:spTgt spid="19464"/>
                                        </p:tgtEl>
                                        <p:attrNameLst>
                                          <p:attrName>ppt_x</p:attrName>
                                          <p:attrName>ppt_y</p:attrName>
                                        </p:attrNameLst>
                                      </p:cBhvr>
                                      <p:rCtr x="0" y="-9800"/>
                                    </p:animMotion>
                                  </p:childTnLst>
                                </p:cTn>
                              </p:par>
                              <p:par>
                                <p:cTn id="39" presetID="1" presetClass="entr" presetSubtype="0" fill="hold" nodeType="withEffect">
                                  <p:stCondLst>
                                    <p:cond delay="400"/>
                                  </p:stCondLst>
                                  <p:childTnLst>
                                    <p:set>
                                      <p:cBhvr>
                                        <p:cTn id="40" dur="1" fill="hold">
                                          <p:stCondLst>
                                            <p:cond delay="0"/>
                                          </p:stCondLst>
                                        </p:cTn>
                                        <p:tgtEl>
                                          <p:spTgt spid="19465"/>
                                        </p:tgtEl>
                                        <p:attrNameLst>
                                          <p:attrName>style.visibility</p:attrName>
                                        </p:attrNameLst>
                                      </p:cBhvr>
                                      <p:to>
                                        <p:strVal val="visible"/>
                                      </p:to>
                                    </p:set>
                                  </p:childTnLst>
                                </p:cTn>
                              </p:par>
                              <p:par>
                                <p:cTn id="41" presetID="63" presetClass="path" presetSubtype="0" accel="50000" decel="50000" fill="hold" nodeType="withEffect">
                                  <p:stCondLst>
                                    <p:cond delay="400"/>
                                  </p:stCondLst>
                                  <p:childTnLst>
                                    <p:animMotion origin="layout" path="M 3.00898E-6 -1.85185E-6 L -0.05347 -0.16875 " pathEditMode="relative" rAng="0" ptsTypes="AA">
                                      <p:cBhvr>
                                        <p:cTn id="42" dur="300" spd="-99800" fill="hold"/>
                                        <p:tgtEl>
                                          <p:spTgt spid="19465"/>
                                        </p:tgtEl>
                                        <p:attrNameLst>
                                          <p:attrName>ppt_x</p:attrName>
                                          <p:attrName>ppt_y</p:attrName>
                                        </p:attrNameLst>
                                      </p:cBhvr>
                                      <p:rCtr x="-2500" y="-8200"/>
                                    </p:animMotion>
                                  </p:childTnLst>
                                </p:cTn>
                              </p:par>
                              <p:par>
                                <p:cTn id="43" presetID="1" presetClass="entr" presetSubtype="0" fill="hold" nodeType="withEffect">
                                  <p:stCondLst>
                                    <p:cond delay="500"/>
                                  </p:stCondLst>
                                  <p:childTnLst>
                                    <p:set>
                                      <p:cBhvr>
                                        <p:cTn id="44" dur="1" fill="hold">
                                          <p:stCondLst>
                                            <p:cond delay="0"/>
                                          </p:stCondLst>
                                        </p:cTn>
                                        <p:tgtEl>
                                          <p:spTgt spid="19466"/>
                                        </p:tgtEl>
                                        <p:attrNameLst>
                                          <p:attrName>style.visibility</p:attrName>
                                        </p:attrNameLst>
                                      </p:cBhvr>
                                      <p:to>
                                        <p:strVal val="visible"/>
                                      </p:to>
                                    </p:set>
                                  </p:childTnLst>
                                </p:cTn>
                              </p:par>
                              <p:par>
                                <p:cTn id="45" presetID="63" presetClass="path" presetSubtype="0" accel="50000" decel="50000" fill="hold" nodeType="withEffect">
                                  <p:stCondLst>
                                    <p:cond delay="500"/>
                                  </p:stCondLst>
                                  <p:childTnLst>
                                    <p:animMotion origin="layout" path="M 4.28516E-6 -1.48148E-6 L -0.09562 -0.09213 " pathEditMode="relative" rAng="0" ptsTypes="AA">
                                      <p:cBhvr>
                                        <p:cTn id="46" dur="300" spd="-99800" fill="hold"/>
                                        <p:tgtEl>
                                          <p:spTgt spid="19466"/>
                                        </p:tgtEl>
                                        <p:attrNameLst>
                                          <p:attrName>ppt_x</p:attrName>
                                          <p:attrName>ppt_y</p:attrName>
                                        </p:attrNameLst>
                                      </p:cBhvr>
                                      <p:rCtr x="-4600" y="-4400"/>
                                    </p:animMotion>
                                  </p:childTnLst>
                                </p:cTn>
                              </p:par>
                              <p:par>
                                <p:cTn id="47" presetID="1" presetClass="entr" presetSubtype="0" fill="hold" nodeType="withEffect">
                                  <p:stCondLst>
                                    <p:cond delay="600"/>
                                  </p:stCondLst>
                                  <p:childTnLst>
                                    <p:set>
                                      <p:cBhvr>
                                        <p:cTn id="48" dur="1" fill="hold">
                                          <p:stCondLst>
                                            <p:cond delay="0"/>
                                          </p:stCondLst>
                                        </p:cTn>
                                        <p:tgtEl>
                                          <p:spTgt spid="19467"/>
                                        </p:tgtEl>
                                        <p:attrNameLst>
                                          <p:attrName>style.visibility</p:attrName>
                                        </p:attrNameLst>
                                      </p:cBhvr>
                                      <p:to>
                                        <p:strVal val="visible"/>
                                      </p:to>
                                    </p:set>
                                  </p:childTnLst>
                                </p:cTn>
                              </p:par>
                              <p:par>
                                <p:cTn id="49" presetID="63" presetClass="path" presetSubtype="0" accel="50000" decel="50000" fill="hold" nodeType="withEffect">
                                  <p:stCondLst>
                                    <p:cond delay="600"/>
                                  </p:stCondLst>
                                  <p:childTnLst>
                                    <p:animMotion origin="layout" path="M 1.4492E-6 1.11111E-6 L -0.1137 1.11111E-6 " pathEditMode="relative" rAng="0" ptsTypes="AA">
                                      <p:cBhvr>
                                        <p:cTn id="50" dur="300" spd="-99800" fill="hold"/>
                                        <p:tgtEl>
                                          <p:spTgt spid="19467"/>
                                        </p:tgtEl>
                                        <p:attrNameLst>
                                          <p:attrName>ppt_x</p:attrName>
                                          <p:attrName>ppt_y</p:attrName>
                                        </p:attrNameLst>
                                      </p:cBhvr>
                                      <p:rCtr x="-5500" y="0"/>
                                    </p:animMotion>
                                  </p:childTnLst>
                                </p:cTn>
                              </p:par>
                            </p:childTnLst>
                          </p:cTn>
                        </p:par>
                        <p:par>
                          <p:cTn id="51" fill="hold">
                            <p:stCondLst>
                              <p:cond delay="3039"/>
                            </p:stCondLst>
                            <p:childTnLst>
                              <p:par>
                                <p:cTn id="52" presetID="10" presetClass="entr" presetSubtype="0" fill="hold" nodeType="afterEffect">
                                  <p:stCondLst>
                                    <p:cond delay="0"/>
                                  </p:stCondLst>
                                  <p:childTnLst>
                                    <p:set>
                                      <p:cBhvr>
                                        <p:cTn id="53" dur="1" fill="hold">
                                          <p:stCondLst>
                                            <p:cond delay="0"/>
                                          </p:stCondLst>
                                        </p:cTn>
                                        <p:tgtEl>
                                          <p:spTgt spid="19487"/>
                                        </p:tgtEl>
                                        <p:attrNameLst>
                                          <p:attrName>style.visibility</p:attrName>
                                        </p:attrNameLst>
                                      </p:cBhvr>
                                      <p:to>
                                        <p:strVal val="visible"/>
                                      </p:to>
                                    </p:set>
                                    <p:anim calcmode="lin" valueType="num">
                                      <p:cBhvr>
                                        <p:cTn id="54" dur="500" fill="hold"/>
                                        <p:tgtEl>
                                          <p:spTgt spid="19487"/>
                                        </p:tgtEl>
                                        <p:attrNameLst>
                                          <p:attrName>ppt_w</p:attrName>
                                        </p:attrNameLst>
                                      </p:cBhvr>
                                      <p:tavLst>
                                        <p:tav tm="0">
                                          <p:val>
                                            <p:fltVal val="0"/>
                                          </p:val>
                                        </p:tav>
                                        <p:tav tm="100000">
                                          <p:val>
                                            <p:strVal val="#ppt_w"/>
                                          </p:val>
                                        </p:tav>
                                      </p:tavLst>
                                    </p:anim>
                                    <p:anim calcmode="lin" valueType="num">
                                      <p:cBhvr>
                                        <p:cTn id="55" dur="500" fill="hold"/>
                                        <p:tgtEl>
                                          <p:spTgt spid="19487"/>
                                        </p:tgtEl>
                                        <p:attrNameLst>
                                          <p:attrName>ppt_h</p:attrName>
                                        </p:attrNameLst>
                                      </p:cBhvr>
                                      <p:tavLst>
                                        <p:tav tm="0">
                                          <p:val>
                                            <p:fltVal val="0"/>
                                          </p:val>
                                        </p:tav>
                                        <p:tav tm="100000">
                                          <p:val>
                                            <p:strVal val="#ppt_h"/>
                                          </p:val>
                                        </p:tav>
                                      </p:tavLst>
                                    </p:anim>
                                    <p:animEffect transition="in" filter="fade">
                                      <p:cBhvr>
                                        <p:cTn id="56" dur="500"/>
                                        <p:tgtEl>
                                          <p:spTgt spid="19487"/>
                                        </p:tgtEl>
                                      </p:cBhvr>
                                    </p:animEffect>
                                  </p:childTnLst>
                                </p:cTn>
                              </p:par>
                              <p:par>
                                <p:cTn id="57" presetID="10" presetClass="entr" presetSubtype="0" fill="hold" nodeType="withEffect">
                                  <p:stCondLst>
                                    <p:cond delay="100"/>
                                  </p:stCondLst>
                                  <p:childTnLst>
                                    <p:set>
                                      <p:cBhvr>
                                        <p:cTn id="58" dur="1" fill="hold">
                                          <p:stCondLst>
                                            <p:cond delay="0"/>
                                          </p:stCondLst>
                                        </p:cTn>
                                        <p:tgtEl>
                                          <p:spTgt spid="19484"/>
                                        </p:tgtEl>
                                        <p:attrNameLst>
                                          <p:attrName>style.visibility</p:attrName>
                                        </p:attrNameLst>
                                      </p:cBhvr>
                                      <p:to>
                                        <p:strVal val="visible"/>
                                      </p:to>
                                    </p:set>
                                    <p:anim calcmode="lin" valueType="num">
                                      <p:cBhvr>
                                        <p:cTn id="59" dur="500" fill="hold"/>
                                        <p:tgtEl>
                                          <p:spTgt spid="19484"/>
                                        </p:tgtEl>
                                        <p:attrNameLst>
                                          <p:attrName>ppt_w</p:attrName>
                                        </p:attrNameLst>
                                      </p:cBhvr>
                                      <p:tavLst>
                                        <p:tav tm="0">
                                          <p:val>
                                            <p:fltVal val="0"/>
                                          </p:val>
                                        </p:tav>
                                        <p:tav tm="100000">
                                          <p:val>
                                            <p:strVal val="#ppt_w"/>
                                          </p:val>
                                        </p:tav>
                                      </p:tavLst>
                                    </p:anim>
                                    <p:anim calcmode="lin" valueType="num">
                                      <p:cBhvr>
                                        <p:cTn id="60" dur="500" fill="hold"/>
                                        <p:tgtEl>
                                          <p:spTgt spid="19484"/>
                                        </p:tgtEl>
                                        <p:attrNameLst>
                                          <p:attrName>ppt_h</p:attrName>
                                        </p:attrNameLst>
                                      </p:cBhvr>
                                      <p:tavLst>
                                        <p:tav tm="0">
                                          <p:val>
                                            <p:fltVal val="0"/>
                                          </p:val>
                                        </p:tav>
                                        <p:tav tm="100000">
                                          <p:val>
                                            <p:strVal val="#ppt_h"/>
                                          </p:val>
                                        </p:tav>
                                      </p:tavLst>
                                    </p:anim>
                                    <p:animEffect transition="in" filter="fade">
                                      <p:cBhvr>
                                        <p:cTn id="61" dur="500"/>
                                        <p:tgtEl>
                                          <p:spTgt spid="19484"/>
                                        </p:tgtEl>
                                      </p:cBhvr>
                                    </p:animEffect>
                                  </p:childTnLst>
                                </p:cTn>
                              </p:par>
                              <p:par>
                                <p:cTn id="62" presetID="10" presetClass="entr" presetSubtype="0" fill="hold" nodeType="withEffect">
                                  <p:stCondLst>
                                    <p:cond delay="200"/>
                                  </p:stCondLst>
                                  <p:childTnLst>
                                    <p:set>
                                      <p:cBhvr>
                                        <p:cTn id="63" dur="1" fill="hold">
                                          <p:stCondLst>
                                            <p:cond delay="0"/>
                                          </p:stCondLst>
                                        </p:cTn>
                                        <p:tgtEl>
                                          <p:spTgt spid="19481"/>
                                        </p:tgtEl>
                                        <p:attrNameLst>
                                          <p:attrName>style.visibility</p:attrName>
                                        </p:attrNameLst>
                                      </p:cBhvr>
                                      <p:to>
                                        <p:strVal val="visible"/>
                                      </p:to>
                                    </p:set>
                                    <p:anim calcmode="lin" valueType="num">
                                      <p:cBhvr>
                                        <p:cTn id="64" dur="500" fill="hold"/>
                                        <p:tgtEl>
                                          <p:spTgt spid="19481"/>
                                        </p:tgtEl>
                                        <p:attrNameLst>
                                          <p:attrName>ppt_w</p:attrName>
                                        </p:attrNameLst>
                                      </p:cBhvr>
                                      <p:tavLst>
                                        <p:tav tm="0">
                                          <p:val>
                                            <p:fltVal val="0"/>
                                          </p:val>
                                        </p:tav>
                                        <p:tav tm="100000">
                                          <p:val>
                                            <p:strVal val="#ppt_w"/>
                                          </p:val>
                                        </p:tav>
                                      </p:tavLst>
                                    </p:anim>
                                    <p:anim calcmode="lin" valueType="num">
                                      <p:cBhvr>
                                        <p:cTn id="65" dur="500" fill="hold"/>
                                        <p:tgtEl>
                                          <p:spTgt spid="19481"/>
                                        </p:tgtEl>
                                        <p:attrNameLst>
                                          <p:attrName>ppt_h</p:attrName>
                                        </p:attrNameLst>
                                      </p:cBhvr>
                                      <p:tavLst>
                                        <p:tav tm="0">
                                          <p:val>
                                            <p:fltVal val="0"/>
                                          </p:val>
                                        </p:tav>
                                        <p:tav tm="100000">
                                          <p:val>
                                            <p:strVal val="#ppt_h"/>
                                          </p:val>
                                        </p:tav>
                                      </p:tavLst>
                                    </p:anim>
                                    <p:animEffect transition="in" filter="fade">
                                      <p:cBhvr>
                                        <p:cTn id="66" dur="500"/>
                                        <p:tgtEl>
                                          <p:spTgt spid="19481"/>
                                        </p:tgtEl>
                                      </p:cBhvr>
                                    </p:animEffect>
                                  </p:childTnLst>
                                </p:cTn>
                              </p:par>
                              <p:par>
                                <p:cTn id="67" presetID="10" presetClass="entr" presetSubtype="0" fill="hold" nodeType="withEffect">
                                  <p:stCondLst>
                                    <p:cond delay="300"/>
                                  </p:stCondLst>
                                  <p:childTnLst>
                                    <p:set>
                                      <p:cBhvr>
                                        <p:cTn id="68" dur="1" fill="hold">
                                          <p:stCondLst>
                                            <p:cond delay="0"/>
                                          </p:stCondLst>
                                        </p:cTn>
                                        <p:tgtEl>
                                          <p:spTgt spid="19478"/>
                                        </p:tgtEl>
                                        <p:attrNameLst>
                                          <p:attrName>style.visibility</p:attrName>
                                        </p:attrNameLst>
                                      </p:cBhvr>
                                      <p:to>
                                        <p:strVal val="visible"/>
                                      </p:to>
                                    </p:set>
                                    <p:anim calcmode="lin" valueType="num">
                                      <p:cBhvr>
                                        <p:cTn id="69" dur="500" fill="hold"/>
                                        <p:tgtEl>
                                          <p:spTgt spid="19478"/>
                                        </p:tgtEl>
                                        <p:attrNameLst>
                                          <p:attrName>ppt_w</p:attrName>
                                        </p:attrNameLst>
                                      </p:cBhvr>
                                      <p:tavLst>
                                        <p:tav tm="0">
                                          <p:val>
                                            <p:fltVal val="0"/>
                                          </p:val>
                                        </p:tav>
                                        <p:tav tm="100000">
                                          <p:val>
                                            <p:strVal val="#ppt_w"/>
                                          </p:val>
                                        </p:tav>
                                      </p:tavLst>
                                    </p:anim>
                                    <p:anim calcmode="lin" valueType="num">
                                      <p:cBhvr>
                                        <p:cTn id="70" dur="500" fill="hold"/>
                                        <p:tgtEl>
                                          <p:spTgt spid="19478"/>
                                        </p:tgtEl>
                                        <p:attrNameLst>
                                          <p:attrName>ppt_h</p:attrName>
                                        </p:attrNameLst>
                                      </p:cBhvr>
                                      <p:tavLst>
                                        <p:tav tm="0">
                                          <p:val>
                                            <p:fltVal val="0"/>
                                          </p:val>
                                        </p:tav>
                                        <p:tav tm="100000">
                                          <p:val>
                                            <p:strVal val="#ppt_h"/>
                                          </p:val>
                                        </p:tav>
                                      </p:tavLst>
                                    </p:anim>
                                    <p:animEffect transition="in" filter="fade">
                                      <p:cBhvr>
                                        <p:cTn id="71" dur="500"/>
                                        <p:tgtEl>
                                          <p:spTgt spid="19478"/>
                                        </p:tgtEl>
                                      </p:cBhvr>
                                    </p:animEffect>
                                  </p:childTnLst>
                                </p:cTn>
                              </p:par>
                              <p:par>
                                <p:cTn id="72" presetID="10" presetClass="entr" presetSubtype="0" fill="hold" nodeType="withEffect">
                                  <p:stCondLst>
                                    <p:cond delay="400"/>
                                  </p:stCondLst>
                                  <p:childTnLst>
                                    <p:set>
                                      <p:cBhvr>
                                        <p:cTn id="73" dur="1" fill="hold">
                                          <p:stCondLst>
                                            <p:cond delay="0"/>
                                          </p:stCondLst>
                                        </p:cTn>
                                        <p:tgtEl>
                                          <p:spTgt spid="19475"/>
                                        </p:tgtEl>
                                        <p:attrNameLst>
                                          <p:attrName>style.visibility</p:attrName>
                                        </p:attrNameLst>
                                      </p:cBhvr>
                                      <p:to>
                                        <p:strVal val="visible"/>
                                      </p:to>
                                    </p:set>
                                    <p:anim calcmode="lin" valueType="num">
                                      <p:cBhvr>
                                        <p:cTn id="74" dur="500" fill="hold"/>
                                        <p:tgtEl>
                                          <p:spTgt spid="19475"/>
                                        </p:tgtEl>
                                        <p:attrNameLst>
                                          <p:attrName>ppt_w</p:attrName>
                                        </p:attrNameLst>
                                      </p:cBhvr>
                                      <p:tavLst>
                                        <p:tav tm="0">
                                          <p:val>
                                            <p:fltVal val="0"/>
                                          </p:val>
                                        </p:tav>
                                        <p:tav tm="100000">
                                          <p:val>
                                            <p:strVal val="#ppt_w"/>
                                          </p:val>
                                        </p:tav>
                                      </p:tavLst>
                                    </p:anim>
                                    <p:anim calcmode="lin" valueType="num">
                                      <p:cBhvr>
                                        <p:cTn id="75" dur="500" fill="hold"/>
                                        <p:tgtEl>
                                          <p:spTgt spid="19475"/>
                                        </p:tgtEl>
                                        <p:attrNameLst>
                                          <p:attrName>ppt_h</p:attrName>
                                        </p:attrNameLst>
                                      </p:cBhvr>
                                      <p:tavLst>
                                        <p:tav tm="0">
                                          <p:val>
                                            <p:fltVal val="0"/>
                                          </p:val>
                                        </p:tav>
                                        <p:tav tm="100000">
                                          <p:val>
                                            <p:strVal val="#ppt_h"/>
                                          </p:val>
                                        </p:tav>
                                      </p:tavLst>
                                    </p:anim>
                                    <p:animEffect transition="in" filter="fade">
                                      <p:cBhvr>
                                        <p:cTn id="76" dur="500"/>
                                        <p:tgtEl>
                                          <p:spTgt spid="19475"/>
                                        </p:tgtEl>
                                      </p:cBhvr>
                                    </p:animEffect>
                                  </p:childTnLst>
                                </p:cTn>
                              </p:par>
                              <p:par>
                                <p:cTn id="77" presetID="10" presetClass="entr" presetSubtype="0" fill="hold" nodeType="withEffect">
                                  <p:stCondLst>
                                    <p:cond delay="500"/>
                                  </p:stCondLst>
                                  <p:childTnLst>
                                    <p:set>
                                      <p:cBhvr>
                                        <p:cTn id="78" dur="1" fill="hold">
                                          <p:stCondLst>
                                            <p:cond delay="0"/>
                                          </p:stCondLst>
                                        </p:cTn>
                                        <p:tgtEl>
                                          <p:spTgt spid="19472"/>
                                        </p:tgtEl>
                                        <p:attrNameLst>
                                          <p:attrName>style.visibility</p:attrName>
                                        </p:attrNameLst>
                                      </p:cBhvr>
                                      <p:to>
                                        <p:strVal val="visible"/>
                                      </p:to>
                                    </p:set>
                                    <p:anim calcmode="lin" valueType="num">
                                      <p:cBhvr>
                                        <p:cTn id="79" dur="500" fill="hold"/>
                                        <p:tgtEl>
                                          <p:spTgt spid="19472"/>
                                        </p:tgtEl>
                                        <p:attrNameLst>
                                          <p:attrName>ppt_w</p:attrName>
                                        </p:attrNameLst>
                                      </p:cBhvr>
                                      <p:tavLst>
                                        <p:tav tm="0">
                                          <p:val>
                                            <p:fltVal val="0"/>
                                          </p:val>
                                        </p:tav>
                                        <p:tav tm="100000">
                                          <p:val>
                                            <p:strVal val="#ppt_w"/>
                                          </p:val>
                                        </p:tav>
                                      </p:tavLst>
                                    </p:anim>
                                    <p:anim calcmode="lin" valueType="num">
                                      <p:cBhvr>
                                        <p:cTn id="80" dur="500" fill="hold"/>
                                        <p:tgtEl>
                                          <p:spTgt spid="19472"/>
                                        </p:tgtEl>
                                        <p:attrNameLst>
                                          <p:attrName>ppt_h</p:attrName>
                                        </p:attrNameLst>
                                      </p:cBhvr>
                                      <p:tavLst>
                                        <p:tav tm="0">
                                          <p:val>
                                            <p:fltVal val="0"/>
                                          </p:val>
                                        </p:tav>
                                        <p:tav tm="100000">
                                          <p:val>
                                            <p:strVal val="#ppt_h"/>
                                          </p:val>
                                        </p:tav>
                                      </p:tavLst>
                                    </p:anim>
                                    <p:animEffect transition="in" filter="fade">
                                      <p:cBhvr>
                                        <p:cTn id="81" dur="500"/>
                                        <p:tgtEl>
                                          <p:spTgt spid="19472"/>
                                        </p:tgtEl>
                                      </p:cBhvr>
                                    </p:animEffect>
                                  </p:childTnLst>
                                </p:cTn>
                              </p:par>
                              <p:par>
                                <p:cTn id="82" presetID="10" presetClass="entr" presetSubtype="0" fill="hold" nodeType="withEffect">
                                  <p:stCondLst>
                                    <p:cond delay="600"/>
                                  </p:stCondLst>
                                  <p:childTnLst>
                                    <p:set>
                                      <p:cBhvr>
                                        <p:cTn id="83" dur="1" fill="hold">
                                          <p:stCondLst>
                                            <p:cond delay="0"/>
                                          </p:stCondLst>
                                        </p:cTn>
                                        <p:tgtEl>
                                          <p:spTgt spid="19469"/>
                                        </p:tgtEl>
                                        <p:attrNameLst>
                                          <p:attrName>style.visibility</p:attrName>
                                        </p:attrNameLst>
                                      </p:cBhvr>
                                      <p:to>
                                        <p:strVal val="visible"/>
                                      </p:to>
                                    </p:set>
                                    <p:anim calcmode="lin" valueType="num">
                                      <p:cBhvr>
                                        <p:cTn id="84" dur="500" fill="hold"/>
                                        <p:tgtEl>
                                          <p:spTgt spid="19469"/>
                                        </p:tgtEl>
                                        <p:attrNameLst>
                                          <p:attrName>ppt_w</p:attrName>
                                        </p:attrNameLst>
                                      </p:cBhvr>
                                      <p:tavLst>
                                        <p:tav tm="0">
                                          <p:val>
                                            <p:fltVal val="0"/>
                                          </p:val>
                                        </p:tav>
                                        <p:tav tm="100000">
                                          <p:val>
                                            <p:strVal val="#ppt_w"/>
                                          </p:val>
                                        </p:tav>
                                      </p:tavLst>
                                    </p:anim>
                                    <p:anim calcmode="lin" valueType="num">
                                      <p:cBhvr>
                                        <p:cTn id="85" dur="500" fill="hold"/>
                                        <p:tgtEl>
                                          <p:spTgt spid="19469"/>
                                        </p:tgtEl>
                                        <p:attrNameLst>
                                          <p:attrName>ppt_h</p:attrName>
                                        </p:attrNameLst>
                                      </p:cBhvr>
                                      <p:tavLst>
                                        <p:tav tm="0">
                                          <p:val>
                                            <p:fltVal val="0"/>
                                          </p:val>
                                        </p:tav>
                                        <p:tav tm="100000">
                                          <p:val>
                                            <p:strVal val="#ppt_h"/>
                                          </p:val>
                                        </p:tav>
                                      </p:tavLst>
                                    </p:anim>
                                    <p:animEffect transition="in" filter="fade">
                                      <p:cBhvr>
                                        <p:cTn id="86" dur="500"/>
                                        <p:tgtEl>
                                          <p:spTgt spid="19469"/>
                                        </p:tgtEl>
                                      </p:cBhvr>
                                    </p:animEffect>
                                  </p:childTnLst>
                                </p:cTn>
                              </p:par>
                            </p:childTnLst>
                          </p:cTn>
                        </p:par>
                        <p:par>
                          <p:cTn id="87" fill="hold">
                            <p:stCondLst>
                              <p:cond delay="3539"/>
                            </p:stCondLst>
                            <p:childTnLst>
                              <p:par>
                                <p:cTn id="88" presetID="42" presetClass="entr" presetSubtype="0" fill="hold" grpId="0" nodeType="afterEffect">
                                  <p:stCondLst>
                                    <p:cond delay="0"/>
                                  </p:stCondLst>
                                  <p:childTnLst>
                                    <p:set>
                                      <p:cBhvr>
                                        <p:cTn id="89" dur="1" fill="hold">
                                          <p:stCondLst>
                                            <p:cond delay="0"/>
                                          </p:stCondLst>
                                        </p:cTn>
                                        <p:tgtEl>
                                          <p:spTgt spid="19460"/>
                                        </p:tgtEl>
                                        <p:attrNameLst>
                                          <p:attrName>style.visibility</p:attrName>
                                        </p:attrNameLst>
                                      </p:cBhvr>
                                      <p:to>
                                        <p:strVal val="visible"/>
                                      </p:to>
                                    </p:set>
                                    <p:animEffect transition="in" filter="fade">
                                      <p:cBhvr>
                                        <p:cTn id="90" dur="1000"/>
                                        <p:tgtEl>
                                          <p:spTgt spid="19460"/>
                                        </p:tgtEl>
                                      </p:cBhvr>
                                    </p:animEffect>
                                    <p:anim calcmode="lin" valueType="num">
                                      <p:cBhvr>
                                        <p:cTn id="91" dur="1000" fill="hold"/>
                                        <p:tgtEl>
                                          <p:spTgt spid="19460"/>
                                        </p:tgtEl>
                                        <p:attrNameLst>
                                          <p:attrName>ppt_x</p:attrName>
                                        </p:attrNameLst>
                                      </p:cBhvr>
                                      <p:tavLst>
                                        <p:tav tm="0">
                                          <p:val>
                                            <p:strVal val="#ppt_x"/>
                                          </p:val>
                                        </p:tav>
                                        <p:tav tm="100000">
                                          <p:val>
                                            <p:strVal val="#ppt_x"/>
                                          </p:val>
                                        </p:tav>
                                      </p:tavLst>
                                    </p:anim>
                                    <p:anim calcmode="lin" valueType="num">
                                      <p:cBhvr>
                                        <p:cTn id="92" dur="1000" fill="hold"/>
                                        <p:tgtEl>
                                          <p:spTgt spid="194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autoUpdateAnimBg="0"/>
      <p:bldP spid="19460"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31"/>
          <p:cNvSpPr txBox="1">
            <a:spLocks noChangeArrowheads="1"/>
          </p:cNvSpPr>
          <p:nvPr/>
        </p:nvSpPr>
        <p:spPr bwMode="auto">
          <a:xfrm>
            <a:off x="719138" y="133350"/>
            <a:ext cx="23399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400">
                <a:solidFill>
                  <a:schemeClr val="accent1"/>
                </a:solidFill>
                <a:latin typeface="微软雅黑" panose="020B0503020204020204" pitchFamily="34" charset="-122"/>
              </a:rPr>
              <a:t>请输入您的标题</a:t>
            </a:r>
          </a:p>
        </p:txBody>
      </p:sp>
      <p:sp>
        <p:nvSpPr>
          <p:cNvPr id="20483" name="Freeform 5"/>
          <p:cNvSpPr>
            <a:spLocks noEditPoints="1"/>
          </p:cNvSpPr>
          <p:nvPr/>
        </p:nvSpPr>
        <p:spPr bwMode="auto">
          <a:xfrm>
            <a:off x="231775" y="120650"/>
            <a:ext cx="474663" cy="473075"/>
          </a:xfrm>
          <a:custGeom>
            <a:avLst/>
            <a:gdLst>
              <a:gd name="T0" fmla="*/ 77053843 w 1462"/>
              <a:gd name="T1" fmla="*/ 0 h 1462"/>
              <a:gd name="T2" fmla="*/ 154107362 w 1462"/>
              <a:gd name="T3" fmla="*/ 76539134 h 1462"/>
              <a:gd name="T4" fmla="*/ 77053843 w 1462"/>
              <a:gd name="T5" fmla="*/ 153077945 h 1462"/>
              <a:gd name="T6" fmla="*/ 0 w 1462"/>
              <a:gd name="T7" fmla="*/ 76539134 h 1462"/>
              <a:gd name="T8" fmla="*/ 77053843 w 1462"/>
              <a:gd name="T9" fmla="*/ 0 h 1462"/>
              <a:gd name="T10" fmla="*/ 77791487 w 1462"/>
              <a:gd name="T11" fmla="*/ 32877095 h 1462"/>
              <a:gd name="T12" fmla="*/ 100349018 w 1462"/>
              <a:gd name="T13" fmla="*/ 45860447 h 1462"/>
              <a:gd name="T14" fmla="*/ 102773306 w 1462"/>
              <a:gd name="T15" fmla="*/ 41777182 h 1462"/>
              <a:gd name="T16" fmla="*/ 103089531 w 1462"/>
              <a:gd name="T17" fmla="*/ 39159414 h 1462"/>
              <a:gd name="T18" fmla="*/ 101508403 w 1462"/>
              <a:gd name="T19" fmla="*/ 37065523 h 1462"/>
              <a:gd name="T20" fmla="*/ 84853966 w 1462"/>
              <a:gd name="T21" fmla="*/ 27537366 h 1462"/>
              <a:gd name="T22" fmla="*/ 82218644 w 1462"/>
              <a:gd name="T23" fmla="*/ 27223169 h 1462"/>
              <a:gd name="T24" fmla="*/ 80110582 w 1462"/>
              <a:gd name="T25" fmla="*/ 28898346 h 1462"/>
              <a:gd name="T26" fmla="*/ 77791487 w 1462"/>
              <a:gd name="T27" fmla="*/ 32877095 h 1462"/>
              <a:gd name="T28" fmla="*/ 72837394 w 1462"/>
              <a:gd name="T29" fmla="*/ 41358145 h 1462"/>
              <a:gd name="T30" fmla="*/ 72837394 w 1462"/>
              <a:gd name="T31" fmla="*/ 41358145 h 1462"/>
              <a:gd name="T32" fmla="*/ 77791487 w 1462"/>
              <a:gd name="T33" fmla="*/ 44185270 h 1462"/>
              <a:gd name="T34" fmla="*/ 58607244 w 1462"/>
              <a:gd name="T35" fmla="*/ 77167204 h 1462"/>
              <a:gd name="T36" fmla="*/ 53758344 w 1462"/>
              <a:gd name="T37" fmla="*/ 74340080 h 1462"/>
              <a:gd name="T38" fmla="*/ 72837394 w 1462"/>
              <a:gd name="T39" fmla="*/ 41358145 h 1462"/>
              <a:gd name="T40" fmla="*/ 48593219 w 1462"/>
              <a:gd name="T41" fmla="*/ 82611774 h 1462"/>
              <a:gd name="T42" fmla="*/ 48593219 w 1462"/>
              <a:gd name="T43" fmla="*/ 82611774 h 1462"/>
              <a:gd name="T44" fmla="*/ 47223124 w 1462"/>
              <a:gd name="T45" fmla="*/ 100725822 h 1462"/>
              <a:gd name="T46" fmla="*/ 56498858 w 1462"/>
              <a:gd name="T47" fmla="*/ 105961034 h 1462"/>
              <a:gd name="T48" fmla="*/ 72204943 w 1462"/>
              <a:gd name="T49" fmla="*/ 95490609 h 1462"/>
              <a:gd name="T50" fmla="*/ 58501728 w 1462"/>
              <a:gd name="T51" fmla="*/ 91407021 h 1462"/>
              <a:gd name="T52" fmla="*/ 48593219 w 1462"/>
              <a:gd name="T53" fmla="*/ 82611774 h 1462"/>
              <a:gd name="T54" fmla="*/ 77370069 w 1462"/>
              <a:gd name="T55" fmla="*/ 102296159 h 1462"/>
              <a:gd name="T56" fmla="*/ 77370069 w 1462"/>
              <a:gd name="T57" fmla="*/ 102296159 h 1462"/>
              <a:gd name="T58" fmla="*/ 43955352 w 1462"/>
              <a:gd name="T59" fmla="*/ 124598312 h 1462"/>
              <a:gd name="T60" fmla="*/ 37314616 w 1462"/>
              <a:gd name="T61" fmla="*/ 120724404 h 1462"/>
              <a:gd name="T62" fmla="*/ 40055129 w 1462"/>
              <a:gd name="T63" fmla="*/ 80831756 h 1462"/>
              <a:gd name="T64" fmla="*/ 42374224 w 1462"/>
              <a:gd name="T65" fmla="*/ 76957848 h 1462"/>
              <a:gd name="T66" fmla="*/ 62401951 w 1462"/>
              <a:gd name="T67" fmla="*/ 42510092 h 1462"/>
              <a:gd name="T68" fmla="*/ 70412782 w 1462"/>
              <a:gd name="T69" fmla="*/ 28688989 h 1462"/>
              <a:gd name="T70" fmla="*/ 72731878 w 1462"/>
              <a:gd name="T71" fmla="*/ 24605401 h 1462"/>
              <a:gd name="T72" fmla="*/ 80110582 w 1462"/>
              <a:gd name="T73" fmla="*/ 19056315 h 1462"/>
              <a:gd name="T74" fmla="*/ 89175607 w 1462"/>
              <a:gd name="T75" fmla="*/ 20207939 h 1462"/>
              <a:gd name="T76" fmla="*/ 105724852 w 1462"/>
              <a:gd name="T77" fmla="*/ 29736097 h 1462"/>
              <a:gd name="T78" fmla="*/ 111311396 w 1462"/>
              <a:gd name="T79" fmla="*/ 36960683 h 1462"/>
              <a:gd name="T80" fmla="*/ 110152010 w 1462"/>
              <a:gd name="T81" fmla="*/ 46070127 h 1462"/>
              <a:gd name="T82" fmla="*/ 77370069 w 1462"/>
              <a:gd name="T83" fmla="*/ 102296159 h 1462"/>
              <a:gd name="T84" fmla="*/ 62190918 w 1462"/>
              <a:gd name="T85" fmla="*/ 120096010 h 1462"/>
              <a:gd name="T86" fmla="*/ 113630491 w 1462"/>
              <a:gd name="T87" fmla="*/ 120096010 h 1462"/>
              <a:gd name="T88" fmla="*/ 119111842 w 1462"/>
              <a:gd name="T89" fmla="*/ 125540579 h 1462"/>
              <a:gd name="T90" fmla="*/ 119111842 w 1462"/>
              <a:gd name="T91" fmla="*/ 125540579 h 1462"/>
              <a:gd name="T92" fmla="*/ 113630491 w 1462"/>
              <a:gd name="T93" fmla="*/ 130985148 h 1462"/>
              <a:gd name="T94" fmla="*/ 62190918 w 1462"/>
              <a:gd name="T95" fmla="*/ 130985148 h 1462"/>
              <a:gd name="T96" fmla="*/ 56709891 w 1462"/>
              <a:gd name="T97" fmla="*/ 125540579 h 1462"/>
              <a:gd name="T98" fmla="*/ 56709891 w 1462"/>
              <a:gd name="T99" fmla="*/ 125540579 h 1462"/>
              <a:gd name="T100" fmla="*/ 62190918 w 1462"/>
              <a:gd name="T101" fmla="*/ 120096010 h 146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462" h="1462">
                <a:moveTo>
                  <a:pt x="731" y="0"/>
                </a:moveTo>
                <a:cubicBezTo>
                  <a:pt x="1135" y="0"/>
                  <a:pt x="1462" y="327"/>
                  <a:pt x="1462" y="731"/>
                </a:cubicBezTo>
                <a:cubicBezTo>
                  <a:pt x="1462" y="1135"/>
                  <a:pt x="1135" y="1462"/>
                  <a:pt x="731" y="1462"/>
                </a:cubicBezTo>
                <a:cubicBezTo>
                  <a:pt x="327" y="1462"/>
                  <a:pt x="0" y="1135"/>
                  <a:pt x="0" y="731"/>
                </a:cubicBezTo>
                <a:cubicBezTo>
                  <a:pt x="0" y="327"/>
                  <a:pt x="327" y="0"/>
                  <a:pt x="731" y="0"/>
                </a:cubicBezTo>
                <a:close/>
                <a:moveTo>
                  <a:pt x="738" y="314"/>
                </a:moveTo>
                <a:lnTo>
                  <a:pt x="952" y="438"/>
                </a:lnTo>
                <a:lnTo>
                  <a:pt x="975" y="399"/>
                </a:lnTo>
                <a:cubicBezTo>
                  <a:pt x="979" y="392"/>
                  <a:pt x="980" y="383"/>
                  <a:pt x="978" y="374"/>
                </a:cubicBezTo>
                <a:cubicBezTo>
                  <a:pt x="976" y="366"/>
                  <a:pt x="971" y="359"/>
                  <a:pt x="963" y="354"/>
                </a:cubicBezTo>
                <a:lnTo>
                  <a:pt x="805" y="263"/>
                </a:lnTo>
                <a:cubicBezTo>
                  <a:pt x="798" y="259"/>
                  <a:pt x="789" y="258"/>
                  <a:pt x="780" y="260"/>
                </a:cubicBezTo>
                <a:cubicBezTo>
                  <a:pt x="772" y="262"/>
                  <a:pt x="765" y="268"/>
                  <a:pt x="760" y="276"/>
                </a:cubicBezTo>
                <a:lnTo>
                  <a:pt x="738" y="314"/>
                </a:lnTo>
                <a:close/>
                <a:moveTo>
                  <a:pt x="691" y="395"/>
                </a:moveTo>
                <a:lnTo>
                  <a:pt x="691" y="395"/>
                </a:lnTo>
                <a:lnTo>
                  <a:pt x="738" y="422"/>
                </a:lnTo>
                <a:lnTo>
                  <a:pt x="556" y="737"/>
                </a:lnTo>
                <a:lnTo>
                  <a:pt x="510" y="710"/>
                </a:lnTo>
                <a:lnTo>
                  <a:pt x="691" y="395"/>
                </a:lnTo>
                <a:close/>
                <a:moveTo>
                  <a:pt x="461" y="789"/>
                </a:moveTo>
                <a:lnTo>
                  <a:pt x="461" y="789"/>
                </a:lnTo>
                <a:lnTo>
                  <a:pt x="448" y="962"/>
                </a:lnTo>
                <a:lnTo>
                  <a:pt x="536" y="1012"/>
                </a:lnTo>
                <a:lnTo>
                  <a:pt x="685" y="912"/>
                </a:lnTo>
                <a:cubicBezTo>
                  <a:pt x="651" y="884"/>
                  <a:pt x="607" y="872"/>
                  <a:pt x="555" y="873"/>
                </a:cubicBezTo>
                <a:cubicBezTo>
                  <a:pt x="526" y="831"/>
                  <a:pt x="494" y="804"/>
                  <a:pt x="461" y="789"/>
                </a:cubicBezTo>
                <a:close/>
                <a:moveTo>
                  <a:pt x="734" y="977"/>
                </a:moveTo>
                <a:lnTo>
                  <a:pt x="734" y="977"/>
                </a:lnTo>
                <a:lnTo>
                  <a:pt x="417" y="1190"/>
                </a:lnTo>
                <a:lnTo>
                  <a:pt x="354" y="1153"/>
                </a:lnTo>
                <a:lnTo>
                  <a:pt x="380" y="772"/>
                </a:lnTo>
                <a:lnTo>
                  <a:pt x="402" y="735"/>
                </a:lnTo>
                <a:lnTo>
                  <a:pt x="592" y="406"/>
                </a:lnTo>
                <a:lnTo>
                  <a:pt x="668" y="274"/>
                </a:lnTo>
                <a:lnTo>
                  <a:pt x="690" y="235"/>
                </a:lnTo>
                <a:cubicBezTo>
                  <a:pt x="706" y="208"/>
                  <a:pt x="732" y="190"/>
                  <a:pt x="760" y="182"/>
                </a:cubicBezTo>
                <a:cubicBezTo>
                  <a:pt x="788" y="174"/>
                  <a:pt x="819" y="177"/>
                  <a:pt x="846" y="193"/>
                </a:cubicBezTo>
                <a:lnTo>
                  <a:pt x="1003" y="284"/>
                </a:lnTo>
                <a:cubicBezTo>
                  <a:pt x="1030" y="299"/>
                  <a:pt x="1049" y="325"/>
                  <a:pt x="1056" y="353"/>
                </a:cubicBezTo>
                <a:cubicBezTo>
                  <a:pt x="1064" y="381"/>
                  <a:pt x="1060" y="412"/>
                  <a:pt x="1045" y="440"/>
                </a:cubicBezTo>
                <a:cubicBezTo>
                  <a:pt x="941" y="619"/>
                  <a:pt x="838" y="798"/>
                  <a:pt x="734" y="977"/>
                </a:cubicBezTo>
                <a:close/>
                <a:moveTo>
                  <a:pt x="590" y="1147"/>
                </a:moveTo>
                <a:lnTo>
                  <a:pt x="1078" y="1147"/>
                </a:lnTo>
                <a:cubicBezTo>
                  <a:pt x="1107" y="1147"/>
                  <a:pt x="1130" y="1170"/>
                  <a:pt x="1130" y="1199"/>
                </a:cubicBezTo>
                <a:cubicBezTo>
                  <a:pt x="1130" y="1227"/>
                  <a:pt x="1107" y="1251"/>
                  <a:pt x="1078" y="1251"/>
                </a:cubicBezTo>
                <a:lnTo>
                  <a:pt x="590" y="1251"/>
                </a:lnTo>
                <a:cubicBezTo>
                  <a:pt x="562" y="1251"/>
                  <a:pt x="538" y="1227"/>
                  <a:pt x="538" y="1199"/>
                </a:cubicBezTo>
                <a:cubicBezTo>
                  <a:pt x="538" y="1170"/>
                  <a:pt x="562" y="1147"/>
                  <a:pt x="590" y="1147"/>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484" name="Freeform 6"/>
          <p:cNvSpPr/>
          <p:nvPr/>
        </p:nvSpPr>
        <p:spPr bwMode="auto">
          <a:xfrm>
            <a:off x="895350" y="1878013"/>
            <a:ext cx="2906713" cy="2905125"/>
          </a:xfrm>
          <a:custGeom>
            <a:avLst/>
            <a:gdLst>
              <a:gd name="T0" fmla="*/ 1045148858 w 4042"/>
              <a:gd name="T1" fmla="*/ 0 h 4042"/>
              <a:gd name="T2" fmla="*/ 2090296998 w 4042"/>
              <a:gd name="T3" fmla="*/ 1044007196 h 4042"/>
              <a:gd name="T4" fmla="*/ 1045148858 w 4042"/>
              <a:gd name="T5" fmla="*/ 2088013673 h 4042"/>
              <a:gd name="T6" fmla="*/ 0 w 4042"/>
              <a:gd name="T7" fmla="*/ 1044007196 h 4042"/>
              <a:gd name="T8" fmla="*/ 1045148858 w 4042"/>
              <a:gd name="T9" fmla="*/ 0 h 40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42" h="4042">
                <a:moveTo>
                  <a:pt x="2021" y="0"/>
                </a:moveTo>
                <a:lnTo>
                  <a:pt x="4042" y="2021"/>
                </a:lnTo>
                <a:lnTo>
                  <a:pt x="2021" y="4042"/>
                </a:lnTo>
                <a:lnTo>
                  <a:pt x="0" y="2021"/>
                </a:lnTo>
                <a:lnTo>
                  <a:pt x="2021"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485" name="Freeform 7"/>
          <p:cNvSpPr/>
          <p:nvPr/>
        </p:nvSpPr>
        <p:spPr bwMode="auto">
          <a:xfrm>
            <a:off x="2806700" y="1196975"/>
            <a:ext cx="2060575" cy="2060575"/>
          </a:xfrm>
          <a:custGeom>
            <a:avLst/>
            <a:gdLst>
              <a:gd name="T0" fmla="*/ 740231562 w 2867"/>
              <a:gd name="T1" fmla="*/ 0 h 2867"/>
              <a:gd name="T2" fmla="*/ 1480979885 w 2867"/>
              <a:gd name="T3" fmla="*/ 740748323 h 2867"/>
              <a:gd name="T4" fmla="*/ 740231562 w 2867"/>
              <a:gd name="T5" fmla="*/ 1480979885 h 2867"/>
              <a:gd name="T6" fmla="*/ 0 w 2867"/>
              <a:gd name="T7" fmla="*/ 740748323 h 2867"/>
              <a:gd name="T8" fmla="*/ 740231562 w 2867"/>
              <a:gd name="T9" fmla="*/ 0 h 28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67" h="2867">
                <a:moveTo>
                  <a:pt x="1433" y="0"/>
                </a:moveTo>
                <a:lnTo>
                  <a:pt x="2867" y="1434"/>
                </a:lnTo>
                <a:lnTo>
                  <a:pt x="1433" y="2867"/>
                </a:lnTo>
                <a:lnTo>
                  <a:pt x="0" y="1434"/>
                </a:lnTo>
                <a:lnTo>
                  <a:pt x="1433" y="0"/>
                </a:ln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486" name="Freeform 8"/>
          <p:cNvSpPr/>
          <p:nvPr/>
        </p:nvSpPr>
        <p:spPr bwMode="auto">
          <a:xfrm>
            <a:off x="2976563" y="3394075"/>
            <a:ext cx="1746250" cy="1744663"/>
          </a:xfrm>
          <a:custGeom>
            <a:avLst/>
            <a:gdLst>
              <a:gd name="T0" fmla="*/ 627962868 w 2427"/>
              <a:gd name="T1" fmla="*/ 0 h 2427"/>
              <a:gd name="T2" fmla="*/ 1256443783 w 2427"/>
              <a:gd name="T3" fmla="*/ 627338977 h 2427"/>
              <a:gd name="T4" fmla="*/ 627962868 w 2427"/>
              <a:gd name="T5" fmla="*/ 1254161097 h 2427"/>
              <a:gd name="T6" fmla="*/ 0 w 2427"/>
              <a:gd name="T7" fmla="*/ 627338977 h 2427"/>
              <a:gd name="T8" fmla="*/ 627962868 w 2427"/>
              <a:gd name="T9" fmla="*/ 0 h 24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27" h="2427">
                <a:moveTo>
                  <a:pt x="1213" y="0"/>
                </a:moveTo>
                <a:lnTo>
                  <a:pt x="2427" y="1214"/>
                </a:lnTo>
                <a:lnTo>
                  <a:pt x="1213" y="2427"/>
                </a:lnTo>
                <a:lnTo>
                  <a:pt x="0" y="1214"/>
                </a:lnTo>
                <a:lnTo>
                  <a:pt x="1213" y="0"/>
                </a:ln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487" name="Freeform 9"/>
          <p:cNvSpPr/>
          <p:nvPr/>
        </p:nvSpPr>
        <p:spPr bwMode="auto">
          <a:xfrm>
            <a:off x="3886200" y="2600325"/>
            <a:ext cx="1463675" cy="1462088"/>
          </a:xfrm>
          <a:custGeom>
            <a:avLst/>
            <a:gdLst>
              <a:gd name="T0" fmla="*/ 414219459 w 2587"/>
              <a:gd name="T1" fmla="*/ 0 h 2586"/>
              <a:gd name="T2" fmla="*/ 828119252 w 2587"/>
              <a:gd name="T3" fmla="*/ 413321988 h 2586"/>
              <a:gd name="T4" fmla="*/ 414219459 w 2587"/>
              <a:gd name="T5" fmla="*/ 826643975 h 2586"/>
              <a:gd name="T6" fmla="*/ 0 w 2587"/>
              <a:gd name="T7" fmla="*/ 413321988 h 2586"/>
              <a:gd name="T8" fmla="*/ 414219459 w 2587"/>
              <a:gd name="T9" fmla="*/ 0 h 25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87" h="2586">
                <a:moveTo>
                  <a:pt x="1294" y="0"/>
                </a:moveTo>
                <a:lnTo>
                  <a:pt x="2587" y="1293"/>
                </a:lnTo>
                <a:lnTo>
                  <a:pt x="1294" y="2586"/>
                </a:lnTo>
                <a:lnTo>
                  <a:pt x="0" y="1293"/>
                </a:lnTo>
                <a:lnTo>
                  <a:pt x="1294"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cxnSp>
        <p:nvCxnSpPr>
          <p:cNvPr id="20488" name="直接连接符 27"/>
          <p:cNvCxnSpPr>
            <a:cxnSpLocks noChangeShapeType="1"/>
          </p:cNvCxnSpPr>
          <p:nvPr/>
        </p:nvCxnSpPr>
        <p:spPr bwMode="auto">
          <a:xfrm>
            <a:off x="4859338" y="2239963"/>
            <a:ext cx="3430587" cy="0"/>
          </a:xfrm>
          <a:prstGeom prst="line">
            <a:avLst/>
          </a:prstGeom>
          <a:noFill/>
          <a:ln w="9525">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489" name="直接连接符 28"/>
          <p:cNvCxnSpPr>
            <a:cxnSpLocks noChangeShapeType="1"/>
          </p:cNvCxnSpPr>
          <p:nvPr/>
        </p:nvCxnSpPr>
        <p:spPr bwMode="auto">
          <a:xfrm>
            <a:off x="5400675" y="3330575"/>
            <a:ext cx="2889250" cy="0"/>
          </a:xfrm>
          <a:prstGeom prst="line">
            <a:avLst/>
          </a:prstGeom>
          <a:noFill/>
          <a:ln w="9525">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490" name="直接连接符 29"/>
          <p:cNvCxnSpPr>
            <a:cxnSpLocks noChangeShapeType="1"/>
          </p:cNvCxnSpPr>
          <p:nvPr/>
        </p:nvCxnSpPr>
        <p:spPr bwMode="auto">
          <a:xfrm>
            <a:off x="4787900" y="4397375"/>
            <a:ext cx="3502025" cy="0"/>
          </a:xfrm>
          <a:prstGeom prst="line">
            <a:avLst/>
          </a:prstGeom>
          <a:noFill/>
          <a:ln w="9525">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491" name="TextBox 30"/>
          <p:cNvSpPr txBox="1">
            <a:spLocks noChangeArrowheads="1"/>
          </p:cNvSpPr>
          <p:nvPr/>
        </p:nvSpPr>
        <p:spPr bwMode="auto">
          <a:xfrm>
            <a:off x="1609725" y="2784475"/>
            <a:ext cx="14763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a:solidFill>
                  <a:schemeClr val="accent2"/>
                </a:solidFill>
                <a:latin typeface="微软雅黑" panose="020B0503020204020204" pitchFamily="34" charset="-122"/>
              </a:rPr>
              <a:t>标题文字</a:t>
            </a:r>
            <a:endParaRPr lang="en-US" altLang="zh-CN">
              <a:solidFill>
                <a:schemeClr val="accent2"/>
              </a:solidFill>
              <a:latin typeface="微软雅黑" panose="020B0503020204020204" pitchFamily="34" charset="-122"/>
            </a:endParaRPr>
          </a:p>
        </p:txBody>
      </p:sp>
      <p:sp>
        <p:nvSpPr>
          <p:cNvPr id="20492" name="TextBox 32"/>
          <p:cNvSpPr txBox="1">
            <a:spLocks noChangeArrowheads="1"/>
          </p:cNvSpPr>
          <p:nvPr/>
        </p:nvSpPr>
        <p:spPr bwMode="auto">
          <a:xfrm>
            <a:off x="1609725" y="3195638"/>
            <a:ext cx="14763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3600" b="1">
                <a:solidFill>
                  <a:schemeClr val="accent2"/>
                </a:solidFill>
                <a:latin typeface="微软雅黑" panose="020B0503020204020204" pitchFamily="34" charset="-122"/>
              </a:rPr>
              <a:t>75%</a:t>
            </a:r>
          </a:p>
        </p:txBody>
      </p:sp>
      <p:sp>
        <p:nvSpPr>
          <p:cNvPr id="20493" name="TextBox 33"/>
          <p:cNvSpPr txBox="1">
            <a:spLocks noChangeArrowheads="1"/>
          </p:cNvSpPr>
          <p:nvPr/>
        </p:nvSpPr>
        <p:spPr bwMode="auto">
          <a:xfrm>
            <a:off x="3122613" y="1754188"/>
            <a:ext cx="14763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800">
                <a:solidFill>
                  <a:schemeClr val="accent2"/>
                </a:solidFill>
                <a:latin typeface="微软雅黑" panose="020B0503020204020204" pitchFamily="34" charset="-122"/>
              </a:rPr>
              <a:t>标题文字</a:t>
            </a:r>
            <a:endParaRPr lang="en-US" altLang="zh-CN" sz="1800">
              <a:solidFill>
                <a:schemeClr val="accent2"/>
              </a:solidFill>
              <a:latin typeface="微软雅黑" panose="020B0503020204020204" pitchFamily="34" charset="-122"/>
            </a:endParaRPr>
          </a:p>
        </p:txBody>
      </p:sp>
      <p:sp>
        <p:nvSpPr>
          <p:cNvPr id="20494" name="TextBox 34"/>
          <p:cNvSpPr txBox="1">
            <a:spLocks noChangeArrowheads="1"/>
          </p:cNvSpPr>
          <p:nvPr/>
        </p:nvSpPr>
        <p:spPr bwMode="auto">
          <a:xfrm>
            <a:off x="3122613" y="2068513"/>
            <a:ext cx="14763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3600" b="1">
                <a:solidFill>
                  <a:schemeClr val="accent2"/>
                </a:solidFill>
                <a:latin typeface="微软雅黑" panose="020B0503020204020204" pitchFamily="34" charset="-122"/>
              </a:rPr>
              <a:t>54%</a:t>
            </a:r>
          </a:p>
        </p:txBody>
      </p:sp>
      <p:sp>
        <p:nvSpPr>
          <p:cNvPr id="20495" name="TextBox 35"/>
          <p:cNvSpPr txBox="1">
            <a:spLocks noChangeArrowheads="1"/>
          </p:cNvSpPr>
          <p:nvPr/>
        </p:nvSpPr>
        <p:spPr bwMode="auto">
          <a:xfrm>
            <a:off x="3133725" y="3813175"/>
            <a:ext cx="14779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600">
                <a:solidFill>
                  <a:schemeClr val="accent2"/>
                </a:solidFill>
                <a:latin typeface="微软雅黑" panose="020B0503020204020204" pitchFamily="34" charset="-122"/>
              </a:rPr>
              <a:t>标题文字</a:t>
            </a:r>
            <a:endParaRPr lang="en-US" altLang="zh-CN" sz="1600">
              <a:solidFill>
                <a:schemeClr val="accent2"/>
              </a:solidFill>
              <a:latin typeface="微软雅黑" panose="020B0503020204020204" pitchFamily="34" charset="-122"/>
            </a:endParaRPr>
          </a:p>
        </p:txBody>
      </p:sp>
      <p:sp>
        <p:nvSpPr>
          <p:cNvPr id="20496" name="TextBox 36"/>
          <p:cNvSpPr txBox="1">
            <a:spLocks noChangeArrowheads="1"/>
          </p:cNvSpPr>
          <p:nvPr/>
        </p:nvSpPr>
        <p:spPr bwMode="auto">
          <a:xfrm>
            <a:off x="3133725" y="4124325"/>
            <a:ext cx="1477963"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3200" b="1">
                <a:solidFill>
                  <a:schemeClr val="accent2"/>
                </a:solidFill>
                <a:latin typeface="微软雅黑" panose="020B0503020204020204" pitchFamily="34" charset="-122"/>
              </a:rPr>
              <a:t>40%</a:t>
            </a:r>
          </a:p>
        </p:txBody>
      </p:sp>
      <p:sp>
        <p:nvSpPr>
          <p:cNvPr id="20497" name="TextBox 37"/>
          <p:cNvSpPr txBox="1">
            <a:spLocks noChangeArrowheads="1"/>
          </p:cNvSpPr>
          <p:nvPr/>
        </p:nvSpPr>
        <p:spPr bwMode="auto">
          <a:xfrm>
            <a:off x="3924300" y="3038475"/>
            <a:ext cx="14763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400">
                <a:solidFill>
                  <a:schemeClr val="accent2"/>
                </a:solidFill>
                <a:latin typeface="微软雅黑" panose="020B0503020204020204" pitchFamily="34" charset="-122"/>
              </a:rPr>
              <a:t>标题文字</a:t>
            </a:r>
            <a:endParaRPr lang="en-US" altLang="zh-CN" sz="1400">
              <a:solidFill>
                <a:schemeClr val="accent2"/>
              </a:solidFill>
              <a:latin typeface="微软雅黑" panose="020B0503020204020204" pitchFamily="34" charset="-122"/>
            </a:endParaRPr>
          </a:p>
        </p:txBody>
      </p:sp>
      <p:sp>
        <p:nvSpPr>
          <p:cNvPr id="20498" name="TextBox 38"/>
          <p:cNvSpPr txBox="1">
            <a:spLocks noChangeArrowheads="1"/>
          </p:cNvSpPr>
          <p:nvPr/>
        </p:nvSpPr>
        <p:spPr bwMode="auto">
          <a:xfrm>
            <a:off x="3881438" y="3213100"/>
            <a:ext cx="14763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2800" b="1">
                <a:solidFill>
                  <a:schemeClr val="accent2"/>
                </a:solidFill>
                <a:latin typeface="微软雅黑" panose="020B0503020204020204" pitchFamily="34" charset="-122"/>
              </a:rPr>
              <a:t>29%</a:t>
            </a:r>
          </a:p>
        </p:txBody>
      </p:sp>
      <p:sp>
        <p:nvSpPr>
          <p:cNvPr id="20499" name="TextBox 39"/>
          <p:cNvSpPr txBox="1">
            <a:spLocks noChangeArrowheads="1"/>
          </p:cNvSpPr>
          <p:nvPr/>
        </p:nvSpPr>
        <p:spPr bwMode="auto">
          <a:xfrm>
            <a:off x="5405438" y="1397000"/>
            <a:ext cx="28797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just" eaLnBrk="1" hangingPunct="1">
              <a:spcBef>
                <a:spcPct val="0"/>
              </a:spcBef>
              <a:buFontTx/>
              <a:buNone/>
            </a:pPr>
            <a:r>
              <a:rPr lang="zh-CN" altLang="en-US" sz="1600">
                <a:solidFill>
                  <a:schemeClr val="accent1"/>
                </a:solidFill>
                <a:latin typeface="微软雅黑" panose="020B0503020204020204" pitchFamily="34" charset="-122"/>
              </a:rPr>
              <a:t>这里可以添加主要内容这里可以添加主要内容这里可以添加主要内容</a:t>
            </a:r>
          </a:p>
        </p:txBody>
      </p:sp>
      <p:sp>
        <p:nvSpPr>
          <p:cNvPr id="20500" name="TextBox 40"/>
          <p:cNvSpPr txBox="1">
            <a:spLocks noChangeArrowheads="1"/>
          </p:cNvSpPr>
          <p:nvPr/>
        </p:nvSpPr>
        <p:spPr bwMode="auto">
          <a:xfrm>
            <a:off x="5829300" y="2511425"/>
            <a:ext cx="245586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just" eaLnBrk="1" hangingPunct="1">
              <a:spcBef>
                <a:spcPct val="0"/>
              </a:spcBef>
              <a:buFontTx/>
              <a:buNone/>
            </a:pPr>
            <a:r>
              <a:rPr lang="zh-CN" altLang="en-US" sz="1600">
                <a:solidFill>
                  <a:schemeClr val="accent1"/>
                </a:solidFill>
                <a:latin typeface="微软雅黑" panose="020B0503020204020204" pitchFamily="34" charset="-122"/>
              </a:rPr>
              <a:t>这里可以添加主要内容这里可以添加主要内容这里可以添加主要内容</a:t>
            </a:r>
          </a:p>
        </p:txBody>
      </p:sp>
      <p:sp>
        <p:nvSpPr>
          <p:cNvPr id="20501" name="TextBox 41"/>
          <p:cNvSpPr txBox="1">
            <a:spLocks noChangeArrowheads="1"/>
          </p:cNvSpPr>
          <p:nvPr/>
        </p:nvSpPr>
        <p:spPr bwMode="auto">
          <a:xfrm>
            <a:off x="1252538" y="4865688"/>
            <a:ext cx="2062162"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600">
                <a:solidFill>
                  <a:schemeClr val="accent1"/>
                </a:solidFill>
                <a:latin typeface="微软雅黑" panose="020B0503020204020204" pitchFamily="34" charset="-122"/>
              </a:rPr>
              <a:t>这里可以添加主要内容这里可以添加主要内容这里可以添加主要内容</a:t>
            </a:r>
          </a:p>
        </p:txBody>
      </p:sp>
      <p:sp>
        <p:nvSpPr>
          <p:cNvPr id="20502" name="TextBox 42"/>
          <p:cNvSpPr txBox="1">
            <a:spLocks noChangeArrowheads="1"/>
          </p:cNvSpPr>
          <p:nvPr/>
        </p:nvSpPr>
        <p:spPr bwMode="auto">
          <a:xfrm>
            <a:off x="5624513" y="3549650"/>
            <a:ext cx="2665412"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just" eaLnBrk="1" hangingPunct="1">
              <a:spcBef>
                <a:spcPct val="0"/>
              </a:spcBef>
              <a:buFontTx/>
              <a:buNone/>
            </a:pPr>
            <a:r>
              <a:rPr lang="zh-CN" altLang="en-US" sz="1600">
                <a:solidFill>
                  <a:schemeClr val="accent1"/>
                </a:solidFill>
                <a:latin typeface="微软雅黑" panose="020B0503020204020204" pitchFamily="34" charset="-122"/>
              </a:rPr>
              <a:t>这里可以添加主要内容这里可以添加主要内容这里可以添加主要内容</a:t>
            </a:r>
          </a:p>
        </p:txBody>
      </p:sp>
    </p:spTree>
  </p:cSld>
  <p:clrMapOvr>
    <a:masterClrMapping/>
  </p:clrMapOvr>
  <p:transition spd="slow" advTm="5769">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0483"/>
                                        </p:tgtEl>
                                        <p:attrNameLst>
                                          <p:attrName>style.visibility</p:attrName>
                                        </p:attrNameLst>
                                      </p:cBhvr>
                                      <p:to>
                                        <p:strVal val="visible"/>
                                      </p:to>
                                    </p:set>
                                    <p:anim calcmode="lin" valueType="num">
                                      <p:cBhvr>
                                        <p:cTn id="7" dur="400" fill="hold"/>
                                        <p:tgtEl>
                                          <p:spTgt spid="20483"/>
                                        </p:tgtEl>
                                        <p:attrNameLst>
                                          <p:attrName>ppt_w</p:attrName>
                                        </p:attrNameLst>
                                      </p:cBhvr>
                                      <p:tavLst>
                                        <p:tav tm="0">
                                          <p:val>
                                            <p:fltVal val="0"/>
                                          </p:val>
                                        </p:tav>
                                        <p:tav tm="100000">
                                          <p:val>
                                            <p:strVal val="#ppt_w"/>
                                          </p:val>
                                        </p:tav>
                                      </p:tavLst>
                                    </p:anim>
                                    <p:anim calcmode="lin" valueType="num">
                                      <p:cBhvr>
                                        <p:cTn id="8" dur="400" fill="hold"/>
                                        <p:tgtEl>
                                          <p:spTgt spid="20483"/>
                                        </p:tgtEl>
                                        <p:attrNameLst>
                                          <p:attrName>ppt_h</p:attrName>
                                        </p:attrNameLst>
                                      </p:cBhvr>
                                      <p:tavLst>
                                        <p:tav tm="0">
                                          <p:val>
                                            <p:fltVal val="0"/>
                                          </p:val>
                                        </p:tav>
                                        <p:tav tm="100000">
                                          <p:val>
                                            <p:strVal val="#ppt_h"/>
                                          </p:val>
                                        </p:tav>
                                      </p:tavLst>
                                    </p:anim>
                                    <p:animEffect transition="in" filter="fade">
                                      <p:cBhvr>
                                        <p:cTn id="9" dur="400"/>
                                        <p:tgtEl>
                                          <p:spTgt spid="20483"/>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20482"/>
                                        </p:tgtEl>
                                        <p:attrNameLst>
                                          <p:attrName>style.visibility</p:attrName>
                                        </p:attrNameLst>
                                      </p:cBhvr>
                                      <p:to>
                                        <p:strVal val="visible"/>
                                      </p:to>
                                    </p:set>
                                    <p:anim calcmode="lin" valueType="num">
                                      <p:cBhvr>
                                        <p:cTn id="13" dur="400" fill="hold"/>
                                        <p:tgtEl>
                                          <p:spTgt spid="20482"/>
                                        </p:tgtEl>
                                        <p:attrNameLst>
                                          <p:attrName>ppt_x</p:attrName>
                                        </p:attrNameLst>
                                      </p:cBhvr>
                                      <p:tavLst>
                                        <p:tav tm="0">
                                          <p:val>
                                            <p:strVal val="#ppt_x"/>
                                          </p:val>
                                        </p:tav>
                                        <p:tav tm="50000">
                                          <p:val>
                                            <p:strVal val="#ppt_x+.1"/>
                                          </p:val>
                                        </p:tav>
                                        <p:tav tm="100000">
                                          <p:val>
                                            <p:strVal val="#ppt_x"/>
                                          </p:val>
                                        </p:tav>
                                      </p:tavLst>
                                    </p:anim>
                                    <p:anim calcmode="lin" valueType="num">
                                      <p:cBhvr>
                                        <p:cTn id="14" dur="400" fill="hold"/>
                                        <p:tgtEl>
                                          <p:spTgt spid="20482"/>
                                        </p:tgtEl>
                                        <p:attrNameLst>
                                          <p:attrName>ppt_y</p:attrName>
                                        </p:attrNameLst>
                                      </p:cBhvr>
                                      <p:tavLst>
                                        <p:tav tm="0">
                                          <p:val>
                                            <p:strVal val="#ppt_y"/>
                                          </p:val>
                                        </p:tav>
                                        <p:tav tm="100000">
                                          <p:val>
                                            <p:strVal val="#ppt_y"/>
                                          </p:val>
                                        </p:tav>
                                      </p:tavLst>
                                    </p:anim>
                                    <p:anim calcmode="lin" valueType="num">
                                      <p:cBhvr>
                                        <p:cTn id="15" dur="400" fill="hold"/>
                                        <p:tgtEl>
                                          <p:spTgt spid="20482"/>
                                        </p:tgtEl>
                                        <p:attrNameLst>
                                          <p:attrName>ppt_h</p:attrName>
                                        </p:attrNameLst>
                                      </p:cBhvr>
                                      <p:tavLst>
                                        <p:tav tm="0">
                                          <p:val>
                                            <p:strVal val="#ppt_h/10"/>
                                          </p:val>
                                        </p:tav>
                                        <p:tav tm="50000">
                                          <p:val>
                                            <p:strVal val="#ppt_h+.01"/>
                                          </p:val>
                                        </p:tav>
                                        <p:tav tm="100000">
                                          <p:val>
                                            <p:strVal val="#ppt_h"/>
                                          </p:val>
                                        </p:tav>
                                      </p:tavLst>
                                    </p:anim>
                                    <p:anim calcmode="lin" valueType="num">
                                      <p:cBhvr>
                                        <p:cTn id="16" dur="400" fill="hold"/>
                                        <p:tgtEl>
                                          <p:spTgt spid="20482"/>
                                        </p:tgtEl>
                                        <p:attrNameLst>
                                          <p:attrName>ppt_w</p:attrName>
                                        </p:attrNameLst>
                                      </p:cBhvr>
                                      <p:tavLst>
                                        <p:tav tm="0">
                                          <p:val>
                                            <p:strVal val="#ppt_w/10"/>
                                          </p:val>
                                        </p:tav>
                                        <p:tav tm="50000">
                                          <p:val>
                                            <p:strVal val="#ppt_w+.01"/>
                                          </p:val>
                                        </p:tav>
                                        <p:tav tm="100000">
                                          <p:val>
                                            <p:strVal val="#ppt_w"/>
                                          </p:val>
                                        </p:tav>
                                      </p:tavLst>
                                    </p:anim>
                                    <p:animEffect transition="in" filter="fade">
                                      <p:cBhvr>
                                        <p:cTn id="17" dur="400" tmFilter="0,0; .5, 1; 1, 1"/>
                                        <p:tgtEl>
                                          <p:spTgt spid="20482"/>
                                        </p:tgtEl>
                                      </p:cBhvr>
                                    </p:animEffect>
                                  </p:childTnLst>
                                </p:cTn>
                              </p:par>
                            </p:childTnLst>
                          </p:cTn>
                        </p:par>
                        <p:par>
                          <p:cTn id="18" fill="hold">
                            <p:stCondLst>
                              <p:cond delay="1039"/>
                            </p:stCondLst>
                            <p:childTnLst>
                              <p:par>
                                <p:cTn id="19" presetID="2" presetClass="entr" presetSubtype="8" fill="hold" nodeType="afterEffect">
                                  <p:stCondLst>
                                    <p:cond delay="0"/>
                                  </p:stCondLst>
                                  <p:childTnLst>
                                    <p:set>
                                      <p:cBhvr>
                                        <p:cTn id="20" dur="1" fill="hold">
                                          <p:stCondLst>
                                            <p:cond delay="0"/>
                                          </p:stCondLst>
                                        </p:cTn>
                                        <p:tgtEl>
                                          <p:spTgt spid="20484"/>
                                        </p:tgtEl>
                                        <p:attrNameLst>
                                          <p:attrName>style.visibility</p:attrName>
                                        </p:attrNameLst>
                                      </p:cBhvr>
                                      <p:to>
                                        <p:strVal val="visible"/>
                                      </p:to>
                                    </p:set>
                                    <p:anim calcmode="lin" valueType="num">
                                      <p:cBhvr additive="base">
                                        <p:cTn id="21" dur="500" fill="hold"/>
                                        <p:tgtEl>
                                          <p:spTgt spid="20484"/>
                                        </p:tgtEl>
                                        <p:attrNameLst>
                                          <p:attrName>ppt_x</p:attrName>
                                        </p:attrNameLst>
                                      </p:cBhvr>
                                      <p:tavLst>
                                        <p:tav tm="0">
                                          <p:val>
                                            <p:strVal val="0-#ppt_w/2"/>
                                          </p:val>
                                        </p:tav>
                                        <p:tav tm="100000">
                                          <p:val>
                                            <p:strVal val="#ppt_x"/>
                                          </p:val>
                                        </p:tav>
                                      </p:tavLst>
                                    </p:anim>
                                    <p:anim calcmode="lin" valueType="num">
                                      <p:cBhvr additive="base">
                                        <p:cTn id="22" dur="500" fill="hold"/>
                                        <p:tgtEl>
                                          <p:spTgt spid="20484"/>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0"/>
                                  </p:stCondLst>
                                  <p:childTnLst>
                                    <p:set>
                                      <p:cBhvr>
                                        <p:cTn id="24" dur="1" fill="hold">
                                          <p:stCondLst>
                                            <p:cond delay="0"/>
                                          </p:stCondLst>
                                        </p:cTn>
                                        <p:tgtEl>
                                          <p:spTgt spid="20487"/>
                                        </p:tgtEl>
                                        <p:attrNameLst>
                                          <p:attrName>style.visibility</p:attrName>
                                        </p:attrNameLst>
                                      </p:cBhvr>
                                      <p:to>
                                        <p:strVal val="visible"/>
                                      </p:to>
                                    </p:set>
                                    <p:anim calcmode="lin" valueType="num">
                                      <p:cBhvr additive="base">
                                        <p:cTn id="25" dur="500" fill="hold"/>
                                        <p:tgtEl>
                                          <p:spTgt spid="20487"/>
                                        </p:tgtEl>
                                        <p:attrNameLst>
                                          <p:attrName>ppt_x</p:attrName>
                                        </p:attrNameLst>
                                      </p:cBhvr>
                                      <p:tavLst>
                                        <p:tav tm="0">
                                          <p:val>
                                            <p:strVal val="1+#ppt_w/2"/>
                                          </p:val>
                                        </p:tav>
                                        <p:tav tm="100000">
                                          <p:val>
                                            <p:strVal val="#ppt_x"/>
                                          </p:val>
                                        </p:tav>
                                      </p:tavLst>
                                    </p:anim>
                                    <p:anim calcmode="lin" valueType="num">
                                      <p:cBhvr additive="base">
                                        <p:cTn id="26" dur="500" fill="hold"/>
                                        <p:tgtEl>
                                          <p:spTgt spid="20487"/>
                                        </p:tgtEl>
                                        <p:attrNameLst>
                                          <p:attrName>ppt_y</p:attrName>
                                        </p:attrNameLst>
                                      </p:cBhvr>
                                      <p:tavLst>
                                        <p:tav tm="0">
                                          <p:val>
                                            <p:strVal val="#ppt_y"/>
                                          </p:val>
                                        </p:tav>
                                        <p:tav tm="100000">
                                          <p:val>
                                            <p:strVal val="#ppt_y"/>
                                          </p:val>
                                        </p:tav>
                                      </p:tavLst>
                                    </p:anim>
                                  </p:childTnLst>
                                </p:cTn>
                              </p:par>
                            </p:childTnLst>
                          </p:cTn>
                        </p:par>
                        <p:par>
                          <p:cTn id="27" fill="hold">
                            <p:stCondLst>
                              <p:cond delay="1539"/>
                            </p:stCondLst>
                            <p:childTnLst>
                              <p:par>
                                <p:cTn id="28" presetID="2" presetClass="entr" presetSubtype="1" fill="hold" nodeType="afterEffect">
                                  <p:stCondLst>
                                    <p:cond delay="0"/>
                                  </p:stCondLst>
                                  <p:childTnLst>
                                    <p:set>
                                      <p:cBhvr>
                                        <p:cTn id="29" dur="1" fill="hold">
                                          <p:stCondLst>
                                            <p:cond delay="0"/>
                                          </p:stCondLst>
                                        </p:cTn>
                                        <p:tgtEl>
                                          <p:spTgt spid="20485"/>
                                        </p:tgtEl>
                                        <p:attrNameLst>
                                          <p:attrName>style.visibility</p:attrName>
                                        </p:attrNameLst>
                                      </p:cBhvr>
                                      <p:to>
                                        <p:strVal val="visible"/>
                                      </p:to>
                                    </p:set>
                                    <p:anim calcmode="lin" valueType="num">
                                      <p:cBhvr additive="base">
                                        <p:cTn id="30" dur="500" fill="hold"/>
                                        <p:tgtEl>
                                          <p:spTgt spid="20485"/>
                                        </p:tgtEl>
                                        <p:attrNameLst>
                                          <p:attrName>ppt_x</p:attrName>
                                        </p:attrNameLst>
                                      </p:cBhvr>
                                      <p:tavLst>
                                        <p:tav tm="0">
                                          <p:val>
                                            <p:strVal val="#ppt_x"/>
                                          </p:val>
                                        </p:tav>
                                        <p:tav tm="100000">
                                          <p:val>
                                            <p:strVal val="#ppt_x"/>
                                          </p:val>
                                        </p:tav>
                                      </p:tavLst>
                                    </p:anim>
                                    <p:anim calcmode="lin" valueType="num">
                                      <p:cBhvr additive="base">
                                        <p:cTn id="31" dur="500" fill="hold"/>
                                        <p:tgtEl>
                                          <p:spTgt spid="20485"/>
                                        </p:tgtEl>
                                        <p:attrNameLst>
                                          <p:attrName>ppt_y</p:attrName>
                                        </p:attrNameLst>
                                      </p:cBhvr>
                                      <p:tavLst>
                                        <p:tav tm="0">
                                          <p:val>
                                            <p:strVal val="0-#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20486"/>
                                        </p:tgtEl>
                                        <p:attrNameLst>
                                          <p:attrName>style.visibility</p:attrName>
                                        </p:attrNameLst>
                                      </p:cBhvr>
                                      <p:to>
                                        <p:strVal val="visible"/>
                                      </p:to>
                                    </p:set>
                                    <p:anim calcmode="lin" valueType="num">
                                      <p:cBhvr additive="base">
                                        <p:cTn id="34" dur="500" fill="hold"/>
                                        <p:tgtEl>
                                          <p:spTgt spid="20486"/>
                                        </p:tgtEl>
                                        <p:attrNameLst>
                                          <p:attrName>ppt_x</p:attrName>
                                        </p:attrNameLst>
                                      </p:cBhvr>
                                      <p:tavLst>
                                        <p:tav tm="0">
                                          <p:val>
                                            <p:strVal val="#ppt_x"/>
                                          </p:val>
                                        </p:tav>
                                        <p:tav tm="100000">
                                          <p:val>
                                            <p:strVal val="#ppt_x"/>
                                          </p:val>
                                        </p:tav>
                                      </p:tavLst>
                                    </p:anim>
                                    <p:anim calcmode="lin" valueType="num">
                                      <p:cBhvr additive="base">
                                        <p:cTn id="35" dur="500" fill="hold"/>
                                        <p:tgtEl>
                                          <p:spTgt spid="20486"/>
                                        </p:tgtEl>
                                        <p:attrNameLst>
                                          <p:attrName>ppt_y</p:attrName>
                                        </p:attrNameLst>
                                      </p:cBhvr>
                                      <p:tavLst>
                                        <p:tav tm="0">
                                          <p:val>
                                            <p:strVal val="1+#ppt_h/2"/>
                                          </p:val>
                                        </p:tav>
                                        <p:tav tm="100000">
                                          <p:val>
                                            <p:strVal val="#ppt_y"/>
                                          </p:val>
                                        </p:tav>
                                      </p:tavLst>
                                    </p:anim>
                                  </p:childTnLst>
                                </p:cTn>
                              </p:par>
                            </p:childTnLst>
                          </p:cTn>
                        </p:par>
                        <p:par>
                          <p:cTn id="36" fill="hold">
                            <p:stCondLst>
                              <p:cond delay="2039"/>
                            </p:stCondLst>
                            <p:childTnLst>
                              <p:par>
                                <p:cTn id="37" presetID="31" presetClass="entr" presetSubtype="0" fill="hold" grpId="0" nodeType="afterEffect">
                                  <p:stCondLst>
                                    <p:cond delay="0"/>
                                  </p:stCondLst>
                                  <p:childTnLst>
                                    <p:set>
                                      <p:cBhvr>
                                        <p:cTn id="38" dur="1" fill="hold">
                                          <p:stCondLst>
                                            <p:cond delay="0"/>
                                          </p:stCondLst>
                                        </p:cTn>
                                        <p:tgtEl>
                                          <p:spTgt spid="20491"/>
                                        </p:tgtEl>
                                        <p:attrNameLst>
                                          <p:attrName>style.visibility</p:attrName>
                                        </p:attrNameLst>
                                      </p:cBhvr>
                                      <p:to>
                                        <p:strVal val="visible"/>
                                      </p:to>
                                    </p:set>
                                    <p:anim calcmode="lin" valueType="num">
                                      <p:cBhvr>
                                        <p:cTn id="39" dur="500" fill="hold"/>
                                        <p:tgtEl>
                                          <p:spTgt spid="20491"/>
                                        </p:tgtEl>
                                        <p:attrNameLst>
                                          <p:attrName>ppt_w</p:attrName>
                                        </p:attrNameLst>
                                      </p:cBhvr>
                                      <p:tavLst>
                                        <p:tav tm="0">
                                          <p:val>
                                            <p:fltVal val="0"/>
                                          </p:val>
                                        </p:tav>
                                        <p:tav tm="100000">
                                          <p:val>
                                            <p:strVal val="#ppt_w"/>
                                          </p:val>
                                        </p:tav>
                                      </p:tavLst>
                                    </p:anim>
                                    <p:anim calcmode="lin" valueType="num">
                                      <p:cBhvr>
                                        <p:cTn id="40" dur="500" fill="hold"/>
                                        <p:tgtEl>
                                          <p:spTgt spid="20491"/>
                                        </p:tgtEl>
                                        <p:attrNameLst>
                                          <p:attrName>ppt_h</p:attrName>
                                        </p:attrNameLst>
                                      </p:cBhvr>
                                      <p:tavLst>
                                        <p:tav tm="0">
                                          <p:val>
                                            <p:fltVal val="0"/>
                                          </p:val>
                                        </p:tav>
                                        <p:tav tm="100000">
                                          <p:val>
                                            <p:strVal val="#ppt_h"/>
                                          </p:val>
                                        </p:tav>
                                      </p:tavLst>
                                    </p:anim>
                                    <p:anim calcmode="lin" valueType="num">
                                      <p:cBhvr>
                                        <p:cTn id="41" dur="500" fill="hold"/>
                                        <p:tgtEl>
                                          <p:spTgt spid="20491"/>
                                        </p:tgtEl>
                                        <p:attrNameLst>
                                          <p:attrName>style.rotation</p:attrName>
                                        </p:attrNameLst>
                                      </p:cBhvr>
                                      <p:tavLst>
                                        <p:tav tm="0">
                                          <p:val>
                                            <p:fltVal val="90"/>
                                          </p:val>
                                        </p:tav>
                                        <p:tav tm="100000">
                                          <p:val>
                                            <p:fltVal val="0"/>
                                          </p:val>
                                        </p:tav>
                                      </p:tavLst>
                                    </p:anim>
                                    <p:animEffect transition="in" filter="fade">
                                      <p:cBhvr>
                                        <p:cTn id="42" dur="500"/>
                                        <p:tgtEl>
                                          <p:spTgt spid="20491"/>
                                        </p:tgtEl>
                                      </p:cBhvr>
                                    </p:animEffect>
                                  </p:childTnLst>
                                </p:cTn>
                              </p:par>
                              <p:par>
                                <p:cTn id="43" presetID="31" presetClass="entr" presetSubtype="0" fill="hold" grpId="0" nodeType="withEffect">
                                  <p:stCondLst>
                                    <p:cond delay="0"/>
                                  </p:stCondLst>
                                  <p:childTnLst>
                                    <p:set>
                                      <p:cBhvr>
                                        <p:cTn id="44" dur="1" fill="hold">
                                          <p:stCondLst>
                                            <p:cond delay="0"/>
                                          </p:stCondLst>
                                        </p:cTn>
                                        <p:tgtEl>
                                          <p:spTgt spid="20492"/>
                                        </p:tgtEl>
                                        <p:attrNameLst>
                                          <p:attrName>style.visibility</p:attrName>
                                        </p:attrNameLst>
                                      </p:cBhvr>
                                      <p:to>
                                        <p:strVal val="visible"/>
                                      </p:to>
                                    </p:set>
                                    <p:anim calcmode="lin" valueType="num">
                                      <p:cBhvr>
                                        <p:cTn id="45" dur="500" fill="hold"/>
                                        <p:tgtEl>
                                          <p:spTgt spid="20492"/>
                                        </p:tgtEl>
                                        <p:attrNameLst>
                                          <p:attrName>ppt_w</p:attrName>
                                        </p:attrNameLst>
                                      </p:cBhvr>
                                      <p:tavLst>
                                        <p:tav tm="0">
                                          <p:val>
                                            <p:fltVal val="0"/>
                                          </p:val>
                                        </p:tav>
                                        <p:tav tm="100000">
                                          <p:val>
                                            <p:strVal val="#ppt_w"/>
                                          </p:val>
                                        </p:tav>
                                      </p:tavLst>
                                    </p:anim>
                                    <p:anim calcmode="lin" valueType="num">
                                      <p:cBhvr>
                                        <p:cTn id="46" dur="500" fill="hold"/>
                                        <p:tgtEl>
                                          <p:spTgt spid="20492"/>
                                        </p:tgtEl>
                                        <p:attrNameLst>
                                          <p:attrName>ppt_h</p:attrName>
                                        </p:attrNameLst>
                                      </p:cBhvr>
                                      <p:tavLst>
                                        <p:tav tm="0">
                                          <p:val>
                                            <p:fltVal val="0"/>
                                          </p:val>
                                        </p:tav>
                                        <p:tav tm="100000">
                                          <p:val>
                                            <p:strVal val="#ppt_h"/>
                                          </p:val>
                                        </p:tav>
                                      </p:tavLst>
                                    </p:anim>
                                    <p:anim calcmode="lin" valueType="num">
                                      <p:cBhvr>
                                        <p:cTn id="47" dur="500" fill="hold"/>
                                        <p:tgtEl>
                                          <p:spTgt spid="20492"/>
                                        </p:tgtEl>
                                        <p:attrNameLst>
                                          <p:attrName>style.rotation</p:attrName>
                                        </p:attrNameLst>
                                      </p:cBhvr>
                                      <p:tavLst>
                                        <p:tav tm="0">
                                          <p:val>
                                            <p:fltVal val="90"/>
                                          </p:val>
                                        </p:tav>
                                        <p:tav tm="100000">
                                          <p:val>
                                            <p:fltVal val="0"/>
                                          </p:val>
                                        </p:tav>
                                      </p:tavLst>
                                    </p:anim>
                                    <p:animEffect transition="in" filter="fade">
                                      <p:cBhvr>
                                        <p:cTn id="48" dur="500"/>
                                        <p:tgtEl>
                                          <p:spTgt spid="20492"/>
                                        </p:tgtEl>
                                      </p:cBhvr>
                                    </p:animEffect>
                                  </p:childTnLst>
                                </p:cTn>
                              </p:par>
                              <p:par>
                                <p:cTn id="49" presetID="31" presetClass="entr" presetSubtype="0" fill="hold" grpId="0" nodeType="withEffect">
                                  <p:stCondLst>
                                    <p:cond delay="0"/>
                                  </p:stCondLst>
                                  <p:childTnLst>
                                    <p:set>
                                      <p:cBhvr>
                                        <p:cTn id="50" dur="1" fill="hold">
                                          <p:stCondLst>
                                            <p:cond delay="0"/>
                                          </p:stCondLst>
                                        </p:cTn>
                                        <p:tgtEl>
                                          <p:spTgt spid="20493"/>
                                        </p:tgtEl>
                                        <p:attrNameLst>
                                          <p:attrName>style.visibility</p:attrName>
                                        </p:attrNameLst>
                                      </p:cBhvr>
                                      <p:to>
                                        <p:strVal val="visible"/>
                                      </p:to>
                                    </p:set>
                                    <p:anim calcmode="lin" valueType="num">
                                      <p:cBhvr>
                                        <p:cTn id="51" dur="500" fill="hold"/>
                                        <p:tgtEl>
                                          <p:spTgt spid="20493"/>
                                        </p:tgtEl>
                                        <p:attrNameLst>
                                          <p:attrName>ppt_w</p:attrName>
                                        </p:attrNameLst>
                                      </p:cBhvr>
                                      <p:tavLst>
                                        <p:tav tm="0">
                                          <p:val>
                                            <p:fltVal val="0"/>
                                          </p:val>
                                        </p:tav>
                                        <p:tav tm="100000">
                                          <p:val>
                                            <p:strVal val="#ppt_w"/>
                                          </p:val>
                                        </p:tav>
                                      </p:tavLst>
                                    </p:anim>
                                    <p:anim calcmode="lin" valueType="num">
                                      <p:cBhvr>
                                        <p:cTn id="52" dur="500" fill="hold"/>
                                        <p:tgtEl>
                                          <p:spTgt spid="20493"/>
                                        </p:tgtEl>
                                        <p:attrNameLst>
                                          <p:attrName>ppt_h</p:attrName>
                                        </p:attrNameLst>
                                      </p:cBhvr>
                                      <p:tavLst>
                                        <p:tav tm="0">
                                          <p:val>
                                            <p:fltVal val="0"/>
                                          </p:val>
                                        </p:tav>
                                        <p:tav tm="100000">
                                          <p:val>
                                            <p:strVal val="#ppt_h"/>
                                          </p:val>
                                        </p:tav>
                                      </p:tavLst>
                                    </p:anim>
                                    <p:anim calcmode="lin" valueType="num">
                                      <p:cBhvr>
                                        <p:cTn id="53" dur="500" fill="hold"/>
                                        <p:tgtEl>
                                          <p:spTgt spid="20493"/>
                                        </p:tgtEl>
                                        <p:attrNameLst>
                                          <p:attrName>style.rotation</p:attrName>
                                        </p:attrNameLst>
                                      </p:cBhvr>
                                      <p:tavLst>
                                        <p:tav tm="0">
                                          <p:val>
                                            <p:fltVal val="90"/>
                                          </p:val>
                                        </p:tav>
                                        <p:tav tm="100000">
                                          <p:val>
                                            <p:fltVal val="0"/>
                                          </p:val>
                                        </p:tav>
                                      </p:tavLst>
                                    </p:anim>
                                    <p:animEffect transition="in" filter="fade">
                                      <p:cBhvr>
                                        <p:cTn id="54" dur="500"/>
                                        <p:tgtEl>
                                          <p:spTgt spid="20493"/>
                                        </p:tgtEl>
                                      </p:cBhvr>
                                    </p:animEffect>
                                  </p:childTnLst>
                                </p:cTn>
                              </p:par>
                              <p:par>
                                <p:cTn id="55" presetID="31" presetClass="entr" presetSubtype="0" fill="hold" grpId="0" nodeType="withEffect">
                                  <p:stCondLst>
                                    <p:cond delay="0"/>
                                  </p:stCondLst>
                                  <p:childTnLst>
                                    <p:set>
                                      <p:cBhvr>
                                        <p:cTn id="56" dur="1" fill="hold">
                                          <p:stCondLst>
                                            <p:cond delay="0"/>
                                          </p:stCondLst>
                                        </p:cTn>
                                        <p:tgtEl>
                                          <p:spTgt spid="20494"/>
                                        </p:tgtEl>
                                        <p:attrNameLst>
                                          <p:attrName>style.visibility</p:attrName>
                                        </p:attrNameLst>
                                      </p:cBhvr>
                                      <p:to>
                                        <p:strVal val="visible"/>
                                      </p:to>
                                    </p:set>
                                    <p:anim calcmode="lin" valueType="num">
                                      <p:cBhvr>
                                        <p:cTn id="57" dur="500" fill="hold"/>
                                        <p:tgtEl>
                                          <p:spTgt spid="20494"/>
                                        </p:tgtEl>
                                        <p:attrNameLst>
                                          <p:attrName>ppt_w</p:attrName>
                                        </p:attrNameLst>
                                      </p:cBhvr>
                                      <p:tavLst>
                                        <p:tav tm="0">
                                          <p:val>
                                            <p:fltVal val="0"/>
                                          </p:val>
                                        </p:tav>
                                        <p:tav tm="100000">
                                          <p:val>
                                            <p:strVal val="#ppt_w"/>
                                          </p:val>
                                        </p:tav>
                                      </p:tavLst>
                                    </p:anim>
                                    <p:anim calcmode="lin" valueType="num">
                                      <p:cBhvr>
                                        <p:cTn id="58" dur="500" fill="hold"/>
                                        <p:tgtEl>
                                          <p:spTgt spid="20494"/>
                                        </p:tgtEl>
                                        <p:attrNameLst>
                                          <p:attrName>ppt_h</p:attrName>
                                        </p:attrNameLst>
                                      </p:cBhvr>
                                      <p:tavLst>
                                        <p:tav tm="0">
                                          <p:val>
                                            <p:fltVal val="0"/>
                                          </p:val>
                                        </p:tav>
                                        <p:tav tm="100000">
                                          <p:val>
                                            <p:strVal val="#ppt_h"/>
                                          </p:val>
                                        </p:tav>
                                      </p:tavLst>
                                    </p:anim>
                                    <p:anim calcmode="lin" valueType="num">
                                      <p:cBhvr>
                                        <p:cTn id="59" dur="500" fill="hold"/>
                                        <p:tgtEl>
                                          <p:spTgt spid="20494"/>
                                        </p:tgtEl>
                                        <p:attrNameLst>
                                          <p:attrName>style.rotation</p:attrName>
                                        </p:attrNameLst>
                                      </p:cBhvr>
                                      <p:tavLst>
                                        <p:tav tm="0">
                                          <p:val>
                                            <p:fltVal val="90"/>
                                          </p:val>
                                        </p:tav>
                                        <p:tav tm="100000">
                                          <p:val>
                                            <p:fltVal val="0"/>
                                          </p:val>
                                        </p:tav>
                                      </p:tavLst>
                                    </p:anim>
                                    <p:animEffect transition="in" filter="fade">
                                      <p:cBhvr>
                                        <p:cTn id="60" dur="500"/>
                                        <p:tgtEl>
                                          <p:spTgt spid="20494"/>
                                        </p:tgtEl>
                                      </p:cBhvr>
                                    </p:animEffect>
                                  </p:childTnLst>
                                </p:cTn>
                              </p:par>
                              <p:par>
                                <p:cTn id="61" presetID="31" presetClass="entr" presetSubtype="0" fill="hold" grpId="0" nodeType="withEffect">
                                  <p:stCondLst>
                                    <p:cond delay="0"/>
                                  </p:stCondLst>
                                  <p:childTnLst>
                                    <p:set>
                                      <p:cBhvr>
                                        <p:cTn id="62" dur="1" fill="hold">
                                          <p:stCondLst>
                                            <p:cond delay="0"/>
                                          </p:stCondLst>
                                        </p:cTn>
                                        <p:tgtEl>
                                          <p:spTgt spid="20497"/>
                                        </p:tgtEl>
                                        <p:attrNameLst>
                                          <p:attrName>style.visibility</p:attrName>
                                        </p:attrNameLst>
                                      </p:cBhvr>
                                      <p:to>
                                        <p:strVal val="visible"/>
                                      </p:to>
                                    </p:set>
                                    <p:anim calcmode="lin" valueType="num">
                                      <p:cBhvr>
                                        <p:cTn id="63" dur="500" fill="hold"/>
                                        <p:tgtEl>
                                          <p:spTgt spid="20497"/>
                                        </p:tgtEl>
                                        <p:attrNameLst>
                                          <p:attrName>ppt_w</p:attrName>
                                        </p:attrNameLst>
                                      </p:cBhvr>
                                      <p:tavLst>
                                        <p:tav tm="0">
                                          <p:val>
                                            <p:fltVal val="0"/>
                                          </p:val>
                                        </p:tav>
                                        <p:tav tm="100000">
                                          <p:val>
                                            <p:strVal val="#ppt_w"/>
                                          </p:val>
                                        </p:tav>
                                      </p:tavLst>
                                    </p:anim>
                                    <p:anim calcmode="lin" valueType="num">
                                      <p:cBhvr>
                                        <p:cTn id="64" dur="500" fill="hold"/>
                                        <p:tgtEl>
                                          <p:spTgt spid="20497"/>
                                        </p:tgtEl>
                                        <p:attrNameLst>
                                          <p:attrName>ppt_h</p:attrName>
                                        </p:attrNameLst>
                                      </p:cBhvr>
                                      <p:tavLst>
                                        <p:tav tm="0">
                                          <p:val>
                                            <p:fltVal val="0"/>
                                          </p:val>
                                        </p:tav>
                                        <p:tav tm="100000">
                                          <p:val>
                                            <p:strVal val="#ppt_h"/>
                                          </p:val>
                                        </p:tav>
                                      </p:tavLst>
                                    </p:anim>
                                    <p:anim calcmode="lin" valueType="num">
                                      <p:cBhvr>
                                        <p:cTn id="65" dur="500" fill="hold"/>
                                        <p:tgtEl>
                                          <p:spTgt spid="20497"/>
                                        </p:tgtEl>
                                        <p:attrNameLst>
                                          <p:attrName>style.rotation</p:attrName>
                                        </p:attrNameLst>
                                      </p:cBhvr>
                                      <p:tavLst>
                                        <p:tav tm="0">
                                          <p:val>
                                            <p:fltVal val="90"/>
                                          </p:val>
                                        </p:tav>
                                        <p:tav tm="100000">
                                          <p:val>
                                            <p:fltVal val="0"/>
                                          </p:val>
                                        </p:tav>
                                      </p:tavLst>
                                    </p:anim>
                                    <p:animEffect transition="in" filter="fade">
                                      <p:cBhvr>
                                        <p:cTn id="66" dur="500"/>
                                        <p:tgtEl>
                                          <p:spTgt spid="20497"/>
                                        </p:tgtEl>
                                      </p:cBhvr>
                                    </p:animEffect>
                                  </p:childTnLst>
                                </p:cTn>
                              </p:par>
                              <p:par>
                                <p:cTn id="67" presetID="31" presetClass="entr" presetSubtype="0" fill="hold" grpId="0" nodeType="withEffect">
                                  <p:stCondLst>
                                    <p:cond delay="0"/>
                                  </p:stCondLst>
                                  <p:childTnLst>
                                    <p:set>
                                      <p:cBhvr>
                                        <p:cTn id="68" dur="1" fill="hold">
                                          <p:stCondLst>
                                            <p:cond delay="0"/>
                                          </p:stCondLst>
                                        </p:cTn>
                                        <p:tgtEl>
                                          <p:spTgt spid="20498"/>
                                        </p:tgtEl>
                                        <p:attrNameLst>
                                          <p:attrName>style.visibility</p:attrName>
                                        </p:attrNameLst>
                                      </p:cBhvr>
                                      <p:to>
                                        <p:strVal val="visible"/>
                                      </p:to>
                                    </p:set>
                                    <p:anim calcmode="lin" valueType="num">
                                      <p:cBhvr>
                                        <p:cTn id="69" dur="500" fill="hold"/>
                                        <p:tgtEl>
                                          <p:spTgt spid="20498"/>
                                        </p:tgtEl>
                                        <p:attrNameLst>
                                          <p:attrName>ppt_w</p:attrName>
                                        </p:attrNameLst>
                                      </p:cBhvr>
                                      <p:tavLst>
                                        <p:tav tm="0">
                                          <p:val>
                                            <p:fltVal val="0"/>
                                          </p:val>
                                        </p:tav>
                                        <p:tav tm="100000">
                                          <p:val>
                                            <p:strVal val="#ppt_w"/>
                                          </p:val>
                                        </p:tav>
                                      </p:tavLst>
                                    </p:anim>
                                    <p:anim calcmode="lin" valueType="num">
                                      <p:cBhvr>
                                        <p:cTn id="70" dur="500" fill="hold"/>
                                        <p:tgtEl>
                                          <p:spTgt spid="20498"/>
                                        </p:tgtEl>
                                        <p:attrNameLst>
                                          <p:attrName>ppt_h</p:attrName>
                                        </p:attrNameLst>
                                      </p:cBhvr>
                                      <p:tavLst>
                                        <p:tav tm="0">
                                          <p:val>
                                            <p:fltVal val="0"/>
                                          </p:val>
                                        </p:tav>
                                        <p:tav tm="100000">
                                          <p:val>
                                            <p:strVal val="#ppt_h"/>
                                          </p:val>
                                        </p:tav>
                                      </p:tavLst>
                                    </p:anim>
                                    <p:anim calcmode="lin" valueType="num">
                                      <p:cBhvr>
                                        <p:cTn id="71" dur="500" fill="hold"/>
                                        <p:tgtEl>
                                          <p:spTgt spid="20498"/>
                                        </p:tgtEl>
                                        <p:attrNameLst>
                                          <p:attrName>style.rotation</p:attrName>
                                        </p:attrNameLst>
                                      </p:cBhvr>
                                      <p:tavLst>
                                        <p:tav tm="0">
                                          <p:val>
                                            <p:fltVal val="90"/>
                                          </p:val>
                                        </p:tav>
                                        <p:tav tm="100000">
                                          <p:val>
                                            <p:fltVal val="0"/>
                                          </p:val>
                                        </p:tav>
                                      </p:tavLst>
                                    </p:anim>
                                    <p:animEffect transition="in" filter="fade">
                                      <p:cBhvr>
                                        <p:cTn id="72" dur="500"/>
                                        <p:tgtEl>
                                          <p:spTgt spid="20498"/>
                                        </p:tgtEl>
                                      </p:cBhvr>
                                    </p:animEffect>
                                  </p:childTnLst>
                                </p:cTn>
                              </p:par>
                              <p:par>
                                <p:cTn id="73" presetID="31" presetClass="entr" presetSubtype="0" fill="hold" grpId="0" nodeType="withEffect">
                                  <p:stCondLst>
                                    <p:cond delay="0"/>
                                  </p:stCondLst>
                                  <p:childTnLst>
                                    <p:set>
                                      <p:cBhvr>
                                        <p:cTn id="74" dur="1" fill="hold">
                                          <p:stCondLst>
                                            <p:cond delay="0"/>
                                          </p:stCondLst>
                                        </p:cTn>
                                        <p:tgtEl>
                                          <p:spTgt spid="20495"/>
                                        </p:tgtEl>
                                        <p:attrNameLst>
                                          <p:attrName>style.visibility</p:attrName>
                                        </p:attrNameLst>
                                      </p:cBhvr>
                                      <p:to>
                                        <p:strVal val="visible"/>
                                      </p:to>
                                    </p:set>
                                    <p:anim calcmode="lin" valueType="num">
                                      <p:cBhvr>
                                        <p:cTn id="75" dur="500" fill="hold"/>
                                        <p:tgtEl>
                                          <p:spTgt spid="20495"/>
                                        </p:tgtEl>
                                        <p:attrNameLst>
                                          <p:attrName>ppt_w</p:attrName>
                                        </p:attrNameLst>
                                      </p:cBhvr>
                                      <p:tavLst>
                                        <p:tav tm="0">
                                          <p:val>
                                            <p:fltVal val="0"/>
                                          </p:val>
                                        </p:tav>
                                        <p:tav tm="100000">
                                          <p:val>
                                            <p:strVal val="#ppt_w"/>
                                          </p:val>
                                        </p:tav>
                                      </p:tavLst>
                                    </p:anim>
                                    <p:anim calcmode="lin" valueType="num">
                                      <p:cBhvr>
                                        <p:cTn id="76" dur="500" fill="hold"/>
                                        <p:tgtEl>
                                          <p:spTgt spid="20495"/>
                                        </p:tgtEl>
                                        <p:attrNameLst>
                                          <p:attrName>ppt_h</p:attrName>
                                        </p:attrNameLst>
                                      </p:cBhvr>
                                      <p:tavLst>
                                        <p:tav tm="0">
                                          <p:val>
                                            <p:fltVal val="0"/>
                                          </p:val>
                                        </p:tav>
                                        <p:tav tm="100000">
                                          <p:val>
                                            <p:strVal val="#ppt_h"/>
                                          </p:val>
                                        </p:tav>
                                      </p:tavLst>
                                    </p:anim>
                                    <p:anim calcmode="lin" valueType="num">
                                      <p:cBhvr>
                                        <p:cTn id="77" dur="500" fill="hold"/>
                                        <p:tgtEl>
                                          <p:spTgt spid="20495"/>
                                        </p:tgtEl>
                                        <p:attrNameLst>
                                          <p:attrName>style.rotation</p:attrName>
                                        </p:attrNameLst>
                                      </p:cBhvr>
                                      <p:tavLst>
                                        <p:tav tm="0">
                                          <p:val>
                                            <p:fltVal val="90"/>
                                          </p:val>
                                        </p:tav>
                                        <p:tav tm="100000">
                                          <p:val>
                                            <p:fltVal val="0"/>
                                          </p:val>
                                        </p:tav>
                                      </p:tavLst>
                                    </p:anim>
                                    <p:animEffect transition="in" filter="fade">
                                      <p:cBhvr>
                                        <p:cTn id="78" dur="500"/>
                                        <p:tgtEl>
                                          <p:spTgt spid="20495"/>
                                        </p:tgtEl>
                                      </p:cBhvr>
                                    </p:animEffect>
                                  </p:childTnLst>
                                </p:cTn>
                              </p:par>
                              <p:par>
                                <p:cTn id="79" presetID="31" presetClass="entr" presetSubtype="0" fill="hold" grpId="0" nodeType="withEffect">
                                  <p:stCondLst>
                                    <p:cond delay="0"/>
                                  </p:stCondLst>
                                  <p:childTnLst>
                                    <p:set>
                                      <p:cBhvr>
                                        <p:cTn id="80" dur="1" fill="hold">
                                          <p:stCondLst>
                                            <p:cond delay="0"/>
                                          </p:stCondLst>
                                        </p:cTn>
                                        <p:tgtEl>
                                          <p:spTgt spid="20496"/>
                                        </p:tgtEl>
                                        <p:attrNameLst>
                                          <p:attrName>style.visibility</p:attrName>
                                        </p:attrNameLst>
                                      </p:cBhvr>
                                      <p:to>
                                        <p:strVal val="visible"/>
                                      </p:to>
                                    </p:set>
                                    <p:anim calcmode="lin" valueType="num">
                                      <p:cBhvr>
                                        <p:cTn id="81" dur="500" fill="hold"/>
                                        <p:tgtEl>
                                          <p:spTgt spid="20496"/>
                                        </p:tgtEl>
                                        <p:attrNameLst>
                                          <p:attrName>ppt_w</p:attrName>
                                        </p:attrNameLst>
                                      </p:cBhvr>
                                      <p:tavLst>
                                        <p:tav tm="0">
                                          <p:val>
                                            <p:fltVal val="0"/>
                                          </p:val>
                                        </p:tav>
                                        <p:tav tm="100000">
                                          <p:val>
                                            <p:strVal val="#ppt_w"/>
                                          </p:val>
                                        </p:tav>
                                      </p:tavLst>
                                    </p:anim>
                                    <p:anim calcmode="lin" valueType="num">
                                      <p:cBhvr>
                                        <p:cTn id="82" dur="500" fill="hold"/>
                                        <p:tgtEl>
                                          <p:spTgt spid="20496"/>
                                        </p:tgtEl>
                                        <p:attrNameLst>
                                          <p:attrName>ppt_h</p:attrName>
                                        </p:attrNameLst>
                                      </p:cBhvr>
                                      <p:tavLst>
                                        <p:tav tm="0">
                                          <p:val>
                                            <p:fltVal val="0"/>
                                          </p:val>
                                        </p:tav>
                                        <p:tav tm="100000">
                                          <p:val>
                                            <p:strVal val="#ppt_h"/>
                                          </p:val>
                                        </p:tav>
                                      </p:tavLst>
                                    </p:anim>
                                    <p:anim calcmode="lin" valueType="num">
                                      <p:cBhvr>
                                        <p:cTn id="83" dur="500" fill="hold"/>
                                        <p:tgtEl>
                                          <p:spTgt spid="20496"/>
                                        </p:tgtEl>
                                        <p:attrNameLst>
                                          <p:attrName>style.rotation</p:attrName>
                                        </p:attrNameLst>
                                      </p:cBhvr>
                                      <p:tavLst>
                                        <p:tav tm="0">
                                          <p:val>
                                            <p:fltVal val="90"/>
                                          </p:val>
                                        </p:tav>
                                        <p:tav tm="100000">
                                          <p:val>
                                            <p:fltVal val="0"/>
                                          </p:val>
                                        </p:tav>
                                      </p:tavLst>
                                    </p:anim>
                                    <p:animEffect transition="in" filter="fade">
                                      <p:cBhvr>
                                        <p:cTn id="84" dur="500"/>
                                        <p:tgtEl>
                                          <p:spTgt spid="20496"/>
                                        </p:tgtEl>
                                      </p:cBhvr>
                                    </p:animEffect>
                                  </p:childTnLst>
                                </p:cTn>
                              </p:par>
                            </p:childTnLst>
                          </p:cTn>
                        </p:par>
                        <p:par>
                          <p:cTn id="85" fill="hold">
                            <p:stCondLst>
                              <p:cond delay="2539"/>
                            </p:stCondLst>
                            <p:childTnLst>
                              <p:par>
                                <p:cTn id="86" presetID="22" presetClass="entr" presetSubtype="8" fill="hold" nodeType="afterEffect">
                                  <p:stCondLst>
                                    <p:cond delay="0"/>
                                  </p:stCondLst>
                                  <p:childTnLst>
                                    <p:set>
                                      <p:cBhvr>
                                        <p:cTn id="87" dur="1" fill="hold">
                                          <p:stCondLst>
                                            <p:cond delay="0"/>
                                          </p:stCondLst>
                                        </p:cTn>
                                        <p:tgtEl>
                                          <p:spTgt spid="20488"/>
                                        </p:tgtEl>
                                        <p:attrNameLst>
                                          <p:attrName>style.visibility</p:attrName>
                                        </p:attrNameLst>
                                      </p:cBhvr>
                                      <p:to>
                                        <p:strVal val="visible"/>
                                      </p:to>
                                    </p:set>
                                    <p:animEffect transition="in" filter="wipe(left)">
                                      <p:cBhvr>
                                        <p:cTn id="88" dur="500"/>
                                        <p:tgtEl>
                                          <p:spTgt spid="20488"/>
                                        </p:tgtEl>
                                      </p:cBhvr>
                                    </p:animEffect>
                                  </p:childTnLst>
                                </p:cTn>
                              </p:par>
                              <p:par>
                                <p:cTn id="89" presetID="22" presetClass="entr" presetSubtype="8" fill="hold" nodeType="withEffect">
                                  <p:stCondLst>
                                    <p:cond delay="0"/>
                                  </p:stCondLst>
                                  <p:childTnLst>
                                    <p:set>
                                      <p:cBhvr>
                                        <p:cTn id="90" dur="1" fill="hold">
                                          <p:stCondLst>
                                            <p:cond delay="0"/>
                                          </p:stCondLst>
                                        </p:cTn>
                                        <p:tgtEl>
                                          <p:spTgt spid="20489"/>
                                        </p:tgtEl>
                                        <p:attrNameLst>
                                          <p:attrName>style.visibility</p:attrName>
                                        </p:attrNameLst>
                                      </p:cBhvr>
                                      <p:to>
                                        <p:strVal val="visible"/>
                                      </p:to>
                                    </p:set>
                                    <p:animEffect transition="in" filter="wipe(left)">
                                      <p:cBhvr>
                                        <p:cTn id="91" dur="500"/>
                                        <p:tgtEl>
                                          <p:spTgt spid="20489"/>
                                        </p:tgtEl>
                                      </p:cBhvr>
                                    </p:animEffect>
                                  </p:childTnLst>
                                </p:cTn>
                              </p:par>
                              <p:par>
                                <p:cTn id="92" presetID="22" presetClass="entr" presetSubtype="8" fill="hold" nodeType="withEffect">
                                  <p:stCondLst>
                                    <p:cond delay="0"/>
                                  </p:stCondLst>
                                  <p:childTnLst>
                                    <p:set>
                                      <p:cBhvr>
                                        <p:cTn id="93" dur="1" fill="hold">
                                          <p:stCondLst>
                                            <p:cond delay="0"/>
                                          </p:stCondLst>
                                        </p:cTn>
                                        <p:tgtEl>
                                          <p:spTgt spid="20490"/>
                                        </p:tgtEl>
                                        <p:attrNameLst>
                                          <p:attrName>style.visibility</p:attrName>
                                        </p:attrNameLst>
                                      </p:cBhvr>
                                      <p:to>
                                        <p:strVal val="visible"/>
                                      </p:to>
                                    </p:set>
                                    <p:animEffect transition="in" filter="wipe(left)">
                                      <p:cBhvr>
                                        <p:cTn id="94" dur="500"/>
                                        <p:tgtEl>
                                          <p:spTgt spid="20490"/>
                                        </p:tgtEl>
                                      </p:cBhvr>
                                    </p:animEffect>
                                  </p:childTnLst>
                                </p:cTn>
                              </p:par>
                            </p:childTnLst>
                          </p:cTn>
                        </p:par>
                        <p:par>
                          <p:cTn id="95" fill="hold">
                            <p:stCondLst>
                              <p:cond delay="3039"/>
                            </p:stCondLst>
                            <p:childTnLst>
                              <p:par>
                                <p:cTn id="96" presetID="22" presetClass="entr" presetSubtype="8" fill="hold" grpId="0" nodeType="afterEffect">
                                  <p:stCondLst>
                                    <p:cond delay="0"/>
                                  </p:stCondLst>
                                  <p:childTnLst>
                                    <p:set>
                                      <p:cBhvr>
                                        <p:cTn id="97" dur="1" fill="hold">
                                          <p:stCondLst>
                                            <p:cond delay="0"/>
                                          </p:stCondLst>
                                        </p:cTn>
                                        <p:tgtEl>
                                          <p:spTgt spid="20499"/>
                                        </p:tgtEl>
                                        <p:attrNameLst>
                                          <p:attrName>style.visibility</p:attrName>
                                        </p:attrNameLst>
                                      </p:cBhvr>
                                      <p:to>
                                        <p:strVal val="visible"/>
                                      </p:to>
                                    </p:set>
                                    <p:animEffect transition="in" filter="wipe(left)">
                                      <p:cBhvr>
                                        <p:cTn id="98" dur="500"/>
                                        <p:tgtEl>
                                          <p:spTgt spid="20499"/>
                                        </p:tgtEl>
                                      </p:cBhvr>
                                    </p:animEffect>
                                  </p:childTnLst>
                                </p:cTn>
                              </p:par>
                              <p:par>
                                <p:cTn id="99" presetID="22" presetClass="entr" presetSubtype="8" fill="hold" grpId="0" nodeType="withEffect">
                                  <p:stCondLst>
                                    <p:cond delay="0"/>
                                  </p:stCondLst>
                                  <p:childTnLst>
                                    <p:set>
                                      <p:cBhvr>
                                        <p:cTn id="100" dur="1" fill="hold">
                                          <p:stCondLst>
                                            <p:cond delay="0"/>
                                          </p:stCondLst>
                                        </p:cTn>
                                        <p:tgtEl>
                                          <p:spTgt spid="20500"/>
                                        </p:tgtEl>
                                        <p:attrNameLst>
                                          <p:attrName>style.visibility</p:attrName>
                                        </p:attrNameLst>
                                      </p:cBhvr>
                                      <p:to>
                                        <p:strVal val="visible"/>
                                      </p:to>
                                    </p:set>
                                    <p:animEffect transition="in" filter="wipe(left)">
                                      <p:cBhvr>
                                        <p:cTn id="101" dur="500"/>
                                        <p:tgtEl>
                                          <p:spTgt spid="20500"/>
                                        </p:tgtEl>
                                      </p:cBhvr>
                                    </p:animEffect>
                                  </p:childTnLst>
                                </p:cTn>
                              </p:par>
                              <p:par>
                                <p:cTn id="102" presetID="22" presetClass="entr" presetSubtype="8" fill="hold" grpId="0" nodeType="withEffect">
                                  <p:stCondLst>
                                    <p:cond delay="0"/>
                                  </p:stCondLst>
                                  <p:childTnLst>
                                    <p:set>
                                      <p:cBhvr>
                                        <p:cTn id="103" dur="1" fill="hold">
                                          <p:stCondLst>
                                            <p:cond delay="0"/>
                                          </p:stCondLst>
                                        </p:cTn>
                                        <p:tgtEl>
                                          <p:spTgt spid="20502"/>
                                        </p:tgtEl>
                                        <p:attrNameLst>
                                          <p:attrName>style.visibility</p:attrName>
                                        </p:attrNameLst>
                                      </p:cBhvr>
                                      <p:to>
                                        <p:strVal val="visible"/>
                                      </p:to>
                                    </p:set>
                                    <p:animEffect transition="in" filter="wipe(left)">
                                      <p:cBhvr>
                                        <p:cTn id="104" dur="500"/>
                                        <p:tgtEl>
                                          <p:spTgt spid="20502"/>
                                        </p:tgtEl>
                                      </p:cBhvr>
                                    </p:animEffect>
                                  </p:childTnLst>
                                </p:cTn>
                              </p:par>
                              <p:par>
                                <p:cTn id="105" presetID="22" presetClass="entr" presetSubtype="2" fill="hold" grpId="0" nodeType="withEffect">
                                  <p:stCondLst>
                                    <p:cond delay="0"/>
                                  </p:stCondLst>
                                  <p:childTnLst>
                                    <p:set>
                                      <p:cBhvr>
                                        <p:cTn id="106" dur="1" fill="hold">
                                          <p:stCondLst>
                                            <p:cond delay="0"/>
                                          </p:stCondLst>
                                        </p:cTn>
                                        <p:tgtEl>
                                          <p:spTgt spid="20501"/>
                                        </p:tgtEl>
                                        <p:attrNameLst>
                                          <p:attrName>style.visibility</p:attrName>
                                        </p:attrNameLst>
                                      </p:cBhvr>
                                      <p:to>
                                        <p:strVal val="visible"/>
                                      </p:to>
                                    </p:set>
                                    <p:animEffect transition="in" filter="wipe(right)">
                                      <p:cBhvr>
                                        <p:cTn id="107" dur="500"/>
                                        <p:tgtEl>
                                          <p:spTgt spid="205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autoUpdateAnimBg="0"/>
      <p:bldP spid="20491" grpId="0" autoUpdateAnimBg="0"/>
      <p:bldP spid="20492" grpId="0" autoUpdateAnimBg="0"/>
      <p:bldP spid="20493" grpId="0" autoUpdateAnimBg="0"/>
      <p:bldP spid="20494" grpId="0" autoUpdateAnimBg="0"/>
      <p:bldP spid="20495" grpId="0" autoUpdateAnimBg="0"/>
      <p:bldP spid="20496" grpId="0" autoUpdateAnimBg="0"/>
      <p:bldP spid="20497" grpId="0" autoUpdateAnimBg="0"/>
      <p:bldP spid="20498" grpId="0" autoUpdateAnimBg="0"/>
      <p:bldP spid="20499" grpId="0" autoUpdateAnimBg="0"/>
      <p:bldP spid="20500" grpId="0" autoUpdateAnimBg="0"/>
      <p:bldP spid="20501" grpId="0" autoUpdateAnimBg="0"/>
      <p:bldP spid="20502"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Box 31"/>
          <p:cNvSpPr txBox="1">
            <a:spLocks noChangeArrowheads="1"/>
          </p:cNvSpPr>
          <p:nvPr/>
        </p:nvSpPr>
        <p:spPr bwMode="auto">
          <a:xfrm>
            <a:off x="719138" y="133350"/>
            <a:ext cx="23399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400">
                <a:solidFill>
                  <a:schemeClr val="accent1"/>
                </a:solidFill>
                <a:latin typeface="微软雅黑" panose="020B0503020204020204" pitchFamily="34" charset="-122"/>
              </a:rPr>
              <a:t>请输入您的标题</a:t>
            </a:r>
          </a:p>
        </p:txBody>
      </p:sp>
      <p:sp>
        <p:nvSpPr>
          <p:cNvPr id="21507" name="Freeform 5"/>
          <p:cNvSpPr>
            <a:spLocks noEditPoints="1"/>
          </p:cNvSpPr>
          <p:nvPr/>
        </p:nvSpPr>
        <p:spPr bwMode="auto">
          <a:xfrm>
            <a:off x="231775" y="120650"/>
            <a:ext cx="474663" cy="473075"/>
          </a:xfrm>
          <a:custGeom>
            <a:avLst/>
            <a:gdLst>
              <a:gd name="T0" fmla="*/ 77053843 w 1462"/>
              <a:gd name="T1" fmla="*/ 0 h 1462"/>
              <a:gd name="T2" fmla="*/ 154107362 w 1462"/>
              <a:gd name="T3" fmla="*/ 76539134 h 1462"/>
              <a:gd name="T4" fmla="*/ 77053843 w 1462"/>
              <a:gd name="T5" fmla="*/ 153077945 h 1462"/>
              <a:gd name="T6" fmla="*/ 0 w 1462"/>
              <a:gd name="T7" fmla="*/ 76539134 h 1462"/>
              <a:gd name="T8" fmla="*/ 77053843 w 1462"/>
              <a:gd name="T9" fmla="*/ 0 h 1462"/>
              <a:gd name="T10" fmla="*/ 77791487 w 1462"/>
              <a:gd name="T11" fmla="*/ 32877095 h 1462"/>
              <a:gd name="T12" fmla="*/ 100349018 w 1462"/>
              <a:gd name="T13" fmla="*/ 45860447 h 1462"/>
              <a:gd name="T14" fmla="*/ 102773306 w 1462"/>
              <a:gd name="T15" fmla="*/ 41777182 h 1462"/>
              <a:gd name="T16" fmla="*/ 103089531 w 1462"/>
              <a:gd name="T17" fmla="*/ 39159414 h 1462"/>
              <a:gd name="T18" fmla="*/ 101508403 w 1462"/>
              <a:gd name="T19" fmla="*/ 37065523 h 1462"/>
              <a:gd name="T20" fmla="*/ 84853966 w 1462"/>
              <a:gd name="T21" fmla="*/ 27537366 h 1462"/>
              <a:gd name="T22" fmla="*/ 82218644 w 1462"/>
              <a:gd name="T23" fmla="*/ 27223169 h 1462"/>
              <a:gd name="T24" fmla="*/ 80110582 w 1462"/>
              <a:gd name="T25" fmla="*/ 28898346 h 1462"/>
              <a:gd name="T26" fmla="*/ 77791487 w 1462"/>
              <a:gd name="T27" fmla="*/ 32877095 h 1462"/>
              <a:gd name="T28" fmla="*/ 72837394 w 1462"/>
              <a:gd name="T29" fmla="*/ 41358145 h 1462"/>
              <a:gd name="T30" fmla="*/ 72837394 w 1462"/>
              <a:gd name="T31" fmla="*/ 41358145 h 1462"/>
              <a:gd name="T32" fmla="*/ 77791487 w 1462"/>
              <a:gd name="T33" fmla="*/ 44185270 h 1462"/>
              <a:gd name="T34" fmla="*/ 58607244 w 1462"/>
              <a:gd name="T35" fmla="*/ 77167204 h 1462"/>
              <a:gd name="T36" fmla="*/ 53758344 w 1462"/>
              <a:gd name="T37" fmla="*/ 74340080 h 1462"/>
              <a:gd name="T38" fmla="*/ 72837394 w 1462"/>
              <a:gd name="T39" fmla="*/ 41358145 h 1462"/>
              <a:gd name="T40" fmla="*/ 48593219 w 1462"/>
              <a:gd name="T41" fmla="*/ 82611774 h 1462"/>
              <a:gd name="T42" fmla="*/ 48593219 w 1462"/>
              <a:gd name="T43" fmla="*/ 82611774 h 1462"/>
              <a:gd name="T44" fmla="*/ 47223124 w 1462"/>
              <a:gd name="T45" fmla="*/ 100725822 h 1462"/>
              <a:gd name="T46" fmla="*/ 56498858 w 1462"/>
              <a:gd name="T47" fmla="*/ 105961034 h 1462"/>
              <a:gd name="T48" fmla="*/ 72204943 w 1462"/>
              <a:gd name="T49" fmla="*/ 95490609 h 1462"/>
              <a:gd name="T50" fmla="*/ 58501728 w 1462"/>
              <a:gd name="T51" fmla="*/ 91407021 h 1462"/>
              <a:gd name="T52" fmla="*/ 48593219 w 1462"/>
              <a:gd name="T53" fmla="*/ 82611774 h 1462"/>
              <a:gd name="T54" fmla="*/ 77370069 w 1462"/>
              <a:gd name="T55" fmla="*/ 102296159 h 1462"/>
              <a:gd name="T56" fmla="*/ 77370069 w 1462"/>
              <a:gd name="T57" fmla="*/ 102296159 h 1462"/>
              <a:gd name="T58" fmla="*/ 43955352 w 1462"/>
              <a:gd name="T59" fmla="*/ 124598312 h 1462"/>
              <a:gd name="T60" fmla="*/ 37314616 w 1462"/>
              <a:gd name="T61" fmla="*/ 120724404 h 1462"/>
              <a:gd name="T62" fmla="*/ 40055129 w 1462"/>
              <a:gd name="T63" fmla="*/ 80831756 h 1462"/>
              <a:gd name="T64" fmla="*/ 42374224 w 1462"/>
              <a:gd name="T65" fmla="*/ 76957848 h 1462"/>
              <a:gd name="T66" fmla="*/ 62401951 w 1462"/>
              <a:gd name="T67" fmla="*/ 42510092 h 1462"/>
              <a:gd name="T68" fmla="*/ 70412782 w 1462"/>
              <a:gd name="T69" fmla="*/ 28688989 h 1462"/>
              <a:gd name="T70" fmla="*/ 72731878 w 1462"/>
              <a:gd name="T71" fmla="*/ 24605401 h 1462"/>
              <a:gd name="T72" fmla="*/ 80110582 w 1462"/>
              <a:gd name="T73" fmla="*/ 19056315 h 1462"/>
              <a:gd name="T74" fmla="*/ 89175607 w 1462"/>
              <a:gd name="T75" fmla="*/ 20207939 h 1462"/>
              <a:gd name="T76" fmla="*/ 105724852 w 1462"/>
              <a:gd name="T77" fmla="*/ 29736097 h 1462"/>
              <a:gd name="T78" fmla="*/ 111311396 w 1462"/>
              <a:gd name="T79" fmla="*/ 36960683 h 1462"/>
              <a:gd name="T80" fmla="*/ 110152010 w 1462"/>
              <a:gd name="T81" fmla="*/ 46070127 h 1462"/>
              <a:gd name="T82" fmla="*/ 77370069 w 1462"/>
              <a:gd name="T83" fmla="*/ 102296159 h 1462"/>
              <a:gd name="T84" fmla="*/ 62190918 w 1462"/>
              <a:gd name="T85" fmla="*/ 120096010 h 1462"/>
              <a:gd name="T86" fmla="*/ 113630491 w 1462"/>
              <a:gd name="T87" fmla="*/ 120096010 h 1462"/>
              <a:gd name="T88" fmla="*/ 119111842 w 1462"/>
              <a:gd name="T89" fmla="*/ 125540579 h 1462"/>
              <a:gd name="T90" fmla="*/ 119111842 w 1462"/>
              <a:gd name="T91" fmla="*/ 125540579 h 1462"/>
              <a:gd name="T92" fmla="*/ 113630491 w 1462"/>
              <a:gd name="T93" fmla="*/ 130985148 h 1462"/>
              <a:gd name="T94" fmla="*/ 62190918 w 1462"/>
              <a:gd name="T95" fmla="*/ 130985148 h 1462"/>
              <a:gd name="T96" fmla="*/ 56709891 w 1462"/>
              <a:gd name="T97" fmla="*/ 125540579 h 1462"/>
              <a:gd name="T98" fmla="*/ 56709891 w 1462"/>
              <a:gd name="T99" fmla="*/ 125540579 h 1462"/>
              <a:gd name="T100" fmla="*/ 62190918 w 1462"/>
              <a:gd name="T101" fmla="*/ 120096010 h 146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462" h="1462">
                <a:moveTo>
                  <a:pt x="731" y="0"/>
                </a:moveTo>
                <a:cubicBezTo>
                  <a:pt x="1135" y="0"/>
                  <a:pt x="1462" y="327"/>
                  <a:pt x="1462" y="731"/>
                </a:cubicBezTo>
                <a:cubicBezTo>
                  <a:pt x="1462" y="1135"/>
                  <a:pt x="1135" y="1462"/>
                  <a:pt x="731" y="1462"/>
                </a:cubicBezTo>
                <a:cubicBezTo>
                  <a:pt x="327" y="1462"/>
                  <a:pt x="0" y="1135"/>
                  <a:pt x="0" y="731"/>
                </a:cubicBezTo>
                <a:cubicBezTo>
                  <a:pt x="0" y="327"/>
                  <a:pt x="327" y="0"/>
                  <a:pt x="731" y="0"/>
                </a:cubicBezTo>
                <a:close/>
                <a:moveTo>
                  <a:pt x="738" y="314"/>
                </a:moveTo>
                <a:lnTo>
                  <a:pt x="952" y="438"/>
                </a:lnTo>
                <a:lnTo>
                  <a:pt x="975" y="399"/>
                </a:lnTo>
                <a:cubicBezTo>
                  <a:pt x="979" y="392"/>
                  <a:pt x="980" y="383"/>
                  <a:pt x="978" y="374"/>
                </a:cubicBezTo>
                <a:cubicBezTo>
                  <a:pt x="976" y="366"/>
                  <a:pt x="971" y="359"/>
                  <a:pt x="963" y="354"/>
                </a:cubicBezTo>
                <a:lnTo>
                  <a:pt x="805" y="263"/>
                </a:lnTo>
                <a:cubicBezTo>
                  <a:pt x="798" y="259"/>
                  <a:pt x="789" y="258"/>
                  <a:pt x="780" y="260"/>
                </a:cubicBezTo>
                <a:cubicBezTo>
                  <a:pt x="772" y="262"/>
                  <a:pt x="765" y="268"/>
                  <a:pt x="760" y="276"/>
                </a:cubicBezTo>
                <a:lnTo>
                  <a:pt x="738" y="314"/>
                </a:lnTo>
                <a:close/>
                <a:moveTo>
                  <a:pt x="691" y="395"/>
                </a:moveTo>
                <a:lnTo>
                  <a:pt x="691" y="395"/>
                </a:lnTo>
                <a:lnTo>
                  <a:pt x="738" y="422"/>
                </a:lnTo>
                <a:lnTo>
                  <a:pt x="556" y="737"/>
                </a:lnTo>
                <a:lnTo>
                  <a:pt x="510" y="710"/>
                </a:lnTo>
                <a:lnTo>
                  <a:pt x="691" y="395"/>
                </a:lnTo>
                <a:close/>
                <a:moveTo>
                  <a:pt x="461" y="789"/>
                </a:moveTo>
                <a:lnTo>
                  <a:pt x="461" y="789"/>
                </a:lnTo>
                <a:lnTo>
                  <a:pt x="448" y="962"/>
                </a:lnTo>
                <a:lnTo>
                  <a:pt x="536" y="1012"/>
                </a:lnTo>
                <a:lnTo>
                  <a:pt x="685" y="912"/>
                </a:lnTo>
                <a:cubicBezTo>
                  <a:pt x="651" y="884"/>
                  <a:pt x="607" y="872"/>
                  <a:pt x="555" y="873"/>
                </a:cubicBezTo>
                <a:cubicBezTo>
                  <a:pt x="526" y="831"/>
                  <a:pt x="494" y="804"/>
                  <a:pt x="461" y="789"/>
                </a:cubicBezTo>
                <a:close/>
                <a:moveTo>
                  <a:pt x="734" y="977"/>
                </a:moveTo>
                <a:lnTo>
                  <a:pt x="734" y="977"/>
                </a:lnTo>
                <a:lnTo>
                  <a:pt x="417" y="1190"/>
                </a:lnTo>
                <a:lnTo>
                  <a:pt x="354" y="1153"/>
                </a:lnTo>
                <a:lnTo>
                  <a:pt x="380" y="772"/>
                </a:lnTo>
                <a:lnTo>
                  <a:pt x="402" y="735"/>
                </a:lnTo>
                <a:lnTo>
                  <a:pt x="592" y="406"/>
                </a:lnTo>
                <a:lnTo>
                  <a:pt x="668" y="274"/>
                </a:lnTo>
                <a:lnTo>
                  <a:pt x="690" y="235"/>
                </a:lnTo>
                <a:cubicBezTo>
                  <a:pt x="706" y="208"/>
                  <a:pt x="732" y="190"/>
                  <a:pt x="760" y="182"/>
                </a:cubicBezTo>
                <a:cubicBezTo>
                  <a:pt x="788" y="174"/>
                  <a:pt x="819" y="177"/>
                  <a:pt x="846" y="193"/>
                </a:cubicBezTo>
                <a:lnTo>
                  <a:pt x="1003" y="284"/>
                </a:lnTo>
                <a:cubicBezTo>
                  <a:pt x="1030" y="299"/>
                  <a:pt x="1049" y="325"/>
                  <a:pt x="1056" y="353"/>
                </a:cubicBezTo>
                <a:cubicBezTo>
                  <a:pt x="1064" y="381"/>
                  <a:pt x="1060" y="412"/>
                  <a:pt x="1045" y="440"/>
                </a:cubicBezTo>
                <a:cubicBezTo>
                  <a:pt x="941" y="619"/>
                  <a:pt x="838" y="798"/>
                  <a:pt x="734" y="977"/>
                </a:cubicBezTo>
                <a:close/>
                <a:moveTo>
                  <a:pt x="590" y="1147"/>
                </a:moveTo>
                <a:lnTo>
                  <a:pt x="1078" y="1147"/>
                </a:lnTo>
                <a:cubicBezTo>
                  <a:pt x="1107" y="1147"/>
                  <a:pt x="1130" y="1170"/>
                  <a:pt x="1130" y="1199"/>
                </a:cubicBezTo>
                <a:cubicBezTo>
                  <a:pt x="1130" y="1227"/>
                  <a:pt x="1107" y="1251"/>
                  <a:pt x="1078" y="1251"/>
                </a:cubicBezTo>
                <a:lnTo>
                  <a:pt x="590" y="1251"/>
                </a:lnTo>
                <a:cubicBezTo>
                  <a:pt x="562" y="1251"/>
                  <a:pt x="538" y="1227"/>
                  <a:pt x="538" y="1199"/>
                </a:cubicBezTo>
                <a:cubicBezTo>
                  <a:pt x="538" y="1170"/>
                  <a:pt x="562" y="1147"/>
                  <a:pt x="590" y="1147"/>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508" name="矩形 3"/>
          <p:cNvSpPr>
            <a:spLocks noChangeArrowheads="1"/>
          </p:cNvSpPr>
          <p:nvPr/>
        </p:nvSpPr>
        <p:spPr bwMode="auto">
          <a:xfrm rot="2700000">
            <a:off x="2973387" y="2149476"/>
            <a:ext cx="2849563" cy="2849562"/>
          </a:xfrm>
          <a:prstGeom prst="rect">
            <a:avLst/>
          </a:prstGeom>
          <a:solidFill>
            <a:srgbClr val="DEDED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21509" name="圆角矩形 4"/>
          <p:cNvSpPr>
            <a:spLocks noChangeArrowheads="1"/>
          </p:cNvSpPr>
          <p:nvPr/>
        </p:nvSpPr>
        <p:spPr bwMode="auto">
          <a:xfrm>
            <a:off x="2808288" y="2043113"/>
            <a:ext cx="1531937" cy="1530350"/>
          </a:xfrm>
          <a:prstGeom prst="roundRect">
            <a:avLst>
              <a:gd name="adj" fmla="val 16667"/>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21510" name="圆角矩形 5"/>
          <p:cNvSpPr>
            <a:spLocks noChangeArrowheads="1"/>
          </p:cNvSpPr>
          <p:nvPr/>
        </p:nvSpPr>
        <p:spPr bwMode="auto">
          <a:xfrm>
            <a:off x="4500563" y="2043113"/>
            <a:ext cx="1531937" cy="1530350"/>
          </a:xfrm>
          <a:prstGeom prst="roundRect">
            <a:avLst>
              <a:gd name="adj" fmla="val 16667"/>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21511" name="圆角矩形 6"/>
          <p:cNvSpPr>
            <a:spLocks noChangeArrowheads="1"/>
          </p:cNvSpPr>
          <p:nvPr/>
        </p:nvSpPr>
        <p:spPr bwMode="auto">
          <a:xfrm>
            <a:off x="2808288" y="3683000"/>
            <a:ext cx="1531937" cy="1531938"/>
          </a:xfrm>
          <a:prstGeom prst="roundRect">
            <a:avLst>
              <a:gd name="adj" fmla="val 16667"/>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21512" name="圆角矩形 7"/>
          <p:cNvSpPr>
            <a:spLocks noChangeArrowheads="1"/>
          </p:cNvSpPr>
          <p:nvPr/>
        </p:nvSpPr>
        <p:spPr bwMode="auto">
          <a:xfrm>
            <a:off x="4500563" y="3683000"/>
            <a:ext cx="1531937" cy="1531938"/>
          </a:xfrm>
          <a:prstGeom prst="roundRect">
            <a:avLst>
              <a:gd name="adj" fmla="val 16667"/>
            </a:avLst>
          </a:pr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21513" name="TextBox 8"/>
          <p:cNvSpPr txBox="1">
            <a:spLocks noChangeArrowheads="1"/>
          </p:cNvSpPr>
          <p:nvPr/>
        </p:nvSpPr>
        <p:spPr bwMode="auto">
          <a:xfrm>
            <a:off x="3124200" y="2436813"/>
            <a:ext cx="892175"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2200">
                <a:solidFill>
                  <a:schemeClr val="accent2"/>
                </a:solidFill>
                <a:latin typeface="微软雅黑" panose="020B0503020204020204" pitchFamily="34" charset="-122"/>
              </a:rPr>
              <a:t>标题文本</a:t>
            </a:r>
          </a:p>
        </p:txBody>
      </p:sp>
      <p:sp>
        <p:nvSpPr>
          <p:cNvPr id="21514" name="TextBox 9"/>
          <p:cNvSpPr txBox="1">
            <a:spLocks noChangeArrowheads="1"/>
          </p:cNvSpPr>
          <p:nvPr/>
        </p:nvSpPr>
        <p:spPr bwMode="auto">
          <a:xfrm>
            <a:off x="4819650" y="2424113"/>
            <a:ext cx="893763"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2200">
                <a:solidFill>
                  <a:schemeClr val="accent2"/>
                </a:solidFill>
                <a:latin typeface="微软雅黑" panose="020B0503020204020204" pitchFamily="34" charset="-122"/>
              </a:rPr>
              <a:t>标题文本</a:t>
            </a:r>
          </a:p>
        </p:txBody>
      </p:sp>
      <p:sp>
        <p:nvSpPr>
          <p:cNvPr id="21515" name="TextBox 10"/>
          <p:cNvSpPr txBox="1">
            <a:spLocks noChangeArrowheads="1"/>
          </p:cNvSpPr>
          <p:nvPr/>
        </p:nvSpPr>
        <p:spPr bwMode="auto">
          <a:xfrm>
            <a:off x="3124200" y="4078288"/>
            <a:ext cx="892175"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2200">
                <a:solidFill>
                  <a:schemeClr val="accent2"/>
                </a:solidFill>
                <a:latin typeface="微软雅黑" panose="020B0503020204020204" pitchFamily="34" charset="-122"/>
              </a:rPr>
              <a:t>标题文本</a:t>
            </a:r>
          </a:p>
        </p:txBody>
      </p:sp>
      <p:sp>
        <p:nvSpPr>
          <p:cNvPr id="21516" name="TextBox 11"/>
          <p:cNvSpPr txBox="1">
            <a:spLocks noChangeArrowheads="1"/>
          </p:cNvSpPr>
          <p:nvPr/>
        </p:nvSpPr>
        <p:spPr bwMode="auto">
          <a:xfrm>
            <a:off x="4819650" y="4064000"/>
            <a:ext cx="893763"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2200">
                <a:solidFill>
                  <a:schemeClr val="accent2"/>
                </a:solidFill>
                <a:latin typeface="微软雅黑" panose="020B0503020204020204" pitchFamily="34" charset="-122"/>
              </a:rPr>
              <a:t>标题文本</a:t>
            </a:r>
          </a:p>
        </p:txBody>
      </p:sp>
      <p:sp>
        <p:nvSpPr>
          <p:cNvPr id="21517" name="TextBox 12"/>
          <p:cNvSpPr txBox="1">
            <a:spLocks noChangeArrowheads="1"/>
          </p:cNvSpPr>
          <p:nvPr/>
        </p:nvSpPr>
        <p:spPr bwMode="auto">
          <a:xfrm>
            <a:off x="6300788" y="2312988"/>
            <a:ext cx="180816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a:solidFill>
                  <a:schemeClr val="accent1"/>
                </a:solidFill>
                <a:latin typeface="微软雅黑" panose="020B0503020204020204" pitchFamily="34" charset="-122"/>
              </a:rPr>
              <a:t>文字内容文字内容文字内容文字</a:t>
            </a:r>
          </a:p>
        </p:txBody>
      </p:sp>
      <p:sp>
        <p:nvSpPr>
          <p:cNvPr id="21518" name="TextBox 13"/>
          <p:cNvSpPr txBox="1">
            <a:spLocks noChangeArrowheads="1"/>
          </p:cNvSpPr>
          <p:nvPr/>
        </p:nvSpPr>
        <p:spPr bwMode="auto">
          <a:xfrm>
            <a:off x="6300788" y="4333875"/>
            <a:ext cx="18081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a:solidFill>
                  <a:schemeClr val="accent1"/>
                </a:solidFill>
                <a:latin typeface="微软雅黑" panose="020B0503020204020204" pitchFamily="34" charset="-122"/>
              </a:rPr>
              <a:t>文字内容文字内容文字内容文字</a:t>
            </a:r>
          </a:p>
        </p:txBody>
      </p:sp>
      <p:sp>
        <p:nvSpPr>
          <p:cNvPr id="21519" name="TextBox 14"/>
          <p:cNvSpPr txBox="1">
            <a:spLocks noChangeArrowheads="1"/>
          </p:cNvSpPr>
          <p:nvPr/>
        </p:nvSpPr>
        <p:spPr bwMode="auto">
          <a:xfrm>
            <a:off x="733425" y="2312988"/>
            <a:ext cx="180816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a:solidFill>
                  <a:schemeClr val="accent1"/>
                </a:solidFill>
                <a:latin typeface="微软雅黑" panose="020B0503020204020204" pitchFamily="34" charset="-122"/>
              </a:rPr>
              <a:t>文字内容文字内容文字内容文字</a:t>
            </a:r>
          </a:p>
        </p:txBody>
      </p:sp>
      <p:sp>
        <p:nvSpPr>
          <p:cNvPr id="21520" name="TextBox 15"/>
          <p:cNvSpPr txBox="1">
            <a:spLocks noChangeArrowheads="1"/>
          </p:cNvSpPr>
          <p:nvPr/>
        </p:nvSpPr>
        <p:spPr bwMode="auto">
          <a:xfrm>
            <a:off x="733425" y="4333875"/>
            <a:ext cx="18081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a:solidFill>
                  <a:schemeClr val="accent1"/>
                </a:solidFill>
                <a:latin typeface="微软雅黑" panose="020B0503020204020204" pitchFamily="34" charset="-122"/>
              </a:rPr>
              <a:t>文字内容文字内容文字内容文字</a:t>
            </a:r>
          </a:p>
        </p:txBody>
      </p:sp>
    </p:spTree>
  </p:cSld>
  <p:clrMapOvr>
    <a:masterClrMapping/>
  </p:clrMapOvr>
  <p:transition spd="slow" advTm="5769">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1507"/>
                                        </p:tgtEl>
                                        <p:attrNameLst>
                                          <p:attrName>style.visibility</p:attrName>
                                        </p:attrNameLst>
                                      </p:cBhvr>
                                      <p:to>
                                        <p:strVal val="visible"/>
                                      </p:to>
                                    </p:set>
                                    <p:anim calcmode="lin" valueType="num">
                                      <p:cBhvr>
                                        <p:cTn id="7" dur="400" fill="hold"/>
                                        <p:tgtEl>
                                          <p:spTgt spid="21507"/>
                                        </p:tgtEl>
                                        <p:attrNameLst>
                                          <p:attrName>ppt_w</p:attrName>
                                        </p:attrNameLst>
                                      </p:cBhvr>
                                      <p:tavLst>
                                        <p:tav tm="0">
                                          <p:val>
                                            <p:fltVal val="0"/>
                                          </p:val>
                                        </p:tav>
                                        <p:tav tm="100000">
                                          <p:val>
                                            <p:strVal val="#ppt_w"/>
                                          </p:val>
                                        </p:tav>
                                      </p:tavLst>
                                    </p:anim>
                                    <p:anim calcmode="lin" valueType="num">
                                      <p:cBhvr>
                                        <p:cTn id="8" dur="400" fill="hold"/>
                                        <p:tgtEl>
                                          <p:spTgt spid="21507"/>
                                        </p:tgtEl>
                                        <p:attrNameLst>
                                          <p:attrName>ppt_h</p:attrName>
                                        </p:attrNameLst>
                                      </p:cBhvr>
                                      <p:tavLst>
                                        <p:tav tm="0">
                                          <p:val>
                                            <p:fltVal val="0"/>
                                          </p:val>
                                        </p:tav>
                                        <p:tav tm="100000">
                                          <p:val>
                                            <p:strVal val="#ppt_h"/>
                                          </p:val>
                                        </p:tav>
                                      </p:tavLst>
                                    </p:anim>
                                    <p:animEffect transition="in" filter="fade">
                                      <p:cBhvr>
                                        <p:cTn id="9" dur="400"/>
                                        <p:tgtEl>
                                          <p:spTgt spid="21507"/>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21506"/>
                                        </p:tgtEl>
                                        <p:attrNameLst>
                                          <p:attrName>style.visibility</p:attrName>
                                        </p:attrNameLst>
                                      </p:cBhvr>
                                      <p:to>
                                        <p:strVal val="visible"/>
                                      </p:to>
                                    </p:set>
                                    <p:anim calcmode="lin" valueType="num">
                                      <p:cBhvr>
                                        <p:cTn id="13" dur="400" fill="hold"/>
                                        <p:tgtEl>
                                          <p:spTgt spid="21506"/>
                                        </p:tgtEl>
                                        <p:attrNameLst>
                                          <p:attrName>ppt_x</p:attrName>
                                        </p:attrNameLst>
                                      </p:cBhvr>
                                      <p:tavLst>
                                        <p:tav tm="0">
                                          <p:val>
                                            <p:strVal val="#ppt_x"/>
                                          </p:val>
                                        </p:tav>
                                        <p:tav tm="50000">
                                          <p:val>
                                            <p:strVal val="#ppt_x+.1"/>
                                          </p:val>
                                        </p:tav>
                                        <p:tav tm="100000">
                                          <p:val>
                                            <p:strVal val="#ppt_x"/>
                                          </p:val>
                                        </p:tav>
                                      </p:tavLst>
                                    </p:anim>
                                    <p:anim calcmode="lin" valueType="num">
                                      <p:cBhvr>
                                        <p:cTn id="14" dur="400" fill="hold"/>
                                        <p:tgtEl>
                                          <p:spTgt spid="21506"/>
                                        </p:tgtEl>
                                        <p:attrNameLst>
                                          <p:attrName>ppt_y</p:attrName>
                                        </p:attrNameLst>
                                      </p:cBhvr>
                                      <p:tavLst>
                                        <p:tav tm="0">
                                          <p:val>
                                            <p:strVal val="#ppt_y"/>
                                          </p:val>
                                        </p:tav>
                                        <p:tav tm="100000">
                                          <p:val>
                                            <p:strVal val="#ppt_y"/>
                                          </p:val>
                                        </p:tav>
                                      </p:tavLst>
                                    </p:anim>
                                    <p:anim calcmode="lin" valueType="num">
                                      <p:cBhvr>
                                        <p:cTn id="15" dur="400" fill="hold"/>
                                        <p:tgtEl>
                                          <p:spTgt spid="21506"/>
                                        </p:tgtEl>
                                        <p:attrNameLst>
                                          <p:attrName>ppt_h</p:attrName>
                                        </p:attrNameLst>
                                      </p:cBhvr>
                                      <p:tavLst>
                                        <p:tav tm="0">
                                          <p:val>
                                            <p:strVal val="#ppt_h/10"/>
                                          </p:val>
                                        </p:tav>
                                        <p:tav tm="50000">
                                          <p:val>
                                            <p:strVal val="#ppt_h+.01"/>
                                          </p:val>
                                        </p:tav>
                                        <p:tav tm="100000">
                                          <p:val>
                                            <p:strVal val="#ppt_h"/>
                                          </p:val>
                                        </p:tav>
                                      </p:tavLst>
                                    </p:anim>
                                    <p:anim calcmode="lin" valueType="num">
                                      <p:cBhvr>
                                        <p:cTn id="16" dur="400" fill="hold"/>
                                        <p:tgtEl>
                                          <p:spTgt spid="21506"/>
                                        </p:tgtEl>
                                        <p:attrNameLst>
                                          <p:attrName>ppt_w</p:attrName>
                                        </p:attrNameLst>
                                      </p:cBhvr>
                                      <p:tavLst>
                                        <p:tav tm="0">
                                          <p:val>
                                            <p:strVal val="#ppt_w/10"/>
                                          </p:val>
                                        </p:tav>
                                        <p:tav tm="50000">
                                          <p:val>
                                            <p:strVal val="#ppt_w+.01"/>
                                          </p:val>
                                        </p:tav>
                                        <p:tav tm="100000">
                                          <p:val>
                                            <p:strVal val="#ppt_w"/>
                                          </p:val>
                                        </p:tav>
                                      </p:tavLst>
                                    </p:anim>
                                    <p:animEffect transition="in" filter="fade">
                                      <p:cBhvr>
                                        <p:cTn id="17" dur="400" tmFilter="0,0; .5, 1; 1, 1"/>
                                        <p:tgtEl>
                                          <p:spTgt spid="21506"/>
                                        </p:tgtEl>
                                      </p:cBhvr>
                                    </p:animEffect>
                                  </p:childTnLst>
                                </p:cTn>
                              </p:par>
                            </p:childTnLst>
                          </p:cTn>
                        </p:par>
                        <p:par>
                          <p:cTn id="18" fill="hold">
                            <p:stCondLst>
                              <p:cond delay="1039"/>
                            </p:stCondLst>
                            <p:childTnLst>
                              <p:par>
                                <p:cTn id="19" presetID="10" presetClass="entr" presetSubtype="0" fill="hold" grpId="0" nodeType="afterEffect">
                                  <p:stCondLst>
                                    <p:cond delay="0"/>
                                  </p:stCondLst>
                                  <p:childTnLst>
                                    <p:set>
                                      <p:cBhvr>
                                        <p:cTn id="20" dur="1" fill="hold">
                                          <p:stCondLst>
                                            <p:cond delay="0"/>
                                          </p:stCondLst>
                                        </p:cTn>
                                        <p:tgtEl>
                                          <p:spTgt spid="21508"/>
                                        </p:tgtEl>
                                        <p:attrNameLst>
                                          <p:attrName>style.visibility</p:attrName>
                                        </p:attrNameLst>
                                      </p:cBhvr>
                                      <p:to>
                                        <p:strVal val="visible"/>
                                      </p:to>
                                    </p:set>
                                    <p:anim calcmode="lin" valueType="num">
                                      <p:cBhvr>
                                        <p:cTn id="21" dur="1000" fill="hold"/>
                                        <p:tgtEl>
                                          <p:spTgt spid="21508"/>
                                        </p:tgtEl>
                                        <p:attrNameLst>
                                          <p:attrName>ppt_w</p:attrName>
                                        </p:attrNameLst>
                                      </p:cBhvr>
                                      <p:tavLst>
                                        <p:tav tm="0">
                                          <p:val>
                                            <p:fltVal val="0"/>
                                          </p:val>
                                        </p:tav>
                                        <p:tav tm="100000">
                                          <p:val>
                                            <p:strVal val="#ppt_w"/>
                                          </p:val>
                                        </p:tav>
                                      </p:tavLst>
                                    </p:anim>
                                    <p:anim calcmode="lin" valueType="num">
                                      <p:cBhvr>
                                        <p:cTn id="22" dur="1000" fill="hold"/>
                                        <p:tgtEl>
                                          <p:spTgt spid="21508"/>
                                        </p:tgtEl>
                                        <p:attrNameLst>
                                          <p:attrName>ppt_h</p:attrName>
                                        </p:attrNameLst>
                                      </p:cBhvr>
                                      <p:tavLst>
                                        <p:tav tm="0">
                                          <p:val>
                                            <p:fltVal val="0"/>
                                          </p:val>
                                        </p:tav>
                                        <p:tav tm="100000">
                                          <p:val>
                                            <p:strVal val="#ppt_h"/>
                                          </p:val>
                                        </p:tav>
                                      </p:tavLst>
                                    </p:anim>
                                    <p:animEffect transition="in" filter="fade">
                                      <p:cBhvr>
                                        <p:cTn id="23" dur="1000"/>
                                        <p:tgtEl>
                                          <p:spTgt spid="21508"/>
                                        </p:tgtEl>
                                      </p:cBhvr>
                                    </p:animEffect>
                                  </p:childTnLst>
                                </p:cTn>
                              </p:par>
                              <p:par>
                                <p:cTn id="24" presetID="8" presetClass="emph" presetSubtype="0" fill="hold" grpId="1" nodeType="withEffect">
                                  <p:stCondLst>
                                    <p:cond delay="0"/>
                                  </p:stCondLst>
                                  <p:childTnLst>
                                    <p:animRot by="21600000">
                                      <p:cBhvr>
                                        <p:cTn id="25" dur="1000" fill="hold"/>
                                        <p:tgtEl>
                                          <p:spTgt spid="21508"/>
                                        </p:tgtEl>
                                        <p:attrNameLst>
                                          <p:attrName>r</p:attrName>
                                        </p:attrNameLst>
                                      </p:cBhvr>
                                    </p:animRot>
                                  </p:childTnLst>
                                </p:cTn>
                              </p:par>
                            </p:childTnLst>
                          </p:cTn>
                        </p:par>
                        <p:par>
                          <p:cTn id="26" fill="hold">
                            <p:stCondLst>
                              <p:cond delay="2039"/>
                            </p:stCondLst>
                            <p:childTnLst>
                              <p:par>
                                <p:cTn id="27" presetID="1" presetClass="entr" presetSubtype="0" fill="hold" grpId="0" nodeType="afterEffect">
                                  <p:stCondLst>
                                    <p:cond delay="0"/>
                                  </p:stCondLst>
                                  <p:childTnLst>
                                    <p:set>
                                      <p:cBhvr>
                                        <p:cTn id="28" dur="1" fill="hold">
                                          <p:stCondLst>
                                            <p:cond delay="0"/>
                                          </p:stCondLst>
                                        </p:cTn>
                                        <p:tgtEl>
                                          <p:spTgt spid="21509"/>
                                        </p:tgtEl>
                                        <p:attrNameLst>
                                          <p:attrName>style.visibility</p:attrName>
                                        </p:attrNameLst>
                                      </p:cBhvr>
                                      <p:to>
                                        <p:strVal val="visible"/>
                                      </p:to>
                                    </p:set>
                                  </p:childTnLst>
                                </p:cTn>
                              </p:par>
                              <p:par>
                                <p:cTn id="29" presetID="10" presetClass="entr" presetSubtype="0" fill="hold" grpId="1" nodeType="withEffect">
                                  <p:stCondLst>
                                    <p:cond delay="0"/>
                                  </p:stCondLst>
                                  <p:childTnLst>
                                    <p:set>
                                      <p:cBhvr>
                                        <p:cTn id="30" dur="1" fill="hold">
                                          <p:stCondLst>
                                            <p:cond delay="0"/>
                                          </p:stCondLst>
                                        </p:cTn>
                                        <p:tgtEl>
                                          <p:spTgt spid="21509"/>
                                        </p:tgtEl>
                                        <p:attrNameLst>
                                          <p:attrName>style.visibility</p:attrName>
                                        </p:attrNameLst>
                                      </p:cBhvr>
                                      <p:to>
                                        <p:strVal val="visible"/>
                                      </p:to>
                                    </p:set>
                                    <p:anim calcmode="lin" valueType="num">
                                      <p:cBhvr>
                                        <p:cTn id="31" dur="500" fill="hold"/>
                                        <p:tgtEl>
                                          <p:spTgt spid="21509"/>
                                        </p:tgtEl>
                                        <p:attrNameLst>
                                          <p:attrName>ppt_w</p:attrName>
                                        </p:attrNameLst>
                                      </p:cBhvr>
                                      <p:tavLst>
                                        <p:tav tm="0">
                                          <p:val>
                                            <p:fltVal val="0"/>
                                          </p:val>
                                        </p:tav>
                                        <p:tav tm="100000">
                                          <p:val>
                                            <p:strVal val="#ppt_w"/>
                                          </p:val>
                                        </p:tav>
                                      </p:tavLst>
                                    </p:anim>
                                    <p:anim calcmode="lin" valueType="num">
                                      <p:cBhvr>
                                        <p:cTn id="32" dur="500" fill="hold"/>
                                        <p:tgtEl>
                                          <p:spTgt spid="21509"/>
                                        </p:tgtEl>
                                        <p:attrNameLst>
                                          <p:attrName>ppt_h</p:attrName>
                                        </p:attrNameLst>
                                      </p:cBhvr>
                                      <p:tavLst>
                                        <p:tav tm="0">
                                          <p:val>
                                            <p:fltVal val="0"/>
                                          </p:val>
                                        </p:tav>
                                        <p:tav tm="100000">
                                          <p:val>
                                            <p:strVal val="#ppt_h"/>
                                          </p:val>
                                        </p:tav>
                                      </p:tavLst>
                                    </p:anim>
                                    <p:animEffect transition="in" filter="fade">
                                      <p:cBhvr>
                                        <p:cTn id="33" dur="500"/>
                                        <p:tgtEl>
                                          <p:spTgt spid="21509"/>
                                        </p:tgtEl>
                                      </p:cBhvr>
                                    </p:animEffect>
                                  </p:childTnLst>
                                </p:cTn>
                              </p:par>
                              <p:par>
                                <p:cTn id="34" presetID="49" presetClass="path" presetSubtype="0" accel="50000" decel="50000" fill="hold" grpId="2" nodeType="withEffect">
                                  <p:stCondLst>
                                    <p:cond delay="0"/>
                                  </p:stCondLst>
                                  <p:childTnLst>
                                    <p:animMotion origin="layout" path="M 1.38889E-6 -1.9334E-6 L 0.09358 0.12188 " pathEditMode="relative" rAng="0" ptsTypes="AA">
                                      <p:cBhvr>
                                        <p:cTn id="35" dur="500" spd="-99800" fill="hold"/>
                                        <p:tgtEl>
                                          <p:spTgt spid="21509"/>
                                        </p:tgtEl>
                                        <p:attrNameLst>
                                          <p:attrName>ppt_x</p:attrName>
                                          <p:attrName>ppt_y</p:attrName>
                                        </p:attrNameLst>
                                      </p:cBhvr>
                                      <p:rCtr x="4700" y="6100"/>
                                    </p:animMotion>
                                  </p:childTnLst>
                                </p:cTn>
                              </p:par>
                              <p:par>
                                <p:cTn id="36" presetID="1" presetClass="entr" presetSubtype="0" fill="hold" grpId="0" nodeType="withEffect">
                                  <p:stCondLst>
                                    <p:cond delay="0"/>
                                  </p:stCondLst>
                                  <p:childTnLst>
                                    <p:set>
                                      <p:cBhvr>
                                        <p:cTn id="37" dur="1" fill="hold">
                                          <p:stCondLst>
                                            <p:cond delay="0"/>
                                          </p:stCondLst>
                                        </p:cTn>
                                        <p:tgtEl>
                                          <p:spTgt spid="21510"/>
                                        </p:tgtEl>
                                        <p:attrNameLst>
                                          <p:attrName>style.visibility</p:attrName>
                                        </p:attrNameLst>
                                      </p:cBhvr>
                                      <p:to>
                                        <p:strVal val="visible"/>
                                      </p:to>
                                    </p:set>
                                  </p:childTnLst>
                                </p:cTn>
                              </p:par>
                              <p:par>
                                <p:cTn id="38" presetID="10" presetClass="entr" presetSubtype="0" fill="hold" grpId="1" nodeType="withEffect">
                                  <p:stCondLst>
                                    <p:cond delay="0"/>
                                  </p:stCondLst>
                                  <p:childTnLst>
                                    <p:set>
                                      <p:cBhvr>
                                        <p:cTn id="39" dur="1" fill="hold">
                                          <p:stCondLst>
                                            <p:cond delay="0"/>
                                          </p:stCondLst>
                                        </p:cTn>
                                        <p:tgtEl>
                                          <p:spTgt spid="21510"/>
                                        </p:tgtEl>
                                        <p:attrNameLst>
                                          <p:attrName>style.visibility</p:attrName>
                                        </p:attrNameLst>
                                      </p:cBhvr>
                                      <p:to>
                                        <p:strVal val="visible"/>
                                      </p:to>
                                    </p:set>
                                    <p:anim calcmode="lin" valueType="num">
                                      <p:cBhvr>
                                        <p:cTn id="40" dur="500" fill="hold"/>
                                        <p:tgtEl>
                                          <p:spTgt spid="21510"/>
                                        </p:tgtEl>
                                        <p:attrNameLst>
                                          <p:attrName>ppt_w</p:attrName>
                                        </p:attrNameLst>
                                      </p:cBhvr>
                                      <p:tavLst>
                                        <p:tav tm="0">
                                          <p:val>
                                            <p:fltVal val="0"/>
                                          </p:val>
                                        </p:tav>
                                        <p:tav tm="100000">
                                          <p:val>
                                            <p:strVal val="#ppt_w"/>
                                          </p:val>
                                        </p:tav>
                                      </p:tavLst>
                                    </p:anim>
                                    <p:anim calcmode="lin" valueType="num">
                                      <p:cBhvr>
                                        <p:cTn id="41" dur="500" fill="hold"/>
                                        <p:tgtEl>
                                          <p:spTgt spid="21510"/>
                                        </p:tgtEl>
                                        <p:attrNameLst>
                                          <p:attrName>ppt_h</p:attrName>
                                        </p:attrNameLst>
                                      </p:cBhvr>
                                      <p:tavLst>
                                        <p:tav tm="0">
                                          <p:val>
                                            <p:fltVal val="0"/>
                                          </p:val>
                                        </p:tav>
                                        <p:tav tm="100000">
                                          <p:val>
                                            <p:strVal val="#ppt_h"/>
                                          </p:val>
                                        </p:tav>
                                      </p:tavLst>
                                    </p:anim>
                                    <p:animEffect transition="in" filter="fade">
                                      <p:cBhvr>
                                        <p:cTn id="42" dur="500"/>
                                        <p:tgtEl>
                                          <p:spTgt spid="21510"/>
                                        </p:tgtEl>
                                      </p:cBhvr>
                                    </p:animEffect>
                                  </p:childTnLst>
                                </p:cTn>
                              </p:par>
                              <p:par>
                                <p:cTn id="43" presetID="49" presetClass="path" presetSubtype="0" accel="50000" decel="50000" fill="hold" grpId="2" nodeType="withEffect">
                                  <p:stCondLst>
                                    <p:cond delay="0"/>
                                  </p:stCondLst>
                                  <p:childTnLst>
                                    <p:animMotion origin="layout" path="M 1.94444E-6 -1.9334E-6 L -0.09149 0.12188 " pathEditMode="relative" rAng="0" ptsTypes="AA">
                                      <p:cBhvr>
                                        <p:cTn id="44" dur="500" spd="-99800" fill="hold"/>
                                        <p:tgtEl>
                                          <p:spTgt spid="21510"/>
                                        </p:tgtEl>
                                        <p:attrNameLst>
                                          <p:attrName>ppt_x</p:attrName>
                                          <p:attrName>ppt_y</p:attrName>
                                        </p:attrNameLst>
                                      </p:cBhvr>
                                      <p:rCtr x="-4400" y="6100"/>
                                    </p:animMotion>
                                  </p:childTnLst>
                                </p:cTn>
                              </p:par>
                              <p:par>
                                <p:cTn id="45" presetID="1" presetClass="entr" presetSubtype="0" fill="hold" grpId="0" nodeType="withEffect">
                                  <p:stCondLst>
                                    <p:cond delay="0"/>
                                  </p:stCondLst>
                                  <p:childTnLst>
                                    <p:set>
                                      <p:cBhvr>
                                        <p:cTn id="46" dur="1" fill="hold">
                                          <p:stCondLst>
                                            <p:cond delay="0"/>
                                          </p:stCondLst>
                                        </p:cTn>
                                        <p:tgtEl>
                                          <p:spTgt spid="21512"/>
                                        </p:tgtEl>
                                        <p:attrNameLst>
                                          <p:attrName>style.visibility</p:attrName>
                                        </p:attrNameLst>
                                      </p:cBhvr>
                                      <p:to>
                                        <p:strVal val="visible"/>
                                      </p:to>
                                    </p:set>
                                  </p:childTnLst>
                                </p:cTn>
                              </p:par>
                              <p:par>
                                <p:cTn id="47" presetID="10" presetClass="entr" presetSubtype="0" fill="hold" grpId="1" nodeType="withEffect">
                                  <p:stCondLst>
                                    <p:cond delay="0"/>
                                  </p:stCondLst>
                                  <p:childTnLst>
                                    <p:set>
                                      <p:cBhvr>
                                        <p:cTn id="48" dur="1" fill="hold">
                                          <p:stCondLst>
                                            <p:cond delay="0"/>
                                          </p:stCondLst>
                                        </p:cTn>
                                        <p:tgtEl>
                                          <p:spTgt spid="21512"/>
                                        </p:tgtEl>
                                        <p:attrNameLst>
                                          <p:attrName>style.visibility</p:attrName>
                                        </p:attrNameLst>
                                      </p:cBhvr>
                                      <p:to>
                                        <p:strVal val="visible"/>
                                      </p:to>
                                    </p:set>
                                    <p:anim calcmode="lin" valueType="num">
                                      <p:cBhvr>
                                        <p:cTn id="49" dur="500" fill="hold"/>
                                        <p:tgtEl>
                                          <p:spTgt spid="21512"/>
                                        </p:tgtEl>
                                        <p:attrNameLst>
                                          <p:attrName>ppt_w</p:attrName>
                                        </p:attrNameLst>
                                      </p:cBhvr>
                                      <p:tavLst>
                                        <p:tav tm="0">
                                          <p:val>
                                            <p:fltVal val="0"/>
                                          </p:val>
                                        </p:tav>
                                        <p:tav tm="100000">
                                          <p:val>
                                            <p:strVal val="#ppt_w"/>
                                          </p:val>
                                        </p:tav>
                                      </p:tavLst>
                                    </p:anim>
                                    <p:anim calcmode="lin" valueType="num">
                                      <p:cBhvr>
                                        <p:cTn id="50" dur="500" fill="hold"/>
                                        <p:tgtEl>
                                          <p:spTgt spid="21512"/>
                                        </p:tgtEl>
                                        <p:attrNameLst>
                                          <p:attrName>ppt_h</p:attrName>
                                        </p:attrNameLst>
                                      </p:cBhvr>
                                      <p:tavLst>
                                        <p:tav tm="0">
                                          <p:val>
                                            <p:fltVal val="0"/>
                                          </p:val>
                                        </p:tav>
                                        <p:tav tm="100000">
                                          <p:val>
                                            <p:strVal val="#ppt_h"/>
                                          </p:val>
                                        </p:tav>
                                      </p:tavLst>
                                    </p:anim>
                                    <p:animEffect transition="in" filter="fade">
                                      <p:cBhvr>
                                        <p:cTn id="51" dur="500"/>
                                        <p:tgtEl>
                                          <p:spTgt spid="21512"/>
                                        </p:tgtEl>
                                      </p:cBhvr>
                                    </p:animEffect>
                                  </p:childTnLst>
                                </p:cTn>
                              </p:par>
                              <p:par>
                                <p:cTn id="52" presetID="49" presetClass="path" presetSubtype="0" accel="50000" decel="50000" fill="hold" grpId="2" nodeType="withEffect">
                                  <p:stCondLst>
                                    <p:cond delay="0"/>
                                  </p:stCondLst>
                                  <p:childTnLst>
                                    <p:animMotion origin="layout" path="M 1.94444E-6 -1.10083E-6 L -0.09149 -0.11702 " pathEditMode="relative" rAng="0" ptsTypes="AA">
                                      <p:cBhvr>
                                        <p:cTn id="53" dur="500" spd="-99800" fill="hold"/>
                                        <p:tgtEl>
                                          <p:spTgt spid="21512"/>
                                        </p:tgtEl>
                                        <p:attrNameLst>
                                          <p:attrName>ppt_x</p:attrName>
                                          <p:attrName>ppt_y</p:attrName>
                                        </p:attrNameLst>
                                      </p:cBhvr>
                                      <p:rCtr x="-4400" y="-5700"/>
                                    </p:animMotion>
                                  </p:childTnLst>
                                </p:cTn>
                              </p:par>
                              <p:par>
                                <p:cTn id="54" presetID="1" presetClass="entr" presetSubtype="0" fill="hold" grpId="0" nodeType="withEffect">
                                  <p:stCondLst>
                                    <p:cond delay="0"/>
                                  </p:stCondLst>
                                  <p:childTnLst>
                                    <p:set>
                                      <p:cBhvr>
                                        <p:cTn id="55" dur="1" fill="hold">
                                          <p:stCondLst>
                                            <p:cond delay="0"/>
                                          </p:stCondLst>
                                        </p:cTn>
                                        <p:tgtEl>
                                          <p:spTgt spid="21511"/>
                                        </p:tgtEl>
                                        <p:attrNameLst>
                                          <p:attrName>style.visibility</p:attrName>
                                        </p:attrNameLst>
                                      </p:cBhvr>
                                      <p:to>
                                        <p:strVal val="visible"/>
                                      </p:to>
                                    </p:set>
                                  </p:childTnLst>
                                </p:cTn>
                              </p:par>
                              <p:par>
                                <p:cTn id="56" presetID="10" presetClass="entr" presetSubtype="0" fill="hold" grpId="1" nodeType="withEffect">
                                  <p:stCondLst>
                                    <p:cond delay="0"/>
                                  </p:stCondLst>
                                  <p:childTnLst>
                                    <p:set>
                                      <p:cBhvr>
                                        <p:cTn id="57" dur="1" fill="hold">
                                          <p:stCondLst>
                                            <p:cond delay="0"/>
                                          </p:stCondLst>
                                        </p:cTn>
                                        <p:tgtEl>
                                          <p:spTgt spid="21511"/>
                                        </p:tgtEl>
                                        <p:attrNameLst>
                                          <p:attrName>style.visibility</p:attrName>
                                        </p:attrNameLst>
                                      </p:cBhvr>
                                      <p:to>
                                        <p:strVal val="visible"/>
                                      </p:to>
                                    </p:set>
                                    <p:anim calcmode="lin" valueType="num">
                                      <p:cBhvr>
                                        <p:cTn id="58" dur="500" fill="hold"/>
                                        <p:tgtEl>
                                          <p:spTgt spid="21511"/>
                                        </p:tgtEl>
                                        <p:attrNameLst>
                                          <p:attrName>ppt_w</p:attrName>
                                        </p:attrNameLst>
                                      </p:cBhvr>
                                      <p:tavLst>
                                        <p:tav tm="0">
                                          <p:val>
                                            <p:fltVal val="0"/>
                                          </p:val>
                                        </p:tav>
                                        <p:tav tm="100000">
                                          <p:val>
                                            <p:strVal val="#ppt_w"/>
                                          </p:val>
                                        </p:tav>
                                      </p:tavLst>
                                    </p:anim>
                                    <p:anim calcmode="lin" valueType="num">
                                      <p:cBhvr>
                                        <p:cTn id="59" dur="500" fill="hold"/>
                                        <p:tgtEl>
                                          <p:spTgt spid="21511"/>
                                        </p:tgtEl>
                                        <p:attrNameLst>
                                          <p:attrName>ppt_h</p:attrName>
                                        </p:attrNameLst>
                                      </p:cBhvr>
                                      <p:tavLst>
                                        <p:tav tm="0">
                                          <p:val>
                                            <p:fltVal val="0"/>
                                          </p:val>
                                        </p:tav>
                                        <p:tav tm="100000">
                                          <p:val>
                                            <p:strVal val="#ppt_h"/>
                                          </p:val>
                                        </p:tav>
                                      </p:tavLst>
                                    </p:anim>
                                    <p:animEffect transition="in" filter="fade">
                                      <p:cBhvr>
                                        <p:cTn id="60" dur="500"/>
                                        <p:tgtEl>
                                          <p:spTgt spid="21511"/>
                                        </p:tgtEl>
                                      </p:cBhvr>
                                    </p:animEffect>
                                  </p:childTnLst>
                                </p:cTn>
                              </p:par>
                              <p:par>
                                <p:cTn id="61" presetID="49" presetClass="path" presetSubtype="0" accel="50000" decel="50000" fill="hold" grpId="2" nodeType="withEffect">
                                  <p:stCondLst>
                                    <p:cond delay="0"/>
                                  </p:stCondLst>
                                  <p:childTnLst>
                                    <p:animMotion origin="layout" path="M 1.38889E-6 -1.10083E-6 L 0.09358 -0.11702 " pathEditMode="relative" rAng="0" ptsTypes="AA">
                                      <p:cBhvr>
                                        <p:cTn id="62" dur="500" spd="-99800" fill="hold"/>
                                        <p:tgtEl>
                                          <p:spTgt spid="21511"/>
                                        </p:tgtEl>
                                        <p:attrNameLst>
                                          <p:attrName>ppt_x</p:attrName>
                                          <p:attrName>ppt_y</p:attrName>
                                        </p:attrNameLst>
                                      </p:cBhvr>
                                      <p:rCtr x="4700" y="-5700"/>
                                    </p:animMotion>
                                  </p:childTnLst>
                                </p:cTn>
                              </p:par>
                            </p:childTnLst>
                          </p:cTn>
                        </p:par>
                        <p:par>
                          <p:cTn id="63" fill="hold">
                            <p:stCondLst>
                              <p:cond delay="2039"/>
                            </p:stCondLst>
                            <p:childTnLst>
                              <p:par>
                                <p:cTn id="64" presetID="31" presetClass="entr" presetSubtype="0" fill="hold" grpId="0" nodeType="afterEffect">
                                  <p:stCondLst>
                                    <p:cond delay="0"/>
                                  </p:stCondLst>
                                  <p:childTnLst>
                                    <p:set>
                                      <p:cBhvr>
                                        <p:cTn id="65" dur="1" fill="hold">
                                          <p:stCondLst>
                                            <p:cond delay="0"/>
                                          </p:stCondLst>
                                        </p:cTn>
                                        <p:tgtEl>
                                          <p:spTgt spid="21513"/>
                                        </p:tgtEl>
                                        <p:attrNameLst>
                                          <p:attrName>style.visibility</p:attrName>
                                        </p:attrNameLst>
                                      </p:cBhvr>
                                      <p:to>
                                        <p:strVal val="visible"/>
                                      </p:to>
                                    </p:set>
                                    <p:anim calcmode="lin" valueType="num">
                                      <p:cBhvr>
                                        <p:cTn id="66" dur="500" fill="hold"/>
                                        <p:tgtEl>
                                          <p:spTgt spid="21513"/>
                                        </p:tgtEl>
                                        <p:attrNameLst>
                                          <p:attrName>ppt_w</p:attrName>
                                        </p:attrNameLst>
                                      </p:cBhvr>
                                      <p:tavLst>
                                        <p:tav tm="0">
                                          <p:val>
                                            <p:fltVal val="0"/>
                                          </p:val>
                                        </p:tav>
                                        <p:tav tm="100000">
                                          <p:val>
                                            <p:strVal val="#ppt_w"/>
                                          </p:val>
                                        </p:tav>
                                      </p:tavLst>
                                    </p:anim>
                                    <p:anim calcmode="lin" valueType="num">
                                      <p:cBhvr>
                                        <p:cTn id="67" dur="500" fill="hold"/>
                                        <p:tgtEl>
                                          <p:spTgt spid="21513"/>
                                        </p:tgtEl>
                                        <p:attrNameLst>
                                          <p:attrName>ppt_h</p:attrName>
                                        </p:attrNameLst>
                                      </p:cBhvr>
                                      <p:tavLst>
                                        <p:tav tm="0">
                                          <p:val>
                                            <p:fltVal val="0"/>
                                          </p:val>
                                        </p:tav>
                                        <p:tav tm="100000">
                                          <p:val>
                                            <p:strVal val="#ppt_h"/>
                                          </p:val>
                                        </p:tav>
                                      </p:tavLst>
                                    </p:anim>
                                    <p:anim calcmode="lin" valueType="num">
                                      <p:cBhvr>
                                        <p:cTn id="68" dur="500" fill="hold"/>
                                        <p:tgtEl>
                                          <p:spTgt spid="21513"/>
                                        </p:tgtEl>
                                        <p:attrNameLst>
                                          <p:attrName>style.rotation</p:attrName>
                                        </p:attrNameLst>
                                      </p:cBhvr>
                                      <p:tavLst>
                                        <p:tav tm="0">
                                          <p:val>
                                            <p:fltVal val="90"/>
                                          </p:val>
                                        </p:tav>
                                        <p:tav tm="100000">
                                          <p:val>
                                            <p:fltVal val="0"/>
                                          </p:val>
                                        </p:tav>
                                      </p:tavLst>
                                    </p:anim>
                                    <p:animEffect transition="in" filter="fade">
                                      <p:cBhvr>
                                        <p:cTn id="69" dur="500"/>
                                        <p:tgtEl>
                                          <p:spTgt spid="21513"/>
                                        </p:tgtEl>
                                      </p:cBhvr>
                                    </p:animEffect>
                                  </p:childTnLst>
                                </p:cTn>
                              </p:par>
                            </p:childTnLst>
                          </p:cTn>
                        </p:par>
                        <p:par>
                          <p:cTn id="70" fill="hold">
                            <p:stCondLst>
                              <p:cond delay="2539"/>
                            </p:stCondLst>
                            <p:childTnLst>
                              <p:par>
                                <p:cTn id="71" presetID="22" presetClass="entr" presetSubtype="2" fill="hold" grpId="0" nodeType="afterEffect">
                                  <p:stCondLst>
                                    <p:cond delay="0"/>
                                  </p:stCondLst>
                                  <p:childTnLst>
                                    <p:set>
                                      <p:cBhvr>
                                        <p:cTn id="72" dur="1" fill="hold">
                                          <p:stCondLst>
                                            <p:cond delay="0"/>
                                          </p:stCondLst>
                                        </p:cTn>
                                        <p:tgtEl>
                                          <p:spTgt spid="21519"/>
                                        </p:tgtEl>
                                        <p:attrNameLst>
                                          <p:attrName>style.visibility</p:attrName>
                                        </p:attrNameLst>
                                      </p:cBhvr>
                                      <p:to>
                                        <p:strVal val="visible"/>
                                      </p:to>
                                    </p:set>
                                    <p:animEffect transition="in" filter="wipe(right)">
                                      <p:cBhvr>
                                        <p:cTn id="73" dur="500"/>
                                        <p:tgtEl>
                                          <p:spTgt spid="21519"/>
                                        </p:tgtEl>
                                      </p:cBhvr>
                                    </p:animEffect>
                                  </p:childTnLst>
                                </p:cTn>
                              </p:par>
                            </p:childTnLst>
                          </p:cTn>
                        </p:par>
                        <p:par>
                          <p:cTn id="74" fill="hold">
                            <p:stCondLst>
                              <p:cond delay="3039"/>
                            </p:stCondLst>
                            <p:childTnLst>
                              <p:par>
                                <p:cTn id="75" presetID="31" presetClass="entr" presetSubtype="0" fill="hold" grpId="0" nodeType="afterEffect">
                                  <p:stCondLst>
                                    <p:cond delay="0"/>
                                  </p:stCondLst>
                                  <p:childTnLst>
                                    <p:set>
                                      <p:cBhvr>
                                        <p:cTn id="76" dur="1" fill="hold">
                                          <p:stCondLst>
                                            <p:cond delay="0"/>
                                          </p:stCondLst>
                                        </p:cTn>
                                        <p:tgtEl>
                                          <p:spTgt spid="21514"/>
                                        </p:tgtEl>
                                        <p:attrNameLst>
                                          <p:attrName>style.visibility</p:attrName>
                                        </p:attrNameLst>
                                      </p:cBhvr>
                                      <p:to>
                                        <p:strVal val="visible"/>
                                      </p:to>
                                    </p:set>
                                    <p:anim calcmode="lin" valueType="num">
                                      <p:cBhvr>
                                        <p:cTn id="77" dur="500" fill="hold"/>
                                        <p:tgtEl>
                                          <p:spTgt spid="21514"/>
                                        </p:tgtEl>
                                        <p:attrNameLst>
                                          <p:attrName>ppt_w</p:attrName>
                                        </p:attrNameLst>
                                      </p:cBhvr>
                                      <p:tavLst>
                                        <p:tav tm="0">
                                          <p:val>
                                            <p:fltVal val="0"/>
                                          </p:val>
                                        </p:tav>
                                        <p:tav tm="100000">
                                          <p:val>
                                            <p:strVal val="#ppt_w"/>
                                          </p:val>
                                        </p:tav>
                                      </p:tavLst>
                                    </p:anim>
                                    <p:anim calcmode="lin" valueType="num">
                                      <p:cBhvr>
                                        <p:cTn id="78" dur="500" fill="hold"/>
                                        <p:tgtEl>
                                          <p:spTgt spid="21514"/>
                                        </p:tgtEl>
                                        <p:attrNameLst>
                                          <p:attrName>ppt_h</p:attrName>
                                        </p:attrNameLst>
                                      </p:cBhvr>
                                      <p:tavLst>
                                        <p:tav tm="0">
                                          <p:val>
                                            <p:fltVal val="0"/>
                                          </p:val>
                                        </p:tav>
                                        <p:tav tm="100000">
                                          <p:val>
                                            <p:strVal val="#ppt_h"/>
                                          </p:val>
                                        </p:tav>
                                      </p:tavLst>
                                    </p:anim>
                                    <p:anim calcmode="lin" valueType="num">
                                      <p:cBhvr>
                                        <p:cTn id="79" dur="500" fill="hold"/>
                                        <p:tgtEl>
                                          <p:spTgt spid="21514"/>
                                        </p:tgtEl>
                                        <p:attrNameLst>
                                          <p:attrName>style.rotation</p:attrName>
                                        </p:attrNameLst>
                                      </p:cBhvr>
                                      <p:tavLst>
                                        <p:tav tm="0">
                                          <p:val>
                                            <p:fltVal val="90"/>
                                          </p:val>
                                        </p:tav>
                                        <p:tav tm="100000">
                                          <p:val>
                                            <p:fltVal val="0"/>
                                          </p:val>
                                        </p:tav>
                                      </p:tavLst>
                                    </p:anim>
                                    <p:animEffect transition="in" filter="fade">
                                      <p:cBhvr>
                                        <p:cTn id="80" dur="500"/>
                                        <p:tgtEl>
                                          <p:spTgt spid="21514"/>
                                        </p:tgtEl>
                                      </p:cBhvr>
                                    </p:animEffect>
                                  </p:childTnLst>
                                </p:cTn>
                              </p:par>
                            </p:childTnLst>
                          </p:cTn>
                        </p:par>
                        <p:par>
                          <p:cTn id="81" fill="hold">
                            <p:stCondLst>
                              <p:cond delay="3539"/>
                            </p:stCondLst>
                            <p:childTnLst>
                              <p:par>
                                <p:cTn id="82" presetID="22" presetClass="entr" presetSubtype="8" fill="hold" grpId="0" nodeType="afterEffect">
                                  <p:stCondLst>
                                    <p:cond delay="0"/>
                                  </p:stCondLst>
                                  <p:childTnLst>
                                    <p:set>
                                      <p:cBhvr>
                                        <p:cTn id="83" dur="1" fill="hold">
                                          <p:stCondLst>
                                            <p:cond delay="0"/>
                                          </p:stCondLst>
                                        </p:cTn>
                                        <p:tgtEl>
                                          <p:spTgt spid="21517"/>
                                        </p:tgtEl>
                                        <p:attrNameLst>
                                          <p:attrName>style.visibility</p:attrName>
                                        </p:attrNameLst>
                                      </p:cBhvr>
                                      <p:to>
                                        <p:strVal val="visible"/>
                                      </p:to>
                                    </p:set>
                                    <p:animEffect transition="in" filter="wipe(left)">
                                      <p:cBhvr>
                                        <p:cTn id="84" dur="500"/>
                                        <p:tgtEl>
                                          <p:spTgt spid="21517"/>
                                        </p:tgtEl>
                                      </p:cBhvr>
                                    </p:animEffect>
                                  </p:childTnLst>
                                </p:cTn>
                              </p:par>
                            </p:childTnLst>
                          </p:cTn>
                        </p:par>
                        <p:par>
                          <p:cTn id="85" fill="hold">
                            <p:stCondLst>
                              <p:cond delay="4039"/>
                            </p:stCondLst>
                            <p:childTnLst>
                              <p:par>
                                <p:cTn id="86" presetID="31" presetClass="entr" presetSubtype="0" fill="hold" grpId="0" nodeType="afterEffect">
                                  <p:stCondLst>
                                    <p:cond delay="0"/>
                                  </p:stCondLst>
                                  <p:childTnLst>
                                    <p:set>
                                      <p:cBhvr>
                                        <p:cTn id="87" dur="1" fill="hold">
                                          <p:stCondLst>
                                            <p:cond delay="0"/>
                                          </p:stCondLst>
                                        </p:cTn>
                                        <p:tgtEl>
                                          <p:spTgt spid="21515"/>
                                        </p:tgtEl>
                                        <p:attrNameLst>
                                          <p:attrName>style.visibility</p:attrName>
                                        </p:attrNameLst>
                                      </p:cBhvr>
                                      <p:to>
                                        <p:strVal val="visible"/>
                                      </p:to>
                                    </p:set>
                                    <p:anim calcmode="lin" valueType="num">
                                      <p:cBhvr>
                                        <p:cTn id="88" dur="500" fill="hold"/>
                                        <p:tgtEl>
                                          <p:spTgt spid="21515"/>
                                        </p:tgtEl>
                                        <p:attrNameLst>
                                          <p:attrName>ppt_w</p:attrName>
                                        </p:attrNameLst>
                                      </p:cBhvr>
                                      <p:tavLst>
                                        <p:tav tm="0">
                                          <p:val>
                                            <p:fltVal val="0"/>
                                          </p:val>
                                        </p:tav>
                                        <p:tav tm="100000">
                                          <p:val>
                                            <p:strVal val="#ppt_w"/>
                                          </p:val>
                                        </p:tav>
                                      </p:tavLst>
                                    </p:anim>
                                    <p:anim calcmode="lin" valueType="num">
                                      <p:cBhvr>
                                        <p:cTn id="89" dur="500" fill="hold"/>
                                        <p:tgtEl>
                                          <p:spTgt spid="21515"/>
                                        </p:tgtEl>
                                        <p:attrNameLst>
                                          <p:attrName>ppt_h</p:attrName>
                                        </p:attrNameLst>
                                      </p:cBhvr>
                                      <p:tavLst>
                                        <p:tav tm="0">
                                          <p:val>
                                            <p:fltVal val="0"/>
                                          </p:val>
                                        </p:tav>
                                        <p:tav tm="100000">
                                          <p:val>
                                            <p:strVal val="#ppt_h"/>
                                          </p:val>
                                        </p:tav>
                                      </p:tavLst>
                                    </p:anim>
                                    <p:anim calcmode="lin" valueType="num">
                                      <p:cBhvr>
                                        <p:cTn id="90" dur="500" fill="hold"/>
                                        <p:tgtEl>
                                          <p:spTgt spid="21515"/>
                                        </p:tgtEl>
                                        <p:attrNameLst>
                                          <p:attrName>style.rotation</p:attrName>
                                        </p:attrNameLst>
                                      </p:cBhvr>
                                      <p:tavLst>
                                        <p:tav tm="0">
                                          <p:val>
                                            <p:fltVal val="90"/>
                                          </p:val>
                                        </p:tav>
                                        <p:tav tm="100000">
                                          <p:val>
                                            <p:fltVal val="0"/>
                                          </p:val>
                                        </p:tav>
                                      </p:tavLst>
                                    </p:anim>
                                    <p:animEffect transition="in" filter="fade">
                                      <p:cBhvr>
                                        <p:cTn id="91" dur="500"/>
                                        <p:tgtEl>
                                          <p:spTgt spid="21515"/>
                                        </p:tgtEl>
                                      </p:cBhvr>
                                    </p:animEffect>
                                  </p:childTnLst>
                                </p:cTn>
                              </p:par>
                            </p:childTnLst>
                          </p:cTn>
                        </p:par>
                        <p:par>
                          <p:cTn id="92" fill="hold">
                            <p:stCondLst>
                              <p:cond delay="4539"/>
                            </p:stCondLst>
                            <p:childTnLst>
                              <p:par>
                                <p:cTn id="93" presetID="22" presetClass="entr" presetSubtype="2" fill="hold" grpId="0" nodeType="afterEffect">
                                  <p:stCondLst>
                                    <p:cond delay="0"/>
                                  </p:stCondLst>
                                  <p:childTnLst>
                                    <p:set>
                                      <p:cBhvr>
                                        <p:cTn id="94" dur="1" fill="hold">
                                          <p:stCondLst>
                                            <p:cond delay="0"/>
                                          </p:stCondLst>
                                        </p:cTn>
                                        <p:tgtEl>
                                          <p:spTgt spid="21520"/>
                                        </p:tgtEl>
                                        <p:attrNameLst>
                                          <p:attrName>style.visibility</p:attrName>
                                        </p:attrNameLst>
                                      </p:cBhvr>
                                      <p:to>
                                        <p:strVal val="visible"/>
                                      </p:to>
                                    </p:set>
                                    <p:animEffect transition="in" filter="wipe(right)">
                                      <p:cBhvr>
                                        <p:cTn id="95" dur="500"/>
                                        <p:tgtEl>
                                          <p:spTgt spid="21520"/>
                                        </p:tgtEl>
                                      </p:cBhvr>
                                    </p:animEffect>
                                  </p:childTnLst>
                                </p:cTn>
                              </p:par>
                            </p:childTnLst>
                          </p:cTn>
                        </p:par>
                        <p:par>
                          <p:cTn id="96" fill="hold">
                            <p:stCondLst>
                              <p:cond delay="5039"/>
                            </p:stCondLst>
                            <p:childTnLst>
                              <p:par>
                                <p:cTn id="97" presetID="31" presetClass="entr" presetSubtype="0" fill="hold" grpId="0" nodeType="afterEffect">
                                  <p:stCondLst>
                                    <p:cond delay="0"/>
                                  </p:stCondLst>
                                  <p:childTnLst>
                                    <p:set>
                                      <p:cBhvr>
                                        <p:cTn id="98" dur="1" fill="hold">
                                          <p:stCondLst>
                                            <p:cond delay="0"/>
                                          </p:stCondLst>
                                        </p:cTn>
                                        <p:tgtEl>
                                          <p:spTgt spid="21516"/>
                                        </p:tgtEl>
                                        <p:attrNameLst>
                                          <p:attrName>style.visibility</p:attrName>
                                        </p:attrNameLst>
                                      </p:cBhvr>
                                      <p:to>
                                        <p:strVal val="visible"/>
                                      </p:to>
                                    </p:set>
                                    <p:anim calcmode="lin" valueType="num">
                                      <p:cBhvr>
                                        <p:cTn id="99" dur="500" fill="hold"/>
                                        <p:tgtEl>
                                          <p:spTgt spid="21516"/>
                                        </p:tgtEl>
                                        <p:attrNameLst>
                                          <p:attrName>ppt_w</p:attrName>
                                        </p:attrNameLst>
                                      </p:cBhvr>
                                      <p:tavLst>
                                        <p:tav tm="0">
                                          <p:val>
                                            <p:fltVal val="0"/>
                                          </p:val>
                                        </p:tav>
                                        <p:tav tm="100000">
                                          <p:val>
                                            <p:strVal val="#ppt_w"/>
                                          </p:val>
                                        </p:tav>
                                      </p:tavLst>
                                    </p:anim>
                                    <p:anim calcmode="lin" valueType="num">
                                      <p:cBhvr>
                                        <p:cTn id="100" dur="500" fill="hold"/>
                                        <p:tgtEl>
                                          <p:spTgt spid="21516"/>
                                        </p:tgtEl>
                                        <p:attrNameLst>
                                          <p:attrName>ppt_h</p:attrName>
                                        </p:attrNameLst>
                                      </p:cBhvr>
                                      <p:tavLst>
                                        <p:tav tm="0">
                                          <p:val>
                                            <p:fltVal val="0"/>
                                          </p:val>
                                        </p:tav>
                                        <p:tav tm="100000">
                                          <p:val>
                                            <p:strVal val="#ppt_h"/>
                                          </p:val>
                                        </p:tav>
                                      </p:tavLst>
                                    </p:anim>
                                    <p:anim calcmode="lin" valueType="num">
                                      <p:cBhvr>
                                        <p:cTn id="101" dur="500" fill="hold"/>
                                        <p:tgtEl>
                                          <p:spTgt spid="21516"/>
                                        </p:tgtEl>
                                        <p:attrNameLst>
                                          <p:attrName>style.rotation</p:attrName>
                                        </p:attrNameLst>
                                      </p:cBhvr>
                                      <p:tavLst>
                                        <p:tav tm="0">
                                          <p:val>
                                            <p:fltVal val="90"/>
                                          </p:val>
                                        </p:tav>
                                        <p:tav tm="100000">
                                          <p:val>
                                            <p:fltVal val="0"/>
                                          </p:val>
                                        </p:tav>
                                      </p:tavLst>
                                    </p:anim>
                                    <p:animEffect transition="in" filter="fade">
                                      <p:cBhvr>
                                        <p:cTn id="102" dur="500"/>
                                        <p:tgtEl>
                                          <p:spTgt spid="21516"/>
                                        </p:tgtEl>
                                      </p:cBhvr>
                                    </p:animEffect>
                                  </p:childTnLst>
                                </p:cTn>
                              </p:par>
                            </p:childTnLst>
                          </p:cTn>
                        </p:par>
                        <p:par>
                          <p:cTn id="103" fill="hold">
                            <p:stCondLst>
                              <p:cond delay="5539"/>
                            </p:stCondLst>
                            <p:childTnLst>
                              <p:par>
                                <p:cTn id="104" presetID="22" presetClass="entr" presetSubtype="8" fill="hold" grpId="0" nodeType="afterEffect">
                                  <p:stCondLst>
                                    <p:cond delay="0"/>
                                  </p:stCondLst>
                                  <p:childTnLst>
                                    <p:set>
                                      <p:cBhvr>
                                        <p:cTn id="105" dur="1" fill="hold">
                                          <p:stCondLst>
                                            <p:cond delay="0"/>
                                          </p:stCondLst>
                                        </p:cTn>
                                        <p:tgtEl>
                                          <p:spTgt spid="21518"/>
                                        </p:tgtEl>
                                        <p:attrNameLst>
                                          <p:attrName>style.visibility</p:attrName>
                                        </p:attrNameLst>
                                      </p:cBhvr>
                                      <p:to>
                                        <p:strVal val="visible"/>
                                      </p:to>
                                    </p:set>
                                    <p:animEffect transition="in" filter="wipe(left)">
                                      <p:cBhvr>
                                        <p:cTn id="106" dur="500"/>
                                        <p:tgtEl>
                                          <p:spTgt spid="215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autoUpdateAnimBg="0"/>
      <p:bldP spid="21508" grpId="0" animBg="1" autoUpdateAnimBg="0"/>
      <p:bldP spid="21508" grpId="1" animBg="1" autoUpdateAnimBg="0"/>
      <p:bldP spid="21509" grpId="0" animBg="1" autoUpdateAnimBg="0"/>
      <p:bldP spid="21509" grpId="1" animBg="1" autoUpdateAnimBg="0"/>
      <p:bldP spid="21509" grpId="2" animBg="1" autoUpdateAnimBg="0"/>
      <p:bldP spid="21510" grpId="0" animBg="1" autoUpdateAnimBg="0"/>
      <p:bldP spid="21510" grpId="1" animBg="1" autoUpdateAnimBg="0"/>
      <p:bldP spid="21510" grpId="2" animBg="1" autoUpdateAnimBg="0"/>
      <p:bldP spid="21511" grpId="0" animBg="1" autoUpdateAnimBg="0"/>
      <p:bldP spid="21511" grpId="1" animBg="1" autoUpdateAnimBg="0"/>
      <p:bldP spid="21511" grpId="2" animBg="1" autoUpdateAnimBg="0"/>
      <p:bldP spid="21512" grpId="0" animBg="1" autoUpdateAnimBg="0"/>
      <p:bldP spid="21512" grpId="1" animBg="1" autoUpdateAnimBg="0"/>
      <p:bldP spid="21512" grpId="2" animBg="1" autoUpdateAnimBg="0"/>
      <p:bldP spid="21513" grpId="0" autoUpdateAnimBg="0"/>
      <p:bldP spid="21514" grpId="0" autoUpdateAnimBg="0"/>
      <p:bldP spid="21515" grpId="0" autoUpdateAnimBg="0"/>
      <p:bldP spid="21516" grpId="0" autoUpdateAnimBg="0"/>
      <p:bldP spid="21517" grpId="0" autoUpdateAnimBg="0"/>
      <p:bldP spid="21518" grpId="0" autoUpdateAnimBg="0"/>
      <p:bldP spid="21519" grpId="0" autoUpdateAnimBg="0"/>
      <p:bldP spid="21520"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31"/>
          <p:cNvSpPr txBox="1">
            <a:spLocks noChangeArrowheads="1"/>
          </p:cNvSpPr>
          <p:nvPr/>
        </p:nvSpPr>
        <p:spPr bwMode="auto">
          <a:xfrm>
            <a:off x="719138" y="133350"/>
            <a:ext cx="23399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400">
                <a:solidFill>
                  <a:schemeClr val="accent1"/>
                </a:solidFill>
                <a:latin typeface="微软雅黑" panose="020B0503020204020204" pitchFamily="34" charset="-122"/>
              </a:rPr>
              <a:t>请输入您的标题</a:t>
            </a:r>
          </a:p>
        </p:txBody>
      </p:sp>
      <p:sp>
        <p:nvSpPr>
          <p:cNvPr id="22531" name="Freeform 5"/>
          <p:cNvSpPr>
            <a:spLocks noEditPoints="1"/>
          </p:cNvSpPr>
          <p:nvPr/>
        </p:nvSpPr>
        <p:spPr bwMode="auto">
          <a:xfrm>
            <a:off x="231775" y="120650"/>
            <a:ext cx="474663" cy="473075"/>
          </a:xfrm>
          <a:custGeom>
            <a:avLst/>
            <a:gdLst>
              <a:gd name="T0" fmla="*/ 77053843 w 1462"/>
              <a:gd name="T1" fmla="*/ 0 h 1462"/>
              <a:gd name="T2" fmla="*/ 154107362 w 1462"/>
              <a:gd name="T3" fmla="*/ 76539134 h 1462"/>
              <a:gd name="T4" fmla="*/ 77053843 w 1462"/>
              <a:gd name="T5" fmla="*/ 153077945 h 1462"/>
              <a:gd name="T6" fmla="*/ 0 w 1462"/>
              <a:gd name="T7" fmla="*/ 76539134 h 1462"/>
              <a:gd name="T8" fmla="*/ 77053843 w 1462"/>
              <a:gd name="T9" fmla="*/ 0 h 1462"/>
              <a:gd name="T10" fmla="*/ 77791487 w 1462"/>
              <a:gd name="T11" fmla="*/ 32877095 h 1462"/>
              <a:gd name="T12" fmla="*/ 100349018 w 1462"/>
              <a:gd name="T13" fmla="*/ 45860447 h 1462"/>
              <a:gd name="T14" fmla="*/ 102773306 w 1462"/>
              <a:gd name="T15" fmla="*/ 41777182 h 1462"/>
              <a:gd name="T16" fmla="*/ 103089531 w 1462"/>
              <a:gd name="T17" fmla="*/ 39159414 h 1462"/>
              <a:gd name="T18" fmla="*/ 101508403 w 1462"/>
              <a:gd name="T19" fmla="*/ 37065523 h 1462"/>
              <a:gd name="T20" fmla="*/ 84853966 w 1462"/>
              <a:gd name="T21" fmla="*/ 27537366 h 1462"/>
              <a:gd name="T22" fmla="*/ 82218644 w 1462"/>
              <a:gd name="T23" fmla="*/ 27223169 h 1462"/>
              <a:gd name="T24" fmla="*/ 80110582 w 1462"/>
              <a:gd name="T25" fmla="*/ 28898346 h 1462"/>
              <a:gd name="T26" fmla="*/ 77791487 w 1462"/>
              <a:gd name="T27" fmla="*/ 32877095 h 1462"/>
              <a:gd name="T28" fmla="*/ 72837394 w 1462"/>
              <a:gd name="T29" fmla="*/ 41358145 h 1462"/>
              <a:gd name="T30" fmla="*/ 72837394 w 1462"/>
              <a:gd name="T31" fmla="*/ 41358145 h 1462"/>
              <a:gd name="T32" fmla="*/ 77791487 w 1462"/>
              <a:gd name="T33" fmla="*/ 44185270 h 1462"/>
              <a:gd name="T34" fmla="*/ 58607244 w 1462"/>
              <a:gd name="T35" fmla="*/ 77167204 h 1462"/>
              <a:gd name="T36" fmla="*/ 53758344 w 1462"/>
              <a:gd name="T37" fmla="*/ 74340080 h 1462"/>
              <a:gd name="T38" fmla="*/ 72837394 w 1462"/>
              <a:gd name="T39" fmla="*/ 41358145 h 1462"/>
              <a:gd name="T40" fmla="*/ 48593219 w 1462"/>
              <a:gd name="T41" fmla="*/ 82611774 h 1462"/>
              <a:gd name="T42" fmla="*/ 48593219 w 1462"/>
              <a:gd name="T43" fmla="*/ 82611774 h 1462"/>
              <a:gd name="T44" fmla="*/ 47223124 w 1462"/>
              <a:gd name="T45" fmla="*/ 100725822 h 1462"/>
              <a:gd name="T46" fmla="*/ 56498858 w 1462"/>
              <a:gd name="T47" fmla="*/ 105961034 h 1462"/>
              <a:gd name="T48" fmla="*/ 72204943 w 1462"/>
              <a:gd name="T49" fmla="*/ 95490609 h 1462"/>
              <a:gd name="T50" fmla="*/ 58501728 w 1462"/>
              <a:gd name="T51" fmla="*/ 91407021 h 1462"/>
              <a:gd name="T52" fmla="*/ 48593219 w 1462"/>
              <a:gd name="T53" fmla="*/ 82611774 h 1462"/>
              <a:gd name="T54" fmla="*/ 77370069 w 1462"/>
              <a:gd name="T55" fmla="*/ 102296159 h 1462"/>
              <a:gd name="T56" fmla="*/ 77370069 w 1462"/>
              <a:gd name="T57" fmla="*/ 102296159 h 1462"/>
              <a:gd name="T58" fmla="*/ 43955352 w 1462"/>
              <a:gd name="T59" fmla="*/ 124598312 h 1462"/>
              <a:gd name="T60" fmla="*/ 37314616 w 1462"/>
              <a:gd name="T61" fmla="*/ 120724404 h 1462"/>
              <a:gd name="T62" fmla="*/ 40055129 w 1462"/>
              <a:gd name="T63" fmla="*/ 80831756 h 1462"/>
              <a:gd name="T64" fmla="*/ 42374224 w 1462"/>
              <a:gd name="T65" fmla="*/ 76957848 h 1462"/>
              <a:gd name="T66" fmla="*/ 62401951 w 1462"/>
              <a:gd name="T67" fmla="*/ 42510092 h 1462"/>
              <a:gd name="T68" fmla="*/ 70412782 w 1462"/>
              <a:gd name="T69" fmla="*/ 28688989 h 1462"/>
              <a:gd name="T70" fmla="*/ 72731878 w 1462"/>
              <a:gd name="T71" fmla="*/ 24605401 h 1462"/>
              <a:gd name="T72" fmla="*/ 80110582 w 1462"/>
              <a:gd name="T73" fmla="*/ 19056315 h 1462"/>
              <a:gd name="T74" fmla="*/ 89175607 w 1462"/>
              <a:gd name="T75" fmla="*/ 20207939 h 1462"/>
              <a:gd name="T76" fmla="*/ 105724852 w 1462"/>
              <a:gd name="T77" fmla="*/ 29736097 h 1462"/>
              <a:gd name="T78" fmla="*/ 111311396 w 1462"/>
              <a:gd name="T79" fmla="*/ 36960683 h 1462"/>
              <a:gd name="T80" fmla="*/ 110152010 w 1462"/>
              <a:gd name="T81" fmla="*/ 46070127 h 1462"/>
              <a:gd name="T82" fmla="*/ 77370069 w 1462"/>
              <a:gd name="T83" fmla="*/ 102296159 h 1462"/>
              <a:gd name="T84" fmla="*/ 62190918 w 1462"/>
              <a:gd name="T85" fmla="*/ 120096010 h 1462"/>
              <a:gd name="T86" fmla="*/ 113630491 w 1462"/>
              <a:gd name="T87" fmla="*/ 120096010 h 1462"/>
              <a:gd name="T88" fmla="*/ 119111842 w 1462"/>
              <a:gd name="T89" fmla="*/ 125540579 h 1462"/>
              <a:gd name="T90" fmla="*/ 119111842 w 1462"/>
              <a:gd name="T91" fmla="*/ 125540579 h 1462"/>
              <a:gd name="T92" fmla="*/ 113630491 w 1462"/>
              <a:gd name="T93" fmla="*/ 130985148 h 1462"/>
              <a:gd name="T94" fmla="*/ 62190918 w 1462"/>
              <a:gd name="T95" fmla="*/ 130985148 h 1462"/>
              <a:gd name="T96" fmla="*/ 56709891 w 1462"/>
              <a:gd name="T97" fmla="*/ 125540579 h 1462"/>
              <a:gd name="T98" fmla="*/ 56709891 w 1462"/>
              <a:gd name="T99" fmla="*/ 125540579 h 1462"/>
              <a:gd name="T100" fmla="*/ 62190918 w 1462"/>
              <a:gd name="T101" fmla="*/ 120096010 h 146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462" h="1462">
                <a:moveTo>
                  <a:pt x="731" y="0"/>
                </a:moveTo>
                <a:cubicBezTo>
                  <a:pt x="1135" y="0"/>
                  <a:pt x="1462" y="327"/>
                  <a:pt x="1462" y="731"/>
                </a:cubicBezTo>
                <a:cubicBezTo>
                  <a:pt x="1462" y="1135"/>
                  <a:pt x="1135" y="1462"/>
                  <a:pt x="731" y="1462"/>
                </a:cubicBezTo>
                <a:cubicBezTo>
                  <a:pt x="327" y="1462"/>
                  <a:pt x="0" y="1135"/>
                  <a:pt x="0" y="731"/>
                </a:cubicBezTo>
                <a:cubicBezTo>
                  <a:pt x="0" y="327"/>
                  <a:pt x="327" y="0"/>
                  <a:pt x="731" y="0"/>
                </a:cubicBezTo>
                <a:close/>
                <a:moveTo>
                  <a:pt x="738" y="314"/>
                </a:moveTo>
                <a:lnTo>
                  <a:pt x="952" y="438"/>
                </a:lnTo>
                <a:lnTo>
                  <a:pt x="975" y="399"/>
                </a:lnTo>
                <a:cubicBezTo>
                  <a:pt x="979" y="392"/>
                  <a:pt x="980" y="383"/>
                  <a:pt x="978" y="374"/>
                </a:cubicBezTo>
                <a:cubicBezTo>
                  <a:pt x="976" y="366"/>
                  <a:pt x="971" y="359"/>
                  <a:pt x="963" y="354"/>
                </a:cubicBezTo>
                <a:lnTo>
                  <a:pt x="805" y="263"/>
                </a:lnTo>
                <a:cubicBezTo>
                  <a:pt x="798" y="259"/>
                  <a:pt x="789" y="258"/>
                  <a:pt x="780" y="260"/>
                </a:cubicBezTo>
                <a:cubicBezTo>
                  <a:pt x="772" y="262"/>
                  <a:pt x="765" y="268"/>
                  <a:pt x="760" y="276"/>
                </a:cubicBezTo>
                <a:lnTo>
                  <a:pt x="738" y="314"/>
                </a:lnTo>
                <a:close/>
                <a:moveTo>
                  <a:pt x="691" y="395"/>
                </a:moveTo>
                <a:lnTo>
                  <a:pt x="691" y="395"/>
                </a:lnTo>
                <a:lnTo>
                  <a:pt x="738" y="422"/>
                </a:lnTo>
                <a:lnTo>
                  <a:pt x="556" y="737"/>
                </a:lnTo>
                <a:lnTo>
                  <a:pt x="510" y="710"/>
                </a:lnTo>
                <a:lnTo>
                  <a:pt x="691" y="395"/>
                </a:lnTo>
                <a:close/>
                <a:moveTo>
                  <a:pt x="461" y="789"/>
                </a:moveTo>
                <a:lnTo>
                  <a:pt x="461" y="789"/>
                </a:lnTo>
                <a:lnTo>
                  <a:pt x="448" y="962"/>
                </a:lnTo>
                <a:lnTo>
                  <a:pt x="536" y="1012"/>
                </a:lnTo>
                <a:lnTo>
                  <a:pt x="685" y="912"/>
                </a:lnTo>
                <a:cubicBezTo>
                  <a:pt x="651" y="884"/>
                  <a:pt x="607" y="872"/>
                  <a:pt x="555" y="873"/>
                </a:cubicBezTo>
                <a:cubicBezTo>
                  <a:pt x="526" y="831"/>
                  <a:pt x="494" y="804"/>
                  <a:pt x="461" y="789"/>
                </a:cubicBezTo>
                <a:close/>
                <a:moveTo>
                  <a:pt x="734" y="977"/>
                </a:moveTo>
                <a:lnTo>
                  <a:pt x="734" y="977"/>
                </a:lnTo>
                <a:lnTo>
                  <a:pt x="417" y="1190"/>
                </a:lnTo>
                <a:lnTo>
                  <a:pt x="354" y="1153"/>
                </a:lnTo>
                <a:lnTo>
                  <a:pt x="380" y="772"/>
                </a:lnTo>
                <a:lnTo>
                  <a:pt x="402" y="735"/>
                </a:lnTo>
                <a:lnTo>
                  <a:pt x="592" y="406"/>
                </a:lnTo>
                <a:lnTo>
                  <a:pt x="668" y="274"/>
                </a:lnTo>
                <a:lnTo>
                  <a:pt x="690" y="235"/>
                </a:lnTo>
                <a:cubicBezTo>
                  <a:pt x="706" y="208"/>
                  <a:pt x="732" y="190"/>
                  <a:pt x="760" y="182"/>
                </a:cubicBezTo>
                <a:cubicBezTo>
                  <a:pt x="788" y="174"/>
                  <a:pt x="819" y="177"/>
                  <a:pt x="846" y="193"/>
                </a:cubicBezTo>
                <a:lnTo>
                  <a:pt x="1003" y="284"/>
                </a:lnTo>
                <a:cubicBezTo>
                  <a:pt x="1030" y="299"/>
                  <a:pt x="1049" y="325"/>
                  <a:pt x="1056" y="353"/>
                </a:cubicBezTo>
                <a:cubicBezTo>
                  <a:pt x="1064" y="381"/>
                  <a:pt x="1060" y="412"/>
                  <a:pt x="1045" y="440"/>
                </a:cubicBezTo>
                <a:cubicBezTo>
                  <a:pt x="941" y="619"/>
                  <a:pt x="838" y="798"/>
                  <a:pt x="734" y="977"/>
                </a:cubicBezTo>
                <a:close/>
                <a:moveTo>
                  <a:pt x="590" y="1147"/>
                </a:moveTo>
                <a:lnTo>
                  <a:pt x="1078" y="1147"/>
                </a:lnTo>
                <a:cubicBezTo>
                  <a:pt x="1107" y="1147"/>
                  <a:pt x="1130" y="1170"/>
                  <a:pt x="1130" y="1199"/>
                </a:cubicBezTo>
                <a:cubicBezTo>
                  <a:pt x="1130" y="1227"/>
                  <a:pt x="1107" y="1251"/>
                  <a:pt x="1078" y="1251"/>
                </a:cubicBezTo>
                <a:lnTo>
                  <a:pt x="590" y="1251"/>
                </a:lnTo>
                <a:cubicBezTo>
                  <a:pt x="562" y="1251"/>
                  <a:pt x="538" y="1227"/>
                  <a:pt x="538" y="1199"/>
                </a:cubicBezTo>
                <a:cubicBezTo>
                  <a:pt x="538" y="1170"/>
                  <a:pt x="562" y="1147"/>
                  <a:pt x="590" y="1147"/>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532" name="Freeform 6"/>
          <p:cNvSpPr/>
          <p:nvPr/>
        </p:nvSpPr>
        <p:spPr bwMode="auto">
          <a:xfrm>
            <a:off x="654050" y="1397000"/>
            <a:ext cx="7958138" cy="685800"/>
          </a:xfrm>
          <a:custGeom>
            <a:avLst/>
            <a:gdLst>
              <a:gd name="T0" fmla="*/ 29776542 w 12630"/>
              <a:gd name="T1" fmla="*/ 0 h 856"/>
              <a:gd name="T2" fmla="*/ 2147483646 w 12630"/>
              <a:gd name="T3" fmla="*/ 0 h 856"/>
              <a:gd name="T4" fmla="*/ 2147483646 w 12630"/>
              <a:gd name="T5" fmla="*/ 60335979 h 856"/>
              <a:gd name="T6" fmla="*/ 2147483646 w 12630"/>
              <a:gd name="T7" fmla="*/ 489746925 h 856"/>
              <a:gd name="T8" fmla="*/ 2147483646 w 12630"/>
              <a:gd name="T9" fmla="*/ 549441168 h 856"/>
              <a:gd name="T10" fmla="*/ 29776542 w 12630"/>
              <a:gd name="T11" fmla="*/ 549441168 h 856"/>
              <a:gd name="T12" fmla="*/ 0 w 12630"/>
              <a:gd name="T13" fmla="*/ 489746925 h 856"/>
              <a:gd name="T14" fmla="*/ 0 w 12630"/>
              <a:gd name="T15" fmla="*/ 60335979 h 856"/>
              <a:gd name="T16" fmla="*/ 29776542 w 12630"/>
              <a:gd name="T17" fmla="*/ 0 h 8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630" h="856">
                <a:moveTo>
                  <a:pt x="75" y="0"/>
                </a:moveTo>
                <a:lnTo>
                  <a:pt x="12555" y="0"/>
                </a:lnTo>
                <a:cubicBezTo>
                  <a:pt x="12597" y="0"/>
                  <a:pt x="12630" y="43"/>
                  <a:pt x="12630" y="94"/>
                </a:cubicBezTo>
                <a:lnTo>
                  <a:pt x="12630" y="763"/>
                </a:lnTo>
                <a:cubicBezTo>
                  <a:pt x="12630" y="814"/>
                  <a:pt x="12597" y="856"/>
                  <a:pt x="12555" y="856"/>
                </a:cubicBezTo>
                <a:lnTo>
                  <a:pt x="75" y="856"/>
                </a:lnTo>
                <a:cubicBezTo>
                  <a:pt x="34" y="856"/>
                  <a:pt x="0" y="814"/>
                  <a:pt x="0" y="763"/>
                </a:cubicBezTo>
                <a:lnTo>
                  <a:pt x="0" y="94"/>
                </a:lnTo>
                <a:cubicBezTo>
                  <a:pt x="0" y="43"/>
                  <a:pt x="34" y="0"/>
                  <a:pt x="75" y="0"/>
                </a:cubicBezTo>
                <a:close/>
              </a:path>
            </a:pathLst>
          </a:custGeom>
          <a:solidFill>
            <a:srgbClr val="DEDEDE"/>
          </a:solidFill>
          <a:ln w="10" cap="flat" cmpd="sng">
            <a:solidFill>
              <a:srgbClr val="BDBDBD"/>
            </a:solidFill>
            <a:round/>
          </a:ln>
        </p:spPr>
        <p:txBody>
          <a:bodyPr/>
          <a:lstStyle/>
          <a:p>
            <a:endParaRPr lang="zh-CN" altLang="en-US"/>
          </a:p>
        </p:txBody>
      </p:sp>
      <p:sp>
        <p:nvSpPr>
          <p:cNvPr id="22533" name="Freeform 7"/>
          <p:cNvSpPr/>
          <p:nvPr/>
        </p:nvSpPr>
        <p:spPr bwMode="auto">
          <a:xfrm>
            <a:off x="654050" y="2705100"/>
            <a:ext cx="7958138" cy="685800"/>
          </a:xfrm>
          <a:custGeom>
            <a:avLst/>
            <a:gdLst>
              <a:gd name="T0" fmla="*/ 29776542 w 12630"/>
              <a:gd name="T1" fmla="*/ 0 h 856"/>
              <a:gd name="T2" fmla="*/ 2147483646 w 12630"/>
              <a:gd name="T3" fmla="*/ 0 h 856"/>
              <a:gd name="T4" fmla="*/ 2147483646 w 12630"/>
              <a:gd name="T5" fmla="*/ 60335979 h 856"/>
              <a:gd name="T6" fmla="*/ 2147483646 w 12630"/>
              <a:gd name="T7" fmla="*/ 489746925 h 856"/>
              <a:gd name="T8" fmla="*/ 2147483646 w 12630"/>
              <a:gd name="T9" fmla="*/ 549441168 h 856"/>
              <a:gd name="T10" fmla="*/ 29776542 w 12630"/>
              <a:gd name="T11" fmla="*/ 549441168 h 856"/>
              <a:gd name="T12" fmla="*/ 0 w 12630"/>
              <a:gd name="T13" fmla="*/ 489746925 h 856"/>
              <a:gd name="T14" fmla="*/ 0 w 12630"/>
              <a:gd name="T15" fmla="*/ 60335979 h 856"/>
              <a:gd name="T16" fmla="*/ 29776542 w 12630"/>
              <a:gd name="T17" fmla="*/ 0 h 8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630" h="856">
                <a:moveTo>
                  <a:pt x="75" y="0"/>
                </a:moveTo>
                <a:lnTo>
                  <a:pt x="12555" y="0"/>
                </a:lnTo>
                <a:cubicBezTo>
                  <a:pt x="12597" y="0"/>
                  <a:pt x="12630" y="42"/>
                  <a:pt x="12630" y="94"/>
                </a:cubicBezTo>
                <a:lnTo>
                  <a:pt x="12630" y="763"/>
                </a:lnTo>
                <a:cubicBezTo>
                  <a:pt x="12630" y="814"/>
                  <a:pt x="12597" y="856"/>
                  <a:pt x="12555" y="856"/>
                </a:cubicBezTo>
                <a:lnTo>
                  <a:pt x="75" y="856"/>
                </a:lnTo>
                <a:cubicBezTo>
                  <a:pt x="34" y="856"/>
                  <a:pt x="0" y="814"/>
                  <a:pt x="0" y="763"/>
                </a:cubicBezTo>
                <a:lnTo>
                  <a:pt x="0" y="94"/>
                </a:lnTo>
                <a:cubicBezTo>
                  <a:pt x="0" y="42"/>
                  <a:pt x="34" y="0"/>
                  <a:pt x="75" y="0"/>
                </a:cubicBezTo>
                <a:close/>
              </a:path>
            </a:pathLst>
          </a:custGeom>
          <a:solidFill>
            <a:srgbClr val="DEDEDE"/>
          </a:solidFill>
          <a:ln w="10" cap="flat" cmpd="sng">
            <a:solidFill>
              <a:srgbClr val="BDBDBD"/>
            </a:solidFill>
            <a:round/>
          </a:ln>
        </p:spPr>
        <p:txBody>
          <a:bodyPr/>
          <a:lstStyle/>
          <a:p>
            <a:endParaRPr lang="zh-CN" altLang="en-US"/>
          </a:p>
        </p:txBody>
      </p:sp>
      <p:sp>
        <p:nvSpPr>
          <p:cNvPr id="22534" name="Freeform 8"/>
          <p:cNvSpPr/>
          <p:nvPr/>
        </p:nvSpPr>
        <p:spPr bwMode="auto">
          <a:xfrm>
            <a:off x="654050" y="3957638"/>
            <a:ext cx="7958138" cy="685800"/>
          </a:xfrm>
          <a:custGeom>
            <a:avLst/>
            <a:gdLst>
              <a:gd name="T0" fmla="*/ 29776542 w 12630"/>
              <a:gd name="T1" fmla="*/ 0 h 856"/>
              <a:gd name="T2" fmla="*/ 2147483646 w 12630"/>
              <a:gd name="T3" fmla="*/ 0 h 856"/>
              <a:gd name="T4" fmla="*/ 2147483646 w 12630"/>
              <a:gd name="T5" fmla="*/ 59694243 h 856"/>
              <a:gd name="T6" fmla="*/ 2147483646 w 12630"/>
              <a:gd name="T7" fmla="*/ 489105189 h 856"/>
              <a:gd name="T8" fmla="*/ 2147483646 w 12630"/>
              <a:gd name="T9" fmla="*/ 549441168 h 856"/>
              <a:gd name="T10" fmla="*/ 29776542 w 12630"/>
              <a:gd name="T11" fmla="*/ 549441168 h 856"/>
              <a:gd name="T12" fmla="*/ 0 w 12630"/>
              <a:gd name="T13" fmla="*/ 489105189 h 856"/>
              <a:gd name="T14" fmla="*/ 0 w 12630"/>
              <a:gd name="T15" fmla="*/ 59694243 h 856"/>
              <a:gd name="T16" fmla="*/ 29776542 w 12630"/>
              <a:gd name="T17" fmla="*/ 0 h 8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630" h="856">
                <a:moveTo>
                  <a:pt x="75" y="0"/>
                </a:moveTo>
                <a:lnTo>
                  <a:pt x="12555" y="0"/>
                </a:lnTo>
                <a:cubicBezTo>
                  <a:pt x="12597" y="0"/>
                  <a:pt x="12630" y="42"/>
                  <a:pt x="12630" y="93"/>
                </a:cubicBezTo>
                <a:lnTo>
                  <a:pt x="12630" y="762"/>
                </a:lnTo>
                <a:cubicBezTo>
                  <a:pt x="12630" y="814"/>
                  <a:pt x="12597" y="856"/>
                  <a:pt x="12555" y="856"/>
                </a:cubicBezTo>
                <a:lnTo>
                  <a:pt x="75" y="856"/>
                </a:lnTo>
                <a:cubicBezTo>
                  <a:pt x="34" y="856"/>
                  <a:pt x="0" y="814"/>
                  <a:pt x="0" y="762"/>
                </a:cubicBezTo>
                <a:lnTo>
                  <a:pt x="0" y="93"/>
                </a:lnTo>
                <a:cubicBezTo>
                  <a:pt x="0" y="42"/>
                  <a:pt x="34" y="0"/>
                  <a:pt x="75" y="0"/>
                </a:cubicBezTo>
                <a:close/>
              </a:path>
            </a:pathLst>
          </a:custGeom>
          <a:solidFill>
            <a:srgbClr val="DEDEDE"/>
          </a:solidFill>
          <a:ln w="10" cap="flat" cmpd="sng">
            <a:solidFill>
              <a:srgbClr val="BDBDBD"/>
            </a:solidFill>
            <a:round/>
          </a:ln>
        </p:spPr>
        <p:txBody>
          <a:bodyPr/>
          <a:lstStyle/>
          <a:p>
            <a:endParaRPr lang="zh-CN" altLang="en-US"/>
          </a:p>
        </p:txBody>
      </p:sp>
      <p:sp>
        <p:nvSpPr>
          <p:cNvPr id="22535" name="Freeform 9"/>
          <p:cNvSpPr/>
          <p:nvPr/>
        </p:nvSpPr>
        <p:spPr bwMode="auto">
          <a:xfrm>
            <a:off x="654050" y="5180013"/>
            <a:ext cx="7958138" cy="685800"/>
          </a:xfrm>
          <a:custGeom>
            <a:avLst/>
            <a:gdLst>
              <a:gd name="T0" fmla="*/ 29776542 w 12630"/>
              <a:gd name="T1" fmla="*/ 0 h 856"/>
              <a:gd name="T2" fmla="*/ 2147483646 w 12630"/>
              <a:gd name="T3" fmla="*/ 0 h 856"/>
              <a:gd name="T4" fmla="*/ 2147483646 w 12630"/>
              <a:gd name="T5" fmla="*/ 59694243 h 856"/>
              <a:gd name="T6" fmla="*/ 2147483646 w 12630"/>
              <a:gd name="T7" fmla="*/ 489105189 h 856"/>
              <a:gd name="T8" fmla="*/ 2147483646 w 12630"/>
              <a:gd name="T9" fmla="*/ 549441168 h 856"/>
              <a:gd name="T10" fmla="*/ 29776542 w 12630"/>
              <a:gd name="T11" fmla="*/ 549441168 h 856"/>
              <a:gd name="T12" fmla="*/ 0 w 12630"/>
              <a:gd name="T13" fmla="*/ 489105189 h 856"/>
              <a:gd name="T14" fmla="*/ 0 w 12630"/>
              <a:gd name="T15" fmla="*/ 59694243 h 856"/>
              <a:gd name="T16" fmla="*/ 29776542 w 12630"/>
              <a:gd name="T17" fmla="*/ 0 h 8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630" h="856">
                <a:moveTo>
                  <a:pt x="75" y="0"/>
                </a:moveTo>
                <a:lnTo>
                  <a:pt x="12555" y="0"/>
                </a:lnTo>
                <a:cubicBezTo>
                  <a:pt x="12597" y="0"/>
                  <a:pt x="12630" y="42"/>
                  <a:pt x="12630" y="93"/>
                </a:cubicBezTo>
                <a:lnTo>
                  <a:pt x="12630" y="762"/>
                </a:lnTo>
                <a:cubicBezTo>
                  <a:pt x="12630" y="814"/>
                  <a:pt x="12597" y="856"/>
                  <a:pt x="12555" y="856"/>
                </a:cubicBezTo>
                <a:lnTo>
                  <a:pt x="75" y="856"/>
                </a:lnTo>
                <a:cubicBezTo>
                  <a:pt x="34" y="856"/>
                  <a:pt x="0" y="814"/>
                  <a:pt x="0" y="762"/>
                </a:cubicBezTo>
                <a:lnTo>
                  <a:pt x="0" y="93"/>
                </a:lnTo>
                <a:cubicBezTo>
                  <a:pt x="0" y="42"/>
                  <a:pt x="34" y="0"/>
                  <a:pt x="75" y="0"/>
                </a:cubicBezTo>
                <a:close/>
              </a:path>
            </a:pathLst>
          </a:custGeom>
          <a:solidFill>
            <a:srgbClr val="DEDEDE"/>
          </a:solidFill>
          <a:ln w="10" cap="flat" cmpd="sng">
            <a:solidFill>
              <a:srgbClr val="BDBDBD"/>
            </a:solidFill>
            <a:round/>
          </a:ln>
        </p:spPr>
        <p:txBody>
          <a:bodyPr/>
          <a:lstStyle/>
          <a:p>
            <a:endParaRPr lang="zh-CN" altLang="en-US"/>
          </a:p>
        </p:txBody>
      </p:sp>
      <p:sp>
        <p:nvSpPr>
          <p:cNvPr id="22536" name="Freeform 10"/>
          <p:cNvSpPr>
            <a:spLocks noEditPoints="1"/>
          </p:cNvSpPr>
          <p:nvPr/>
        </p:nvSpPr>
        <p:spPr bwMode="auto">
          <a:xfrm>
            <a:off x="1365250" y="1041400"/>
            <a:ext cx="1868488" cy="1455738"/>
          </a:xfrm>
          <a:custGeom>
            <a:avLst/>
            <a:gdLst>
              <a:gd name="T0" fmla="*/ 1496462669 w 2333"/>
              <a:gd name="T1" fmla="*/ 0 h 1818"/>
              <a:gd name="T2" fmla="*/ 1496462669 w 2333"/>
              <a:gd name="T3" fmla="*/ 874567033 h 1818"/>
              <a:gd name="T4" fmla="*/ 747910976 w 2333"/>
              <a:gd name="T5" fmla="*/ 1165661785 h 1818"/>
              <a:gd name="T6" fmla="*/ 0 w 2333"/>
              <a:gd name="T7" fmla="*/ 874567033 h 1818"/>
              <a:gd name="T8" fmla="*/ 0 w 2333"/>
              <a:gd name="T9" fmla="*/ 0 h 1818"/>
              <a:gd name="T10" fmla="*/ 1496462669 w 2333"/>
              <a:gd name="T11" fmla="*/ 0 h 1818"/>
              <a:gd name="T12" fmla="*/ 747910976 w 2333"/>
              <a:gd name="T13" fmla="*/ 0 h 18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33" h="1818">
                <a:moveTo>
                  <a:pt x="2333" y="0"/>
                </a:moveTo>
                <a:lnTo>
                  <a:pt x="2333" y="1364"/>
                </a:lnTo>
                <a:lnTo>
                  <a:pt x="1166" y="1818"/>
                </a:lnTo>
                <a:lnTo>
                  <a:pt x="0" y="1364"/>
                </a:lnTo>
                <a:lnTo>
                  <a:pt x="0" y="0"/>
                </a:lnTo>
                <a:lnTo>
                  <a:pt x="2333" y="0"/>
                </a:lnTo>
                <a:close/>
                <a:moveTo>
                  <a:pt x="1166" y="0"/>
                </a:move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537" name="Freeform 11"/>
          <p:cNvSpPr>
            <a:spLocks noEditPoints="1"/>
          </p:cNvSpPr>
          <p:nvPr/>
        </p:nvSpPr>
        <p:spPr bwMode="auto">
          <a:xfrm>
            <a:off x="1365250" y="2338388"/>
            <a:ext cx="1868488" cy="1420812"/>
          </a:xfrm>
          <a:custGeom>
            <a:avLst/>
            <a:gdLst>
              <a:gd name="T0" fmla="*/ 1496462669 w 2333"/>
              <a:gd name="T1" fmla="*/ 0 h 1775"/>
              <a:gd name="T2" fmla="*/ 1496462669 w 2333"/>
              <a:gd name="T3" fmla="*/ 852814587 h 1775"/>
              <a:gd name="T4" fmla="*/ 747910976 w 2333"/>
              <a:gd name="T5" fmla="*/ 1137299571 h 1775"/>
              <a:gd name="T6" fmla="*/ 0 w 2333"/>
              <a:gd name="T7" fmla="*/ 852814587 h 1775"/>
              <a:gd name="T8" fmla="*/ 0 w 2333"/>
              <a:gd name="T9" fmla="*/ 0 h 1775"/>
              <a:gd name="T10" fmla="*/ 747910976 w 2333"/>
              <a:gd name="T11" fmla="*/ 284484984 h 1775"/>
              <a:gd name="T12" fmla="*/ 1496462669 w 2333"/>
              <a:gd name="T13" fmla="*/ 0 h 1775"/>
              <a:gd name="T14" fmla="*/ 1122507181 w 2333"/>
              <a:gd name="T15" fmla="*/ 142242892 h 177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333" h="1775">
                <a:moveTo>
                  <a:pt x="2333" y="0"/>
                </a:moveTo>
                <a:lnTo>
                  <a:pt x="2333" y="1331"/>
                </a:lnTo>
                <a:lnTo>
                  <a:pt x="1166" y="1775"/>
                </a:lnTo>
                <a:lnTo>
                  <a:pt x="0" y="1331"/>
                </a:lnTo>
                <a:lnTo>
                  <a:pt x="0" y="0"/>
                </a:lnTo>
                <a:lnTo>
                  <a:pt x="1166" y="444"/>
                </a:lnTo>
                <a:lnTo>
                  <a:pt x="2333" y="0"/>
                </a:lnTo>
                <a:close/>
                <a:moveTo>
                  <a:pt x="1750" y="222"/>
                </a:move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538" name="Freeform 12"/>
          <p:cNvSpPr>
            <a:spLocks noEditPoints="1"/>
          </p:cNvSpPr>
          <p:nvPr/>
        </p:nvSpPr>
        <p:spPr bwMode="auto">
          <a:xfrm>
            <a:off x="1365250" y="3579813"/>
            <a:ext cx="1868488" cy="1420812"/>
          </a:xfrm>
          <a:custGeom>
            <a:avLst/>
            <a:gdLst>
              <a:gd name="T0" fmla="*/ 1496462669 w 2333"/>
              <a:gd name="T1" fmla="*/ 0 h 1775"/>
              <a:gd name="T2" fmla="*/ 1496462669 w 2333"/>
              <a:gd name="T3" fmla="*/ 852814587 h 1775"/>
              <a:gd name="T4" fmla="*/ 747910976 w 2333"/>
              <a:gd name="T5" fmla="*/ 1137299571 h 1775"/>
              <a:gd name="T6" fmla="*/ 0 w 2333"/>
              <a:gd name="T7" fmla="*/ 852814587 h 1775"/>
              <a:gd name="T8" fmla="*/ 0 w 2333"/>
              <a:gd name="T9" fmla="*/ 0 h 1775"/>
              <a:gd name="T10" fmla="*/ 747910976 w 2333"/>
              <a:gd name="T11" fmla="*/ 284484984 h 1775"/>
              <a:gd name="T12" fmla="*/ 1496462669 w 2333"/>
              <a:gd name="T13" fmla="*/ 0 h 1775"/>
              <a:gd name="T14" fmla="*/ 1122507181 w 2333"/>
              <a:gd name="T15" fmla="*/ 142242892 h 177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333" h="1775">
                <a:moveTo>
                  <a:pt x="2333" y="0"/>
                </a:moveTo>
                <a:lnTo>
                  <a:pt x="2333" y="1331"/>
                </a:lnTo>
                <a:lnTo>
                  <a:pt x="1166" y="1775"/>
                </a:lnTo>
                <a:lnTo>
                  <a:pt x="0" y="1331"/>
                </a:lnTo>
                <a:lnTo>
                  <a:pt x="0" y="0"/>
                </a:lnTo>
                <a:lnTo>
                  <a:pt x="1166" y="444"/>
                </a:lnTo>
                <a:lnTo>
                  <a:pt x="2333" y="0"/>
                </a:lnTo>
                <a:close/>
                <a:moveTo>
                  <a:pt x="1750" y="222"/>
                </a:moveTo>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539" name="Freeform 13"/>
          <p:cNvSpPr>
            <a:spLocks noEditPoints="1"/>
          </p:cNvSpPr>
          <p:nvPr/>
        </p:nvSpPr>
        <p:spPr bwMode="auto">
          <a:xfrm>
            <a:off x="1365250" y="4805363"/>
            <a:ext cx="1868488" cy="1419225"/>
          </a:xfrm>
          <a:custGeom>
            <a:avLst/>
            <a:gdLst>
              <a:gd name="T0" fmla="*/ 1496462669 w 2333"/>
              <a:gd name="T1" fmla="*/ 0 h 1774"/>
              <a:gd name="T2" fmla="*/ 1496462669 w 2333"/>
              <a:gd name="T3" fmla="*/ 851870206 h 1774"/>
              <a:gd name="T4" fmla="*/ 747910976 w 2333"/>
              <a:gd name="T5" fmla="*/ 1135400000 h 1774"/>
              <a:gd name="T6" fmla="*/ 0 w 2333"/>
              <a:gd name="T7" fmla="*/ 851870206 h 1774"/>
              <a:gd name="T8" fmla="*/ 0 w 2333"/>
              <a:gd name="T9" fmla="*/ 0 h 1774"/>
              <a:gd name="T10" fmla="*/ 747910976 w 2333"/>
              <a:gd name="T11" fmla="*/ 283529794 h 1774"/>
              <a:gd name="T12" fmla="*/ 1496462669 w 2333"/>
              <a:gd name="T13" fmla="*/ 0 h 1774"/>
              <a:gd name="T14" fmla="*/ 1122507181 w 2333"/>
              <a:gd name="T15" fmla="*/ 141444892 h 177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333" h="1774">
                <a:moveTo>
                  <a:pt x="2333" y="0"/>
                </a:moveTo>
                <a:lnTo>
                  <a:pt x="2333" y="1331"/>
                </a:lnTo>
                <a:lnTo>
                  <a:pt x="1166" y="1774"/>
                </a:lnTo>
                <a:lnTo>
                  <a:pt x="0" y="1331"/>
                </a:lnTo>
                <a:lnTo>
                  <a:pt x="0" y="0"/>
                </a:lnTo>
                <a:lnTo>
                  <a:pt x="1166" y="443"/>
                </a:lnTo>
                <a:lnTo>
                  <a:pt x="2333" y="0"/>
                </a:lnTo>
                <a:close/>
                <a:moveTo>
                  <a:pt x="1750" y="221"/>
                </a:move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540" name="TextBox 11"/>
          <p:cNvSpPr txBox="1">
            <a:spLocks noChangeArrowheads="1"/>
          </p:cNvSpPr>
          <p:nvPr/>
        </p:nvSpPr>
        <p:spPr bwMode="auto">
          <a:xfrm>
            <a:off x="3454400" y="1416050"/>
            <a:ext cx="458152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600">
                <a:solidFill>
                  <a:schemeClr val="accent1"/>
                </a:solidFill>
                <a:latin typeface="微软雅黑" panose="020B0503020204020204" pitchFamily="34" charset="-122"/>
              </a:rPr>
              <a:t>这里可以添加主要内容这里可以添加主要内容这里可以添加主要内容这里可以添加主要内容</a:t>
            </a:r>
          </a:p>
        </p:txBody>
      </p:sp>
      <p:sp>
        <p:nvSpPr>
          <p:cNvPr id="22541" name="TextBox 12"/>
          <p:cNvSpPr txBox="1">
            <a:spLocks noChangeArrowheads="1"/>
          </p:cNvSpPr>
          <p:nvPr/>
        </p:nvSpPr>
        <p:spPr bwMode="auto">
          <a:xfrm>
            <a:off x="1397000" y="1524000"/>
            <a:ext cx="1804988"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2200">
                <a:solidFill>
                  <a:schemeClr val="accent2"/>
                </a:solidFill>
                <a:latin typeface="微软雅黑" panose="020B0503020204020204" pitchFamily="34" charset="-122"/>
              </a:rPr>
              <a:t>标题文字</a:t>
            </a:r>
            <a:endParaRPr lang="en-US" altLang="zh-CN" sz="2200">
              <a:solidFill>
                <a:schemeClr val="accent2"/>
              </a:solidFill>
              <a:latin typeface="微软雅黑" panose="020B0503020204020204" pitchFamily="34" charset="-122"/>
            </a:endParaRPr>
          </a:p>
        </p:txBody>
      </p:sp>
      <p:sp>
        <p:nvSpPr>
          <p:cNvPr id="22542" name="TextBox 13"/>
          <p:cNvSpPr txBox="1">
            <a:spLocks noChangeArrowheads="1"/>
          </p:cNvSpPr>
          <p:nvPr/>
        </p:nvSpPr>
        <p:spPr bwMode="auto">
          <a:xfrm>
            <a:off x="1397000" y="2874963"/>
            <a:ext cx="1804988"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2200">
                <a:solidFill>
                  <a:schemeClr val="accent2"/>
                </a:solidFill>
                <a:latin typeface="微软雅黑" panose="020B0503020204020204" pitchFamily="34" charset="-122"/>
              </a:rPr>
              <a:t>标题文字</a:t>
            </a:r>
            <a:endParaRPr lang="en-US" altLang="zh-CN" sz="2200">
              <a:solidFill>
                <a:schemeClr val="accent2"/>
              </a:solidFill>
              <a:latin typeface="微软雅黑" panose="020B0503020204020204" pitchFamily="34" charset="-122"/>
            </a:endParaRPr>
          </a:p>
        </p:txBody>
      </p:sp>
      <p:sp>
        <p:nvSpPr>
          <p:cNvPr id="22543" name="TextBox 14"/>
          <p:cNvSpPr txBox="1">
            <a:spLocks noChangeArrowheads="1"/>
          </p:cNvSpPr>
          <p:nvPr/>
        </p:nvSpPr>
        <p:spPr bwMode="auto">
          <a:xfrm>
            <a:off x="1397000" y="4130675"/>
            <a:ext cx="1804988"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2200">
                <a:solidFill>
                  <a:schemeClr val="accent2"/>
                </a:solidFill>
                <a:latin typeface="微软雅黑" panose="020B0503020204020204" pitchFamily="34" charset="-122"/>
              </a:rPr>
              <a:t>标题文字</a:t>
            </a:r>
            <a:endParaRPr lang="en-US" altLang="zh-CN" sz="2200">
              <a:solidFill>
                <a:schemeClr val="accent2"/>
              </a:solidFill>
              <a:latin typeface="微软雅黑" panose="020B0503020204020204" pitchFamily="34" charset="-122"/>
            </a:endParaRPr>
          </a:p>
        </p:txBody>
      </p:sp>
      <p:sp>
        <p:nvSpPr>
          <p:cNvPr id="22544" name="TextBox 15"/>
          <p:cNvSpPr txBox="1">
            <a:spLocks noChangeArrowheads="1"/>
          </p:cNvSpPr>
          <p:nvPr/>
        </p:nvSpPr>
        <p:spPr bwMode="auto">
          <a:xfrm>
            <a:off x="1397000" y="5318125"/>
            <a:ext cx="1804988"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2200">
                <a:solidFill>
                  <a:schemeClr val="accent2"/>
                </a:solidFill>
                <a:latin typeface="微软雅黑" panose="020B0503020204020204" pitchFamily="34" charset="-122"/>
              </a:rPr>
              <a:t>标题文字</a:t>
            </a:r>
            <a:endParaRPr lang="en-US" altLang="zh-CN" sz="2200">
              <a:solidFill>
                <a:schemeClr val="accent2"/>
              </a:solidFill>
              <a:latin typeface="微软雅黑" panose="020B0503020204020204" pitchFamily="34" charset="-122"/>
            </a:endParaRPr>
          </a:p>
        </p:txBody>
      </p:sp>
      <p:sp>
        <p:nvSpPr>
          <p:cNvPr id="22545" name="TextBox 16"/>
          <p:cNvSpPr txBox="1">
            <a:spLocks noChangeArrowheads="1"/>
          </p:cNvSpPr>
          <p:nvPr/>
        </p:nvSpPr>
        <p:spPr bwMode="auto">
          <a:xfrm>
            <a:off x="3454400" y="2740025"/>
            <a:ext cx="458152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600">
                <a:solidFill>
                  <a:schemeClr val="accent1"/>
                </a:solidFill>
                <a:latin typeface="微软雅黑" panose="020B0503020204020204" pitchFamily="34" charset="-122"/>
              </a:rPr>
              <a:t>这里可以添加主要内容这里可以添加主要内容这里可以添加主要内容这里可以添加主要内容</a:t>
            </a:r>
          </a:p>
        </p:txBody>
      </p:sp>
      <p:sp>
        <p:nvSpPr>
          <p:cNvPr id="22546" name="TextBox 17"/>
          <p:cNvSpPr txBox="1">
            <a:spLocks noChangeArrowheads="1"/>
          </p:cNvSpPr>
          <p:nvPr/>
        </p:nvSpPr>
        <p:spPr bwMode="auto">
          <a:xfrm>
            <a:off x="3454400" y="3995738"/>
            <a:ext cx="458152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600">
                <a:solidFill>
                  <a:schemeClr val="accent1"/>
                </a:solidFill>
                <a:latin typeface="微软雅黑" panose="020B0503020204020204" pitchFamily="34" charset="-122"/>
              </a:rPr>
              <a:t>这里可以添加主要内容这里可以添加主要内容这里可以添加主要内容这里可以添加主要内容</a:t>
            </a:r>
          </a:p>
        </p:txBody>
      </p:sp>
      <p:sp>
        <p:nvSpPr>
          <p:cNvPr id="22547" name="TextBox 18"/>
          <p:cNvSpPr txBox="1">
            <a:spLocks noChangeArrowheads="1"/>
          </p:cNvSpPr>
          <p:nvPr/>
        </p:nvSpPr>
        <p:spPr bwMode="auto">
          <a:xfrm>
            <a:off x="3454400" y="5197475"/>
            <a:ext cx="45815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600">
                <a:solidFill>
                  <a:schemeClr val="accent1"/>
                </a:solidFill>
                <a:latin typeface="微软雅黑" panose="020B0503020204020204" pitchFamily="34" charset="-122"/>
              </a:rPr>
              <a:t>这里可以添加主要内容这里可以添加主要内容这里可以添加主要内容这里可以添加主要内容</a:t>
            </a:r>
          </a:p>
        </p:txBody>
      </p:sp>
      <p:sp>
        <p:nvSpPr>
          <p:cNvPr id="22548" name="TextBox 19"/>
          <p:cNvSpPr txBox="1">
            <a:spLocks noChangeArrowheads="1"/>
          </p:cNvSpPr>
          <p:nvPr/>
        </p:nvSpPr>
        <p:spPr bwMode="auto">
          <a:xfrm>
            <a:off x="704850" y="1473200"/>
            <a:ext cx="60642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3000" b="1">
                <a:solidFill>
                  <a:schemeClr val="accent1"/>
                </a:solidFill>
                <a:latin typeface="微软雅黑" panose="020B0503020204020204" pitchFamily="34" charset="-122"/>
              </a:rPr>
              <a:t>1</a:t>
            </a:r>
          </a:p>
        </p:txBody>
      </p:sp>
      <p:sp>
        <p:nvSpPr>
          <p:cNvPr id="22549" name="TextBox 20"/>
          <p:cNvSpPr txBox="1">
            <a:spLocks noChangeArrowheads="1"/>
          </p:cNvSpPr>
          <p:nvPr/>
        </p:nvSpPr>
        <p:spPr bwMode="auto">
          <a:xfrm>
            <a:off x="704850" y="2797175"/>
            <a:ext cx="60642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3000" b="1">
                <a:solidFill>
                  <a:schemeClr val="accent1"/>
                </a:solidFill>
                <a:latin typeface="微软雅黑" panose="020B0503020204020204" pitchFamily="34" charset="-122"/>
              </a:rPr>
              <a:t>2</a:t>
            </a:r>
          </a:p>
        </p:txBody>
      </p:sp>
      <p:sp>
        <p:nvSpPr>
          <p:cNvPr id="22550" name="TextBox 21"/>
          <p:cNvSpPr txBox="1">
            <a:spLocks noChangeArrowheads="1"/>
          </p:cNvSpPr>
          <p:nvPr/>
        </p:nvSpPr>
        <p:spPr bwMode="auto">
          <a:xfrm>
            <a:off x="704850" y="4051300"/>
            <a:ext cx="60642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3000" b="1">
                <a:solidFill>
                  <a:schemeClr val="accent1"/>
                </a:solidFill>
                <a:latin typeface="微软雅黑" panose="020B0503020204020204" pitchFamily="34" charset="-122"/>
              </a:rPr>
              <a:t>3</a:t>
            </a:r>
          </a:p>
        </p:txBody>
      </p:sp>
      <p:sp>
        <p:nvSpPr>
          <p:cNvPr id="22551" name="TextBox 22"/>
          <p:cNvSpPr txBox="1">
            <a:spLocks noChangeArrowheads="1"/>
          </p:cNvSpPr>
          <p:nvPr/>
        </p:nvSpPr>
        <p:spPr bwMode="auto">
          <a:xfrm>
            <a:off x="704850" y="5238750"/>
            <a:ext cx="60642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3000" b="1">
                <a:solidFill>
                  <a:schemeClr val="accent1"/>
                </a:solidFill>
                <a:latin typeface="微软雅黑" panose="020B0503020204020204" pitchFamily="34" charset="-122"/>
              </a:rPr>
              <a:t>4</a:t>
            </a:r>
          </a:p>
        </p:txBody>
      </p:sp>
    </p:spTree>
  </p:cSld>
  <p:clrMapOvr>
    <a:masterClrMapping/>
  </p:clrMapOvr>
  <p:transition spd="slow" advTm="5769">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2531"/>
                                        </p:tgtEl>
                                        <p:attrNameLst>
                                          <p:attrName>style.visibility</p:attrName>
                                        </p:attrNameLst>
                                      </p:cBhvr>
                                      <p:to>
                                        <p:strVal val="visible"/>
                                      </p:to>
                                    </p:set>
                                    <p:anim calcmode="lin" valueType="num">
                                      <p:cBhvr>
                                        <p:cTn id="7" dur="400" fill="hold"/>
                                        <p:tgtEl>
                                          <p:spTgt spid="22531"/>
                                        </p:tgtEl>
                                        <p:attrNameLst>
                                          <p:attrName>ppt_w</p:attrName>
                                        </p:attrNameLst>
                                      </p:cBhvr>
                                      <p:tavLst>
                                        <p:tav tm="0">
                                          <p:val>
                                            <p:fltVal val="0"/>
                                          </p:val>
                                        </p:tav>
                                        <p:tav tm="100000">
                                          <p:val>
                                            <p:strVal val="#ppt_w"/>
                                          </p:val>
                                        </p:tav>
                                      </p:tavLst>
                                    </p:anim>
                                    <p:anim calcmode="lin" valueType="num">
                                      <p:cBhvr>
                                        <p:cTn id="8" dur="400" fill="hold"/>
                                        <p:tgtEl>
                                          <p:spTgt spid="22531"/>
                                        </p:tgtEl>
                                        <p:attrNameLst>
                                          <p:attrName>ppt_h</p:attrName>
                                        </p:attrNameLst>
                                      </p:cBhvr>
                                      <p:tavLst>
                                        <p:tav tm="0">
                                          <p:val>
                                            <p:fltVal val="0"/>
                                          </p:val>
                                        </p:tav>
                                        <p:tav tm="100000">
                                          <p:val>
                                            <p:strVal val="#ppt_h"/>
                                          </p:val>
                                        </p:tav>
                                      </p:tavLst>
                                    </p:anim>
                                    <p:animEffect transition="in" filter="fade">
                                      <p:cBhvr>
                                        <p:cTn id="9" dur="400"/>
                                        <p:tgtEl>
                                          <p:spTgt spid="22531"/>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22530"/>
                                        </p:tgtEl>
                                        <p:attrNameLst>
                                          <p:attrName>style.visibility</p:attrName>
                                        </p:attrNameLst>
                                      </p:cBhvr>
                                      <p:to>
                                        <p:strVal val="visible"/>
                                      </p:to>
                                    </p:set>
                                    <p:anim calcmode="lin" valueType="num">
                                      <p:cBhvr>
                                        <p:cTn id="13" dur="400" fill="hold"/>
                                        <p:tgtEl>
                                          <p:spTgt spid="22530"/>
                                        </p:tgtEl>
                                        <p:attrNameLst>
                                          <p:attrName>ppt_x</p:attrName>
                                        </p:attrNameLst>
                                      </p:cBhvr>
                                      <p:tavLst>
                                        <p:tav tm="0">
                                          <p:val>
                                            <p:strVal val="#ppt_x"/>
                                          </p:val>
                                        </p:tav>
                                        <p:tav tm="50000">
                                          <p:val>
                                            <p:strVal val="#ppt_x+.1"/>
                                          </p:val>
                                        </p:tav>
                                        <p:tav tm="100000">
                                          <p:val>
                                            <p:strVal val="#ppt_x"/>
                                          </p:val>
                                        </p:tav>
                                      </p:tavLst>
                                    </p:anim>
                                    <p:anim calcmode="lin" valueType="num">
                                      <p:cBhvr>
                                        <p:cTn id="14" dur="400" fill="hold"/>
                                        <p:tgtEl>
                                          <p:spTgt spid="22530"/>
                                        </p:tgtEl>
                                        <p:attrNameLst>
                                          <p:attrName>ppt_y</p:attrName>
                                        </p:attrNameLst>
                                      </p:cBhvr>
                                      <p:tavLst>
                                        <p:tav tm="0">
                                          <p:val>
                                            <p:strVal val="#ppt_y"/>
                                          </p:val>
                                        </p:tav>
                                        <p:tav tm="100000">
                                          <p:val>
                                            <p:strVal val="#ppt_y"/>
                                          </p:val>
                                        </p:tav>
                                      </p:tavLst>
                                    </p:anim>
                                    <p:anim calcmode="lin" valueType="num">
                                      <p:cBhvr>
                                        <p:cTn id="15" dur="400" fill="hold"/>
                                        <p:tgtEl>
                                          <p:spTgt spid="22530"/>
                                        </p:tgtEl>
                                        <p:attrNameLst>
                                          <p:attrName>ppt_h</p:attrName>
                                        </p:attrNameLst>
                                      </p:cBhvr>
                                      <p:tavLst>
                                        <p:tav tm="0">
                                          <p:val>
                                            <p:strVal val="#ppt_h/10"/>
                                          </p:val>
                                        </p:tav>
                                        <p:tav tm="50000">
                                          <p:val>
                                            <p:strVal val="#ppt_h+.01"/>
                                          </p:val>
                                        </p:tav>
                                        <p:tav tm="100000">
                                          <p:val>
                                            <p:strVal val="#ppt_h"/>
                                          </p:val>
                                        </p:tav>
                                      </p:tavLst>
                                    </p:anim>
                                    <p:anim calcmode="lin" valueType="num">
                                      <p:cBhvr>
                                        <p:cTn id="16" dur="400" fill="hold"/>
                                        <p:tgtEl>
                                          <p:spTgt spid="22530"/>
                                        </p:tgtEl>
                                        <p:attrNameLst>
                                          <p:attrName>ppt_w</p:attrName>
                                        </p:attrNameLst>
                                      </p:cBhvr>
                                      <p:tavLst>
                                        <p:tav tm="0">
                                          <p:val>
                                            <p:strVal val="#ppt_w/10"/>
                                          </p:val>
                                        </p:tav>
                                        <p:tav tm="50000">
                                          <p:val>
                                            <p:strVal val="#ppt_w+.01"/>
                                          </p:val>
                                        </p:tav>
                                        <p:tav tm="100000">
                                          <p:val>
                                            <p:strVal val="#ppt_w"/>
                                          </p:val>
                                        </p:tav>
                                      </p:tavLst>
                                    </p:anim>
                                    <p:animEffect transition="in" filter="fade">
                                      <p:cBhvr>
                                        <p:cTn id="17" dur="400" tmFilter="0,0; .5, 1; 1, 1"/>
                                        <p:tgtEl>
                                          <p:spTgt spid="22530"/>
                                        </p:tgtEl>
                                      </p:cBhvr>
                                    </p:animEffect>
                                  </p:childTnLst>
                                </p:cTn>
                              </p:par>
                            </p:childTnLst>
                          </p:cTn>
                        </p:par>
                        <p:par>
                          <p:cTn id="18" fill="hold">
                            <p:stCondLst>
                              <p:cond delay="1039"/>
                            </p:stCondLst>
                            <p:childTnLst>
                              <p:par>
                                <p:cTn id="19" presetID="22" presetClass="entr" presetSubtype="8" fill="hold" nodeType="afterEffect">
                                  <p:stCondLst>
                                    <p:cond delay="0"/>
                                  </p:stCondLst>
                                  <p:childTnLst>
                                    <p:set>
                                      <p:cBhvr>
                                        <p:cTn id="20" dur="1" fill="hold">
                                          <p:stCondLst>
                                            <p:cond delay="0"/>
                                          </p:stCondLst>
                                        </p:cTn>
                                        <p:tgtEl>
                                          <p:spTgt spid="22532"/>
                                        </p:tgtEl>
                                        <p:attrNameLst>
                                          <p:attrName>style.visibility</p:attrName>
                                        </p:attrNameLst>
                                      </p:cBhvr>
                                      <p:to>
                                        <p:strVal val="visible"/>
                                      </p:to>
                                    </p:set>
                                    <p:animEffect transition="in" filter="wipe(left)">
                                      <p:cBhvr>
                                        <p:cTn id="21" dur="500"/>
                                        <p:tgtEl>
                                          <p:spTgt spid="22532"/>
                                        </p:tgtEl>
                                      </p:cBhvr>
                                    </p:animEffect>
                                  </p:childTnLst>
                                </p:cTn>
                              </p:par>
                              <p:par>
                                <p:cTn id="22" presetID="22" presetClass="entr" presetSubtype="8" fill="hold" nodeType="withEffect">
                                  <p:stCondLst>
                                    <p:cond delay="100"/>
                                  </p:stCondLst>
                                  <p:childTnLst>
                                    <p:set>
                                      <p:cBhvr>
                                        <p:cTn id="23" dur="1" fill="hold">
                                          <p:stCondLst>
                                            <p:cond delay="0"/>
                                          </p:stCondLst>
                                        </p:cTn>
                                        <p:tgtEl>
                                          <p:spTgt spid="22533"/>
                                        </p:tgtEl>
                                        <p:attrNameLst>
                                          <p:attrName>style.visibility</p:attrName>
                                        </p:attrNameLst>
                                      </p:cBhvr>
                                      <p:to>
                                        <p:strVal val="visible"/>
                                      </p:to>
                                    </p:set>
                                    <p:animEffect transition="in" filter="wipe(left)">
                                      <p:cBhvr>
                                        <p:cTn id="24" dur="500"/>
                                        <p:tgtEl>
                                          <p:spTgt spid="22533"/>
                                        </p:tgtEl>
                                      </p:cBhvr>
                                    </p:animEffect>
                                  </p:childTnLst>
                                </p:cTn>
                              </p:par>
                              <p:par>
                                <p:cTn id="25" presetID="22" presetClass="entr" presetSubtype="8" fill="hold" nodeType="withEffect">
                                  <p:stCondLst>
                                    <p:cond delay="200"/>
                                  </p:stCondLst>
                                  <p:childTnLst>
                                    <p:set>
                                      <p:cBhvr>
                                        <p:cTn id="26" dur="1" fill="hold">
                                          <p:stCondLst>
                                            <p:cond delay="0"/>
                                          </p:stCondLst>
                                        </p:cTn>
                                        <p:tgtEl>
                                          <p:spTgt spid="22534"/>
                                        </p:tgtEl>
                                        <p:attrNameLst>
                                          <p:attrName>style.visibility</p:attrName>
                                        </p:attrNameLst>
                                      </p:cBhvr>
                                      <p:to>
                                        <p:strVal val="visible"/>
                                      </p:to>
                                    </p:set>
                                    <p:animEffect transition="in" filter="wipe(left)">
                                      <p:cBhvr>
                                        <p:cTn id="27" dur="500"/>
                                        <p:tgtEl>
                                          <p:spTgt spid="22534"/>
                                        </p:tgtEl>
                                      </p:cBhvr>
                                    </p:animEffect>
                                  </p:childTnLst>
                                </p:cTn>
                              </p:par>
                              <p:par>
                                <p:cTn id="28" presetID="22" presetClass="entr" presetSubtype="8" fill="hold" nodeType="withEffect">
                                  <p:stCondLst>
                                    <p:cond delay="300"/>
                                  </p:stCondLst>
                                  <p:childTnLst>
                                    <p:set>
                                      <p:cBhvr>
                                        <p:cTn id="29" dur="1" fill="hold">
                                          <p:stCondLst>
                                            <p:cond delay="0"/>
                                          </p:stCondLst>
                                        </p:cTn>
                                        <p:tgtEl>
                                          <p:spTgt spid="22535"/>
                                        </p:tgtEl>
                                        <p:attrNameLst>
                                          <p:attrName>style.visibility</p:attrName>
                                        </p:attrNameLst>
                                      </p:cBhvr>
                                      <p:to>
                                        <p:strVal val="visible"/>
                                      </p:to>
                                    </p:set>
                                    <p:animEffect transition="in" filter="wipe(left)">
                                      <p:cBhvr>
                                        <p:cTn id="30" dur="500"/>
                                        <p:tgtEl>
                                          <p:spTgt spid="22535"/>
                                        </p:tgtEl>
                                      </p:cBhvr>
                                    </p:animEffect>
                                  </p:childTnLst>
                                </p:cTn>
                              </p:par>
                            </p:childTnLst>
                          </p:cTn>
                        </p:par>
                        <p:par>
                          <p:cTn id="31" fill="hold">
                            <p:stCondLst>
                              <p:cond delay="1539"/>
                            </p:stCondLst>
                            <p:childTnLst>
                              <p:par>
                                <p:cTn id="32" presetID="47" presetClass="entr" presetSubtype="0" fill="hold" nodeType="afterEffect">
                                  <p:stCondLst>
                                    <p:cond delay="0"/>
                                  </p:stCondLst>
                                  <p:childTnLst>
                                    <p:set>
                                      <p:cBhvr>
                                        <p:cTn id="33" dur="1" fill="hold">
                                          <p:stCondLst>
                                            <p:cond delay="0"/>
                                          </p:stCondLst>
                                        </p:cTn>
                                        <p:tgtEl>
                                          <p:spTgt spid="22536"/>
                                        </p:tgtEl>
                                        <p:attrNameLst>
                                          <p:attrName>style.visibility</p:attrName>
                                        </p:attrNameLst>
                                      </p:cBhvr>
                                      <p:to>
                                        <p:strVal val="visible"/>
                                      </p:to>
                                    </p:set>
                                    <p:animEffect transition="in" filter="fade">
                                      <p:cBhvr>
                                        <p:cTn id="34" dur="1000"/>
                                        <p:tgtEl>
                                          <p:spTgt spid="22536"/>
                                        </p:tgtEl>
                                      </p:cBhvr>
                                    </p:animEffect>
                                    <p:anim calcmode="lin" valueType="num">
                                      <p:cBhvr>
                                        <p:cTn id="35" dur="1000" fill="hold"/>
                                        <p:tgtEl>
                                          <p:spTgt spid="22536"/>
                                        </p:tgtEl>
                                        <p:attrNameLst>
                                          <p:attrName>ppt_x</p:attrName>
                                        </p:attrNameLst>
                                      </p:cBhvr>
                                      <p:tavLst>
                                        <p:tav tm="0">
                                          <p:val>
                                            <p:strVal val="#ppt_x"/>
                                          </p:val>
                                        </p:tav>
                                        <p:tav tm="100000">
                                          <p:val>
                                            <p:strVal val="#ppt_x"/>
                                          </p:val>
                                        </p:tav>
                                      </p:tavLst>
                                    </p:anim>
                                    <p:anim calcmode="lin" valueType="num">
                                      <p:cBhvr>
                                        <p:cTn id="36" dur="1000" fill="hold"/>
                                        <p:tgtEl>
                                          <p:spTgt spid="22536"/>
                                        </p:tgtEl>
                                        <p:attrNameLst>
                                          <p:attrName>ppt_y</p:attrName>
                                        </p:attrNameLst>
                                      </p:cBhvr>
                                      <p:tavLst>
                                        <p:tav tm="0">
                                          <p:val>
                                            <p:strVal val="#ppt_y-.1"/>
                                          </p:val>
                                        </p:tav>
                                        <p:tav tm="100000">
                                          <p:val>
                                            <p:strVal val="#ppt_y"/>
                                          </p:val>
                                        </p:tav>
                                      </p:tavLst>
                                    </p:anim>
                                  </p:childTnLst>
                                </p:cTn>
                              </p:par>
                              <p:par>
                                <p:cTn id="37" presetID="47" presetClass="entr" presetSubtype="0" fill="hold" grpId="0" nodeType="withEffect">
                                  <p:stCondLst>
                                    <p:cond delay="0"/>
                                  </p:stCondLst>
                                  <p:childTnLst>
                                    <p:set>
                                      <p:cBhvr>
                                        <p:cTn id="38" dur="1" fill="hold">
                                          <p:stCondLst>
                                            <p:cond delay="0"/>
                                          </p:stCondLst>
                                        </p:cTn>
                                        <p:tgtEl>
                                          <p:spTgt spid="22541"/>
                                        </p:tgtEl>
                                        <p:attrNameLst>
                                          <p:attrName>style.visibility</p:attrName>
                                        </p:attrNameLst>
                                      </p:cBhvr>
                                      <p:to>
                                        <p:strVal val="visible"/>
                                      </p:to>
                                    </p:set>
                                    <p:animEffect transition="in" filter="fade">
                                      <p:cBhvr>
                                        <p:cTn id="39" dur="1000"/>
                                        <p:tgtEl>
                                          <p:spTgt spid="22541"/>
                                        </p:tgtEl>
                                      </p:cBhvr>
                                    </p:animEffect>
                                    <p:anim calcmode="lin" valueType="num">
                                      <p:cBhvr>
                                        <p:cTn id="40" dur="1000" fill="hold"/>
                                        <p:tgtEl>
                                          <p:spTgt spid="22541"/>
                                        </p:tgtEl>
                                        <p:attrNameLst>
                                          <p:attrName>ppt_x</p:attrName>
                                        </p:attrNameLst>
                                      </p:cBhvr>
                                      <p:tavLst>
                                        <p:tav tm="0">
                                          <p:val>
                                            <p:strVal val="#ppt_x"/>
                                          </p:val>
                                        </p:tav>
                                        <p:tav tm="100000">
                                          <p:val>
                                            <p:strVal val="#ppt_x"/>
                                          </p:val>
                                        </p:tav>
                                      </p:tavLst>
                                    </p:anim>
                                    <p:anim calcmode="lin" valueType="num">
                                      <p:cBhvr>
                                        <p:cTn id="41" dur="1000" fill="hold"/>
                                        <p:tgtEl>
                                          <p:spTgt spid="22541"/>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600"/>
                                  </p:stCondLst>
                                  <p:childTnLst>
                                    <p:set>
                                      <p:cBhvr>
                                        <p:cTn id="43" dur="1" fill="hold">
                                          <p:stCondLst>
                                            <p:cond delay="0"/>
                                          </p:stCondLst>
                                        </p:cTn>
                                        <p:tgtEl>
                                          <p:spTgt spid="22542"/>
                                        </p:tgtEl>
                                        <p:attrNameLst>
                                          <p:attrName>style.visibility</p:attrName>
                                        </p:attrNameLst>
                                      </p:cBhvr>
                                      <p:to>
                                        <p:strVal val="visible"/>
                                      </p:to>
                                    </p:set>
                                    <p:animEffect transition="in" filter="fade">
                                      <p:cBhvr>
                                        <p:cTn id="44" dur="1000"/>
                                        <p:tgtEl>
                                          <p:spTgt spid="22542"/>
                                        </p:tgtEl>
                                      </p:cBhvr>
                                    </p:animEffect>
                                    <p:anim calcmode="lin" valueType="num">
                                      <p:cBhvr>
                                        <p:cTn id="45" dur="1000" fill="hold"/>
                                        <p:tgtEl>
                                          <p:spTgt spid="22542"/>
                                        </p:tgtEl>
                                        <p:attrNameLst>
                                          <p:attrName>ppt_x</p:attrName>
                                        </p:attrNameLst>
                                      </p:cBhvr>
                                      <p:tavLst>
                                        <p:tav tm="0">
                                          <p:val>
                                            <p:strVal val="#ppt_x"/>
                                          </p:val>
                                        </p:tav>
                                        <p:tav tm="100000">
                                          <p:val>
                                            <p:strVal val="#ppt_x"/>
                                          </p:val>
                                        </p:tav>
                                      </p:tavLst>
                                    </p:anim>
                                    <p:anim calcmode="lin" valueType="num">
                                      <p:cBhvr>
                                        <p:cTn id="46" dur="1000" fill="hold"/>
                                        <p:tgtEl>
                                          <p:spTgt spid="22542"/>
                                        </p:tgtEl>
                                        <p:attrNameLst>
                                          <p:attrName>ppt_y</p:attrName>
                                        </p:attrNameLst>
                                      </p:cBhvr>
                                      <p:tavLst>
                                        <p:tav tm="0">
                                          <p:val>
                                            <p:strVal val="#ppt_y-.1"/>
                                          </p:val>
                                        </p:tav>
                                        <p:tav tm="100000">
                                          <p:val>
                                            <p:strVal val="#ppt_y"/>
                                          </p:val>
                                        </p:tav>
                                      </p:tavLst>
                                    </p:anim>
                                  </p:childTnLst>
                                </p:cTn>
                              </p:par>
                              <p:par>
                                <p:cTn id="47" presetID="47" presetClass="entr" presetSubtype="0" fill="hold" nodeType="withEffect">
                                  <p:stCondLst>
                                    <p:cond delay="600"/>
                                  </p:stCondLst>
                                  <p:childTnLst>
                                    <p:set>
                                      <p:cBhvr>
                                        <p:cTn id="48" dur="1" fill="hold">
                                          <p:stCondLst>
                                            <p:cond delay="0"/>
                                          </p:stCondLst>
                                        </p:cTn>
                                        <p:tgtEl>
                                          <p:spTgt spid="22537"/>
                                        </p:tgtEl>
                                        <p:attrNameLst>
                                          <p:attrName>style.visibility</p:attrName>
                                        </p:attrNameLst>
                                      </p:cBhvr>
                                      <p:to>
                                        <p:strVal val="visible"/>
                                      </p:to>
                                    </p:set>
                                    <p:animEffect transition="in" filter="fade">
                                      <p:cBhvr>
                                        <p:cTn id="49" dur="1000"/>
                                        <p:tgtEl>
                                          <p:spTgt spid="22537"/>
                                        </p:tgtEl>
                                      </p:cBhvr>
                                    </p:animEffect>
                                    <p:anim calcmode="lin" valueType="num">
                                      <p:cBhvr>
                                        <p:cTn id="50" dur="1000" fill="hold"/>
                                        <p:tgtEl>
                                          <p:spTgt spid="22537"/>
                                        </p:tgtEl>
                                        <p:attrNameLst>
                                          <p:attrName>ppt_x</p:attrName>
                                        </p:attrNameLst>
                                      </p:cBhvr>
                                      <p:tavLst>
                                        <p:tav tm="0">
                                          <p:val>
                                            <p:strVal val="#ppt_x"/>
                                          </p:val>
                                        </p:tav>
                                        <p:tav tm="100000">
                                          <p:val>
                                            <p:strVal val="#ppt_x"/>
                                          </p:val>
                                        </p:tav>
                                      </p:tavLst>
                                    </p:anim>
                                    <p:anim calcmode="lin" valueType="num">
                                      <p:cBhvr>
                                        <p:cTn id="51" dur="1000" fill="hold"/>
                                        <p:tgtEl>
                                          <p:spTgt spid="22537"/>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400"/>
                                  </p:stCondLst>
                                  <p:childTnLst>
                                    <p:set>
                                      <p:cBhvr>
                                        <p:cTn id="53" dur="1" fill="hold">
                                          <p:stCondLst>
                                            <p:cond delay="0"/>
                                          </p:stCondLst>
                                        </p:cTn>
                                        <p:tgtEl>
                                          <p:spTgt spid="22543"/>
                                        </p:tgtEl>
                                        <p:attrNameLst>
                                          <p:attrName>style.visibility</p:attrName>
                                        </p:attrNameLst>
                                      </p:cBhvr>
                                      <p:to>
                                        <p:strVal val="visible"/>
                                      </p:to>
                                    </p:set>
                                    <p:animEffect transition="in" filter="fade">
                                      <p:cBhvr>
                                        <p:cTn id="54" dur="1000"/>
                                        <p:tgtEl>
                                          <p:spTgt spid="22543"/>
                                        </p:tgtEl>
                                      </p:cBhvr>
                                    </p:animEffect>
                                    <p:anim calcmode="lin" valueType="num">
                                      <p:cBhvr>
                                        <p:cTn id="55" dur="1000" fill="hold"/>
                                        <p:tgtEl>
                                          <p:spTgt spid="22543"/>
                                        </p:tgtEl>
                                        <p:attrNameLst>
                                          <p:attrName>ppt_x</p:attrName>
                                        </p:attrNameLst>
                                      </p:cBhvr>
                                      <p:tavLst>
                                        <p:tav tm="0">
                                          <p:val>
                                            <p:strVal val="#ppt_x"/>
                                          </p:val>
                                        </p:tav>
                                        <p:tav tm="100000">
                                          <p:val>
                                            <p:strVal val="#ppt_x"/>
                                          </p:val>
                                        </p:tav>
                                      </p:tavLst>
                                    </p:anim>
                                    <p:anim calcmode="lin" valueType="num">
                                      <p:cBhvr>
                                        <p:cTn id="56" dur="1000" fill="hold"/>
                                        <p:tgtEl>
                                          <p:spTgt spid="22543"/>
                                        </p:tgtEl>
                                        <p:attrNameLst>
                                          <p:attrName>ppt_y</p:attrName>
                                        </p:attrNameLst>
                                      </p:cBhvr>
                                      <p:tavLst>
                                        <p:tav tm="0">
                                          <p:val>
                                            <p:strVal val="#ppt_y-.1"/>
                                          </p:val>
                                        </p:tav>
                                        <p:tav tm="100000">
                                          <p:val>
                                            <p:strVal val="#ppt_y"/>
                                          </p:val>
                                        </p:tav>
                                      </p:tavLst>
                                    </p:anim>
                                  </p:childTnLst>
                                </p:cTn>
                              </p:par>
                              <p:par>
                                <p:cTn id="57" presetID="47" presetClass="entr" presetSubtype="0" fill="hold" nodeType="withEffect">
                                  <p:stCondLst>
                                    <p:cond delay="400"/>
                                  </p:stCondLst>
                                  <p:childTnLst>
                                    <p:set>
                                      <p:cBhvr>
                                        <p:cTn id="58" dur="1" fill="hold">
                                          <p:stCondLst>
                                            <p:cond delay="0"/>
                                          </p:stCondLst>
                                        </p:cTn>
                                        <p:tgtEl>
                                          <p:spTgt spid="22538"/>
                                        </p:tgtEl>
                                        <p:attrNameLst>
                                          <p:attrName>style.visibility</p:attrName>
                                        </p:attrNameLst>
                                      </p:cBhvr>
                                      <p:to>
                                        <p:strVal val="visible"/>
                                      </p:to>
                                    </p:set>
                                    <p:animEffect transition="in" filter="fade">
                                      <p:cBhvr>
                                        <p:cTn id="59" dur="1000"/>
                                        <p:tgtEl>
                                          <p:spTgt spid="22538"/>
                                        </p:tgtEl>
                                      </p:cBhvr>
                                    </p:animEffect>
                                    <p:anim calcmode="lin" valueType="num">
                                      <p:cBhvr>
                                        <p:cTn id="60" dur="1000" fill="hold"/>
                                        <p:tgtEl>
                                          <p:spTgt spid="22538"/>
                                        </p:tgtEl>
                                        <p:attrNameLst>
                                          <p:attrName>ppt_x</p:attrName>
                                        </p:attrNameLst>
                                      </p:cBhvr>
                                      <p:tavLst>
                                        <p:tav tm="0">
                                          <p:val>
                                            <p:strVal val="#ppt_x"/>
                                          </p:val>
                                        </p:tav>
                                        <p:tav tm="100000">
                                          <p:val>
                                            <p:strVal val="#ppt_x"/>
                                          </p:val>
                                        </p:tav>
                                      </p:tavLst>
                                    </p:anim>
                                    <p:anim calcmode="lin" valueType="num">
                                      <p:cBhvr>
                                        <p:cTn id="61" dur="1000" fill="hold"/>
                                        <p:tgtEl>
                                          <p:spTgt spid="22538"/>
                                        </p:tgtEl>
                                        <p:attrNameLst>
                                          <p:attrName>ppt_y</p:attrName>
                                        </p:attrNameLst>
                                      </p:cBhvr>
                                      <p:tavLst>
                                        <p:tav tm="0">
                                          <p:val>
                                            <p:strVal val="#ppt_y-.1"/>
                                          </p:val>
                                        </p:tav>
                                        <p:tav tm="100000">
                                          <p:val>
                                            <p:strVal val="#ppt_y"/>
                                          </p:val>
                                        </p:tav>
                                      </p:tavLst>
                                    </p:anim>
                                  </p:childTnLst>
                                </p:cTn>
                              </p:par>
                              <p:par>
                                <p:cTn id="62" presetID="47" presetClass="entr" presetSubtype="0" fill="hold" grpId="0" nodeType="withEffect">
                                  <p:stCondLst>
                                    <p:cond delay="200"/>
                                  </p:stCondLst>
                                  <p:childTnLst>
                                    <p:set>
                                      <p:cBhvr>
                                        <p:cTn id="63" dur="1" fill="hold">
                                          <p:stCondLst>
                                            <p:cond delay="0"/>
                                          </p:stCondLst>
                                        </p:cTn>
                                        <p:tgtEl>
                                          <p:spTgt spid="22544"/>
                                        </p:tgtEl>
                                        <p:attrNameLst>
                                          <p:attrName>style.visibility</p:attrName>
                                        </p:attrNameLst>
                                      </p:cBhvr>
                                      <p:to>
                                        <p:strVal val="visible"/>
                                      </p:to>
                                    </p:set>
                                    <p:animEffect transition="in" filter="fade">
                                      <p:cBhvr>
                                        <p:cTn id="64" dur="1000"/>
                                        <p:tgtEl>
                                          <p:spTgt spid="22544"/>
                                        </p:tgtEl>
                                      </p:cBhvr>
                                    </p:animEffect>
                                    <p:anim calcmode="lin" valueType="num">
                                      <p:cBhvr>
                                        <p:cTn id="65" dur="1000" fill="hold"/>
                                        <p:tgtEl>
                                          <p:spTgt spid="22544"/>
                                        </p:tgtEl>
                                        <p:attrNameLst>
                                          <p:attrName>ppt_x</p:attrName>
                                        </p:attrNameLst>
                                      </p:cBhvr>
                                      <p:tavLst>
                                        <p:tav tm="0">
                                          <p:val>
                                            <p:strVal val="#ppt_x"/>
                                          </p:val>
                                        </p:tav>
                                        <p:tav tm="100000">
                                          <p:val>
                                            <p:strVal val="#ppt_x"/>
                                          </p:val>
                                        </p:tav>
                                      </p:tavLst>
                                    </p:anim>
                                    <p:anim calcmode="lin" valueType="num">
                                      <p:cBhvr>
                                        <p:cTn id="66" dur="1000" fill="hold"/>
                                        <p:tgtEl>
                                          <p:spTgt spid="22544"/>
                                        </p:tgtEl>
                                        <p:attrNameLst>
                                          <p:attrName>ppt_y</p:attrName>
                                        </p:attrNameLst>
                                      </p:cBhvr>
                                      <p:tavLst>
                                        <p:tav tm="0">
                                          <p:val>
                                            <p:strVal val="#ppt_y-.1"/>
                                          </p:val>
                                        </p:tav>
                                        <p:tav tm="100000">
                                          <p:val>
                                            <p:strVal val="#ppt_y"/>
                                          </p:val>
                                        </p:tav>
                                      </p:tavLst>
                                    </p:anim>
                                  </p:childTnLst>
                                </p:cTn>
                              </p:par>
                              <p:par>
                                <p:cTn id="67" presetID="47" presetClass="entr" presetSubtype="0" fill="hold" nodeType="withEffect">
                                  <p:stCondLst>
                                    <p:cond delay="200"/>
                                  </p:stCondLst>
                                  <p:childTnLst>
                                    <p:set>
                                      <p:cBhvr>
                                        <p:cTn id="68" dur="1" fill="hold">
                                          <p:stCondLst>
                                            <p:cond delay="0"/>
                                          </p:stCondLst>
                                        </p:cTn>
                                        <p:tgtEl>
                                          <p:spTgt spid="22539"/>
                                        </p:tgtEl>
                                        <p:attrNameLst>
                                          <p:attrName>style.visibility</p:attrName>
                                        </p:attrNameLst>
                                      </p:cBhvr>
                                      <p:to>
                                        <p:strVal val="visible"/>
                                      </p:to>
                                    </p:set>
                                    <p:animEffect transition="in" filter="fade">
                                      <p:cBhvr>
                                        <p:cTn id="69" dur="1000"/>
                                        <p:tgtEl>
                                          <p:spTgt spid="22539"/>
                                        </p:tgtEl>
                                      </p:cBhvr>
                                    </p:animEffect>
                                    <p:anim calcmode="lin" valueType="num">
                                      <p:cBhvr>
                                        <p:cTn id="70" dur="1000" fill="hold"/>
                                        <p:tgtEl>
                                          <p:spTgt spid="22539"/>
                                        </p:tgtEl>
                                        <p:attrNameLst>
                                          <p:attrName>ppt_x</p:attrName>
                                        </p:attrNameLst>
                                      </p:cBhvr>
                                      <p:tavLst>
                                        <p:tav tm="0">
                                          <p:val>
                                            <p:strVal val="#ppt_x"/>
                                          </p:val>
                                        </p:tav>
                                        <p:tav tm="100000">
                                          <p:val>
                                            <p:strVal val="#ppt_x"/>
                                          </p:val>
                                        </p:tav>
                                      </p:tavLst>
                                    </p:anim>
                                    <p:anim calcmode="lin" valueType="num">
                                      <p:cBhvr>
                                        <p:cTn id="71" dur="1000" fill="hold"/>
                                        <p:tgtEl>
                                          <p:spTgt spid="22539"/>
                                        </p:tgtEl>
                                        <p:attrNameLst>
                                          <p:attrName>ppt_y</p:attrName>
                                        </p:attrNameLst>
                                      </p:cBhvr>
                                      <p:tavLst>
                                        <p:tav tm="0">
                                          <p:val>
                                            <p:strVal val="#ppt_y-.1"/>
                                          </p:val>
                                        </p:tav>
                                        <p:tav tm="100000">
                                          <p:val>
                                            <p:strVal val="#ppt_y"/>
                                          </p:val>
                                        </p:tav>
                                      </p:tavLst>
                                    </p:anim>
                                  </p:childTnLst>
                                </p:cTn>
                              </p:par>
                            </p:childTnLst>
                          </p:cTn>
                        </p:par>
                        <p:par>
                          <p:cTn id="72" fill="hold">
                            <p:stCondLst>
                              <p:cond delay="2539"/>
                            </p:stCondLst>
                            <p:childTnLst>
                              <p:par>
                                <p:cTn id="73" presetID="31" presetClass="entr" presetSubtype="0" fill="hold" grpId="0" nodeType="afterEffect">
                                  <p:stCondLst>
                                    <p:cond delay="0"/>
                                  </p:stCondLst>
                                  <p:childTnLst>
                                    <p:set>
                                      <p:cBhvr>
                                        <p:cTn id="74" dur="1" fill="hold">
                                          <p:stCondLst>
                                            <p:cond delay="0"/>
                                          </p:stCondLst>
                                        </p:cTn>
                                        <p:tgtEl>
                                          <p:spTgt spid="22548"/>
                                        </p:tgtEl>
                                        <p:attrNameLst>
                                          <p:attrName>style.visibility</p:attrName>
                                        </p:attrNameLst>
                                      </p:cBhvr>
                                      <p:to>
                                        <p:strVal val="visible"/>
                                      </p:to>
                                    </p:set>
                                    <p:anim calcmode="lin" valueType="num">
                                      <p:cBhvr>
                                        <p:cTn id="75" dur="400" fill="hold"/>
                                        <p:tgtEl>
                                          <p:spTgt spid="22548"/>
                                        </p:tgtEl>
                                        <p:attrNameLst>
                                          <p:attrName>ppt_w</p:attrName>
                                        </p:attrNameLst>
                                      </p:cBhvr>
                                      <p:tavLst>
                                        <p:tav tm="0">
                                          <p:val>
                                            <p:fltVal val="0"/>
                                          </p:val>
                                        </p:tav>
                                        <p:tav tm="100000">
                                          <p:val>
                                            <p:strVal val="#ppt_w"/>
                                          </p:val>
                                        </p:tav>
                                      </p:tavLst>
                                    </p:anim>
                                    <p:anim calcmode="lin" valueType="num">
                                      <p:cBhvr>
                                        <p:cTn id="76" dur="400" fill="hold"/>
                                        <p:tgtEl>
                                          <p:spTgt spid="22548"/>
                                        </p:tgtEl>
                                        <p:attrNameLst>
                                          <p:attrName>ppt_h</p:attrName>
                                        </p:attrNameLst>
                                      </p:cBhvr>
                                      <p:tavLst>
                                        <p:tav tm="0">
                                          <p:val>
                                            <p:fltVal val="0"/>
                                          </p:val>
                                        </p:tav>
                                        <p:tav tm="100000">
                                          <p:val>
                                            <p:strVal val="#ppt_h"/>
                                          </p:val>
                                        </p:tav>
                                      </p:tavLst>
                                    </p:anim>
                                    <p:anim calcmode="lin" valueType="num">
                                      <p:cBhvr>
                                        <p:cTn id="77" dur="400" fill="hold"/>
                                        <p:tgtEl>
                                          <p:spTgt spid="22548"/>
                                        </p:tgtEl>
                                        <p:attrNameLst>
                                          <p:attrName>style.rotation</p:attrName>
                                        </p:attrNameLst>
                                      </p:cBhvr>
                                      <p:tavLst>
                                        <p:tav tm="0">
                                          <p:val>
                                            <p:fltVal val="90"/>
                                          </p:val>
                                        </p:tav>
                                        <p:tav tm="100000">
                                          <p:val>
                                            <p:fltVal val="0"/>
                                          </p:val>
                                        </p:tav>
                                      </p:tavLst>
                                    </p:anim>
                                    <p:animEffect transition="in" filter="fade">
                                      <p:cBhvr>
                                        <p:cTn id="78" dur="400"/>
                                        <p:tgtEl>
                                          <p:spTgt spid="22548"/>
                                        </p:tgtEl>
                                      </p:cBhvr>
                                    </p:animEffect>
                                  </p:childTnLst>
                                </p:cTn>
                              </p:par>
                            </p:childTnLst>
                          </p:cTn>
                        </p:par>
                        <p:par>
                          <p:cTn id="79" fill="hold">
                            <p:stCondLst>
                              <p:cond delay="3039"/>
                            </p:stCondLst>
                            <p:childTnLst>
                              <p:par>
                                <p:cTn id="80" presetID="22" presetClass="entr" presetSubtype="8" fill="hold" grpId="0" nodeType="afterEffect">
                                  <p:stCondLst>
                                    <p:cond delay="0"/>
                                  </p:stCondLst>
                                  <p:childTnLst>
                                    <p:set>
                                      <p:cBhvr>
                                        <p:cTn id="81" dur="1" fill="hold">
                                          <p:stCondLst>
                                            <p:cond delay="0"/>
                                          </p:stCondLst>
                                        </p:cTn>
                                        <p:tgtEl>
                                          <p:spTgt spid="22540"/>
                                        </p:tgtEl>
                                        <p:attrNameLst>
                                          <p:attrName>style.visibility</p:attrName>
                                        </p:attrNameLst>
                                      </p:cBhvr>
                                      <p:to>
                                        <p:strVal val="visible"/>
                                      </p:to>
                                    </p:set>
                                    <p:animEffect transition="in" filter="wipe(left)">
                                      <p:cBhvr>
                                        <p:cTn id="82" dur="500"/>
                                        <p:tgtEl>
                                          <p:spTgt spid="22540"/>
                                        </p:tgtEl>
                                      </p:cBhvr>
                                    </p:animEffect>
                                  </p:childTnLst>
                                </p:cTn>
                              </p:par>
                            </p:childTnLst>
                          </p:cTn>
                        </p:par>
                        <p:par>
                          <p:cTn id="83" fill="hold">
                            <p:stCondLst>
                              <p:cond delay="3539"/>
                            </p:stCondLst>
                            <p:childTnLst>
                              <p:par>
                                <p:cTn id="84" presetID="31" presetClass="entr" presetSubtype="0" fill="hold" grpId="0" nodeType="afterEffect">
                                  <p:stCondLst>
                                    <p:cond delay="0"/>
                                  </p:stCondLst>
                                  <p:childTnLst>
                                    <p:set>
                                      <p:cBhvr>
                                        <p:cTn id="85" dur="1" fill="hold">
                                          <p:stCondLst>
                                            <p:cond delay="0"/>
                                          </p:stCondLst>
                                        </p:cTn>
                                        <p:tgtEl>
                                          <p:spTgt spid="22549"/>
                                        </p:tgtEl>
                                        <p:attrNameLst>
                                          <p:attrName>style.visibility</p:attrName>
                                        </p:attrNameLst>
                                      </p:cBhvr>
                                      <p:to>
                                        <p:strVal val="visible"/>
                                      </p:to>
                                    </p:set>
                                    <p:anim calcmode="lin" valueType="num">
                                      <p:cBhvr>
                                        <p:cTn id="86" dur="400" fill="hold"/>
                                        <p:tgtEl>
                                          <p:spTgt spid="22549"/>
                                        </p:tgtEl>
                                        <p:attrNameLst>
                                          <p:attrName>ppt_w</p:attrName>
                                        </p:attrNameLst>
                                      </p:cBhvr>
                                      <p:tavLst>
                                        <p:tav tm="0">
                                          <p:val>
                                            <p:fltVal val="0"/>
                                          </p:val>
                                        </p:tav>
                                        <p:tav tm="100000">
                                          <p:val>
                                            <p:strVal val="#ppt_w"/>
                                          </p:val>
                                        </p:tav>
                                      </p:tavLst>
                                    </p:anim>
                                    <p:anim calcmode="lin" valueType="num">
                                      <p:cBhvr>
                                        <p:cTn id="87" dur="400" fill="hold"/>
                                        <p:tgtEl>
                                          <p:spTgt spid="22549"/>
                                        </p:tgtEl>
                                        <p:attrNameLst>
                                          <p:attrName>ppt_h</p:attrName>
                                        </p:attrNameLst>
                                      </p:cBhvr>
                                      <p:tavLst>
                                        <p:tav tm="0">
                                          <p:val>
                                            <p:fltVal val="0"/>
                                          </p:val>
                                        </p:tav>
                                        <p:tav tm="100000">
                                          <p:val>
                                            <p:strVal val="#ppt_h"/>
                                          </p:val>
                                        </p:tav>
                                      </p:tavLst>
                                    </p:anim>
                                    <p:anim calcmode="lin" valueType="num">
                                      <p:cBhvr>
                                        <p:cTn id="88" dur="400" fill="hold"/>
                                        <p:tgtEl>
                                          <p:spTgt spid="22549"/>
                                        </p:tgtEl>
                                        <p:attrNameLst>
                                          <p:attrName>style.rotation</p:attrName>
                                        </p:attrNameLst>
                                      </p:cBhvr>
                                      <p:tavLst>
                                        <p:tav tm="0">
                                          <p:val>
                                            <p:fltVal val="90"/>
                                          </p:val>
                                        </p:tav>
                                        <p:tav tm="100000">
                                          <p:val>
                                            <p:fltVal val="0"/>
                                          </p:val>
                                        </p:tav>
                                      </p:tavLst>
                                    </p:anim>
                                    <p:animEffect transition="in" filter="fade">
                                      <p:cBhvr>
                                        <p:cTn id="89" dur="400"/>
                                        <p:tgtEl>
                                          <p:spTgt spid="22549"/>
                                        </p:tgtEl>
                                      </p:cBhvr>
                                    </p:animEffect>
                                  </p:childTnLst>
                                </p:cTn>
                              </p:par>
                            </p:childTnLst>
                          </p:cTn>
                        </p:par>
                        <p:par>
                          <p:cTn id="90" fill="hold">
                            <p:stCondLst>
                              <p:cond delay="4039"/>
                            </p:stCondLst>
                            <p:childTnLst>
                              <p:par>
                                <p:cTn id="91" presetID="22" presetClass="entr" presetSubtype="8" fill="hold" grpId="0" nodeType="afterEffect">
                                  <p:stCondLst>
                                    <p:cond delay="0"/>
                                  </p:stCondLst>
                                  <p:childTnLst>
                                    <p:set>
                                      <p:cBhvr>
                                        <p:cTn id="92" dur="1" fill="hold">
                                          <p:stCondLst>
                                            <p:cond delay="0"/>
                                          </p:stCondLst>
                                        </p:cTn>
                                        <p:tgtEl>
                                          <p:spTgt spid="22545"/>
                                        </p:tgtEl>
                                        <p:attrNameLst>
                                          <p:attrName>style.visibility</p:attrName>
                                        </p:attrNameLst>
                                      </p:cBhvr>
                                      <p:to>
                                        <p:strVal val="visible"/>
                                      </p:to>
                                    </p:set>
                                    <p:animEffect transition="in" filter="wipe(left)">
                                      <p:cBhvr>
                                        <p:cTn id="93" dur="500"/>
                                        <p:tgtEl>
                                          <p:spTgt spid="22545"/>
                                        </p:tgtEl>
                                      </p:cBhvr>
                                    </p:animEffect>
                                  </p:childTnLst>
                                </p:cTn>
                              </p:par>
                            </p:childTnLst>
                          </p:cTn>
                        </p:par>
                        <p:par>
                          <p:cTn id="94" fill="hold">
                            <p:stCondLst>
                              <p:cond delay="4539"/>
                            </p:stCondLst>
                            <p:childTnLst>
                              <p:par>
                                <p:cTn id="95" presetID="31" presetClass="entr" presetSubtype="0" fill="hold" grpId="0" nodeType="afterEffect">
                                  <p:stCondLst>
                                    <p:cond delay="0"/>
                                  </p:stCondLst>
                                  <p:childTnLst>
                                    <p:set>
                                      <p:cBhvr>
                                        <p:cTn id="96" dur="1" fill="hold">
                                          <p:stCondLst>
                                            <p:cond delay="0"/>
                                          </p:stCondLst>
                                        </p:cTn>
                                        <p:tgtEl>
                                          <p:spTgt spid="22550"/>
                                        </p:tgtEl>
                                        <p:attrNameLst>
                                          <p:attrName>style.visibility</p:attrName>
                                        </p:attrNameLst>
                                      </p:cBhvr>
                                      <p:to>
                                        <p:strVal val="visible"/>
                                      </p:to>
                                    </p:set>
                                    <p:anim calcmode="lin" valueType="num">
                                      <p:cBhvr>
                                        <p:cTn id="97" dur="400" fill="hold"/>
                                        <p:tgtEl>
                                          <p:spTgt spid="22550"/>
                                        </p:tgtEl>
                                        <p:attrNameLst>
                                          <p:attrName>ppt_w</p:attrName>
                                        </p:attrNameLst>
                                      </p:cBhvr>
                                      <p:tavLst>
                                        <p:tav tm="0">
                                          <p:val>
                                            <p:fltVal val="0"/>
                                          </p:val>
                                        </p:tav>
                                        <p:tav tm="100000">
                                          <p:val>
                                            <p:strVal val="#ppt_w"/>
                                          </p:val>
                                        </p:tav>
                                      </p:tavLst>
                                    </p:anim>
                                    <p:anim calcmode="lin" valueType="num">
                                      <p:cBhvr>
                                        <p:cTn id="98" dur="400" fill="hold"/>
                                        <p:tgtEl>
                                          <p:spTgt spid="22550"/>
                                        </p:tgtEl>
                                        <p:attrNameLst>
                                          <p:attrName>ppt_h</p:attrName>
                                        </p:attrNameLst>
                                      </p:cBhvr>
                                      <p:tavLst>
                                        <p:tav tm="0">
                                          <p:val>
                                            <p:fltVal val="0"/>
                                          </p:val>
                                        </p:tav>
                                        <p:tav tm="100000">
                                          <p:val>
                                            <p:strVal val="#ppt_h"/>
                                          </p:val>
                                        </p:tav>
                                      </p:tavLst>
                                    </p:anim>
                                    <p:anim calcmode="lin" valueType="num">
                                      <p:cBhvr>
                                        <p:cTn id="99" dur="400" fill="hold"/>
                                        <p:tgtEl>
                                          <p:spTgt spid="22550"/>
                                        </p:tgtEl>
                                        <p:attrNameLst>
                                          <p:attrName>style.rotation</p:attrName>
                                        </p:attrNameLst>
                                      </p:cBhvr>
                                      <p:tavLst>
                                        <p:tav tm="0">
                                          <p:val>
                                            <p:fltVal val="90"/>
                                          </p:val>
                                        </p:tav>
                                        <p:tav tm="100000">
                                          <p:val>
                                            <p:fltVal val="0"/>
                                          </p:val>
                                        </p:tav>
                                      </p:tavLst>
                                    </p:anim>
                                    <p:animEffect transition="in" filter="fade">
                                      <p:cBhvr>
                                        <p:cTn id="100" dur="400"/>
                                        <p:tgtEl>
                                          <p:spTgt spid="22550"/>
                                        </p:tgtEl>
                                      </p:cBhvr>
                                    </p:animEffect>
                                  </p:childTnLst>
                                </p:cTn>
                              </p:par>
                            </p:childTnLst>
                          </p:cTn>
                        </p:par>
                        <p:par>
                          <p:cTn id="101" fill="hold">
                            <p:stCondLst>
                              <p:cond delay="5039"/>
                            </p:stCondLst>
                            <p:childTnLst>
                              <p:par>
                                <p:cTn id="102" presetID="22" presetClass="entr" presetSubtype="8" fill="hold" grpId="0" nodeType="afterEffect">
                                  <p:stCondLst>
                                    <p:cond delay="0"/>
                                  </p:stCondLst>
                                  <p:childTnLst>
                                    <p:set>
                                      <p:cBhvr>
                                        <p:cTn id="103" dur="1" fill="hold">
                                          <p:stCondLst>
                                            <p:cond delay="0"/>
                                          </p:stCondLst>
                                        </p:cTn>
                                        <p:tgtEl>
                                          <p:spTgt spid="22546"/>
                                        </p:tgtEl>
                                        <p:attrNameLst>
                                          <p:attrName>style.visibility</p:attrName>
                                        </p:attrNameLst>
                                      </p:cBhvr>
                                      <p:to>
                                        <p:strVal val="visible"/>
                                      </p:to>
                                    </p:set>
                                    <p:animEffect transition="in" filter="wipe(left)">
                                      <p:cBhvr>
                                        <p:cTn id="104" dur="500"/>
                                        <p:tgtEl>
                                          <p:spTgt spid="22546"/>
                                        </p:tgtEl>
                                      </p:cBhvr>
                                    </p:animEffect>
                                  </p:childTnLst>
                                </p:cTn>
                              </p:par>
                            </p:childTnLst>
                          </p:cTn>
                        </p:par>
                        <p:par>
                          <p:cTn id="105" fill="hold">
                            <p:stCondLst>
                              <p:cond delay="5539"/>
                            </p:stCondLst>
                            <p:childTnLst>
                              <p:par>
                                <p:cTn id="106" presetID="31" presetClass="entr" presetSubtype="0" fill="hold" grpId="0" nodeType="afterEffect">
                                  <p:stCondLst>
                                    <p:cond delay="0"/>
                                  </p:stCondLst>
                                  <p:childTnLst>
                                    <p:set>
                                      <p:cBhvr>
                                        <p:cTn id="107" dur="1" fill="hold">
                                          <p:stCondLst>
                                            <p:cond delay="0"/>
                                          </p:stCondLst>
                                        </p:cTn>
                                        <p:tgtEl>
                                          <p:spTgt spid="22551"/>
                                        </p:tgtEl>
                                        <p:attrNameLst>
                                          <p:attrName>style.visibility</p:attrName>
                                        </p:attrNameLst>
                                      </p:cBhvr>
                                      <p:to>
                                        <p:strVal val="visible"/>
                                      </p:to>
                                    </p:set>
                                    <p:anim calcmode="lin" valueType="num">
                                      <p:cBhvr>
                                        <p:cTn id="108" dur="400" fill="hold"/>
                                        <p:tgtEl>
                                          <p:spTgt spid="22551"/>
                                        </p:tgtEl>
                                        <p:attrNameLst>
                                          <p:attrName>ppt_w</p:attrName>
                                        </p:attrNameLst>
                                      </p:cBhvr>
                                      <p:tavLst>
                                        <p:tav tm="0">
                                          <p:val>
                                            <p:fltVal val="0"/>
                                          </p:val>
                                        </p:tav>
                                        <p:tav tm="100000">
                                          <p:val>
                                            <p:strVal val="#ppt_w"/>
                                          </p:val>
                                        </p:tav>
                                      </p:tavLst>
                                    </p:anim>
                                    <p:anim calcmode="lin" valueType="num">
                                      <p:cBhvr>
                                        <p:cTn id="109" dur="400" fill="hold"/>
                                        <p:tgtEl>
                                          <p:spTgt spid="22551"/>
                                        </p:tgtEl>
                                        <p:attrNameLst>
                                          <p:attrName>ppt_h</p:attrName>
                                        </p:attrNameLst>
                                      </p:cBhvr>
                                      <p:tavLst>
                                        <p:tav tm="0">
                                          <p:val>
                                            <p:fltVal val="0"/>
                                          </p:val>
                                        </p:tav>
                                        <p:tav tm="100000">
                                          <p:val>
                                            <p:strVal val="#ppt_h"/>
                                          </p:val>
                                        </p:tav>
                                      </p:tavLst>
                                    </p:anim>
                                    <p:anim calcmode="lin" valueType="num">
                                      <p:cBhvr>
                                        <p:cTn id="110" dur="400" fill="hold"/>
                                        <p:tgtEl>
                                          <p:spTgt spid="22551"/>
                                        </p:tgtEl>
                                        <p:attrNameLst>
                                          <p:attrName>style.rotation</p:attrName>
                                        </p:attrNameLst>
                                      </p:cBhvr>
                                      <p:tavLst>
                                        <p:tav tm="0">
                                          <p:val>
                                            <p:fltVal val="90"/>
                                          </p:val>
                                        </p:tav>
                                        <p:tav tm="100000">
                                          <p:val>
                                            <p:fltVal val="0"/>
                                          </p:val>
                                        </p:tav>
                                      </p:tavLst>
                                    </p:anim>
                                    <p:animEffect transition="in" filter="fade">
                                      <p:cBhvr>
                                        <p:cTn id="111" dur="400"/>
                                        <p:tgtEl>
                                          <p:spTgt spid="22551"/>
                                        </p:tgtEl>
                                      </p:cBhvr>
                                    </p:animEffect>
                                  </p:childTnLst>
                                </p:cTn>
                              </p:par>
                            </p:childTnLst>
                          </p:cTn>
                        </p:par>
                        <p:par>
                          <p:cTn id="112" fill="hold">
                            <p:stCondLst>
                              <p:cond delay="6039"/>
                            </p:stCondLst>
                            <p:childTnLst>
                              <p:par>
                                <p:cTn id="113" presetID="22" presetClass="entr" presetSubtype="8" fill="hold" grpId="0" nodeType="afterEffect">
                                  <p:stCondLst>
                                    <p:cond delay="0"/>
                                  </p:stCondLst>
                                  <p:childTnLst>
                                    <p:set>
                                      <p:cBhvr>
                                        <p:cTn id="114" dur="1" fill="hold">
                                          <p:stCondLst>
                                            <p:cond delay="0"/>
                                          </p:stCondLst>
                                        </p:cTn>
                                        <p:tgtEl>
                                          <p:spTgt spid="22547"/>
                                        </p:tgtEl>
                                        <p:attrNameLst>
                                          <p:attrName>style.visibility</p:attrName>
                                        </p:attrNameLst>
                                      </p:cBhvr>
                                      <p:to>
                                        <p:strVal val="visible"/>
                                      </p:to>
                                    </p:set>
                                    <p:animEffect transition="in" filter="wipe(left)">
                                      <p:cBhvr>
                                        <p:cTn id="115" dur="500"/>
                                        <p:tgtEl>
                                          <p:spTgt spid="225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autoUpdateAnimBg="0"/>
      <p:bldP spid="22540" grpId="0" autoUpdateAnimBg="0"/>
      <p:bldP spid="22541" grpId="0" autoUpdateAnimBg="0"/>
      <p:bldP spid="22542" grpId="0" autoUpdateAnimBg="0"/>
      <p:bldP spid="22543" grpId="0" autoUpdateAnimBg="0"/>
      <p:bldP spid="22544" grpId="0" autoUpdateAnimBg="0"/>
      <p:bldP spid="22545" grpId="0" autoUpdateAnimBg="0"/>
      <p:bldP spid="22546" grpId="0" autoUpdateAnimBg="0"/>
      <p:bldP spid="22547" grpId="0" autoUpdateAnimBg="0"/>
      <p:bldP spid="22548" grpId="0" autoUpdateAnimBg="0"/>
      <p:bldP spid="22549" grpId="0" autoUpdateAnimBg="0"/>
      <p:bldP spid="22550" grpId="0" autoUpdateAnimBg="0"/>
      <p:bldP spid="22551"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3554" name="图片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355850"/>
            <a:ext cx="9144000" cy="450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3555" name="组合 9"/>
          <p:cNvGrpSpPr/>
          <p:nvPr/>
        </p:nvGrpSpPr>
        <p:grpSpPr bwMode="auto">
          <a:xfrm>
            <a:off x="3422650" y="2108200"/>
            <a:ext cx="2301875" cy="2308225"/>
            <a:chOff x="0" y="0"/>
            <a:chExt cx="2301875" cy="2308226"/>
          </a:xfrm>
        </p:grpSpPr>
        <p:sp>
          <p:nvSpPr>
            <p:cNvPr id="22536" name="Oval 5"/>
            <p:cNvSpPr>
              <a:spLocks noChangeArrowheads="1"/>
            </p:cNvSpPr>
            <p:nvPr/>
          </p:nvSpPr>
          <p:spPr bwMode="auto">
            <a:xfrm>
              <a:off x="0" y="0"/>
              <a:ext cx="2301875" cy="2308226"/>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rgbClr val="005BAC"/>
                </a:solidFill>
                <a:ea typeface="宋体" panose="02010600030101010101" pitchFamily="2" charset="-122"/>
              </a:endParaRPr>
            </a:p>
          </p:txBody>
        </p:sp>
        <p:sp>
          <p:nvSpPr>
            <p:cNvPr id="22537" name="Freeform 6"/>
            <p:cNvSpPr>
              <a:spLocks noEditPoints="1"/>
            </p:cNvSpPr>
            <p:nvPr/>
          </p:nvSpPr>
          <p:spPr bwMode="auto">
            <a:xfrm>
              <a:off x="123825" y="123825"/>
              <a:ext cx="2054225" cy="2058988"/>
            </a:xfrm>
            <a:custGeom>
              <a:avLst/>
              <a:gdLst>
                <a:gd name="T0" fmla="*/ 638209680 w 3306"/>
                <a:gd name="T1" fmla="*/ 0 h 3306"/>
                <a:gd name="T2" fmla="*/ 1276418739 w 3306"/>
                <a:gd name="T3" fmla="*/ 641172351 h 3306"/>
                <a:gd name="T4" fmla="*/ 638209680 w 3306"/>
                <a:gd name="T5" fmla="*/ 1282344702 h 3306"/>
                <a:gd name="T6" fmla="*/ 0 w 3306"/>
                <a:gd name="T7" fmla="*/ 641172351 h 3306"/>
                <a:gd name="T8" fmla="*/ 638209680 w 3306"/>
                <a:gd name="T9" fmla="*/ 0 h 3306"/>
                <a:gd name="T10" fmla="*/ 638209680 w 3306"/>
                <a:gd name="T11" fmla="*/ 43443028 h 3306"/>
                <a:gd name="T12" fmla="*/ 1232790380 w 3306"/>
                <a:gd name="T13" fmla="*/ 641172351 h 3306"/>
                <a:gd name="T14" fmla="*/ 638209680 w 3306"/>
                <a:gd name="T15" fmla="*/ 1238513668 h 3306"/>
                <a:gd name="T16" fmla="*/ 43242493 w 3306"/>
                <a:gd name="T17" fmla="*/ 641172351 h 3306"/>
                <a:gd name="T18" fmla="*/ 638209680 w 3306"/>
                <a:gd name="T19" fmla="*/ 43443028 h 330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306" h="3306">
                  <a:moveTo>
                    <a:pt x="1653" y="0"/>
                  </a:moveTo>
                  <a:cubicBezTo>
                    <a:pt x="2565" y="0"/>
                    <a:pt x="3306" y="740"/>
                    <a:pt x="3306" y="1653"/>
                  </a:cubicBezTo>
                  <a:cubicBezTo>
                    <a:pt x="3306" y="2565"/>
                    <a:pt x="2565" y="3306"/>
                    <a:pt x="1653" y="3306"/>
                  </a:cubicBezTo>
                  <a:cubicBezTo>
                    <a:pt x="740" y="3306"/>
                    <a:pt x="0" y="2565"/>
                    <a:pt x="0" y="1653"/>
                  </a:cubicBezTo>
                  <a:cubicBezTo>
                    <a:pt x="0" y="740"/>
                    <a:pt x="740" y="0"/>
                    <a:pt x="1653" y="0"/>
                  </a:cubicBezTo>
                  <a:close/>
                  <a:moveTo>
                    <a:pt x="1653" y="112"/>
                  </a:moveTo>
                  <a:cubicBezTo>
                    <a:pt x="2503" y="112"/>
                    <a:pt x="3193" y="802"/>
                    <a:pt x="3193" y="1653"/>
                  </a:cubicBezTo>
                  <a:cubicBezTo>
                    <a:pt x="3193" y="2503"/>
                    <a:pt x="2503" y="3193"/>
                    <a:pt x="1653" y="3193"/>
                  </a:cubicBezTo>
                  <a:cubicBezTo>
                    <a:pt x="802" y="3193"/>
                    <a:pt x="112" y="2503"/>
                    <a:pt x="112" y="1653"/>
                  </a:cubicBezTo>
                  <a:cubicBezTo>
                    <a:pt x="112" y="802"/>
                    <a:pt x="802" y="112"/>
                    <a:pt x="1653" y="11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23558" name="TextBox 13"/>
          <p:cNvSpPr txBox="1">
            <a:spLocks noChangeArrowheads="1"/>
          </p:cNvSpPr>
          <p:nvPr/>
        </p:nvSpPr>
        <p:spPr bwMode="auto">
          <a:xfrm>
            <a:off x="1443038" y="4627563"/>
            <a:ext cx="62595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4000" b="1">
                <a:solidFill>
                  <a:srgbClr val="FFFFFF"/>
                </a:solidFill>
                <a:latin typeface="微软雅黑" panose="020B0503020204020204" pitchFamily="34" charset="-122"/>
              </a:rPr>
              <a:t>请输入您第一部分标题</a:t>
            </a:r>
          </a:p>
        </p:txBody>
      </p:sp>
      <p:cxnSp>
        <p:nvCxnSpPr>
          <p:cNvPr id="23559" name="直接连接符 26"/>
          <p:cNvCxnSpPr>
            <a:cxnSpLocks noChangeShapeType="1"/>
          </p:cNvCxnSpPr>
          <p:nvPr/>
        </p:nvCxnSpPr>
        <p:spPr bwMode="auto">
          <a:xfrm>
            <a:off x="1981200" y="5335588"/>
            <a:ext cx="5183188" cy="0"/>
          </a:xfrm>
          <a:prstGeom prst="line">
            <a:avLst/>
          </a:prstGeom>
          <a:noFill/>
          <a:ln w="9525">
            <a:solidFill>
              <a:schemeClr val="accent2"/>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560" name="TextBox 29"/>
          <p:cNvSpPr txBox="1">
            <a:spLocks noChangeArrowheads="1"/>
          </p:cNvSpPr>
          <p:nvPr/>
        </p:nvSpPr>
        <p:spPr bwMode="auto">
          <a:xfrm>
            <a:off x="1981200" y="5351463"/>
            <a:ext cx="5183188"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spcBef>
                <a:spcPct val="0"/>
              </a:spcBef>
              <a:buFontTx/>
              <a:buNone/>
            </a:pPr>
            <a:r>
              <a:rPr lang="zh-CN" altLang="en-US" sz="1800">
                <a:solidFill>
                  <a:srgbClr val="FFFFFF"/>
                </a:solidFill>
                <a:latin typeface="微软雅黑" panose="020B0503020204020204" pitchFamily="34" charset="-122"/>
              </a:rPr>
              <a:t>这里可以用一段简要的话作为本章的导语或中心思想，也可以列出本章的小节标题</a:t>
            </a:r>
          </a:p>
        </p:txBody>
      </p:sp>
      <p:sp>
        <p:nvSpPr>
          <p:cNvPr id="23561" name="Freeform 44"/>
          <p:cNvSpPr>
            <a:spLocks noEditPoints="1"/>
          </p:cNvSpPr>
          <p:nvPr/>
        </p:nvSpPr>
        <p:spPr bwMode="auto">
          <a:xfrm>
            <a:off x="3829050" y="2722563"/>
            <a:ext cx="1447800" cy="1079500"/>
          </a:xfrm>
          <a:custGeom>
            <a:avLst/>
            <a:gdLst>
              <a:gd name="T0" fmla="*/ 1243149704 w 346"/>
              <a:gd name="T1" fmla="*/ 2147483646 h 257"/>
              <a:gd name="T2" fmla="*/ 2147483646 w 346"/>
              <a:gd name="T3" fmla="*/ 670445107 h 257"/>
              <a:gd name="T4" fmla="*/ 2147483646 w 346"/>
              <a:gd name="T5" fmla="*/ 388153757 h 257"/>
              <a:gd name="T6" fmla="*/ 2147483646 w 346"/>
              <a:gd name="T7" fmla="*/ 564582700 h 257"/>
              <a:gd name="T8" fmla="*/ 2147483646 w 346"/>
              <a:gd name="T9" fmla="*/ 299937185 h 257"/>
              <a:gd name="T10" fmla="*/ 2147483646 w 346"/>
              <a:gd name="T11" fmla="*/ 141145675 h 257"/>
              <a:gd name="T12" fmla="*/ 2147483646 w 346"/>
              <a:gd name="T13" fmla="*/ 158791510 h 257"/>
              <a:gd name="T14" fmla="*/ 2147483646 w 346"/>
              <a:gd name="T15" fmla="*/ 670445107 h 257"/>
              <a:gd name="T16" fmla="*/ 2147483646 w 346"/>
              <a:gd name="T17" fmla="*/ 952736457 h 257"/>
              <a:gd name="T18" fmla="*/ 2147483646 w 346"/>
              <a:gd name="T19" fmla="*/ 2134835161 h 257"/>
              <a:gd name="T20" fmla="*/ 2147483646 w 346"/>
              <a:gd name="T21" fmla="*/ 2134835161 h 257"/>
              <a:gd name="T22" fmla="*/ 2147483646 w 346"/>
              <a:gd name="T23" fmla="*/ 2147483646 h 257"/>
              <a:gd name="T24" fmla="*/ 2147483646 w 346"/>
              <a:gd name="T25" fmla="*/ 2147483646 h 257"/>
              <a:gd name="T26" fmla="*/ 2147483646 w 346"/>
              <a:gd name="T27" fmla="*/ 2147483646 h 257"/>
              <a:gd name="T28" fmla="*/ 2147483646 w 346"/>
              <a:gd name="T29" fmla="*/ 2147483646 h 257"/>
              <a:gd name="T30" fmla="*/ 2147483646 w 346"/>
              <a:gd name="T31" fmla="*/ 2147483646 h 257"/>
              <a:gd name="T32" fmla="*/ 927985403 w 346"/>
              <a:gd name="T33" fmla="*/ 2147483646 h 257"/>
              <a:gd name="T34" fmla="*/ 17507501 w 346"/>
              <a:gd name="T35" fmla="*/ 2147483646 h 257"/>
              <a:gd name="T36" fmla="*/ 192599244 w 346"/>
              <a:gd name="T37" fmla="*/ 0 h 257"/>
              <a:gd name="T38" fmla="*/ 385202672 w 346"/>
              <a:gd name="T39" fmla="*/ 2147483646 h 257"/>
              <a:gd name="T40" fmla="*/ 927985403 w 346"/>
              <a:gd name="T41" fmla="*/ 2147483646 h 257"/>
              <a:gd name="T42" fmla="*/ 1470768134 w 346"/>
              <a:gd name="T43" fmla="*/ 2147483646 h 257"/>
              <a:gd name="T44" fmla="*/ 1645859877 w 346"/>
              <a:gd name="T45" fmla="*/ 2147483646 h 257"/>
              <a:gd name="T46" fmla="*/ 2147483646 w 346"/>
              <a:gd name="T47" fmla="*/ 1958402018 h 257"/>
              <a:gd name="T48" fmla="*/ 2147483646 w 346"/>
              <a:gd name="T49" fmla="*/ 1764327239 h 257"/>
              <a:gd name="T50" fmla="*/ 2147483646 w 346"/>
              <a:gd name="T51" fmla="*/ 2147483646 h 257"/>
              <a:gd name="T52" fmla="*/ 2147483646 w 346"/>
              <a:gd name="T53" fmla="*/ 2147483646 h 257"/>
              <a:gd name="T54" fmla="*/ 2147483646 w 346"/>
              <a:gd name="T55" fmla="*/ 2147483646 h 257"/>
              <a:gd name="T56" fmla="*/ 2147483646 w 346"/>
              <a:gd name="T57" fmla="*/ 2147483646 h 257"/>
              <a:gd name="T58" fmla="*/ 2147483646 w 346"/>
              <a:gd name="T59" fmla="*/ 1517319158 h 257"/>
              <a:gd name="T60" fmla="*/ 2147483646 w 346"/>
              <a:gd name="T61" fmla="*/ 1323244379 h 257"/>
              <a:gd name="T62" fmla="*/ 2147483646 w 346"/>
              <a:gd name="T63" fmla="*/ 2147483646 h 25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46" h="257">
                <a:moveTo>
                  <a:pt x="143" y="54"/>
                </a:moveTo>
                <a:lnTo>
                  <a:pt x="71" y="135"/>
                </a:lnTo>
                <a:lnTo>
                  <a:pt x="54" y="121"/>
                </a:lnTo>
                <a:lnTo>
                  <a:pt x="126" y="38"/>
                </a:lnTo>
                <a:lnTo>
                  <a:pt x="127" y="38"/>
                </a:lnTo>
                <a:lnTo>
                  <a:pt x="141" y="22"/>
                </a:lnTo>
                <a:lnTo>
                  <a:pt x="217" y="89"/>
                </a:lnTo>
                <a:lnTo>
                  <a:pt x="267" y="32"/>
                </a:lnTo>
                <a:lnTo>
                  <a:pt x="259" y="24"/>
                </a:lnTo>
                <a:cubicBezTo>
                  <a:pt x="255" y="22"/>
                  <a:pt x="256" y="18"/>
                  <a:pt x="260" y="17"/>
                </a:cubicBezTo>
                <a:lnTo>
                  <a:pt x="274" y="13"/>
                </a:lnTo>
                <a:cubicBezTo>
                  <a:pt x="278" y="11"/>
                  <a:pt x="285" y="9"/>
                  <a:pt x="289" y="8"/>
                </a:cubicBezTo>
                <a:lnTo>
                  <a:pt x="303" y="4"/>
                </a:lnTo>
                <a:cubicBezTo>
                  <a:pt x="307" y="2"/>
                  <a:pt x="310" y="5"/>
                  <a:pt x="309" y="9"/>
                </a:cubicBezTo>
                <a:lnTo>
                  <a:pt x="306" y="22"/>
                </a:lnTo>
                <a:cubicBezTo>
                  <a:pt x="305" y="27"/>
                  <a:pt x="304" y="34"/>
                  <a:pt x="303" y="38"/>
                </a:cubicBezTo>
                <a:lnTo>
                  <a:pt x="300" y="51"/>
                </a:lnTo>
                <a:cubicBezTo>
                  <a:pt x="299" y="55"/>
                  <a:pt x="296" y="57"/>
                  <a:pt x="292" y="54"/>
                </a:cubicBezTo>
                <a:lnTo>
                  <a:pt x="284" y="47"/>
                </a:lnTo>
                <a:lnTo>
                  <a:pt x="220" y="121"/>
                </a:lnTo>
                <a:lnTo>
                  <a:pt x="219" y="121"/>
                </a:lnTo>
                <a:lnTo>
                  <a:pt x="143" y="54"/>
                </a:lnTo>
                <a:close/>
                <a:moveTo>
                  <a:pt x="335" y="235"/>
                </a:moveTo>
                <a:cubicBezTo>
                  <a:pt x="341" y="235"/>
                  <a:pt x="346" y="240"/>
                  <a:pt x="346" y="246"/>
                </a:cubicBezTo>
                <a:cubicBezTo>
                  <a:pt x="346" y="252"/>
                  <a:pt x="341" y="257"/>
                  <a:pt x="335" y="257"/>
                </a:cubicBezTo>
                <a:lnTo>
                  <a:pt x="311" y="257"/>
                </a:lnTo>
                <a:lnTo>
                  <a:pt x="269" y="257"/>
                </a:lnTo>
                <a:lnTo>
                  <a:pt x="239" y="257"/>
                </a:lnTo>
                <a:lnTo>
                  <a:pt x="196" y="257"/>
                </a:lnTo>
                <a:lnTo>
                  <a:pt x="166" y="257"/>
                </a:lnTo>
                <a:lnTo>
                  <a:pt x="125" y="257"/>
                </a:lnTo>
                <a:lnTo>
                  <a:pt x="94" y="257"/>
                </a:lnTo>
                <a:lnTo>
                  <a:pt x="53" y="257"/>
                </a:lnTo>
                <a:lnTo>
                  <a:pt x="11" y="257"/>
                </a:lnTo>
                <a:cubicBezTo>
                  <a:pt x="5" y="257"/>
                  <a:pt x="1" y="252"/>
                  <a:pt x="1" y="246"/>
                </a:cubicBezTo>
                <a:lnTo>
                  <a:pt x="0" y="10"/>
                </a:lnTo>
                <a:cubicBezTo>
                  <a:pt x="0" y="4"/>
                  <a:pt x="5" y="0"/>
                  <a:pt x="11" y="0"/>
                </a:cubicBezTo>
                <a:cubicBezTo>
                  <a:pt x="17" y="0"/>
                  <a:pt x="22" y="4"/>
                  <a:pt x="22" y="10"/>
                </a:cubicBezTo>
                <a:lnTo>
                  <a:pt x="22" y="235"/>
                </a:lnTo>
                <a:lnTo>
                  <a:pt x="53" y="235"/>
                </a:lnTo>
                <a:lnTo>
                  <a:pt x="53" y="186"/>
                </a:lnTo>
                <a:cubicBezTo>
                  <a:pt x="53" y="180"/>
                  <a:pt x="57" y="175"/>
                  <a:pt x="63" y="175"/>
                </a:cubicBezTo>
                <a:lnTo>
                  <a:pt x="84" y="175"/>
                </a:lnTo>
                <a:cubicBezTo>
                  <a:pt x="90" y="175"/>
                  <a:pt x="94" y="180"/>
                  <a:pt x="94" y="186"/>
                </a:cubicBezTo>
                <a:lnTo>
                  <a:pt x="94" y="235"/>
                </a:lnTo>
                <a:lnTo>
                  <a:pt x="125" y="235"/>
                </a:lnTo>
                <a:lnTo>
                  <a:pt x="125" y="111"/>
                </a:lnTo>
                <a:cubicBezTo>
                  <a:pt x="125" y="105"/>
                  <a:pt x="130" y="100"/>
                  <a:pt x="135" y="100"/>
                </a:cubicBezTo>
                <a:lnTo>
                  <a:pt x="156" y="100"/>
                </a:lnTo>
                <a:cubicBezTo>
                  <a:pt x="162" y="100"/>
                  <a:pt x="166" y="105"/>
                  <a:pt x="166" y="111"/>
                </a:cubicBezTo>
                <a:lnTo>
                  <a:pt x="166" y="235"/>
                </a:lnTo>
                <a:lnTo>
                  <a:pt x="196" y="235"/>
                </a:lnTo>
                <a:lnTo>
                  <a:pt x="196" y="148"/>
                </a:lnTo>
                <a:cubicBezTo>
                  <a:pt x="196" y="142"/>
                  <a:pt x="201" y="137"/>
                  <a:pt x="207" y="137"/>
                </a:cubicBezTo>
                <a:lnTo>
                  <a:pt x="228" y="137"/>
                </a:lnTo>
                <a:cubicBezTo>
                  <a:pt x="234" y="137"/>
                  <a:pt x="239" y="142"/>
                  <a:pt x="239" y="148"/>
                </a:cubicBezTo>
                <a:lnTo>
                  <a:pt x="239" y="235"/>
                </a:lnTo>
                <a:lnTo>
                  <a:pt x="269" y="235"/>
                </a:lnTo>
                <a:lnTo>
                  <a:pt x="269" y="86"/>
                </a:lnTo>
                <a:cubicBezTo>
                  <a:pt x="269" y="80"/>
                  <a:pt x="274" y="75"/>
                  <a:pt x="280" y="75"/>
                </a:cubicBezTo>
                <a:lnTo>
                  <a:pt x="300" y="75"/>
                </a:lnTo>
                <a:cubicBezTo>
                  <a:pt x="306" y="75"/>
                  <a:pt x="311" y="80"/>
                  <a:pt x="311" y="86"/>
                </a:cubicBezTo>
                <a:lnTo>
                  <a:pt x="311" y="235"/>
                </a:lnTo>
                <a:lnTo>
                  <a:pt x="335" y="235"/>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3554"/>
                                        </p:tgtEl>
                                        <p:attrNameLst>
                                          <p:attrName>style.visibility</p:attrName>
                                        </p:attrNameLst>
                                      </p:cBhvr>
                                      <p:to>
                                        <p:strVal val="visible"/>
                                      </p:to>
                                    </p:set>
                                    <p:animEffect transition="in" filter="barn(inVertical)">
                                      <p:cBhvr>
                                        <p:cTn id="7" dur="1000"/>
                                        <p:tgtEl>
                                          <p:spTgt spid="23554"/>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23555"/>
                                        </p:tgtEl>
                                        <p:attrNameLst>
                                          <p:attrName>style.visibility</p:attrName>
                                        </p:attrNameLst>
                                      </p:cBhvr>
                                      <p:to>
                                        <p:strVal val="visible"/>
                                      </p:to>
                                    </p:set>
                                    <p:animEffect transition="in" filter="wheel(1)">
                                      <p:cBhvr>
                                        <p:cTn id="11" dur="1000"/>
                                        <p:tgtEl>
                                          <p:spTgt spid="23555"/>
                                        </p:tgtEl>
                                      </p:cBhvr>
                                    </p:animEffect>
                                  </p:childTnLst>
                                </p:cTn>
                              </p:par>
                            </p:childTnLst>
                          </p:cTn>
                        </p:par>
                        <p:par>
                          <p:cTn id="12" fill="hold">
                            <p:stCondLst>
                              <p:cond delay="2000"/>
                            </p:stCondLst>
                            <p:childTnLst>
                              <p:par>
                                <p:cTn id="13" presetID="31" presetClass="entr" presetSubtype="0" fill="hold" nodeType="afterEffect">
                                  <p:stCondLst>
                                    <p:cond delay="0"/>
                                  </p:stCondLst>
                                  <p:childTnLst>
                                    <p:set>
                                      <p:cBhvr>
                                        <p:cTn id="14" dur="1" fill="hold">
                                          <p:stCondLst>
                                            <p:cond delay="0"/>
                                          </p:stCondLst>
                                        </p:cTn>
                                        <p:tgtEl>
                                          <p:spTgt spid="23561"/>
                                        </p:tgtEl>
                                        <p:attrNameLst>
                                          <p:attrName>style.visibility</p:attrName>
                                        </p:attrNameLst>
                                      </p:cBhvr>
                                      <p:to>
                                        <p:strVal val="visible"/>
                                      </p:to>
                                    </p:set>
                                    <p:anim calcmode="lin" valueType="num">
                                      <p:cBhvr>
                                        <p:cTn id="15" dur="500" fill="hold"/>
                                        <p:tgtEl>
                                          <p:spTgt spid="23561"/>
                                        </p:tgtEl>
                                        <p:attrNameLst>
                                          <p:attrName>ppt_w</p:attrName>
                                        </p:attrNameLst>
                                      </p:cBhvr>
                                      <p:tavLst>
                                        <p:tav tm="0">
                                          <p:val>
                                            <p:fltVal val="0"/>
                                          </p:val>
                                        </p:tav>
                                        <p:tav tm="100000">
                                          <p:val>
                                            <p:strVal val="#ppt_w"/>
                                          </p:val>
                                        </p:tav>
                                      </p:tavLst>
                                    </p:anim>
                                    <p:anim calcmode="lin" valueType="num">
                                      <p:cBhvr>
                                        <p:cTn id="16" dur="500" fill="hold"/>
                                        <p:tgtEl>
                                          <p:spTgt spid="23561"/>
                                        </p:tgtEl>
                                        <p:attrNameLst>
                                          <p:attrName>ppt_h</p:attrName>
                                        </p:attrNameLst>
                                      </p:cBhvr>
                                      <p:tavLst>
                                        <p:tav tm="0">
                                          <p:val>
                                            <p:fltVal val="0"/>
                                          </p:val>
                                        </p:tav>
                                        <p:tav tm="100000">
                                          <p:val>
                                            <p:strVal val="#ppt_h"/>
                                          </p:val>
                                        </p:tav>
                                      </p:tavLst>
                                    </p:anim>
                                    <p:anim calcmode="lin" valueType="num">
                                      <p:cBhvr>
                                        <p:cTn id="17" dur="500" fill="hold"/>
                                        <p:tgtEl>
                                          <p:spTgt spid="23561"/>
                                        </p:tgtEl>
                                        <p:attrNameLst>
                                          <p:attrName>style.rotation</p:attrName>
                                        </p:attrNameLst>
                                      </p:cBhvr>
                                      <p:tavLst>
                                        <p:tav tm="0">
                                          <p:val>
                                            <p:fltVal val="90"/>
                                          </p:val>
                                        </p:tav>
                                        <p:tav tm="100000">
                                          <p:val>
                                            <p:fltVal val="0"/>
                                          </p:val>
                                        </p:tav>
                                      </p:tavLst>
                                    </p:anim>
                                    <p:animEffect transition="in" filter="fade">
                                      <p:cBhvr>
                                        <p:cTn id="18" dur="500"/>
                                        <p:tgtEl>
                                          <p:spTgt spid="23561"/>
                                        </p:tgtEl>
                                      </p:cBhvr>
                                    </p:animEffect>
                                  </p:childTnLst>
                                </p:cTn>
                              </p:par>
                            </p:childTnLst>
                          </p:cTn>
                        </p:par>
                        <p:par>
                          <p:cTn id="19" fill="hold">
                            <p:stCondLst>
                              <p:cond delay="2500"/>
                            </p:stCondLst>
                            <p:childTnLst>
                              <p:par>
                                <p:cTn id="20" presetID="41" presetClass="entr" presetSubtype="0" fill="hold" grpId="0" nodeType="afterEffect">
                                  <p:stCondLst>
                                    <p:cond delay="0"/>
                                  </p:stCondLst>
                                  <p:iterate type="lt">
                                    <p:tmPct val="10000"/>
                                  </p:iterate>
                                  <p:childTnLst>
                                    <p:set>
                                      <p:cBhvr>
                                        <p:cTn id="21" dur="1" fill="hold">
                                          <p:stCondLst>
                                            <p:cond delay="0"/>
                                          </p:stCondLst>
                                        </p:cTn>
                                        <p:tgtEl>
                                          <p:spTgt spid="23558"/>
                                        </p:tgtEl>
                                        <p:attrNameLst>
                                          <p:attrName>style.visibility</p:attrName>
                                        </p:attrNameLst>
                                      </p:cBhvr>
                                      <p:to>
                                        <p:strVal val="visible"/>
                                      </p:to>
                                    </p:set>
                                    <p:anim calcmode="lin" valueType="num">
                                      <p:cBhvr>
                                        <p:cTn id="22" dur="500" fill="hold"/>
                                        <p:tgtEl>
                                          <p:spTgt spid="23558"/>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23558"/>
                                        </p:tgtEl>
                                        <p:attrNameLst>
                                          <p:attrName>ppt_y</p:attrName>
                                        </p:attrNameLst>
                                      </p:cBhvr>
                                      <p:tavLst>
                                        <p:tav tm="0">
                                          <p:val>
                                            <p:strVal val="#ppt_y"/>
                                          </p:val>
                                        </p:tav>
                                        <p:tav tm="100000">
                                          <p:val>
                                            <p:strVal val="#ppt_y"/>
                                          </p:val>
                                        </p:tav>
                                      </p:tavLst>
                                    </p:anim>
                                    <p:anim calcmode="lin" valueType="num">
                                      <p:cBhvr>
                                        <p:cTn id="24" dur="500" fill="hold"/>
                                        <p:tgtEl>
                                          <p:spTgt spid="23558"/>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23558"/>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23558"/>
                                        </p:tgtEl>
                                      </p:cBhvr>
                                    </p:animEffect>
                                  </p:childTnLst>
                                </p:cTn>
                              </p:par>
                            </p:childTnLst>
                          </p:cTn>
                        </p:par>
                        <p:par>
                          <p:cTn id="27" fill="hold">
                            <p:stCondLst>
                              <p:cond delay="3450"/>
                            </p:stCondLst>
                            <p:childTnLst>
                              <p:par>
                                <p:cTn id="28" presetID="16" presetClass="entr" presetSubtype="21" fill="hold" nodeType="afterEffect">
                                  <p:stCondLst>
                                    <p:cond delay="0"/>
                                  </p:stCondLst>
                                  <p:childTnLst>
                                    <p:set>
                                      <p:cBhvr>
                                        <p:cTn id="29" dur="1" fill="hold">
                                          <p:stCondLst>
                                            <p:cond delay="0"/>
                                          </p:stCondLst>
                                        </p:cTn>
                                        <p:tgtEl>
                                          <p:spTgt spid="23559"/>
                                        </p:tgtEl>
                                        <p:attrNameLst>
                                          <p:attrName>style.visibility</p:attrName>
                                        </p:attrNameLst>
                                      </p:cBhvr>
                                      <p:to>
                                        <p:strVal val="visible"/>
                                      </p:to>
                                    </p:set>
                                    <p:animEffect transition="in" filter="barn(inVertical)">
                                      <p:cBhvr>
                                        <p:cTn id="30" dur="500"/>
                                        <p:tgtEl>
                                          <p:spTgt spid="23559"/>
                                        </p:tgtEl>
                                      </p:cBhvr>
                                    </p:animEffect>
                                  </p:childTnLst>
                                </p:cTn>
                              </p:par>
                            </p:childTnLst>
                          </p:cTn>
                        </p:par>
                        <p:par>
                          <p:cTn id="31" fill="hold">
                            <p:stCondLst>
                              <p:cond delay="3950"/>
                            </p:stCondLst>
                            <p:childTnLst>
                              <p:par>
                                <p:cTn id="32" presetID="22" presetClass="entr" presetSubtype="1" fill="hold" grpId="0" nodeType="afterEffect">
                                  <p:stCondLst>
                                    <p:cond delay="0"/>
                                  </p:stCondLst>
                                  <p:childTnLst>
                                    <p:set>
                                      <p:cBhvr>
                                        <p:cTn id="33" dur="1" fill="hold">
                                          <p:stCondLst>
                                            <p:cond delay="0"/>
                                          </p:stCondLst>
                                        </p:cTn>
                                        <p:tgtEl>
                                          <p:spTgt spid="23560"/>
                                        </p:tgtEl>
                                        <p:attrNameLst>
                                          <p:attrName>style.visibility</p:attrName>
                                        </p:attrNameLst>
                                      </p:cBhvr>
                                      <p:to>
                                        <p:strVal val="visible"/>
                                      </p:to>
                                    </p:set>
                                    <p:animEffect transition="in" filter="wipe(up)">
                                      <p:cBhvr>
                                        <p:cTn id="34" dur="500"/>
                                        <p:tgtEl>
                                          <p:spTgt spid="235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8" grpId="0" autoUpdateAnimBg="0"/>
      <p:bldP spid="23560"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Box 31"/>
          <p:cNvSpPr txBox="1">
            <a:spLocks noChangeArrowheads="1"/>
          </p:cNvSpPr>
          <p:nvPr/>
        </p:nvSpPr>
        <p:spPr bwMode="auto">
          <a:xfrm>
            <a:off x="719138" y="133350"/>
            <a:ext cx="23399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400">
                <a:solidFill>
                  <a:schemeClr val="accent1"/>
                </a:solidFill>
                <a:latin typeface="微软雅黑" panose="020B0503020204020204" pitchFamily="34" charset="-122"/>
              </a:rPr>
              <a:t>请输入您的标题</a:t>
            </a:r>
          </a:p>
        </p:txBody>
      </p:sp>
      <p:sp>
        <p:nvSpPr>
          <p:cNvPr id="24579" name="Freeform 5"/>
          <p:cNvSpPr>
            <a:spLocks noEditPoints="1"/>
          </p:cNvSpPr>
          <p:nvPr/>
        </p:nvSpPr>
        <p:spPr bwMode="auto">
          <a:xfrm>
            <a:off x="231775" y="120650"/>
            <a:ext cx="474663" cy="473075"/>
          </a:xfrm>
          <a:custGeom>
            <a:avLst/>
            <a:gdLst>
              <a:gd name="T0" fmla="*/ 77053843 w 1462"/>
              <a:gd name="T1" fmla="*/ 0 h 1462"/>
              <a:gd name="T2" fmla="*/ 154107362 w 1462"/>
              <a:gd name="T3" fmla="*/ 76539134 h 1462"/>
              <a:gd name="T4" fmla="*/ 77053843 w 1462"/>
              <a:gd name="T5" fmla="*/ 153077945 h 1462"/>
              <a:gd name="T6" fmla="*/ 0 w 1462"/>
              <a:gd name="T7" fmla="*/ 76539134 h 1462"/>
              <a:gd name="T8" fmla="*/ 77053843 w 1462"/>
              <a:gd name="T9" fmla="*/ 0 h 1462"/>
              <a:gd name="T10" fmla="*/ 77791487 w 1462"/>
              <a:gd name="T11" fmla="*/ 32877095 h 1462"/>
              <a:gd name="T12" fmla="*/ 100349018 w 1462"/>
              <a:gd name="T13" fmla="*/ 45860447 h 1462"/>
              <a:gd name="T14" fmla="*/ 102773306 w 1462"/>
              <a:gd name="T15" fmla="*/ 41777182 h 1462"/>
              <a:gd name="T16" fmla="*/ 103089531 w 1462"/>
              <a:gd name="T17" fmla="*/ 39159414 h 1462"/>
              <a:gd name="T18" fmla="*/ 101508403 w 1462"/>
              <a:gd name="T19" fmla="*/ 37065523 h 1462"/>
              <a:gd name="T20" fmla="*/ 84853966 w 1462"/>
              <a:gd name="T21" fmla="*/ 27537366 h 1462"/>
              <a:gd name="T22" fmla="*/ 82218644 w 1462"/>
              <a:gd name="T23" fmla="*/ 27223169 h 1462"/>
              <a:gd name="T24" fmla="*/ 80110582 w 1462"/>
              <a:gd name="T25" fmla="*/ 28898346 h 1462"/>
              <a:gd name="T26" fmla="*/ 77791487 w 1462"/>
              <a:gd name="T27" fmla="*/ 32877095 h 1462"/>
              <a:gd name="T28" fmla="*/ 72837394 w 1462"/>
              <a:gd name="T29" fmla="*/ 41358145 h 1462"/>
              <a:gd name="T30" fmla="*/ 72837394 w 1462"/>
              <a:gd name="T31" fmla="*/ 41358145 h 1462"/>
              <a:gd name="T32" fmla="*/ 77791487 w 1462"/>
              <a:gd name="T33" fmla="*/ 44185270 h 1462"/>
              <a:gd name="T34" fmla="*/ 58607244 w 1462"/>
              <a:gd name="T35" fmla="*/ 77167204 h 1462"/>
              <a:gd name="T36" fmla="*/ 53758344 w 1462"/>
              <a:gd name="T37" fmla="*/ 74340080 h 1462"/>
              <a:gd name="T38" fmla="*/ 72837394 w 1462"/>
              <a:gd name="T39" fmla="*/ 41358145 h 1462"/>
              <a:gd name="T40" fmla="*/ 48593219 w 1462"/>
              <a:gd name="T41" fmla="*/ 82611774 h 1462"/>
              <a:gd name="T42" fmla="*/ 48593219 w 1462"/>
              <a:gd name="T43" fmla="*/ 82611774 h 1462"/>
              <a:gd name="T44" fmla="*/ 47223124 w 1462"/>
              <a:gd name="T45" fmla="*/ 100725822 h 1462"/>
              <a:gd name="T46" fmla="*/ 56498858 w 1462"/>
              <a:gd name="T47" fmla="*/ 105961034 h 1462"/>
              <a:gd name="T48" fmla="*/ 72204943 w 1462"/>
              <a:gd name="T49" fmla="*/ 95490609 h 1462"/>
              <a:gd name="T50" fmla="*/ 58501728 w 1462"/>
              <a:gd name="T51" fmla="*/ 91407021 h 1462"/>
              <a:gd name="T52" fmla="*/ 48593219 w 1462"/>
              <a:gd name="T53" fmla="*/ 82611774 h 1462"/>
              <a:gd name="T54" fmla="*/ 77370069 w 1462"/>
              <a:gd name="T55" fmla="*/ 102296159 h 1462"/>
              <a:gd name="T56" fmla="*/ 77370069 w 1462"/>
              <a:gd name="T57" fmla="*/ 102296159 h 1462"/>
              <a:gd name="T58" fmla="*/ 43955352 w 1462"/>
              <a:gd name="T59" fmla="*/ 124598312 h 1462"/>
              <a:gd name="T60" fmla="*/ 37314616 w 1462"/>
              <a:gd name="T61" fmla="*/ 120724404 h 1462"/>
              <a:gd name="T62" fmla="*/ 40055129 w 1462"/>
              <a:gd name="T63" fmla="*/ 80831756 h 1462"/>
              <a:gd name="T64" fmla="*/ 42374224 w 1462"/>
              <a:gd name="T65" fmla="*/ 76957848 h 1462"/>
              <a:gd name="T66" fmla="*/ 62401951 w 1462"/>
              <a:gd name="T67" fmla="*/ 42510092 h 1462"/>
              <a:gd name="T68" fmla="*/ 70412782 w 1462"/>
              <a:gd name="T69" fmla="*/ 28688989 h 1462"/>
              <a:gd name="T70" fmla="*/ 72731878 w 1462"/>
              <a:gd name="T71" fmla="*/ 24605401 h 1462"/>
              <a:gd name="T72" fmla="*/ 80110582 w 1462"/>
              <a:gd name="T73" fmla="*/ 19056315 h 1462"/>
              <a:gd name="T74" fmla="*/ 89175607 w 1462"/>
              <a:gd name="T75" fmla="*/ 20207939 h 1462"/>
              <a:gd name="T76" fmla="*/ 105724852 w 1462"/>
              <a:gd name="T77" fmla="*/ 29736097 h 1462"/>
              <a:gd name="T78" fmla="*/ 111311396 w 1462"/>
              <a:gd name="T79" fmla="*/ 36960683 h 1462"/>
              <a:gd name="T80" fmla="*/ 110152010 w 1462"/>
              <a:gd name="T81" fmla="*/ 46070127 h 1462"/>
              <a:gd name="T82" fmla="*/ 77370069 w 1462"/>
              <a:gd name="T83" fmla="*/ 102296159 h 1462"/>
              <a:gd name="T84" fmla="*/ 62190918 w 1462"/>
              <a:gd name="T85" fmla="*/ 120096010 h 1462"/>
              <a:gd name="T86" fmla="*/ 113630491 w 1462"/>
              <a:gd name="T87" fmla="*/ 120096010 h 1462"/>
              <a:gd name="T88" fmla="*/ 119111842 w 1462"/>
              <a:gd name="T89" fmla="*/ 125540579 h 1462"/>
              <a:gd name="T90" fmla="*/ 119111842 w 1462"/>
              <a:gd name="T91" fmla="*/ 125540579 h 1462"/>
              <a:gd name="T92" fmla="*/ 113630491 w 1462"/>
              <a:gd name="T93" fmla="*/ 130985148 h 1462"/>
              <a:gd name="T94" fmla="*/ 62190918 w 1462"/>
              <a:gd name="T95" fmla="*/ 130985148 h 1462"/>
              <a:gd name="T96" fmla="*/ 56709891 w 1462"/>
              <a:gd name="T97" fmla="*/ 125540579 h 1462"/>
              <a:gd name="T98" fmla="*/ 56709891 w 1462"/>
              <a:gd name="T99" fmla="*/ 125540579 h 1462"/>
              <a:gd name="T100" fmla="*/ 62190918 w 1462"/>
              <a:gd name="T101" fmla="*/ 120096010 h 146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462" h="1462">
                <a:moveTo>
                  <a:pt x="731" y="0"/>
                </a:moveTo>
                <a:cubicBezTo>
                  <a:pt x="1135" y="0"/>
                  <a:pt x="1462" y="327"/>
                  <a:pt x="1462" y="731"/>
                </a:cubicBezTo>
                <a:cubicBezTo>
                  <a:pt x="1462" y="1135"/>
                  <a:pt x="1135" y="1462"/>
                  <a:pt x="731" y="1462"/>
                </a:cubicBezTo>
                <a:cubicBezTo>
                  <a:pt x="327" y="1462"/>
                  <a:pt x="0" y="1135"/>
                  <a:pt x="0" y="731"/>
                </a:cubicBezTo>
                <a:cubicBezTo>
                  <a:pt x="0" y="327"/>
                  <a:pt x="327" y="0"/>
                  <a:pt x="731" y="0"/>
                </a:cubicBezTo>
                <a:close/>
                <a:moveTo>
                  <a:pt x="738" y="314"/>
                </a:moveTo>
                <a:lnTo>
                  <a:pt x="952" y="438"/>
                </a:lnTo>
                <a:lnTo>
                  <a:pt x="975" y="399"/>
                </a:lnTo>
                <a:cubicBezTo>
                  <a:pt x="979" y="392"/>
                  <a:pt x="980" y="383"/>
                  <a:pt x="978" y="374"/>
                </a:cubicBezTo>
                <a:cubicBezTo>
                  <a:pt x="976" y="366"/>
                  <a:pt x="971" y="359"/>
                  <a:pt x="963" y="354"/>
                </a:cubicBezTo>
                <a:lnTo>
                  <a:pt x="805" y="263"/>
                </a:lnTo>
                <a:cubicBezTo>
                  <a:pt x="798" y="259"/>
                  <a:pt x="789" y="258"/>
                  <a:pt x="780" y="260"/>
                </a:cubicBezTo>
                <a:cubicBezTo>
                  <a:pt x="772" y="262"/>
                  <a:pt x="765" y="268"/>
                  <a:pt x="760" y="276"/>
                </a:cubicBezTo>
                <a:lnTo>
                  <a:pt x="738" y="314"/>
                </a:lnTo>
                <a:close/>
                <a:moveTo>
                  <a:pt x="691" y="395"/>
                </a:moveTo>
                <a:lnTo>
                  <a:pt x="691" y="395"/>
                </a:lnTo>
                <a:lnTo>
                  <a:pt x="738" y="422"/>
                </a:lnTo>
                <a:lnTo>
                  <a:pt x="556" y="737"/>
                </a:lnTo>
                <a:lnTo>
                  <a:pt x="510" y="710"/>
                </a:lnTo>
                <a:lnTo>
                  <a:pt x="691" y="395"/>
                </a:lnTo>
                <a:close/>
                <a:moveTo>
                  <a:pt x="461" y="789"/>
                </a:moveTo>
                <a:lnTo>
                  <a:pt x="461" y="789"/>
                </a:lnTo>
                <a:lnTo>
                  <a:pt x="448" y="962"/>
                </a:lnTo>
                <a:lnTo>
                  <a:pt x="536" y="1012"/>
                </a:lnTo>
                <a:lnTo>
                  <a:pt x="685" y="912"/>
                </a:lnTo>
                <a:cubicBezTo>
                  <a:pt x="651" y="884"/>
                  <a:pt x="607" y="872"/>
                  <a:pt x="555" y="873"/>
                </a:cubicBezTo>
                <a:cubicBezTo>
                  <a:pt x="526" y="831"/>
                  <a:pt x="494" y="804"/>
                  <a:pt x="461" y="789"/>
                </a:cubicBezTo>
                <a:close/>
                <a:moveTo>
                  <a:pt x="734" y="977"/>
                </a:moveTo>
                <a:lnTo>
                  <a:pt x="734" y="977"/>
                </a:lnTo>
                <a:lnTo>
                  <a:pt x="417" y="1190"/>
                </a:lnTo>
                <a:lnTo>
                  <a:pt x="354" y="1153"/>
                </a:lnTo>
                <a:lnTo>
                  <a:pt x="380" y="772"/>
                </a:lnTo>
                <a:lnTo>
                  <a:pt x="402" y="735"/>
                </a:lnTo>
                <a:lnTo>
                  <a:pt x="592" y="406"/>
                </a:lnTo>
                <a:lnTo>
                  <a:pt x="668" y="274"/>
                </a:lnTo>
                <a:lnTo>
                  <a:pt x="690" y="235"/>
                </a:lnTo>
                <a:cubicBezTo>
                  <a:pt x="706" y="208"/>
                  <a:pt x="732" y="190"/>
                  <a:pt x="760" y="182"/>
                </a:cubicBezTo>
                <a:cubicBezTo>
                  <a:pt x="788" y="174"/>
                  <a:pt x="819" y="177"/>
                  <a:pt x="846" y="193"/>
                </a:cubicBezTo>
                <a:lnTo>
                  <a:pt x="1003" y="284"/>
                </a:lnTo>
                <a:cubicBezTo>
                  <a:pt x="1030" y="299"/>
                  <a:pt x="1049" y="325"/>
                  <a:pt x="1056" y="353"/>
                </a:cubicBezTo>
                <a:cubicBezTo>
                  <a:pt x="1064" y="381"/>
                  <a:pt x="1060" y="412"/>
                  <a:pt x="1045" y="440"/>
                </a:cubicBezTo>
                <a:cubicBezTo>
                  <a:pt x="941" y="619"/>
                  <a:pt x="838" y="798"/>
                  <a:pt x="734" y="977"/>
                </a:cubicBezTo>
                <a:close/>
                <a:moveTo>
                  <a:pt x="590" y="1147"/>
                </a:moveTo>
                <a:lnTo>
                  <a:pt x="1078" y="1147"/>
                </a:lnTo>
                <a:cubicBezTo>
                  <a:pt x="1107" y="1147"/>
                  <a:pt x="1130" y="1170"/>
                  <a:pt x="1130" y="1199"/>
                </a:cubicBezTo>
                <a:cubicBezTo>
                  <a:pt x="1130" y="1227"/>
                  <a:pt x="1107" y="1251"/>
                  <a:pt x="1078" y="1251"/>
                </a:cubicBezTo>
                <a:lnTo>
                  <a:pt x="590" y="1251"/>
                </a:lnTo>
                <a:cubicBezTo>
                  <a:pt x="562" y="1251"/>
                  <a:pt x="538" y="1227"/>
                  <a:pt x="538" y="1199"/>
                </a:cubicBezTo>
                <a:cubicBezTo>
                  <a:pt x="538" y="1170"/>
                  <a:pt x="562" y="1147"/>
                  <a:pt x="590" y="1147"/>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580" name="Freeform 5"/>
          <p:cNvSpPr/>
          <p:nvPr/>
        </p:nvSpPr>
        <p:spPr bwMode="auto">
          <a:xfrm>
            <a:off x="469900" y="2054225"/>
            <a:ext cx="1838325" cy="938213"/>
          </a:xfrm>
          <a:custGeom>
            <a:avLst/>
            <a:gdLst>
              <a:gd name="T0" fmla="*/ 0 w 2146"/>
              <a:gd name="T1" fmla="*/ 0 h 1384"/>
              <a:gd name="T2" fmla="*/ 1343610841 w 2146"/>
              <a:gd name="T3" fmla="*/ 0 h 1384"/>
              <a:gd name="T4" fmla="*/ 1574761792 w 2146"/>
              <a:gd name="T5" fmla="*/ 317088200 h 1384"/>
              <a:gd name="T6" fmla="*/ 1343610841 w 2146"/>
              <a:gd name="T7" fmla="*/ 636014186 h 1384"/>
              <a:gd name="T8" fmla="*/ 0 w 2146"/>
              <a:gd name="T9" fmla="*/ 636014186 h 1384"/>
              <a:gd name="T10" fmla="*/ 231150951 w 2146"/>
              <a:gd name="T11" fmla="*/ 319385602 h 1384"/>
              <a:gd name="T12" fmla="*/ 0 w 2146"/>
              <a:gd name="T13" fmla="*/ 0 h 138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46" h="1384">
                <a:moveTo>
                  <a:pt x="0" y="0"/>
                </a:moveTo>
                <a:lnTo>
                  <a:pt x="1831" y="0"/>
                </a:lnTo>
                <a:lnTo>
                  <a:pt x="2146" y="690"/>
                </a:lnTo>
                <a:lnTo>
                  <a:pt x="1831" y="1384"/>
                </a:lnTo>
                <a:lnTo>
                  <a:pt x="0" y="1384"/>
                </a:lnTo>
                <a:lnTo>
                  <a:pt x="315" y="695"/>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581" name="Freeform 6"/>
          <p:cNvSpPr/>
          <p:nvPr/>
        </p:nvSpPr>
        <p:spPr bwMode="auto">
          <a:xfrm>
            <a:off x="2125663" y="2054225"/>
            <a:ext cx="1839912" cy="938213"/>
          </a:xfrm>
          <a:custGeom>
            <a:avLst/>
            <a:gdLst>
              <a:gd name="T0" fmla="*/ 0 w 2147"/>
              <a:gd name="T1" fmla="*/ 0 h 1384"/>
              <a:gd name="T2" fmla="*/ 1344678304 w 2147"/>
              <a:gd name="T3" fmla="*/ 0 h 1384"/>
              <a:gd name="T4" fmla="*/ 1576747167 w 2147"/>
              <a:gd name="T5" fmla="*/ 317088200 h 1384"/>
              <a:gd name="T6" fmla="*/ 1344678304 w 2147"/>
              <a:gd name="T7" fmla="*/ 636014186 h 1384"/>
              <a:gd name="T8" fmla="*/ 0 w 2147"/>
              <a:gd name="T9" fmla="*/ 636014186 h 1384"/>
              <a:gd name="T10" fmla="*/ 232068863 w 2147"/>
              <a:gd name="T11" fmla="*/ 319385602 h 1384"/>
              <a:gd name="T12" fmla="*/ 0 w 2147"/>
              <a:gd name="T13" fmla="*/ 0 h 138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47" h="1384">
                <a:moveTo>
                  <a:pt x="0" y="0"/>
                </a:moveTo>
                <a:lnTo>
                  <a:pt x="1831" y="0"/>
                </a:lnTo>
                <a:lnTo>
                  <a:pt x="2147" y="690"/>
                </a:lnTo>
                <a:lnTo>
                  <a:pt x="1831" y="1384"/>
                </a:lnTo>
                <a:lnTo>
                  <a:pt x="0" y="1384"/>
                </a:lnTo>
                <a:lnTo>
                  <a:pt x="316" y="695"/>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582" name="Freeform 7"/>
          <p:cNvSpPr/>
          <p:nvPr/>
        </p:nvSpPr>
        <p:spPr bwMode="auto">
          <a:xfrm>
            <a:off x="3802063" y="2054225"/>
            <a:ext cx="1839912" cy="938213"/>
          </a:xfrm>
          <a:custGeom>
            <a:avLst/>
            <a:gdLst>
              <a:gd name="T0" fmla="*/ 0 w 2147"/>
              <a:gd name="T1" fmla="*/ 0 h 1384"/>
              <a:gd name="T2" fmla="*/ 1344678304 w 2147"/>
              <a:gd name="T3" fmla="*/ 0 h 1384"/>
              <a:gd name="T4" fmla="*/ 1576747167 w 2147"/>
              <a:gd name="T5" fmla="*/ 317088200 h 1384"/>
              <a:gd name="T6" fmla="*/ 1344678304 w 2147"/>
              <a:gd name="T7" fmla="*/ 636014186 h 1384"/>
              <a:gd name="T8" fmla="*/ 0 w 2147"/>
              <a:gd name="T9" fmla="*/ 636014186 h 1384"/>
              <a:gd name="T10" fmla="*/ 232068863 w 2147"/>
              <a:gd name="T11" fmla="*/ 319385602 h 1384"/>
              <a:gd name="T12" fmla="*/ 0 w 2147"/>
              <a:gd name="T13" fmla="*/ 0 h 138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47" h="1384">
                <a:moveTo>
                  <a:pt x="0" y="0"/>
                </a:moveTo>
                <a:lnTo>
                  <a:pt x="1831" y="0"/>
                </a:lnTo>
                <a:lnTo>
                  <a:pt x="2147" y="690"/>
                </a:lnTo>
                <a:lnTo>
                  <a:pt x="1831" y="1384"/>
                </a:lnTo>
                <a:lnTo>
                  <a:pt x="0" y="1384"/>
                </a:lnTo>
                <a:lnTo>
                  <a:pt x="316" y="695"/>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583" name="TextBox 23"/>
          <p:cNvSpPr txBox="1">
            <a:spLocks noChangeArrowheads="1"/>
          </p:cNvSpPr>
          <p:nvPr/>
        </p:nvSpPr>
        <p:spPr bwMode="auto">
          <a:xfrm>
            <a:off x="903288" y="2286000"/>
            <a:ext cx="12684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a:solidFill>
                  <a:schemeClr val="accent2"/>
                </a:solidFill>
                <a:latin typeface="微软雅黑" panose="020B0503020204020204" pitchFamily="34" charset="-122"/>
              </a:rPr>
              <a:t>文字一</a:t>
            </a:r>
          </a:p>
        </p:txBody>
      </p:sp>
      <p:sp>
        <p:nvSpPr>
          <p:cNvPr id="24584" name="TextBox 24"/>
          <p:cNvSpPr txBox="1">
            <a:spLocks noChangeArrowheads="1"/>
          </p:cNvSpPr>
          <p:nvPr/>
        </p:nvSpPr>
        <p:spPr bwMode="auto">
          <a:xfrm>
            <a:off x="2387600" y="2286000"/>
            <a:ext cx="12684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a:solidFill>
                  <a:schemeClr val="accent2"/>
                </a:solidFill>
                <a:latin typeface="微软雅黑" panose="020B0503020204020204" pitchFamily="34" charset="-122"/>
              </a:rPr>
              <a:t>文字二</a:t>
            </a:r>
          </a:p>
        </p:txBody>
      </p:sp>
      <p:sp>
        <p:nvSpPr>
          <p:cNvPr id="24585" name="TextBox 25"/>
          <p:cNvSpPr txBox="1">
            <a:spLocks noChangeArrowheads="1"/>
          </p:cNvSpPr>
          <p:nvPr/>
        </p:nvSpPr>
        <p:spPr bwMode="auto">
          <a:xfrm>
            <a:off x="4054475" y="2286000"/>
            <a:ext cx="12684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a:solidFill>
                  <a:schemeClr val="accent2"/>
                </a:solidFill>
                <a:latin typeface="微软雅黑" panose="020B0503020204020204" pitchFamily="34" charset="-122"/>
              </a:rPr>
              <a:t>文字三</a:t>
            </a:r>
          </a:p>
        </p:txBody>
      </p:sp>
      <p:sp>
        <p:nvSpPr>
          <p:cNvPr id="24586" name="Oval 9"/>
          <p:cNvSpPr>
            <a:spLocks noChangeArrowheads="1"/>
          </p:cNvSpPr>
          <p:nvPr/>
        </p:nvSpPr>
        <p:spPr bwMode="auto">
          <a:xfrm rot="5400000">
            <a:off x="6151563" y="4002088"/>
            <a:ext cx="1182687" cy="1189037"/>
          </a:xfrm>
          <a:prstGeom prst="ellipse">
            <a:avLst/>
          </a:pr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24587" name="Freeform 10"/>
          <p:cNvSpPr/>
          <p:nvPr/>
        </p:nvSpPr>
        <p:spPr bwMode="auto">
          <a:xfrm rot="5400000">
            <a:off x="6591301" y="3648075"/>
            <a:ext cx="265112" cy="306387"/>
          </a:xfrm>
          <a:custGeom>
            <a:avLst/>
            <a:gdLst>
              <a:gd name="T0" fmla="*/ 229687492 w 306"/>
              <a:gd name="T1" fmla="*/ 133340838 h 353"/>
              <a:gd name="T2" fmla="*/ 114843746 w 306"/>
              <a:gd name="T3" fmla="*/ 199634999 h 353"/>
              <a:gd name="T4" fmla="*/ 0 w 306"/>
              <a:gd name="T5" fmla="*/ 265929161 h 353"/>
              <a:gd name="T6" fmla="*/ 0 w 306"/>
              <a:gd name="T7" fmla="*/ 133340838 h 353"/>
              <a:gd name="T8" fmla="*/ 0 w 306"/>
              <a:gd name="T9" fmla="*/ 0 h 353"/>
              <a:gd name="T10" fmla="*/ 114843746 w 306"/>
              <a:gd name="T11" fmla="*/ 67047544 h 353"/>
              <a:gd name="T12" fmla="*/ 229687492 w 306"/>
              <a:gd name="T13" fmla="*/ 133340838 h 35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6" h="353">
                <a:moveTo>
                  <a:pt x="306" y="177"/>
                </a:moveTo>
                <a:lnTo>
                  <a:pt x="153" y="265"/>
                </a:lnTo>
                <a:lnTo>
                  <a:pt x="0" y="353"/>
                </a:lnTo>
                <a:lnTo>
                  <a:pt x="0" y="177"/>
                </a:lnTo>
                <a:lnTo>
                  <a:pt x="0" y="0"/>
                </a:lnTo>
                <a:lnTo>
                  <a:pt x="153" y="89"/>
                </a:lnTo>
                <a:lnTo>
                  <a:pt x="306" y="177"/>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588" name="Freeform 11"/>
          <p:cNvSpPr/>
          <p:nvPr/>
        </p:nvSpPr>
        <p:spPr bwMode="auto">
          <a:xfrm rot="4398801">
            <a:off x="7465219" y="3342482"/>
            <a:ext cx="304800" cy="265112"/>
          </a:xfrm>
          <a:custGeom>
            <a:avLst/>
            <a:gdLst>
              <a:gd name="T0" fmla="*/ 263181416 w 353"/>
              <a:gd name="T1" fmla="*/ 0 h 305"/>
              <a:gd name="T2" fmla="*/ 197572569 w 353"/>
              <a:gd name="T3" fmla="*/ 115598393 h 305"/>
              <a:gd name="T4" fmla="*/ 131217695 w 353"/>
              <a:gd name="T5" fmla="*/ 230440566 h 305"/>
              <a:gd name="T6" fmla="*/ 65608848 w 353"/>
              <a:gd name="T7" fmla="*/ 115598393 h 305"/>
              <a:gd name="T8" fmla="*/ 0 w 353"/>
              <a:gd name="T9" fmla="*/ 0 h 305"/>
              <a:gd name="T10" fmla="*/ 131217695 w 353"/>
              <a:gd name="T11" fmla="*/ 0 h 305"/>
              <a:gd name="T12" fmla="*/ 263181416 w 353"/>
              <a:gd name="T13" fmla="*/ 0 h 30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53" h="305">
                <a:moveTo>
                  <a:pt x="353" y="0"/>
                </a:moveTo>
                <a:lnTo>
                  <a:pt x="265" y="153"/>
                </a:lnTo>
                <a:lnTo>
                  <a:pt x="176" y="305"/>
                </a:lnTo>
                <a:lnTo>
                  <a:pt x="88" y="153"/>
                </a:lnTo>
                <a:lnTo>
                  <a:pt x="0" y="0"/>
                </a:lnTo>
                <a:lnTo>
                  <a:pt x="176" y="0"/>
                </a:lnTo>
                <a:lnTo>
                  <a:pt x="353"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589" name="Freeform 12"/>
          <p:cNvSpPr/>
          <p:nvPr/>
        </p:nvSpPr>
        <p:spPr bwMode="auto">
          <a:xfrm rot="6352994">
            <a:off x="5729287" y="3336926"/>
            <a:ext cx="303213" cy="265112"/>
          </a:xfrm>
          <a:custGeom>
            <a:avLst/>
            <a:gdLst>
              <a:gd name="T0" fmla="*/ 260447942 w 353"/>
              <a:gd name="T1" fmla="*/ 230440566 h 305"/>
              <a:gd name="T2" fmla="*/ 129855047 w 353"/>
              <a:gd name="T3" fmla="*/ 230440566 h 305"/>
              <a:gd name="T4" fmla="*/ 0 w 353"/>
              <a:gd name="T5" fmla="*/ 230440566 h 305"/>
              <a:gd name="T6" fmla="*/ 64927953 w 353"/>
              <a:gd name="T7" fmla="*/ 115598393 h 305"/>
              <a:gd name="T8" fmla="*/ 129855047 w 353"/>
              <a:gd name="T9" fmla="*/ 0 h 305"/>
              <a:gd name="T10" fmla="*/ 195519988 w 353"/>
              <a:gd name="T11" fmla="*/ 115598393 h 305"/>
              <a:gd name="T12" fmla="*/ 260447942 w 353"/>
              <a:gd name="T13" fmla="*/ 230440566 h 30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53" h="305">
                <a:moveTo>
                  <a:pt x="353" y="305"/>
                </a:moveTo>
                <a:lnTo>
                  <a:pt x="176" y="305"/>
                </a:lnTo>
                <a:lnTo>
                  <a:pt x="0" y="305"/>
                </a:lnTo>
                <a:lnTo>
                  <a:pt x="88" y="153"/>
                </a:lnTo>
                <a:lnTo>
                  <a:pt x="176" y="0"/>
                </a:lnTo>
                <a:lnTo>
                  <a:pt x="265" y="153"/>
                </a:lnTo>
                <a:lnTo>
                  <a:pt x="353" y="305"/>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590" name="Oval 13"/>
          <p:cNvSpPr>
            <a:spLocks noChangeArrowheads="1"/>
          </p:cNvSpPr>
          <p:nvPr/>
        </p:nvSpPr>
        <p:spPr bwMode="auto">
          <a:xfrm rot="5400000">
            <a:off x="7621588" y="3538538"/>
            <a:ext cx="1181100" cy="1187450"/>
          </a:xfrm>
          <a:prstGeom prst="ellipse">
            <a:avLst/>
          </a:pr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24591" name="Oval 14"/>
          <p:cNvSpPr>
            <a:spLocks noChangeArrowheads="1"/>
          </p:cNvSpPr>
          <p:nvPr/>
        </p:nvSpPr>
        <p:spPr bwMode="auto">
          <a:xfrm rot="5400000">
            <a:off x="4678363" y="3460750"/>
            <a:ext cx="1181100" cy="1187450"/>
          </a:xfrm>
          <a:prstGeom prst="ellipse">
            <a:avLst/>
          </a:pr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24592" name="TextBox 33"/>
          <p:cNvSpPr txBox="1">
            <a:spLocks noChangeArrowheads="1"/>
          </p:cNvSpPr>
          <p:nvPr/>
        </p:nvSpPr>
        <p:spPr bwMode="auto">
          <a:xfrm>
            <a:off x="7770813" y="3840163"/>
            <a:ext cx="9223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600">
                <a:solidFill>
                  <a:schemeClr val="accent2"/>
                </a:solidFill>
                <a:latin typeface="微软雅黑" panose="020B0503020204020204" pitchFamily="34" charset="-122"/>
              </a:rPr>
              <a:t>分支文字三</a:t>
            </a:r>
          </a:p>
        </p:txBody>
      </p:sp>
      <p:sp>
        <p:nvSpPr>
          <p:cNvPr id="24593" name="TextBox 34"/>
          <p:cNvSpPr txBox="1">
            <a:spLocks noChangeArrowheads="1"/>
          </p:cNvSpPr>
          <p:nvPr/>
        </p:nvSpPr>
        <p:spPr bwMode="auto">
          <a:xfrm>
            <a:off x="6281738" y="4351338"/>
            <a:ext cx="9223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600">
                <a:solidFill>
                  <a:schemeClr val="accent2"/>
                </a:solidFill>
                <a:latin typeface="微软雅黑" panose="020B0503020204020204" pitchFamily="34" charset="-122"/>
              </a:rPr>
              <a:t>分支文字二</a:t>
            </a:r>
          </a:p>
        </p:txBody>
      </p:sp>
      <p:sp>
        <p:nvSpPr>
          <p:cNvPr id="24594" name="TextBox 35"/>
          <p:cNvSpPr txBox="1">
            <a:spLocks noChangeArrowheads="1"/>
          </p:cNvSpPr>
          <p:nvPr/>
        </p:nvSpPr>
        <p:spPr bwMode="auto">
          <a:xfrm>
            <a:off x="4802188" y="3762375"/>
            <a:ext cx="9350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600">
                <a:solidFill>
                  <a:schemeClr val="accent2"/>
                </a:solidFill>
                <a:latin typeface="微软雅黑" panose="020B0503020204020204" pitchFamily="34" charset="-122"/>
              </a:rPr>
              <a:t>分支文字一</a:t>
            </a:r>
          </a:p>
        </p:txBody>
      </p:sp>
      <p:sp>
        <p:nvSpPr>
          <p:cNvPr id="24595" name="TextBox 4"/>
          <p:cNvSpPr>
            <a:spLocks noChangeArrowheads="1"/>
          </p:cNvSpPr>
          <p:nvPr/>
        </p:nvSpPr>
        <p:spPr bwMode="auto">
          <a:xfrm>
            <a:off x="469900" y="3589338"/>
            <a:ext cx="3959225"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just" eaLnBrk="1" hangingPunct="1">
              <a:spcBef>
                <a:spcPct val="0"/>
              </a:spcBef>
              <a:buFontTx/>
              <a:buNone/>
            </a:pPr>
            <a:r>
              <a:rPr lang="zh-CN" altLang="en-US" sz="1600">
                <a:solidFill>
                  <a:srgbClr val="595959"/>
                </a:solidFill>
                <a:latin typeface="微软雅黑" panose="020B0503020204020204" pitchFamily="34" charset="-122"/>
                <a:sym typeface="微软雅黑" panose="020B0503020204020204" pitchFamily="34" charset="-122"/>
              </a:rPr>
              <a:t>这里输入必要的文字介绍这里输入必要的文字介绍这里输入必要的文字介绍这里输入必要的文字介绍这里输入必要的文字介绍这里输入必要的文字介绍这里输入必要的文字介绍这里输入必要的文字介绍这里输入必要的文字介绍这里输入必要的文字介绍这里输入必要的文字介绍这里输入必要的文字介绍</a:t>
            </a:r>
          </a:p>
          <a:p>
            <a:pPr algn="just" eaLnBrk="1" hangingPunct="1">
              <a:spcBef>
                <a:spcPct val="0"/>
              </a:spcBef>
              <a:buFontTx/>
              <a:buNone/>
            </a:pPr>
            <a:endParaRPr lang="zh-CN" altLang="en-US" sz="1600">
              <a:solidFill>
                <a:srgbClr val="595959"/>
              </a:solidFill>
              <a:latin typeface="微软雅黑" panose="020B0503020204020204" pitchFamily="34" charset="-122"/>
              <a:sym typeface="微软雅黑" panose="020B0503020204020204" pitchFamily="34" charset="-122"/>
            </a:endParaRPr>
          </a:p>
        </p:txBody>
      </p:sp>
      <p:sp>
        <p:nvSpPr>
          <p:cNvPr id="24596" name="Oval 8"/>
          <p:cNvSpPr>
            <a:spLocks noChangeArrowheads="1"/>
          </p:cNvSpPr>
          <p:nvPr/>
        </p:nvSpPr>
        <p:spPr bwMode="auto">
          <a:xfrm>
            <a:off x="5659438" y="1392238"/>
            <a:ext cx="2178050" cy="2187575"/>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24597" name="TextBox 38"/>
          <p:cNvSpPr txBox="1">
            <a:spLocks noChangeArrowheads="1"/>
          </p:cNvSpPr>
          <p:nvPr/>
        </p:nvSpPr>
        <p:spPr bwMode="auto">
          <a:xfrm>
            <a:off x="6121400" y="2098675"/>
            <a:ext cx="12684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a:solidFill>
                  <a:schemeClr val="accent2"/>
                </a:solidFill>
                <a:latin typeface="微软雅黑" panose="020B0503020204020204" pitchFamily="34" charset="-122"/>
              </a:rPr>
              <a:t>成本分析计算</a:t>
            </a:r>
          </a:p>
        </p:txBody>
      </p:sp>
    </p:spTree>
  </p:cSld>
  <p:clrMapOvr>
    <a:masterClrMapping/>
  </p:clrMapOvr>
  <p:transition spd="slow" advTm="5769">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4579"/>
                                        </p:tgtEl>
                                        <p:attrNameLst>
                                          <p:attrName>style.visibility</p:attrName>
                                        </p:attrNameLst>
                                      </p:cBhvr>
                                      <p:to>
                                        <p:strVal val="visible"/>
                                      </p:to>
                                    </p:set>
                                    <p:anim calcmode="lin" valueType="num">
                                      <p:cBhvr>
                                        <p:cTn id="7" dur="400" fill="hold"/>
                                        <p:tgtEl>
                                          <p:spTgt spid="24579"/>
                                        </p:tgtEl>
                                        <p:attrNameLst>
                                          <p:attrName>ppt_w</p:attrName>
                                        </p:attrNameLst>
                                      </p:cBhvr>
                                      <p:tavLst>
                                        <p:tav tm="0">
                                          <p:val>
                                            <p:fltVal val="0"/>
                                          </p:val>
                                        </p:tav>
                                        <p:tav tm="100000">
                                          <p:val>
                                            <p:strVal val="#ppt_w"/>
                                          </p:val>
                                        </p:tav>
                                      </p:tavLst>
                                    </p:anim>
                                    <p:anim calcmode="lin" valueType="num">
                                      <p:cBhvr>
                                        <p:cTn id="8" dur="400" fill="hold"/>
                                        <p:tgtEl>
                                          <p:spTgt spid="24579"/>
                                        </p:tgtEl>
                                        <p:attrNameLst>
                                          <p:attrName>ppt_h</p:attrName>
                                        </p:attrNameLst>
                                      </p:cBhvr>
                                      <p:tavLst>
                                        <p:tav tm="0">
                                          <p:val>
                                            <p:fltVal val="0"/>
                                          </p:val>
                                        </p:tav>
                                        <p:tav tm="100000">
                                          <p:val>
                                            <p:strVal val="#ppt_h"/>
                                          </p:val>
                                        </p:tav>
                                      </p:tavLst>
                                    </p:anim>
                                    <p:animEffect transition="in" filter="fade">
                                      <p:cBhvr>
                                        <p:cTn id="9" dur="400"/>
                                        <p:tgtEl>
                                          <p:spTgt spid="24579"/>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24578"/>
                                        </p:tgtEl>
                                        <p:attrNameLst>
                                          <p:attrName>style.visibility</p:attrName>
                                        </p:attrNameLst>
                                      </p:cBhvr>
                                      <p:to>
                                        <p:strVal val="visible"/>
                                      </p:to>
                                    </p:set>
                                    <p:anim calcmode="lin" valueType="num">
                                      <p:cBhvr>
                                        <p:cTn id="13" dur="400" fill="hold"/>
                                        <p:tgtEl>
                                          <p:spTgt spid="24578"/>
                                        </p:tgtEl>
                                        <p:attrNameLst>
                                          <p:attrName>ppt_x</p:attrName>
                                        </p:attrNameLst>
                                      </p:cBhvr>
                                      <p:tavLst>
                                        <p:tav tm="0">
                                          <p:val>
                                            <p:strVal val="#ppt_x"/>
                                          </p:val>
                                        </p:tav>
                                        <p:tav tm="50000">
                                          <p:val>
                                            <p:strVal val="#ppt_x+.1"/>
                                          </p:val>
                                        </p:tav>
                                        <p:tav tm="100000">
                                          <p:val>
                                            <p:strVal val="#ppt_x"/>
                                          </p:val>
                                        </p:tav>
                                      </p:tavLst>
                                    </p:anim>
                                    <p:anim calcmode="lin" valueType="num">
                                      <p:cBhvr>
                                        <p:cTn id="14" dur="400" fill="hold"/>
                                        <p:tgtEl>
                                          <p:spTgt spid="24578"/>
                                        </p:tgtEl>
                                        <p:attrNameLst>
                                          <p:attrName>ppt_y</p:attrName>
                                        </p:attrNameLst>
                                      </p:cBhvr>
                                      <p:tavLst>
                                        <p:tav tm="0">
                                          <p:val>
                                            <p:strVal val="#ppt_y"/>
                                          </p:val>
                                        </p:tav>
                                        <p:tav tm="100000">
                                          <p:val>
                                            <p:strVal val="#ppt_y"/>
                                          </p:val>
                                        </p:tav>
                                      </p:tavLst>
                                    </p:anim>
                                    <p:anim calcmode="lin" valueType="num">
                                      <p:cBhvr>
                                        <p:cTn id="15" dur="400" fill="hold"/>
                                        <p:tgtEl>
                                          <p:spTgt spid="24578"/>
                                        </p:tgtEl>
                                        <p:attrNameLst>
                                          <p:attrName>ppt_h</p:attrName>
                                        </p:attrNameLst>
                                      </p:cBhvr>
                                      <p:tavLst>
                                        <p:tav tm="0">
                                          <p:val>
                                            <p:strVal val="#ppt_h/10"/>
                                          </p:val>
                                        </p:tav>
                                        <p:tav tm="50000">
                                          <p:val>
                                            <p:strVal val="#ppt_h+.01"/>
                                          </p:val>
                                        </p:tav>
                                        <p:tav tm="100000">
                                          <p:val>
                                            <p:strVal val="#ppt_h"/>
                                          </p:val>
                                        </p:tav>
                                      </p:tavLst>
                                    </p:anim>
                                    <p:anim calcmode="lin" valueType="num">
                                      <p:cBhvr>
                                        <p:cTn id="16" dur="400" fill="hold"/>
                                        <p:tgtEl>
                                          <p:spTgt spid="24578"/>
                                        </p:tgtEl>
                                        <p:attrNameLst>
                                          <p:attrName>ppt_w</p:attrName>
                                        </p:attrNameLst>
                                      </p:cBhvr>
                                      <p:tavLst>
                                        <p:tav tm="0">
                                          <p:val>
                                            <p:strVal val="#ppt_w/10"/>
                                          </p:val>
                                        </p:tav>
                                        <p:tav tm="50000">
                                          <p:val>
                                            <p:strVal val="#ppt_w+.01"/>
                                          </p:val>
                                        </p:tav>
                                        <p:tav tm="100000">
                                          <p:val>
                                            <p:strVal val="#ppt_w"/>
                                          </p:val>
                                        </p:tav>
                                      </p:tavLst>
                                    </p:anim>
                                    <p:animEffect transition="in" filter="fade">
                                      <p:cBhvr>
                                        <p:cTn id="17" dur="400" tmFilter="0,0; .5, 1; 1, 1"/>
                                        <p:tgtEl>
                                          <p:spTgt spid="24578"/>
                                        </p:tgtEl>
                                      </p:cBhvr>
                                    </p:animEffect>
                                  </p:childTnLst>
                                </p:cTn>
                              </p:par>
                            </p:childTnLst>
                          </p:cTn>
                        </p:par>
                        <p:par>
                          <p:cTn id="18" fill="hold">
                            <p:stCondLst>
                              <p:cond delay="1039"/>
                            </p:stCondLst>
                            <p:childTnLst>
                              <p:par>
                                <p:cTn id="19" presetID="2" presetClass="entr" presetSubtype="8" fill="hold" nodeType="afterEffect">
                                  <p:stCondLst>
                                    <p:cond delay="0"/>
                                  </p:stCondLst>
                                  <p:childTnLst>
                                    <p:set>
                                      <p:cBhvr>
                                        <p:cTn id="20" dur="1" fill="hold">
                                          <p:stCondLst>
                                            <p:cond delay="0"/>
                                          </p:stCondLst>
                                        </p:cTn>
                                        <p:tgtEl>
                                          <p:spTgt spid="24580"/>
                                        </p:tgtEl>
                                        <p:attrNameLst>
                                          <p:attrName>style.visibility</p:attrName>
                                        </p:attrNameLst>
                                      </p:cBhvr>
                                      <p:to>
                                        <p:strVal val="visible"/>
                                      </p:to>
                                    </p:set>
                                    <p:anim calcmode="lin" valueType="num">
                                      <p:cBhvr additive="base">
                                        <p:cTn id="21" dur="500" fill="hold"/>
                                        <p:tgtEl>
                                          <p:spTgt spid="24580"/>
                                        </p:tgtEl>
                                        <p:attrNameLst>
                                          <p:attrName>ppt_x</p:attrName>
                                        </p:attrNameLst>
                                      </p:cBhvr>
                                      <p:tavLst>
                                        <p:tav tm="0">
                                          <p:val>
                                            <p:strVal val="0-#ppt_w/2"/>
                                          </p:val>
                                        </p:tav>
                                        <p:tav tm="100000">
                                          <p:val>
                                            <p:strVal val="#ppt_x"/>
                                          </p:val>
                                        </p:tav>
                                      </p:tavLst>
                                    </p:anim>
                                    <p:anim calcmode="lin" valueType="num">
                                      <p:cBhvr additive="base">
                                        <p:cTn id="22" dur="500" fill="hold"/>
                                        <p:tgtEl>
                                          <p:spTgt spid="24580"/>
                                        </p:tgtEl>
                                        <p:attrNameLst>
                                          <p:attrName>ppt_y</p:attrName>
                                        </p:attrNameLst>
                                      </p:cBhvr>
                                      <p:tavLst>
                                        <p:tav tm="0">
                                          <p:val>
                                            <p:strVal val="#ppt_y"/>
                                          </p:val>
                                        </p:tav>
                                        <p:tav tm="100000">
                                          <p:val>
                                            <p:strVal val="#ppt_y"/>
                                          </p:val>
                                        </p:tav>
                                      </p:tavLst>
                                    </p:anim>
                                  </p:childTnLst>
                                </p:cTn>
                              </p:par>
                            </p:childTnLst>
                          </p:cTn>
                        </p:par>
                        <p:par>
                          <p:cTn id="23" fill="hold">
                            <p:stCondLst>
                              <p:cond delay="1539"/>
                            </p:stCondLst>
                            <p:childTnLst>
                              <p:par>
                                <p:cTn id="24" presetID="31" presetClass="entr" presetSubtype="0" fill="hold" grpId="0" nodeType="afterEffect">
                                  <p:stCondLst>
                                    <p:cond delay="0"/>
                                  </p:stCondLst>
                                  <p:childTnLst>
                                    <p:set>
                                      <p:cBhvr>
                                        <p:cTn id="25" dur="1" fill="hold">
                                          <p:stCondLst>
                                            <p:cond delay="0"/>
                                          </p:stCondLst>
                                        </p:cTn>
                                        <p:tgtEl>
                                          <p:spTgt spid="24583"/>
                                        </p:tgtEl>
                                        <p:attrNameLst>
                                          <p:attrName>style.visibility</p:attrName>
                                        </p:attrNameLst>
                                      </p:cBhvr>
                                      <p:to>
                                        <p:strVal val="visible"/>
                                      </p:to>
                                    </p:set>
                                    <p:anim calcmode="lin" valueType="num">
                                      <p:cBhvr>
                                        <p:cTn id="26" dur="500" fill="hold"/>
                                        <p:tgtEl>
                                          <p:spTgt spid="24583"/>
                                        </p:tgtEl>
                                        <p:attrNameLst>
                                          <p:attrName>ppt_w</p:attrName>
                                        </p:attrNameLst>
                                      </p:cBhvr>
                                      <p:tavLst>
                                        <p:tav tm="0">
                                          <p:val>
                                            <p:fltVal val="0"/>
                                          </p:val>
                                        </p:tav>
                                        <p:tav tm="100000">
                                          <p:val>
                                            <p:strVal val="#ppt_w"/>
                                          </p:val>
                                        </p:tav>
                                      </p:tavLst>
                                    </p:anim>
                                    <p:anim calcmode="lin" valueType="num">
                                      <p:cBhvr>
                                        <p:cTn id="27" dur="500" fill="hold"/>
                                        <p:tgtEl>
                                          <p:spTgt spid="24583"/>
                                        </p:tgtEl>
                                        <p:attrNameLst>
                                          <p:attrName>ppt_h</p:attrName>
                                        </p:attrNameLst>
                                      </p:cBhvr>
                                      <p:tavLst>
                                        <p:tav tm="0">
                                          <p:val>
                                            <p:fltVal val="0"/>
                                          </p:val>
                                        </p:tav>
                                        <p:tav tm="100000">
                                          <p:val>
                                            <p:strVal val="#ppt_h"/>
                                          </p:val>
                                        </p:tav>
                                      </p:tavLst>
                                    </p:anim>
                                    <p:anim calcmode="lin" valueType="num">
                                      <p:cBhvr>
                                        <p:cTn id="28" dur="500" fill="hold"/>
                                        <p:tgtEl>
                                          <p:spTgt spid="24583"/>
                                        </p:tgtEl>
                                        <p:attrNameLst>
                                          <p:attrName>style.rotation</p:attrName>
                                        </p:attrNameLst>
                                      </p:cBhvr>
                                      <p:tavLst>
                                        <p:tav tm="0">
                                          <p:val>
                                            <p:fltVal val="90"/>
                                          </p:val>
                                        </p:tav>
                                        <p:tav tm="100000">
                                          <p:val>
                                            <p:fltVal val="0"/>
                                          </p:val>
                                        </p:tav>
                                      </p:tavLst>
                                    </p:anim>
                                    <p:animEffect transition="in" filter="fade">
                                      <p:cBhvr>
                                        <p:cTn id="29" dur="500"/>
                                        <p:tgtEl>
                                          <p:spTgt spid="24583"/>
                                        </p:tgtEl>
                                      </p:cBhvr>
                                    </p:animEffect>
                                  </p:childTnLst>
                                </p:cTn>
                              </p:par>
                            </p:childTnLst>
                          </p:cTn>
                        </p:par>
                        <p:par>
                          <p:cTn id="30" fill="hold">
                            <p:stCondLst>
                              <p:cond delay="2039"/>
                            </p:stCondLst>
                            <p:childTnLst>
                              <p:par>
                                <p:cTn id="31" presetID="2" presetClass="entr" presetSubtype="8" fill="hold" nodeType="afterEffect">
                                  <p:stCondLst>
                                    <p:cond delay="0"/>
                                  </p:stCondLst>
                                  <p:childTnLst>
                                    <p:set>
                                      <p:cBhvr>
                                        <p:cTn id="32" dur="1" fill="hold">
                                          <p:stCondLst>
                                            <p:cond delay="0"/>
                                          </p:stCondLst>
                                        </p:cTn>
                                        <p:tgtEl>
                                          <p:spTgt spid="24581"/>
                                        </p:tgtEl>
                                        <p:attrNameLst>
                                          <p:attrName>style.visibility</p:attrName>
                                        </p:attrNameLst>
                                      </p:cBhvr>
                                      <p:to>
                                        <p:strVal val="visible"/>
                                      </p:to>
                                    </p:set>
                                    <p:anim calcmode="lin" valueType="num">
                                      <p:cBhvr additive="base">
                                        <p:cTn id="33" dur="500" fill="hold"/>
                                        <p:tgtEl>
                                          <p:spTgt spid="24581"/>
                                        </p:tgtEl>
                                        <p:attrNameLst>
                                          <p:attrName>ppt_x</p:attrName>
                                        </p:attrNameLst>
                                      </p:cBhvr>
                                      <p:tavLst>
                                        <p:tav tm="0">
                                          <p:val>
                                            <p:strVal val="0-#ppt_w/2"/>
                                          </p:val>
                                        </p:tav>
                                        <p:tav tm="100000">
                                          <p:val>
                                            <p:strVal val="#ppt_x"/>
                                          </p:val>
                                        </p:tav>
                                      </p:tavLst>
                                    </p:anim>
                                    <p:anim calcmode="lin" valueType="num">
                                      <p:cBhvr additive="base">
                                        <p:cTn id="34" dur="500" fill="hold"/>
                                        <p:tgtEl>
                                          <p:spTgt spid="24581"/>
                                        </p:tgtEl>
                                        <p:attrNameLst>
                                          <p:attrName>ppt_y</p:attrName>
                                        </p:attrNameLst>
                                      </p:cBhvr>
                                      <p:tavLst>
                                        <p:tav tm="0">
                                          <p:val>
                                            <p:strVal val="#ppt_y"/>
                                          </p:val>
                                        </p:tav>
                                        <p:tav tm="100000">
                                          <p:val>
                                            <p:strVal val="#ppt_y"/>
                                          </p:val>
                                        </p:tav>
                                      </p:tavLst>
                                    </p:anim>
                                  </p:childTnLst>
                                </p:cTn>
                              </p:par>
                            </p:childTnLst>
                          </p:cTn>
                        </p:par>
                        <p:par>
                          <p:cTn id="35" fill="hold">
                            <p:stCondLst>
                              <p:cond delay="2539"/>
                            </p:stCondLst>
                            <p:childTnLst>
                              <p:par>
                                <p:cTn id="36" presetID="31" presetClass="entr" presetSubtype="0" fill="hold" grpId="0" nodeType="afterEffect">
                                  <p:stCondLst>
                                    <p:cond delay="0"/>
                                  </p:stCondLst>
                                  <p:childTnLst>
                                    <p:set>
                                      <p:cBhvr>
                                        <p:cTn id="37" dur="1" fill="hold">
                                          <p:stCondLst>
                                            <p:cond delay="0"/>
                                          </p:stCondLst>
                                        </p:cTn>
                                        <p:tgtEl>
                                          <p:spTgt spid="24584"/>
                                        </p:tgtEl>
                                        <p:attrNameLst>
                                          <p:attrName>style.visibility</p:attrName>
                                        </p:attrNameLst>
                                      </p:cBhvr>
                                      <p:to>
                                        <p:strVal val="visible"/>
                                      </p:to>
                                    </p:set>
                                    <p:anim calcmode="lin" valueType="num">
                                      <p:cBhvr>
                                        <p:cTn id="38" dur="500" fill="hold"/>
                                        <p:tgtEl>
                                          <p:spTgt spid="24584"/>
                                        </p:tgtEl>
                                        <p:attrNameLst>
                                          <p:attrName>ppt_w</p:attrName>
                                        </p:attrNameLst>
                                      </p:cBhvr>
                                      <p:tavLst>
                                        <p:tav tm="0">
                                          <p:val>
                                            <p:fltVal val="0"/>
                                          </p:val>
                                        </p:tav>
                                        <p:tav tm="100000">
                                          <p:val>
                                            <p:strVal val="#ppt_w"/>
                                          </p:val>
                                        </p:tav>
                                      </p:tavLst>
                                    </p:anim>
                                    <p:anim calcmode="lin" valueType="num">
                                      <p:cBhvr>
                                        <p:cTn id="39" dur="500" fill="hold"/>
                                        <p:tgtEl>
                                          <p:spTgt spid="24584"/>
                                        </p:tgtEl>
                                        <p:attrNameLst>
                                          <p:attrName>ppt_h</p:attrName>
                                        </p:attrNameLst>
                                      </p:cBhvr>
                                      <p:tavLst>
                                        <p:tav tm="0">
                                          <p:val>
                                            <p:fltVal val="0"/>
                                          </p:val>
                                        </p:tav>
                                        <p:tav tm="100000">
                                          <p:val>
                                            <p:strVal val="#ppt_h"/>
                                          </p:val>
                                        </p:tav>
                                      </p:tavLst>
                                    </p:anim>
                                    <p:anim calcmode="lin" valueType="num">
                                      <p:cBhvr>
                                        <p:cTn id="40" dur="500" fill="hold"/>
                                        <p:tgtEl>
                                          <p:spTgt spid="24584"/>
                                        </p:tgtEl>
                                        <p:attrNameLst>
                                          <p:attrName>style.rotation</p:attrName>
                                        </p:attrNameLst>
                                      </p:cBhvr>
                                      <p:tavLst>
                                        <p:tav tm="0">
                                          <p:val>
                                            <p:fltVal val="90"/>
                                          </p:val>
                                        </p:tav>
                                        <p:tav tm="100000">
                                          <p:val>
                                            <p:fltVal val="0"/>
                                          </p:val>
                                        </p:tav>
                                      </p:tavLst>
                                    </p:anim>
                                    <p:animEffect transition="in" filter="fade">
                                      <p:cBhvr>
                                        <p:cTn id="41" dur="500"/>
                                        <p:tgtEl>
                                          <p:spTgt spid="24584"/>
                                        </p:tgtEl>
                                      </p:cBhvr>
                                    </p:animEffect>
                                  </p:childTnLst>
                                </p:cTn>
                              </p:par>
                            </p:childTnLst>
                          </p:cTn>
                        </p:par>
                        <p:par>
                          <p:cTn id="42" fill="hold">
                            <p:stCondLst>
                              <p:cond delay="3039"/>
                            </p:stCondLst>
                            <p:childTnLst>
                              <p:par>
                                <p:cTn id="43" presetID="2" presetClass="entr" presetSubtype="8" fill="hold" nodeType="afterEffect">
                                  <p:stCondLst>
                                    <p:cond delay="0"/>
                                  </p:stCondLst>
                                  <p:childTnLst>
                                    <p:set>
                                      <p:cBhvr>
                                        <p:cTn id="44" dur="1" fill="hold">
                                          <p:stCondLst>
                                            <p:cond delay="0"/>
                                          </p:stCondLst>
                                        </p:cTn>
                                        <p:tgtEl>
                                          <p:spTgt spid="24582"/>
                                        </p:tgtEl>
                                        <p:attrNameLst>
                                          <p:attrName>style.visibility</p:attrName>
                                        </p:attrNameLst>
                                      </p:cBhvr>
                                      <p:to>
                                        <p:strVal val="visible"/>
                                      </p:to>
                                    </p:set>
                                    <p:anim calcmode="lin" valueType="num">
                                      <p:cBhvr additive="base">
                                        <p:cTn id="45" dur="500" fill="hold"/>
                                        <p:tgtEl>
                                          <p:spTgt spid="24582"/>
                                        </p:tgtEl>
                                        <p:attrNameLst>
                                          <p:attrName>ppt_x</p:attrName>
                                        </p:attrNameLst>
                                      </p:cBhvr>
                                      <p:tavLst>
                                        <p:tav tm="0">
                                          <p:val>
                                            <p:strVal val="0-#ppt_w/2"/>
                                          </p:val>
                                        </p:tav>
                                        <p:tav tm="100000">
                                          <p:val>
                                            <p:strVal val="#ppt_x"/>
                                          </p:val>
                                        </p:tav>
                                      </p:tavLst>
                                    </p:anim>
                                    <p:anim calcmode="lin" valueType="num">
                                      <p:cBhvr additive="base">
                                        <p:cTn id="46" dur="500" fill="hold"/>
                                        <p:tgtEl>
                                          <p:spTgt spid="24582"/>
                                        </p:tgtEl>
                                        <p:attrNameLst>
                                          <p:attrName>ppt_y</p:attrName>
                                        </p:attrNameLst>
                                      </p:cBhvr>
                                      <p:tavLst>
                                        <p:tav tm="0">
                                          <p:val>
                                            <p:strVal val="#ppt_y"/>
                                          </p:val>
                                        </p:tav>
                                        <p:tav tm="100000">
                                          <p:val>
                                            <p:strVal val="#ppt_y"/>
                                          </p:val>
                                        </p:tav>
                                      </p:tavLst>
                                    </p:anim>
                                  </p:childTnLst>
                                </p:cTn>
                              </p:par>
                            </p:childTnLst>
                          </p:cTn>
                        </p:par>
                        <p:par>
                          <p:cTn id="47" fill="hold">
                            <p:stCondLst>
                              <p:cond delay="3539"/>
                            </p:stCondLst>
                            <p:childTnLst>
                              <p:par>
                                <p:cTn id="48" presetID="31" presetClass="entr" presetSubtype="0" fill="hold" grpId="0" nodeType="afterEffect">
                                  <p:stCondLst>
                                    <p:cond delay="0"/>
                                  </p:stCondLst>
                                  <p:childTnLst>
                                    <p:set>
                                      <p:cBhvr>
                                        <p:cTn id="49" dur="1" fill="hold">
                                          <p:stCondLst>
                                            <p:cond delay="0"/>
                                          </p:stCondLst>
                                        </p:cTn>
                                        <p:tgtEl>
                                          <p:spTgt spid="24585"/>
                                        </p:tgtEl>
                                        <p:attrNameLst>
                                          <p:attrName>style.visibility</p:attrName>
                                        </p:attrNameLst>
                                      </p:cBhvr>
                                      <p:to>
                                        <p:strVal val="visible"/>
                                      </p:to>
                                    </p:set>
                                    <p:anim calcmode="lin" valueType="num">
                                      <p:cBhvr>
                                        <p:cTn id="50" dur="500" fill="hold"/>
                                        <p:tgtEl>
                                          <p:spTgt spid="24585"/>
                                        </p:tgtEl>
                                        <p:attrNameLst>
                                          <p:attrName>ppt_w</p:attrName>
                                        </p:attrNameLst>
                                      </p:cBhvr>
                                      <p:tavLst>
                                        <p:tav tm="0">
                                          <p:val>
                                            <p:fltVal val="0"/>
                                          </p:val>
                                        </p:tav>
                                        <p:tav tm="100000">
                                          <p:val>
                                            <p:strVal val="#ppt_w"/>
                                          </p:val>
                                        </p:tav>
                                      </p:tavLst>
                                    </p:anim>
                                    <p:anim calcmode="lin" valueType="num">
                                      <p:cBhvr>
                                        <p:cTn id="51" dur="500" fill="hold"/>
                                        <p:tgtEl>
                                          <p:spTgt spid="24585"/>
                                        </p:tgtEl>
                                        <p:attrNameLst>
                                          <p:attrName>ppt_h</p:attrName>
                                        </p:attrNameLst>
                                      </p:cBhvr>
                                      <p:tavLst>
                                        <p:tav tm="0">
                                          <p:val>
                                            <p:fltVal val="0"/>
                                          </p:val>
                                        </p:tav>
                                        <p:tav tm="100000">
                                          <p:val>
                                            <p:strVal val="#ppt_h"/>
                                          </p:val>
                                        </p:tav>
                                      </p:tavLst>
                                    </p:anim>
                                    <p:anim calcmode="lin" valueType="num">
                                      <p:cBhvr>
                                        <p:cTn id="52" dur="500" fill="hold"/>
                                        <p:tgtEl>
                                          <p:spTgt spid="24585"/>
                                        </p:tgtEl>
                                        <p:attrNameLst>
                                          <p:attrName>style.rotation</p:attrName>
                                        </p:attrNameLst>
                                      </p:cBhvr>
                                      <p:tavLst>
                                        <p:tav tm="0">
                                          <p:val>
                                            <p:fltVal val="90"/>
                                          </p:val>
                                        </p:tav>
                                        <p:tav tm="100000">
                                          <p:val>
                                            <p:fltVal val="0"/>
                                          </p:val>
                                        </p:tav>
                                      </p:tavLst>
                                    </p:anim>
                                    <p:animEffect transition="in" filter="fade">
                                      <p:cBhvr>
                                        <p:cTn id="53" dur="500"/>
                                        <p:tgtEl>
                                          <p:spTgt spid="24585"/>
                                        </p:tgtEl>
                                      </p:cBhvr>
                                    </p:animEffect>
                                  </p:childTnLst>
                                </p:cTn>
                              </p:par>
                            </p:childTnLst>
                          </p:cTn>
                        </p:par>
                        <p:par>
                          <p:cTn id="54" fill="hold">
                            <p:stCondLst>
                              <p:cond delay="4039"/>
                            </p:stCondLst>
                            <p:childTnLst>
                              <p:par>
                                <p:cTn id="55" presetID="10" presetClass="entr" presetSubtype="0" fill="hold" grpId="0" nodeType="afterEffect">
                                  <p:stCondLst>
                                    <p:cond delay="0"/>
                                  </p:stCondLst>
                                  <p:childTnLst>
                                    <p:set>
                                      <p:cBhvr>
                                        <p:cTn id="56" dur="1" fill="hold">
                                          <p:stCondLst>
                                            <p:cond delay="0"/>
                                          </p:stCondLst>
                                        </p:cTn>
                                        <p:tgtEl>
                                          <p:spTgt spid="24596"/>
                                        </p:tgtEl>
                                        <p:attrNameLst>
                                          <p:attrName>style.visibility</p:attrName>
                                        </p:attrNameLst>
                                      </p:cBhvr>
                                      <p:to>
                                        <p:strVal val="visible"/>
                                      </p:to>
                                    </p:set>
                                    <p:anim calcmode="lin" valueType="num">
                                      <p:cBhvr>
                                        <p:cTn id="57" dur="500" fill="hold"/>
                                        <p:tgtEl>
                                          <p:spTgt spid="24596"/>
                                        </p:tgtEl>
                                        <p:attrNameLst>
                                          <p:attrName>ppt_w</p:attrName>
                                        </p:attrNameLst>
                                      </p:cBhvr>
                                      <p:tavLst>
                                        <p:tav tm="0">
                                          <p:val>
                                            <p:fltVal val="0"/>
                                          </p:val>
                                        </p:tav>
                                        <p:tav tm="100000">
                                          <p:val>
                                            <p:strVal val="#ppt_w"/>
                                          </p:val>
                                        </p:tav>
                                      </p:tavLst>
                                    </p:anim>
                                    <p:anim calcmode="lin" valueType="num">
                                      <p:cBhvr>
                                        <p:cTn id="58" dur="500" fill="hold"/>
                                        <p:tgtEl>
                                          <p:spTgt spid="24596"/>
                                        </p:tgtEl>
                                        <p:attrNameLst>
                                          <p:attrName>ppt_h</p:attrName>
                                        </p:attrNameLst>
                                      </p:cBhvr>
                                      <p:tavLst>
                                        <p:tav tm="0">
                                          <p:val>
                                            <p:fltVal val="0"/>
                                          </p:val>
                                        </p:tav>
                                        <p:tav tm="100000">
                                          <p:val>
                                            <p:strVal val="#ppt_h"/>
                                          </p:val>
                                        </p:tav>
                                      </p:tavLst>
                                    </p:anim>
                                    <p:animEffect transition="in" filter="fade">
                                      <p:cBhvr>
                                        <p:cTn id="59" dur="500"/>
                                        <p:tgtEl>
                                          <p:spTgt spid="24596"/>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4597"/>
                                        </p:tgtEl>
                                        <p:attrNameLst>
                                          <p:attrName>style.visibility</p:attrName>
                                        </p:attrNameLst>
                                      </p:cBhvr>
                                      <p:to>
                                        <p:strVal val="visible"/>
                                      </p:to>
                                    </p:set>
                                    <p:anim calcmode="lin" valueType="num">
                                      <p:cBhvr>
                                        <p:cTn id="62" dur="500" fill="hold"/>
                                        <p:tgtEl>
                                          <p:spTgt spid="24597"/>
                                        </p:tgtEl>
                                        <p:attrNameLst>
                                          <p:attrName>ppt_w</p:attrName>
                                        </p:attrNameLst>
                                      </p:cBhvr>
                                      <p:tavLst>
                                        <p:tav tm="0">
                                          <p:val>
                                            <p:fltVal val="0"/>
                                          </p:val>
                                        </p:tav>
                                        <p:tav tm="100000">
                                          <p:val>
                                            <p:strVal val="#ppt_w"/>
                                          </p:val>
                                        </p:tav>
                                      </p:tavLst>
                                    </p:anim>
                                    <p:anim calcmode="lin" valueType="num">
                                      <p:cBhvr>
                                        <p:cTn id="63" dur="500" fill="hold"/>
                                        <p:tgtEl>
                                          <p:spTgt spid="24597"/>
                                        </p:tgtEl>
                                        <p:attrNameLst>
                                          <p:attrName>ppt_h</p:attrName>
                                        </p:attrNameLst>
                                      </p:cBhvr>
                                      <p:tavLst>
                                        <p:tav tm="0">
                                          <p:val>
                                            <p:fltVal val="0"/>
                                          </p:val>
                                        </p:tav>
                                        <p:tav tm="100000">
                                          <p:val>
                                            <p:strVal val="#ppt_h"/>
                                          </p:val>
                                        </p:tav>
                                      </p:tavLst>
                                    </p:anim>
                                    <p:animEffect transition="in" filter="fade">
                                      <p:cBhvr>
                                        <p:cTn id="64" dur="500"/>
                                        <p:tgtEl>
                                          <p:spTgt spid="24597"/>
                                        </p:tgtEl>
                                      </p:cBhvr>
                                    </p:animEffect>
                                  </p:childTnLst>
                                </p:cTn>
                              </p:par>
                            </p:childTnLst>
                          </p:cTn>
                        </p:par>
                        <p:par>
                          <p:cTn id="65" fill="hold">
                            <p:stCondLst>
                              <p:cond delay="4539"/>
                            </p:stCondLst>
                            <p:childTnLst>
                              <p:par>
                                <p:cTn id="66" presetID="1" presetClass="entr" presetSubtype="0" fill="hold" nodeType="afterEffect">
                                  <p:stCondLst>
                                    <p:cond delay="0"/>
                                  </p:stCondLst>
                                  <p:childTnLst>
                                    <p:set>
                                      <p:cBhvr>
                                        <p:cTn id="67" dur="1" fill="hold">
                                          <p:stCondLst>
                                            <p:cond delay="0"/>
                                          </p:stCondLst>
                                        </p:cTn>
                                        <p:tgtEl>
                                          <p:spTgt spid="24588"/>
                                        </p:tgtEl>
                                        <p:attrNameLst>
                                          <p:attrName>style.visibility</p:attrName>
                                        </p:attrNameLst>
                                      </p:cBhvr>
                                      <p:to>
                                        <p:strVal val="visible"/>
                                      </p:to>
                                    </p:set>
                                  </p:childTnLst>
                                </p:cTn>
                              </p:par>
                              <p:par>
                                <p:cTn id="68" presetID="42" presetClass="path" presetSubtype="0" accel="50000" decel="50000" fill="hold" nodeType="withEffect">
                                  <p:stCondLst>
                                    <p:cond delay="0"/>
                                  </p:stCondLst>
                                  <p:childTnLst>
                                    <p:animMotion origin="layout" path="M 3.87147E-6 -7.40741E-7 L -0.06115 -0.20625 " pathEditMode="relative" rAng="0" ptsTypes="AA">
                                      <p:cBhvr>
                                        <p:cTn id="69" dur="500" spd="-99800" fill="hold"/>
                                        <p:tgtEl>
                                          <p:spTgt spid="24588"/>
                                        </p:tgtEl>
                                        <p:attrNameLst>
                                          <p:attrName>ppt_x</p:attrName>
                                          <p:attrName>ppt_y</p:attrName>
                                        </p:attrNameLst>
                                      </p:cBhvr>
                                      <p:rCtr x="-2900" y="-10100"/>
                                    </p:animMotion>
                                  </p:childTnLst>
                                </p:cTn>
                              </p:par>
                              <p:par>
                                <p:cTn id="70" presetID="1" presetClass="entr" presetSubtype="0" fill="hold" nodeType="withEffect">
                                  <p:stCondLst>
                                    <p:cond delay="0"/>
                                  </p:stCondLst>
                                  <p:childTnLst>
                                    <p:set>
                                      <p:cBhvr>
                                        <p:cTn id="71" dur="1" fill="hold">
                                          <p:stCondLst>
                                            <p:cond delay="0"/>
                                          </p:stCondLst>
                                        </p:cTn>
                                        <p:tgtEl>
                                          <p:spTgt spid="24587"/>
                                        </p:tgtEl>
                                        <p:attrNameLst>
                                          <p:attrName>style.visibility</p:attrName>
                                        </p:attrNameLst>
                                      </p:cBhvr>
                                      <p:to>
                                        <p:strVal val="visible"/>
                                      </p:to>
                                    </p:set>
                                  </p:childTnLst>
                                </p:cTn>
                              </p:par>
                              <p:par>
                                <p:cTn id="72" presetID="42" presetClass="path" presetSubtype="0" accel="50000" decel="50000" fill="hold" nodeType="withEffect">
                                  <p:stCondLst>
                                    <p:cond delay="0"/>
                                  </p:stCondLst>
                                  <p:childTnLst>
                                    <p:animMotion origin="layout" path="M 4.22792E-6 -3.7037E-6 L 0.01183 -0.23796 " pathEditMode="relative" rAng="0" ptsTypes="AA">
                                      <p:cBhvr>
                                        <p:cTn id="73" dur="500" spd="-99800" fill="hold"/>
                                        <p:tgtEl>
                                          <p:spTgt spid="24587"/>
                                        </p:tgtEl>
                                        <p:attrNameLst>
                                          <p:attrName>ppt_x</p:attrName>
                                          <p:attrName>ppt_y</p:attrName>
                                        </p:attrNameLst>
                                      </p:cBhvr>
                                      <p:rCtr x="600" y="-11700"/>
                                    </p:animMotion>
                                  </p:childTnLst>
                                </p:cTn>
                              </p:par>
                              <p:par>
                                <p:cTn id="74" presetID="1" presetClass="entr" presetSubtype="0" fill="hold" nodeType="withEffect">
                                  <p:stCondLst>
                                    <p:cond delay="0"/>
                                  </p:stCondLst>
                                  <p:childTnLst>
                                    <p:set>
                                      <p:cBhvr>
                                        <p:cTn id="75" dur="1" fill="hold">
                                          <p:stCondLst>
                                            <p:cond delay="0"/>
                                          </p:stCondLst>
                                        </p:cTn>
                                        <p:tgtEl>
                                          <p:spTgt spid="24589"/>
                                        </p:tgtEl>
                                        <p:attrNameLst>
                                          <p:attrName>style.visibility</p:attrName>
                                        </p:attrNameLst>
                                      </p:cBhvr>
                                      <p:to>
                                        <p:strVal val="visible"/>
                                      </p:to>
                                    </p:set>
                                  </p:childTnLst>
                                </p:cTn>
                              </p:par>
                              <p:par>
                                <p:cTn id="76" presetID="42" presetClass="path" presetSubtype="0" accel="50000" decel="50000" fill="hold" nodeType="withEffect">
                                  <p:stCondLst>
                                    <p:cond delay="0"/>
                                  </p:stCondLst>
                                  <p:childTnLst>
                                    <p:animMotion origin="layout" path="M 2.07238E-6 -3.57077E-6 L 0.08227 -0.1968 " pathEditMode="relative" rAng="0" ptsTypes="AA">
                                      <p:cBhvr>
                                        <p:cTn id="77" dur="500" spd="-99800" fill="hold"/>
                                        <p:tgtEl>
                                          <p:spTgt spid="24589"/>
                                        </p:tgtEl>
                                        <p:attrNameLst>
                                          <p:attrName>ppt_x</p:attrName>
                                          <p:attrName>ppt_y</p:attrName>
                                        </p:attrNameLst>
                                      </p:cBhvr>
                                      <p:rCtr x="4100" y="-9700"/>
                                    </p:animMotion>
                                  </p:childTnLst>
                                </p:cTn>
                              </p:par>
                            </p:childTnLst>
                          </p:cTn>
                        </p:par>
                        <p:par>
                          <p:cTn id="78" fill="hold">
                            <p:stCondLst>
                              <p:cond delay="4539"/>
                            </p:stCondLst>
                            <p:childTnLst>
                              <p:par>
                                <p:cTn id="79" presetID="10" presetClass="entr" presetSubtype="0" fill="hold" grpId="0" nodeType="afterEffect">
                                  <p:stCondLst>
                                    <p:cond delay="0"/>
                                  </p:stCondLst>
                                  <p:childTnLst>
                                    <p:set>
                                      <p:cBhvr>
                                        <p:cTn id="80" dur="1" fill="hold">
                                          <p:stCondLst>
                                            <p:cond delay="0"/>
                                          </p:stCondLst>
                                        </p:cTn>
                                        <p:tgtEl>
                                          <p:spTgt spid="24594"/>
                                        </p:tgtEl>
                                        <p:attrNameLst>
                                          <p:attrName>style.visibility</p:attrName>
                                        </p:attrNameLst>
                                      </p:cBhvr>
                                      <p:to>
                                        <p:strVal val="visible"/>
                                      </p:to>
                                    </p:set>
                                    <p:anim calcmode="lin" valueType="num">
                                      <p:cBhvr>
                                        <p:cTn id="81" dur="500" fill="hold"/>
                                        <p:tgtEl>
                                          <p:spTgt spid="24594"/>
                                        </p:tgtEl>
                                        <p:attrNameLst>
                                          <p:attrName>ppt_w</p:attrName>
                                        </p:attrNameLst>
                                      </p:cBhvr>
                                      <p:tavLst>
                                        <p:tav tm="0">
                                          <p:val>
                                            <p:fltVal val="0"/>
                                          </p:val>
                                        </p:tav>
                                        <p:tav tm="100000">
                                          <p:val>
                                            <p:strVal val="#ppt_w"/>
                                          </p:val>
                                        </p:tav>
                                      </p:tavLst>
                                    </p:anim>
                                    <p:anim calcmode="lin" valueType="num">
                                      <p:cBhvr>
                                        <p:cTn id="82" dur="500" fill="hold"/>
                                        <p:tgtEl>
                                          <p:spTgt spid="24594"/>
                                        </p:tgtEl>
                                        <p:attrNameLst>
                                          <p:attrName>ppt_h</p:attrName>
                                        </p:attrNameLst>
                                      </p:cBhvr>
                                      <p:tavLst>
                                        <p:tav tm="0">
                                          <p:val>
                                            <p:fltVal val="0"/>
                                          </p:val>
                                        </p:tav>
                                        <p:tav tm="100000">
                                          <p:val>
                                            <p:strVal val="#ppt_h"/>
                                          </p:val>
                                        </p:tav>
                                      </p:tavLst>
                                    </p:anim>
                                    <p:animEffect transition="in" filter="fade">
                                      <p:cBhvr>
                                        <p:cTn id="83" dur="500"/>
                                        <p:tgtEl>
                                          <p:spTgt spid="24594"/>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24591"/>
                                        </p:tgtEl>
                                        <p:attrNameLst>
                                          <p:attrName>style.visibility</p:attrName>
                                        </p:attrNameLst>
                                      </p:cBhvr>
                                      <p:to>
                                        <p:strVal val="visible"/>
                                      </p:to>
                                    </p:set>
                                    <p:anim calcmode="lin" valueType="num">
                                      <p:cBhvr>
                                        <p:cTn id="86" dur="500" fill="hold"/>
                                        <p:tgtEl>
                                          <p:spTgt spid="24591"/>
                                        </p:tgtEl>
                                        <p:attrNameLst>
                                          <p:attrName>ppt_w</p:attrName>
                                        </p:attrNameLst>
                                      </p:cBhvr>
                                      <p:tavLst>
                                        <p:tav tm="0">
                                          <p:val>
                                            <p:fltVal val="0"/>
                                          </p:val>
                                        </p:tav>
                                        <p:tav tm="100000">
                                          <p:val>
                                            <p:strVal val="#ppt_w"/>
                                          </p:val>
                                        </p:tav>
                                      </p:tavLst>
                                    </p:anim>
                                    <p:anim calcmode="lin" valueType="num">
                                      <p:cBhvr>
                                        <p:cTn id="87" dur="500" fill="hold"/>
                                        <p:tgtEl>
                                          <p:spTgt spid="24591"/>
                                        </p:tgtEl>
                                        <p:attrNameLst>
                                          <p:attrName>ppt_h</p:attrName>
                                        </p:attrNameLst>
                                      </p:cBhvr>
                                      <p:tavLst>
                                        <p:tav tm="0">
                                          <p:val>
                                            <p:fltVal val="0"/>
                                          </p:val>
                                        </p:tav>
                                        <p:tav tm="100000">
                                          <p:val>
                                            <p:strVal val="#ppt_h"/>
                                          </p:val>
                                        </p:tav>
                                      </p:tavLst>
                                    </p:anim>
                                    <p:animEffect transition="in" filter="fade">
                                      <p:cBhvr>
                                        <p:cTn id="88" dur="500"/>
                                        <p:tgtEl>
                                          <p:spTgt spid="24591"/>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24593"/>
                                        </p:tgtEl>
                                        <p:attrNameLst>
                                          <p:attrName>style.visibility</p:attrName>
                                        </p:attrNameLst>
                                      </p:cBhvr>
                                      <p:to>
                                        <p:strVal val="visible"/>
                                      </p:to>
                                    </p:set>
                                    <p:anim calcmode="lin" valueType="num">
                                      <p:cBhvr>
                                        <p:cTn id="91" dur="500" fill="hold"/>
                                        <p:tgtEl>
                                          <p:spTgt spid="24593"/>
                                        </p:tgtEl>
                                        <p:attrNameLst>
                                          <p:attrName>ppt_w</p:attrName>
                                        </p:attrNameLst>
                                      </p:cBhvr>
                                      <p:tavLst>
                                        <p:tav tm="0">
                                          <p:val>
                                            <p:fltVal val="0"/>
                                          </p:val>
                                        </p:tav>
                                        <p:tav tm="100000">
                                          <p:val>
                                            <p:strVal val="#ppt_w"/>
                                          </p:val>
                                        </p:tav>
                                      </p:tavLst>
                                    </p:anim>
                                    <p:anim calcmode="lin" valueType="num">
                                      <p:cBhvr>
                                        <p:cTn id="92" dur="500" fill="hold"/>
                                        <p:tgtEl>
                                          <p:spTgt spid="24593"/>
                                        </p:tgtEl>
                                        <p:attrNameLst>
                                          <p:attrName>ppt_h</p:attrName>
                                        </p:attrNameLst>
                                      </p:cBhvr>
                                      <p:tavLst>
                                        <p:tav tm="0">
                                          <p:val>
                                            <p:fltVal val="0"/>
                                          </p:val>
                                        </p:tav>
                                        <p:tav tm="100000">
                                          <p:val>
                                            <p:strVal val="#ppt_h"/>
                                          </p:val>
                                        </p:tav>
                                      </p:tavLst>
                                    </p:anim>
                                    <p:animEffect transition="in" filter="fade">
                                      <p:cBhvr>
                                        <p:cTn id="93" dur="500"/>
                                        <p:tgtEl>
                                          <p:spTgt spid="24593"/>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24586"/>
                                        </p:tgtEl>
                                        <p:attrNameLst>
                                          <p:attrName>style.visibility</p:attrName>
                                        </p:attrNameLst>
                                      </p:cBhvr>
                                      <p:to>
                                        <p:strVal val="visible"/>
                                      </p:to>
                                    </p:set>
                                    <p:anim calcmode="lin" valueType="num">
                                      <p:cBhvr>
                                        <p:cTn id="96" dur="500" fill="hold"/>
                                        <p:tgtEl>
                                          <p:spTgt spid="24586"/>
                                        </p:tgtEl>
                                        <p:attrNameLst>
                                          <p:attrName>ppt_w</p:attrName>
                                        </p:attrNameLst>
                                      </p:cBhvr>
                                      <p:tavLst>
                                        <p:tav tm="0">
                                          <p:val>
                                            <p:fltVal val="0"/>
                                          </p:val>
                                        </p:tav>
                                        <p:tav tm="100000">
                                          <p:val>
                                            <p:strVal val="#ppt_w"/>
                                          </p:val>
                                        </p:tav>
                                      </p:tavLst>
                                    </p:anim>
                                    <p:anim calcmode="lin" valueType="num">
                                      <p:cBhvr>
                                        <p:cTn id="97" dur="500" fill="hold"/>
                                        <p:tgtEl>
                                          <p:spTgt spid="24586"/>
                                        </p:tgtEl>
                                        <p:attrNameLst>
                                          <p:attrName>ppt_h</p:attrName>
                                        </p:attrNameLst>
                                      </p:cBhvr>
                                      <p:tavLst>
                                        <p:tav tm="0">
                                          <p:val>
                                            <p:fltVal val="0"/>
                                          </p:val>
                                        </p:tav>
                                        <p:tav tm="100000">
                                          <p:val>
                                            <p:strVal val="#ppt_h"/>
                                          </p:val>
                                        </p:tav>
                                      </p:tavLst>
                                    </p:anim>
                                    <p:animEffect transition="in" filter="fade">
                                      <p:cBhvr>
                                        <p:cTn id="98" dur="500"/>
                                        <p:tgtEl>
                                          <p:spTgt spid="24586"/>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24590"/>
                                        </p:tgtEl>
                                        <p:attrNameLst>
                                          <p:attrName>style.visibility</p:attrName>
                                        </p:attrNameLst>
                                      </p:cBhvr>
                                      <p:to>
                                        <p:strVal val="visible"/>
                                      </p:to>
                                    </p:set>
                                    <p:anim calcmode="lin" valueType="num">
                                      <p:cBhvr>
                                        <p:cTn id="101" dur="500" fill="hold"/>
                                        <p:tgtEl>
                                          <p:spTgt spid="24590"/>
                                        </p:tgtEl>
                                        <p:attrNameLst>
                                          <p:attrName>ppt_w</p:attrName>
                                        </p:attrNameLst>
                                      </p:cBhvr>
                                      <p:tavLst>
                                        <p:tav tm="0">
                                          <p:val>
                                            <p:fltVal val="0"/>
                                          </p:val>
                                        </p:tav>
                                        <p:tav tm="100000">
                                          <p:val>
                                            <p:strVal val="#ppt_w"/>
                                          </p:val>
                                        </p:tav>
                                      </p:tavLst>
                                    </p:anim>
                                    <p:anim calcmode="lin" valueType="num">
                                      <p:cBhvr>
                                        <p:cTn id="102" dur="500" fill="hold"/>
                                        <p:tgtEl>
                                          <p:spTgt spid="24590"/>
                                        </p:tgtEl>
                                        <p:attrNameLst>
                                          <p:attrName>ppt_h</p:attrName>
                                        </p:attrNameLst>
                                      </p:cBhvr>
                                      <p:tavLst>
                                        <p:tav tm="0">
                                          <p:val>
                                            <p:fltVal val="0"/>
                                          </p:val>
                                        </p:tav>
                                        <p:tav tm="100000">
                                          <p:val>
                                            <p:strVal val="#ppt_h"/>
                                          </p:val>
                                        </p:tav>
                                      </p:tavLst>
                                    </p:anim>
                                    <p:animEffect transition="in" filter="fade">
                                      <p:cBhvr>
                                        <p:cTn id="103" dur="500"/>
                                        <p:tgtEl>
                                          <p:spTgt spid="24590"/>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24592"/>
                                        </p:tgtEl>
                                        <p:attrNameLst>
                                          <p:attrName>style.visibility</p:attrName>
                                        </p:attrNameLst>
                                      </p:cBhvr>
                                      <p:to>
                                        <p:strVal val="visible"/>
                                      </p:to>
                                    </p:set>
                                    <p:anim calcmode="lin" valueType="num">
                                      <p:cBhvr>
                                        <p:cTn id="106" dur="500" fill="hold"/>
                                        <p:tgtEl>
                                          <p:spTgt spid="24592"/>
                                        </p:tgtEl>
                                        <p:attrNameLst>
                                          <p:attrName>ppt_w</p:attrName>
                                        </p:attrNameLst>
                                      </p:cBhvr>
                                      <p:tavLst>
                                        <p:tav tm="0">
                                          <p:val>
                                            <p:fltVal val="0"/>
                                          </p:val>
                                        </p:tav>
                                        <p:tav tm="100000">
                                          <p:val>
                                            <p:strVal val="#ppt_w"/>
                                          </p:val>
                                        </p:tav>
                                      </p:tavLst>
                                    </p:anim>
                                    <p:anim calcmode="lin" valueType="num">
                                      <p:cBhvr>
                                        <p:cTn id="107" dur="500" fill="hold"/>
                                        <p:tgtEl>
                                          <p:spTgt spid="24592"/>
                                        </p:tgtEl>
                                        <p:attrNameLst>
                                          <p:attrName>ppt_h</p:attrName>
                                        </p:attrNameLst>
                                      </p:cBhvr>
                                      <p:tavLst>
                                        <p:tav tm="0">
                                          <p:val>
                                            <p:fltVal val="0"/>
                                          </p:val>
                                        </p:tav>
                                        <p:tav tm="100000">
                                          <p:val>
                                            <p:strVal val="#ppt_h"/>
                                          </p:val>
                                        </p:tav>
                                      </p:tavLst>
                                    </p:anim>
                                    <p:animEffect transition="in" filter="fade">
                                      <p:cBhvr>
                                        <p:cTn id="108" dur="500"/>
                                        <p:tgtEl>
                                          <p:spTgt spid="24592"/>
                                        </p:tgtEl>
                                      </p:cBhvr>
                                    </p:animEffect>
                                  </p:childTnLst>
                                </p:cTn>
                              </p:par>
                            </p:childTnLst>
                          </p:cTn>
                        </p:par>
                        <p:par>
                          <p:cTn id="109" fill="hold">
                            <p:stCondLst>
                              <p:cond delay="5039"/>
                            </p:stCondLst>
                            <p:childTnLst>
                              <p:par>
                                <p:cTn id="110" presetID="22" presetClass="entr" presetSubtype="1" fill="hold" grpId="0" nodeType="afterEffect">
                                  <p:stCondLst>
                                    <p:cond delay="0"/>
                                  </p:stCondLst>
                                  <p:childTnLst>
                                    <p:set>
                                      <p:cBhvr>
                                        <p:cTn id="111" dur="1" fill="hold">
                                          <p:stCondLst>
                                            <p:cond delay="0"/>
                                          </p:stCondLst>
                                        </p:cTn>
                                        <p:tgtEl>
                                          <p:spTgt spid="24595"/>
                                        </p:tgtEl>
                                        <p:attrNameLst>
                                          <p:attrName>style.visibility</p:attrName>
                                        </p:attrNameLst>
                                      </p:cBhvr>
                                      <p:to>
                                        <p:strVal val="visible"/>
                                      </p:to>
                                    </p:set>
                                    <p:animEffect transition="in" filter="wipe(up)">
                                      <p:cBhvr>
                                        <p:cTn id="112" dur="500"/>
                                        <p:tgtEl>
                                          <p:spTgt spid="245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autoUpdateAnimBg="0"/>
      <p:bldP spid="24583" grpId="0" autoUpdateAnimBg="0"/>
      <p:bldP spid="24584" grpId="0" autoUpdateAnimBg="0"/>
      <p:bldP spid="24585" grpId="0" autoUpdateAnimBg="0"/>
      <p:bldP spid="24586" grpId="0" animBg="1" autoUpdateAnimBg="0"/>
      <p:bldP spid="24590" grpId="0" animBg="1" autoUpdateAnimBg="0"/>
      <p:bldP spid="24591" grpId="0" animBg="1" autoUpdateAnimBg="0"/>
      <p:bldP spid="24592" grpId="0" autoUpdateAnimBg="0"/>
      <p:bldP spid="24593" grpId="0" autoUpdateAnimBg="0"/>
      <p:bldP spid="24594" grpId="0" autoUpdateAnimBg="0"/>
      <p:bldP spid="24595" grpId="0" autoUpdateAnimBg="0"/>
      <p:bldP spid="24596" grpId="0" animBg="1" autoUpdateAnimBg="0"/>
      <p:bldP spid="24597"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Box 31"/>
          <p:cNvSpPr txBox="1">
            <a:spLocks noChangeArrowheads="1"/>
          </p:cNvSpPr>
          <p:nvPr/>
        </p:nvSpPr>
        <p:spPr bwMode="auto">
          <a:xfrm>
            <a:off x="719138" y="133350"/>
            <a:ext cx="23399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400">
                <a:solidFill>
                  <a:schemeClr val="accent1"/>
                </a:solidFill>
                <a:latin typeface="微软雅黑" panose="020B0503020204020204" pitchFamily="34" charset="-122"/>
              </a:rPr>
              <a:t>请输入您的标题</a:t>
            </a:r>
          </a:p>
        </p:txBody>
      </p:sp>
      <p:sp>
        <p:nvSpPr>
          <p:cNvPr id="25603" name="Freeform 5"/>
          <p:cNvSpPr>
            <a:spLocks noEditPoints="1"/>
          </p:cNvSpPr>
          <p:nvPr/>
        </p:nvSpPr>
        <p:spPr bwMode="auto">
          <a:xfrm>
            <a:off x="231775" y="120650"/>
            <a:ext cx="474663" cy="473075"/>
          </a:xfrm>
          <a:custGeom>
            <a:avLst/>
            <a:gdLst>
              <a:gd name="T0" fmla="*/ 77053843 w 1462"/>
              <a:gd name="T1" fmla="*/ 0 h 1462"/>
              <a:gd name="T2" fmla="*/ 154107362 w 1462"/>
              <a:gd name="T3" fmla="*/ 76539134 h 1462"/>
              <a:gd name="T4" fmla="*/ 77053843 w 1462"/>
              <a:gd name="T5" fmla="*/ 153077945 h 1462"/>
              <a:gd name="T6" fmla="*/ 0 w 1462"/>
              <a:gd name="T7" fmla="*/ 76539134 h 1462"/>
              <a:gd name="T8" fmla="*/ 77053843 w 1462"/>
              <a:gd name="T9" fmla="*/ 0 h 1462"/>
              <a:gd name="T10" fmla="*/ 77791487 w 1462"/>
              <a:gd name="T11" fmla="*/ 32877095 h 1462"/>
              <a:gd name="T12" fmla="*/ 100349018 w 1462"/>
              <a:gd name="T13" fmla="*/ 45860447 h 1462"/>
              <a:gd name="T14" fmla="*/ 102773306 w 1462"/>
              <a:gd name="T15" fmla="*/ 41777182 h 1462"/>
              <a:gd name="T16" fmla="*/ 103089531 w 1462"/>
              <a:gd name="T17" fmla="*/ 39159414 h 1462"/>
              <a:gd name="T18" fmla="*/ 101508403 w 1462"/>
              <a:gd name="T19" fmla="*/ 37065523 h 1462"/>
              <a:gd name="T20" fmla="*/ 84853966 w 1462"/>
              <a:gd name="T21" fmla="*/ 27537366 h 1462"/>
              <a:gd name="T22" fmla="*/ 82218644 w 1462"/>
              <a:gd name="T23" fmla="*/ 27223169 h 1462"/>
              <a:gd name="T24" fmla="*/ 80110582 w 1462"/>
              <a:gd name="T25" fmla="*/ 28898346 h 1462"/>
              <a:gd name="T26" fmla="*/ 77791487 w 1462"/>
              <a:gd name="T27" fmla="*/ 32877095 h 1462"/>
              <a:gd name="T28" fmla="*/ 72837394 w 1462"/>
              <a:gd name="T29" fmla="*/ 41358145 h 1462"/>
              <a:gd name="T30" fmla="*/ 72837394 w 1462"/>
              <a:gd name="T31" fmla="*/ 41358145 h 1462"/>
              <a:gd name="T32" fmla="*/ 77791487 w 1462"/>
              <a:gd name="T33" fmla="*/ 44185270 h 1462"/>
              <a:gd name="T34" fmla="*/ 58607244 w 1462"/>
              <a:gd name="T35" fmla="*/ 77167204 h 1462"/>
              <a:gd name="T36" fmla="*/ 53758344 w 1462"/>
              <a:gd name="T37" fmla="*/ 74340080 h 1462"/>
              <a:gd name="T38" fmla="*/ 72837394 w 1462"/>
              <a:gd name="T39" fmla="*/ 41358145 h 1462"/>
              <a:gd name="T40" fmla="*/ 48593219 w 1462"/>
              <a:gd name="T41" fmla="*/ 82611774 h 1462"/>
              <a:gd name="T42" fmla="*/ 48593219 w 1462"/>
              <a:gd name="T43" fmla="*/ 82611774 h 1462"/>
              <a:gd name="T44" fmla="*/ 47223124 w 1462"/>
              <a:gd name="T45" fmla="*/ 100725822 h 1462"/>
              <a:gd name="T46" fmla="*/ 56498858 w 1462"/>
              <a:gd name="T47" fmla="*/ 105961034 h 1462"/>
              <a:gd name="T48" fmla="*/ 72204943 w 1462"/>
              <a:gd name="T49" fmla="*/ 95490609 h 1462"/>
              <a:gd name="T50" fmla="*/ 58501728 w 1462"/>
              <a:gd name="T51" fmla="*/ 91407021 h 1462"/>
              <a:gd name="T52" fmla="*/ 48593219 w 1462"/>
              <a:gd name="T53" fmla="*/ 82611774 h 1462"/>
              <a:gd name="T54" fmla="*/ 77370069 w 1462"/>
              <a:gd name="T55" fmla="*/ 102296159 h 1462"/>
              <a:gd name="T56" fmla="*/ 77370069 w 1462"/>
              <a:gd name="T57" fmla="*/ 102296159 h 1462"/>
              <a:gd name="T58" fmla="*/ 43955352 w 1462"/>
              <a:gd name="T59" fmla="*/ 124598312 h 1462"/>
              <a:gd name="T60" fmla="*/ 37314616 w 1462"/>
              <a:gd name="T61" fmla="*/ 120724404 h 1462"/>
              <a:gd name="T62" fmla="*/ 40055129 w 1462"/>
              <a:gd name="T63" fmla="*/ 80831756 h 1462"/>
              <a:gd name="T64" fmla="*/ 42374224 w 1462"/>
              <a:gd name="T65" fmla="*/ 76957848 h 1462"/>
              <a:gd name="T66" fmla="*/ 62401951 w 1462"/>
              <a:gd name="T67" fmla="*/ 42510092 h 1462"/>
              <a:gd name="T68" fmla="*/ 70412782 w 1462"/>
              <a:gd name="T69" fmla="*/ 28688989 h 1462"/>
              <a:gd name="T70" fmla="*/ 72731878 w 1462"/>
              <a:gd name="T71" fmla="*/ 24605401 h 1462"/>
              <a:gd name="T72" fmla="*/ 80110582 w 1462"/>
              <a:gd name="T73" fmla="*/ 19056315 h 1462"/>
              <a:gd name="T74" fmla="*/ 89175607 w 1462"/>
              <a:gd name="T75" fmla="*/ 20207939 h 1462"/>
              <a:gd name="T76" fmla="*/ 105724852 w 1462"/>
              <a:gd name="T77" fmla="*/ 29736097 h 1462"/>
              <a:gd name="T78" fmla="*/ 111311396 w 1462"/>
              <a:gd name="T79" fmla="*/ 36960683 h 1462"/>
              <a:gd name="T80" fmla="*/ 110152010 w 1462"/>
              <a:gd name="T81" fmla="*/ 46070127 h 1462"/>
              <a:gd name="T82" fmla="*/ 77370069 w 1462"/>
              <a:gd name="T83" fmla="*/ 102296159 h 1462"/>
              <a:gd name="T84" fmla="*/ 62190918 w 1462"/>
              <a:gd name="T85" fmla="*/ 120096010 h 1462"/>
              <a:gd name="T86" fmla="*/ 113630491 w 1462"/>
              <a:gd name="T87" fmla="*/ 120096010 h 1462"/>
              <a:gd name="T88" fmla="*/ 119111842 w 1462"/>
              <a:gd name="T89" fmla="*/ 125540579 h 1462"/>
              <a:gd name="T90" fmla="*/ 119111842 w 1462"/>
              <a:gd name="T91" fmla="*/ 125540579 h 1462"/>
              <a:gd name="T92" fmla="*/ 113630491 w 1462"/>
              <a:gd name="T93" fmla="*/ 130985148 h 1462"/>
              <a:gd name="T94" fmla="*/ 62190918 w 1462"/>
              <a:gd name="T95" fmla="*/ 130985148 h 1462"/>
              <a:gd name="T96" fmla="*/ 56709891 w 1462"/>
              <a:gd name="T97" fmla="*/ 125540579 h 1462"/>
              <a:gd name="T98" fmla="*/ 56709891 w 1462"/>
              <a:gd name="T99" fmla="*/ 125540579 h 1462"/>
              <a:gd name="T100" fmla="*/ 62190918 w 1462"/>
              <a:gd name="T101" fmla="*/ 120096010 h 146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462" h="1462">
                <a:moveTo>
                  <a:pt x="731" y="0"/>
                </a:moveTo>
                <a:cubicBezTo>
                  <a:pt x="1135" y="0"/>
                  <a:pt x="1462" y="327"/>
                  <a:pt x="1462" y="731"/>
                </a:cubicBezTo>
                <a:cubicBezTo>
                  <a:pt x="1462" y="1135"/>
                  <a:pt x="1135" y="1462"/>
                  <a:pt x="731" y="1462"/>
                </a:cubicBezTo>
                <a:cubicBezTo>
                  <a:pt x="327" y="1462"/>
                  <a:pt x="0" y="1135"/>
                  <a:pt x="0" y="731"/>
                </a:cubicBezTo>
                <a:cubicBezTo>
                  <a:pt x="0" y="327"/>
                  <a:pt x="327" y="0"/>
                  <a:pt x="731" y="0"/>
                </a:cubicBezTo>
                <a:close/>
                <a:moveTo>
                  <a:pt x="738" y="314"/>
                </a:moveTo>
                <a:lnTo>
                  <a:pt x="952" y="438"/>
                </a:lnTo>
                <a:lnTo>
                  <a:pt x="975" y="399"/>
                </a:lnTo>
                <a:cubicBezTo>
                  <a:pt x="979" y="392"/>
                  <a:pt x="980" y="383"/>
                  <a:pt x="978" y="374"/>
                </a:cubicBezTo>
                <a:cubicBezTo>
                  <a:pt x="976" y="366"/>
                  <a:pt x="971" y="359"/>
                  <a:pt x="963" y="354"/>
                </a:cubicBezTo>
                <a:lnTo>
                  <a:pt x="805" y="263"/>
                </a:lnTo>
                <a:cubicBezTo>
                  <a:pt x="798" y="259"/>
                  <a:pt x="789" y="258"/>
                  <a:pt x="780" y="260"/>
                </a:cubicBezTo>
                <a:cubicBezTo>
                  <a:pt x="772" y="262"/>
                  <a:pt x="765" y="268"/>
                  <a:pt x="760" y="276"/>
                </a:cubicBezTo>
                <a:lnTo>
                  <a:pt x="738" y="314"/>
                </a:lnTo>
                <a:close/>
                <a:moveTo>
                  <a:pt x="691" y="395"/>
                </a:moveTo>
                <a:lnTo>
                  <a:pt x="691" y="395"/>
                </a:lnTo>
                <a:lnTo>
                  <a:pt x="738" y="422"/>
                </a:lnTo>
                <a:lnTo>
                  <a:pt x="556" y="737"/>
                </a:lnTo>
                <a:lnTo>
                  <a:pt x="510" y="710"/>
                </a:lnTo>
                <a:lnTo>
                  <a:pt x="691" y="395"/>
                </a:lnTo>
                <a:close/>
                <a:moveTo>
                  <a:pt x="461" y="789"/>
                </a:moveTo>
                <a:lnTo>
                  <a:pt x="461" y="789"/>
                </a:lnTo>
                <a:lnTo>
                  <a:pt x="448" y="962"/>
                </a:lnTo>
                <a:lnTo>
                  <a:pt x="536" y="1012"/>
                </a:lnTo>
                <a:lnTo>
                  <a:pt x="685" y="912"/>
                </a:lnTo>
                <a:cubicBezTo>
                  <a:pt x="651" y="884"/>
                  <a:pt x="607" y="872"/>
                  <a:pt x="555" y="873"/>
                </a:cubicBezTo>
                <a:cubicBezTo>
                  <a:pt x="526" y="831"/>
                  <a:pt x="494" y="804"/>
                  <a:pt x="461" y="789"/>
                </a:cubicBezTo>
                <a:close/>
                <a:moveTo>
                  <a:pt x="734" y="977"/>
                </a:moveTo>
                <a:lnTo>
                  <a:pt x="734" y="977"/>
                </a:lnTo>
                <a:lnTo>
                  <a:pt x="417" y="1190"/>
                </a:lnTo>
                <a:lnTo>
                  <a:pt x="354" y="1153"/>
                </a:lnTo>
                <a:lnTo>
                  <a:pt x="380" y="772"/>
                </a:lnTo>
                <a:lnTo>
                  <a:pt x="402" y="735"/>
                </a:lnTo>
                <a:lnTo>
                  <a:pt x="592" y="406"/>
                </a:lnTo>
                <a:lnTo>
                  <a:pt x="668" y="274"/>
                </a:lnTo>
                <a:lnTo>
                  <a:pt x="690" y="235"/>
                </a:lnTo>
                <a:cubicBezTo>
                  <a:pt x="706" y="208"/>
                  <a:pt x="732" y="190"/>
                  <a:pt x="760" y="182"/>
                </a:cubicBezTo>
                <a:cubicBezTo>
                  <a:pt x="788" y="174"/>
                  <a:pt x="819" y="177"/>
                  <a:pt x="846" y="193"/>
                </a:cubicBezTo>
                <a:lnTo>
                  <a:pt x="1003" y="284"/>
                </a:lnTo>
                <a:cubicBezTo>
                  <a:pt x="1030" y="299"/>
                  <a:pt x="1049" y="325"/>
                  <a:pt x="1056" y="353"/>
                </a:cubicBezTo>
                <a:cubicBezTo>
                  <a:pt x="1064" y="381"/>
                  <a:pt x="1060" y="412"/>
                  <a:pt x="1045" y="440"/>
                </a:cubicBezTo>
                <a:cubicBezTo>
                  <a:pt x="941" y="619"/>
                  <a:pt x="838" y="798"/>
                  <a:pt x="734" y="977"/>
                </a:cubicBezTo>
                <a:close/>
                <a:moveTo>
                  <a:pt x="590" y="1147"/>
                </a:moveTo>
                <a:lnTo>
                  <a:pt x="1078" y="1147"/>
                </a:lnTo>
                <a:cubicBezTo>
                  <a:pt x="1107" y="1147"/>
                  <a:pt x="1130" y="1170"/>
                  <a:pt x="1130" y="1199"/>
                </a:cubicBezTo>
                <a:cubicBezTo>
                  <a:pt x="1130" y="1227"/>
                  <a:pt x="1107" y="1251"/>
                  <a:pt x="1078" y="1251"/>
                </a:cubicBezTo>
                <a:lnTo>
                  <a:pt x="590" y="1251"/>
                </a:lnTo>
                <a:cubicBezTo>
                  <a:pt x="562" y="1251"/>
                  <a:pt x="538" y="1227"/>
                  <a:pt x="538" y="1199"/>
                </a:cubicBezTo>
                <a:cubicBezTo>
                  <a:pt x="538" y="1170"/>
                  <a:pt x="562" y="1147"/>
                  <a:pt x="590" y="1147"/>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04" name="Rectangle 6"/>
          <p:cNvSpPr>
            <a:spLocks noChangeArrowheads="1"/>
          </p:cNvSpPr>
          <p:nvPr/>
        </p:nvSpPr>
        <p:spPr bwMode="auto">
          <a:xfrm>
            <a:off x="581025" y="1236663"/>
            <a:ext cx="2428875" cy="3340100"/>
          </a:xfrm>
          <a:prstGeom prst="rect">
            <a:avLst/>
          </a:prstGeom>
          <a:solidFill>
            <a:srgbClr val="BDBD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defRPr/>
            </a:pPr>
            <a:endParaRPr lang="zh-CN" altLang="en-US" sz="1800">
              <a:solidFill>
                <a:schemeClr val="accent2"/>
              </a:solidFill>
              <a:effectLst>
                <a:outerShdw blurRad="38100" dist="38100" dir="2700000" algn="tl">
                  <a:srgbClr val="000000"/>
                </a:outerShdw>
              </a:effectLst>
              <a:ea typeface="宋体" panose="02010600030101010101" pitchFamily="2" charset="-122"/>
            </a:endParaRPr>
          </a:p>
        </p:txBody>
      </p:sp>
      <p:sp>
        <p:nvSpPr>
          <p:cNvPr id="25605" name="Rectangle 7"/>
          <p:cNvSpPr>
            <a:spLocks noChangeArrowheads="1"/>
          </p:cNvSpPr>
          <p:nvPr/>
        </p:nvSpPr>
        <p:spPr bwMode="auto">
          <a:xfrm>
            <a:off x="657225" y="1312863"/>
            <a:ext cx="2276475" cy="318770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accent2"/>
              </a:solidFill>
              <a:ea typeface="宋体" panose="02010600030101010101" pitchFamily="2" charset="-122"/>
            </a:endParaRPr>
          </a:p>
        </p:txBody>
      </p:sp>
      <p:sp>
        <p:nvSpPr>
          <p:cNvPr id="25606" name="Freeform 8"/>
          <p:cNvSpPr/>
          <p:nvPr/>
        </p:nvSpPr>
        <p:spPr bwMode="auto">
          <a:xfrm>
            <a:off x="422275" y="1381125"/>
            <a:ext cx="158750" cy="457200"/>
          </a:xfrm>
          <a:custGeom>
            <a:avLst/>
            <a:gdLst>
              <a:gd name="T0" fmla="*/ 0 w 207"/>
              <a:gd name="T1" fmla="*/ 0 h 597"/>
              <a:gd name="T2" fmla="*/ 121746679 w 207"/>
              <a:gd name="T3" fmla="*/ 70965558 h 597"/>
              <a:gd name="T4" fmla="*/ 121746679 w 207"/>
              <a:gd name="T5" fmla="*/ 350137085 h 597"/>
              <a:gd name="T6" fmla="*/ 0 w 207"/>
              <a:gd name="T7" fmla="*/ 279171528 h 597"/>
              <a:gd name="T8" fmla="*/ 0 w 207"/>
              <a:gd name="T9" fmla="*/ 0 h 59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7" h="597">
                <a:moveTo>
                  <a:pt x="0" y="0"/>
                </a:moveTo>
                <a:lnTo>
                  <a:pt x="207" y="121"/>
                </a:lnTo>
                <a:lnTo>
                  <a:pt x="207" y="597"/>
                </a:lnTo>
                <a:lnTo>
                  <a:pt x="0" y="476"/>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07" name="Rectangle 9"/>
          <p:cNvSpPr>
            <a:spLocks noChangeArrowheads="1"/>
          </p:cNvSpPr>
          <p:nvPr/>
        </p:nvSpPr>
        <p:spPr bwMode="auto">
          <a:xfrm>
            <a:off x="422275" y="1381125"/>
            <a:ext cx="2047875" cy="36353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accent2"/>
              </a:solidFill>
              <a:ea typeface="宋体" panose="02010600030101010101" pitchFamily="2" charset="-122"/>
            </a:endParaRPr>
          </a:p>
        </p:txBody>
      </p:sp>
      <p:sp>
        <p:nvSpPr>
          <p:cNvPr id="25608" name="Rectangle 6"/>
          <p:cNvSpPr>
            <a:spLocks noChangeArrowheads="1"/>
          </p:cNvSpPr>
          <p:nvPr/>
        </p:nvSpPr>
        <p:spPr bwMode="auto">
          <a:xfrm>
            <a:off x="3419475" y="1236663"/>
            <a:ext cx="2428875" cy="3340100"/>
          </a:xfrm>
          <a:prstGeom prst="rect">
            <a:avLst/>
          </a:prstGeom>
          <a:solidFill>
            <a:srgbClr val="BDBD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defRPr/>
            </a:pPr>
            <a:endParaRPr lang="zh-CN" altLang="en-US" sz="1800">
              <a:solidFill>
                <a:schemeClr val="accent2"/>
              </a:solidFill>
              <a:effectLst>
                <a:outerShdw blurRad="38100" dist="38100" dir="2700000" algn="tl">
                  <a:srgbClr val="000000"/>
                </a:outerShdw>
              </a:effectLst>
              <a:ea typeface="宋体" panose="02010600030101010101" pitchFamily="2" charset="-122"/>
            </a:endParaRPr>
          </a:p>
        </p:txBody>
      </p:sp>
      <p:sp>
        <p:nvSpPr>
          <p:cNvPr id="25609" name="Rectangle 7"/>
          <p:cNvSpPr>
            <a:spLocks noChangeArrowheads="1"/>
          </p:cNvSpPr>
          <p:nvPr/>
        </p:nvSpPr>
        <p:spPr bwMode="auto">
          <a:xfrm>
            <a:off x="3495675" y="1312863"/>
            <a:ext cx="2276475" cy="318770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accent2"/>
              </a:solidFill>
              <a:ea typeface="宋体" panose="02010600030101010101" pitchFamily="2" charset="-122"/>
            </a:endParaRPr>
          </a:p>
        </p:txBody>
      </p:sp>
      <p:sp>
        <p:nvSpPr>
          <p:cNvPr id="25610" name="Freeform 8"/>
          <p:cNvSpPr/>
          <p:nvPr/>
        </p:nvSpPr>
        <p:spPr bwMode="auto">
          <a:xfrm>
            <a:off x="3260725" y="1381125"/>
            <a:ext cx="158750" cy="457200"/>
          </a:xfrm>
          <a:custGeom>
            <a:avLst/>
            <a:gdLst>
              <a:gd name="T0" fmla="*/ 0 w 207"/>
              <a:gd name="T1" fmla="*/ 0 h 597"/>
              <a:gd name="T2" fmla="*/ 121746679 w 207"/>
              <a:gd name="T3" fmla="*/ 70965558 h 597"/>
              <a:gd name="T4" fmla="*/ 121746679 w 207"/>
              <a:gd name="T5" fmla="*/ 350137085 h 597"/>
              <a:gd name="T6" fmla="*/ 0 w 207"/>
              <a:gd name="T7" fmla="*/ 279171528 h 597"/>
              <a:gd name="T8" fmla="*/ 0 w 207"/>
              <a:gd name="T9" fmla="*/ 0 h 59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7" h="597">
                <a:moveTo>
                  <a:pt x="0" y="0"/>
                </a:moveTo>
                <a:lnTo>
                  <a:pt x="207" y="121"/>
                </a:lnTo>
                <a:lnTo>
                  <a:pt x="207" y="597"/>
                </a:lnTo>
                <a:lnTo>
                  <a:pt x="0" y="476"/>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11" name="Rectangle 9"/>
          <p:cNvSpPr>
            <a:spLocks noChangeArrowheads="1"/>
          </p:cNvSpPr>
          <p:nvPr/>
        </p:nvSpPr>
        <p:spPr bwMode="auto">
          <a:xfrm>
            <a:off x="3260725" y="1381125"/>
            <a:ext cx="2047875" cy="36353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accent2"/>
              </a:solidFill>
              <a:ea typeface="宋体" panose="02010600030101010101" pitchFamily="2" charset="-122"/>
            </a:endParaRPr>
          </a:p>
        </p:txBody>
      </p:sp>
      <p:sp>
        <p:nvSpPr>
          <p:cNvPr id="25612" name="Rectangle 6"/>
          <p:cNvSpPr>
            <a:spLocks noChangeArrowheads="1"/>
          </p:cNvSpPr>
          <p:nvPr/>
        </p:nvSpPr>
        <p:spPr bwMode="auto">
          <a:xfrm>
            <a:off x="6203950" y="1236663"/>
            <a:ext cx="2428875" cy="3340100"/>
          </a:xfrm>
          <a:prstGeom prst="rect">
            <a:avLst/>
          </a:prstGeom>
          <a:solidFill>
            <a:srgbClr val="BDBD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defRPr/>
            </a:pPr>
            <a:endParaRPr lang="zh-CN" altLang="en-US" sz="1800">
              <a:solidFill>
                <a:schemeClr val="accent2"/>
              </a:solidFill>
              <a:effectLst>
                <a:outerShdw blurRad="38100" dist="38100" dir="2700000" algn="tl">
                  <a:srgbClr val="000000"/>
                </a:outerShdw>
              </a:effectLst>
              <a:ea typeface="宋体" panose="02010600030101010101" pitchFamily="2" charset="-122"/>
            </a:endParaRPr>
          </a:p>
        </p:txBody>
      </p:sp>
      <p:sp>
        <p:nvSpPr>
          <p:cNvPr id="25613" name="Rectangle 7"/>
          <p:cNvSpPr>
            <a:spLocks noChangeArrowheads="1"/>
          </p:cNvSpPr>
          <p:nvPr/>
        </p:nvSpPr>
        <p:spPr bwMode="auto">
          <a:xfrm>
            <a:off x="6280150" y="1312863"/>
            <a:ext cx="2276475" cy="3187700"/>
          </a:xfrm>
          <a:prstGeom prst="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accent2"/>
              </a:solidFill>
              <a:ea typeface="宋体" panose="02010600030101010101" pitchFamily="2" charset="-122"/>
            </a:endParaRPr>
          </a:p>
        </p:txBody>
      </p:sp>
      <p:sp>
        <p:nvSpPr>
          <p:cNvPr id="25614" name="Freeform 8"/>
          <p:cNvSpPr/>
          <p:nvPr/>
        </p:nvSpPr>
        <p:spPr bwMode="auto">
          <a:xfrm>
            <a:off x="6045200" y="1381125"/>
            <a:ext cx="158750" cy="457200"/>
          </a:xfrm>
          <a:custGeom>
            <a:avLst/>
            <a:gdLst>
              <a:gd name="T0" fmla="*/ 0 w 207"/>
              <a:gd name="T1" fmla="*/ 0 h 597"/>
              <a:gd name="T2" fmla="*/ 121746679 w 207"/>
              <a:gd name="T3" fmla="*/ 70965558 h 597"/>
              <a:gd name="T4" fmla="*/ 121746679 w 207"/>
              <a:gd name="T5" fmla="*/ 350137085 h 597"/>
              <a:gd name="T6" fmla="*/ 0 w 207"/>
              <a:gd name="T7" fmla="*/ 279171528 h 597"/>
              <a:gd name="T8" fmla="*/ 0 w 207"/>
              <a:gd name="T9" fmla="*/ 0 h 59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7" h="597">
                <a:moveTo>
                  <a:pt x="0" y="0"/>
                </a:moveTo>
                <a:lnTo>
                  <a:pt x="207" y="121"/>
                </a:lnTo>
                <a:lnTo>
                  <a:pt x="207" y="597"/>
                </a:lnTo>
                <a:lnTo>
                  <a:pt x="0" y="476"/>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15" name="Rectangle 9"/>
          <p:cNvSpPr>
            <a:spLocks noChangeArrowheads="1"/>
          </p:cNvSpPr>
          <p:nvPr/>
        </p:nvSpPr>
        <p:spPr bwMode="auto">
          <a:xfrm>
            <a:off x="6045200" y="1381125"/>
            <a:ext cx="2047875" cy="36353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accent2"/>
              </a:solidFill>
              <a:ea typeface="宋体" panose="02010600030101010101" pitchFamily="2" charset="-122"/>
            </a:endParaRPr>
          </a:p>
        </p:txBody>
      </p:sp>
      <p:sp>
        <p:nvSpPr>
          <p:cNvPr id="25616" name="TextBox 34"/>
          <p:cNvSpPr txBox="1">
            <a:spLocks noChangeArrowheads="1"/>
          </p:cNvSpPr>
          <p:nvPr/>
        </p:nvSpPr>
        <p:spPr bwMode="auto">
          <a:xfrm>
            <a:off x="488950" y="1373188"/>
            <a:ext cx="16367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a:solidFill>
                  <a:schemeClr val="accent2"/>
                </a:solidFill>
                <a:latin typeface="微软雅黑" panose="020B0503020204020204" pitchFamily="34" charset="-122"/>
              </a:rPr>
              <a:t>单击添加文字</a:t>
            </a:r>
            <a:endParaRPr lang="en-US" altLang="zh-CN" sz="1800">
              <a:solidFill>
                <a:schemeClr val="accent2"/>
              </a:solidFill>
              <a:latin typeface="微软雅黑" panose="020B0503020204020204" pitchFamily="34" charset="-122"/>
            </a:endParaRPr>
          </a:p>
        </p:txBody>
      </p:sp>
      <p:sp>
        <p:nvSpPr>
          <p:cNvPr id="25617" name="TextBox 35"/>
          <p:cNvSpPr txBox="1">
            <a:spLocks noChangeArrowheads="1"/>
          </p:cNvSpPr>
          <p:nvPr/>
        </p:nvSpPr>
        <p:spPr bwMode="auto">
          <a:xfrm>
            <a:off x="3327400" y="1373188"/>
            <a:ext cx="16383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a:solidFill>
                  <a:schemeClr val="accent2"/>
                </a:solidFill>
                <a:latin typeface="微软雅黑" panose="020B0503020204020204" pitchFamily="34" charset="-122"/>
              </a:rPr>
              <a:t>单击添加文字</a:t>
            </a:r>
            <a:endParaRPr lang="en-US" altLang="zh-CN" sz="1800">
              <a:solidFill>
                <a:schemeClr val="accent2"/>
              </a:solidFill>
              <a:latin typeface="微软雅黑" panose="020B0503020204020204" pitchFamily="34" charset="-122"/>
            </a:endParaRPr>
          </a:p>
        </p:txBody>
      </p:sp>
      <p:sp>
        <p:nvSpPr>
          <p:cNvPr id="25618" name="TextBox 36"/>
          <p:cNvSpPr txBox="1">
            <a:spLocks noChangeArrowheads="1"/>
          </p:cNvSpPr>
          <p:nvPr/>
        </p:nvSpPr>
        <p:spPr bwMode="auto">
          <a:xfrm>
            <a:off x="6165850" y="1373188"/>
            <a:ext cx="16383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a:solidFill>
                  <a:schemeClr val="accent2"/>
                </a:solidFill>
                <a:latin typeface="微软雅黑" panose="020B0503020204020204" pitchFamily="34" charset="-122"/>
              </a:rPr>
              <a:t>单击添加文字</a:t>
            </a:r>
            <a:endParaRPr lang="en-US" altLang="zh-CN" sz="1800">
              <a:solidFill>
                <a:schemeClr val="accent2"/>
              </a:solidFill>
              <a:latin typeface="微软雅黑" panose="020B0503020204020204" pitchFamily="34" charset="-122"/>
            </a:endParaRPr>
          </a:p>
        </p:txBody>
      </p:sp>
      <p:sp>
        <p:nvSpPr>
          <p:cNvPr id="25619" name="TextBox 37"/>
          <p:cNvSpPr txBox="1">
            <a:spLocks noChangeArrowheads="1"/>
          </p:cNvSpPr>
          <p:nvPr/>
        </p:nvSpPr>
        <p:spPr bwMode="auto">
          <a:xfrm>
            <a:off x="657225" y="4724400"/>
            <a:ext cx="2232025"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600">
                <a:solidFill>
                  <a:schemeClr val="accent1"/>
                </a:solidFill>
                <a:latin typeface="微软雅黑" panose="020B0503020204020204" pitchFamily="34" charset="-122"/>
              </a:rPr>
              <a:t>这里可以添加文字内容这里可以添加文字内容</a:t>
            </a:r>
            <a:endParaRPr lang="en-US" altLang="zh-CN" sz="1600">
              <a:solidFill>
                <a:schemeClr val="accent1"/>
              </a:solidFill>
              <a:latin typeface="微软雅黑" panose="020B0503020204020204" pitchFamily="34" charset="-122"/>
            </a:endParaRPr>
          </a:p>
          <a:p>
            <a:pPr eaLnBrk="1" hangingPunct="1">
              <a:spcBef>
                <a:spcPct val="0"/>
              </a:spcBef>
              <a:buFontTx/>
              <a:buNone/>
            </a:pPr>
            <a:r>
              <a:rPr lang="zh-CN" altLang="en-US" sz="1600">
                <a:solidFill>
                  <a:schemeClr val="accent1"/>
                </a:solidFill>
                <a:latin typeface="微软雅黑" panose="020B0503020204020204" pitchFamily="34" charset="-122"/>
              </a:rPr>
              <a:t>这里可以添加文字内容这里可以添加文字内容</a:t>
            </a:r>
          </a:p>
        </p:txBody>
      </p:sp>
      <p:sp>
        <p:nvSpPr>
          <p:cNvPr id="25620" name="TextBox 38"/>
          <p:cNvSpPr txBox="1">
            <a:spLocks noChangeArrowheads="1"/>
          </p:cNvSpPr>
          <p:nvPr/>
        </p:nvSpPr>
        <p:spPr bwMode="auto">
          <a:xfrm>
            <a:off x="3482975" y="4724400"/>
            <a:ext cx="2232025"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600">
                <a:solidFill>
                  <a:schemeClr val="accent1"/>
                </a:solidFill>
                <a:latin typeface="微软雅黑" panose="020B0503020204020204" pitchFamily="34" charset="-122"/>
              </a:rPr>
              <a:t>这里可以添加文字内容这里可以添加文字内容</a:t>
            </a:r>
            <a:endParaRPr lang="en-US" altLang="zh-CN" sz="1600">
              <a:solidFill>
                <a:schemeClr val="accent1"/>
              </a:solidFill>
              <a:latin typeface="微软雅黑" panose="020B0503020204020204" pitchFamily="34" charset="-122"/>
            </a:endParaRPr>
          </a:p>
          <a:p>
            <a:pPr eaLnBrk="1" hangingPunct="1">
              <a:spcBef>
                <a:spcPct val="0"/>
              </a:spcBef>
              <a:buFontTx/>
              <a:buNone/>
            </a:pPr>
            <a:r>
              <a:rPr lang="zh-CN" altLang="en-US" sz="1600">
                <a:solidFill>
                  <a:schemeClr val="accent1"/>
                </a:solidFill>
                <a:latin typeface="微软雅黑" panose="020B0503020204020204" pitchFamily="34" charset="-122"/>
              </a:rPr>
              <a:t>这里可以添加文字内容这里可以添加文字内容</a:t>
            </a:r>
          </a:p>
        </p:txBody>
      </p:sp>
      <p:sp>
        <p:nvSpPr>
          <p:cNvPr id="25621" name="TextBox 39"/>
          <p:cNvSpPr txBox="1">
            <a:spLocks noChangeArrowheads="1"/>
          </p:cNvSpPr>
          <p:nvPr/>
        </p:nvSpPr>
        <p:spPr bwMode="auto">
          <a:xfrm>
            <a:off x="6280150" y="4724400"/>
            <a:ext cx="2232025"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600">
                <a:solidFill>
                  <a:schemeClr val="accent1"/>
                </a:solidFill>
                <a:latin typeface="微软雅黑" panose="020B0503020204020204" pitchFamily="34" charset="-122"/>
              </a:rPr>
              <a:t>这里可以添加文字内容这里可以添加文字内容</a:t>
            </a:r>
            <a:endParaRPr lang="en-US" altLang="zh-CN" sz="1600">
              <a:solidFill>
                <a:schemeClr val="accent1"/>
              </a:solidFill>
              <a:latin typeface="微软雅黑" panose="020B0503020204020204" pitchFamily="34" charset="-122"/>
            </a:endParaRPr>
          </a:p>
          <a:p>
            <a:pPr eaLnBrk="1" hangingPunct="1">
              <a:spcBef>
                <a:spcPct val="0"/>
              </a:spcBef>
              <a:buFontTx/>
              <a:buNone/>
            </a:pPr>
            <a:r>
              <a:rPr lang="zh-CN" altLang="en-US" sz="1600">
                <a:solidFill>
                  <a:schemeClr val="accent1"/>
                </a:solidFill>
                <a:latin typeface="微软雅黑" panose="020B0503020204020204" pitchFamily="34" charset="-122"/>
              </a:rPr>
              <a:t>这里可以添加文字内容这里可以添加文字内容</a:t>
            </a:r>
          </a:p>
        </p:txBody>
      </p:sp>
    </p:spTree>
  </p:cSld>
  <p:clrMapOvr>
    <a:masterClrMapping/>
  </p:clrMapOvr>
  <p:transition spd="slow" advTm="5769">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5603"/>
                                        </p:tgtEl>
                                        <p:attrNameLst>
                                          <p:attrName>style.visibility</p:attrName>
                                        </p:attrNameLst>
                                      </p:cBhvr>
                                      <p:to>
                                        <p:strVal val="visible"/>
                                      </p:to>
                                    </p:set>
                                    <p:anim calcmode="lin" valueType="num">
                                      <p:cBhvr>
                                        <p:cTn id="7" dur="400" fill="hold"/>
                                        <p:tgtEl>
                                          <p:spTgt spid="25603"/>
                                        </p:tgtEl>
                                        <p:attrNameLst>
                                          <p:attrName>ppt_w</p:attrName>
                                        </p:attrNameLst>
                                      </p:cBhvr>
                                      <p:tavLst>
                                        <p:tav tm="0">
                                          <p:val>
                                            <p:fltVal val="0"/>
                                          </p:val>
                                        </p:tav>
                                        <p:tav tm="100000">
                                          <p:val>
                                            <p:strVal val="#ppt_w"/>
                                          </p:val>
                                        </p:tav>
                                      </p:tavLst>
                                    </p:anim>
                                    <p:anim calcmode="lin" valueType="num">
                                      <p:cBhvr>
                                        <p:cTn id="8" dur="400" fill="hold"/>
                                        <p:tgtEl>
                                          <p:spTgt spid="25603"/>
                                        </p:tgtEl>
                                        <p:attrNameLst>
                                          <p:attrName>ppt_h</p:attrName>
                                        </p:attrNameLst>
                                      </p:cBhvr>
                                      <p:tavLst>
                                        <p:tav tm="0">
                                          <p:val>
                                            <p:fltVal val="0"/>
                                          </p:val>
                                        </p:tav>
                                        <p:tav tm="100000">
                                          <p:val>
                                            <p:strVal val="#ppt_h"/>
                                          </p:val>
                                        </p:tav>
                                      </p:tavLst>
                                    </p:anim>
                                    <p:animEffect transition="in" filter="fade">
                                      <p:cBhvr>
                                        <p:cTn id="9" dur="400"/>
                                        <p:tgtEl>
                                          <p:spTgt spid="25603"/>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25602"/>
                                        </p:tgtEl>
                                        <p:attrNameLst>
                                          <p:attrName>style.visibility</p:attrName>
                                        </p:attrNameLst>
                                      </p:cBhvr>
                                      <p:to>
                                        <p:strVal val="visible"/>
                                      </p:to>
                                    </p:set>
                                    <p:anim calcmode="lin" valueType="num">
                                      <p:cBhvr>
                                        <p:cTn id="13" dur="400" fill="hold"/>
                                        <p:tgtEl>
                                          <p:spTgt spid="25602"/>
                                        </p:tgtEl>
                                        <p:attrNameLst>
                                          <p:attrName>ppt_x</p:attrName>
                                        </p:attrNameLst>
                                      </p:cBhvr>
                                      <p:tavLst>
                                        <p:tav tm="0">
                                          <p:val>
                                            <p:strVal val="#ppt_x"/>
                                          </p:val>
                                        </p:tav>
                                        <p:tav tm="50000">
                                          <p:val>
                                            <p:strVal val="#ppt_x+.1"/>
                                          </p:val>
                                        </p:tav>
                                        <p:tav tm="100000">
                                          <p:val>
                                            <p:strVal val="#ppt_x"/>
                                          </p:val>
                                        </p:tav>
                                      </p:tavLst>
                                    </p:anim>
                                    <p:anim calcmode="lin" valueType="num">
                                      <p:cBhvr>
                                        <p:cTn id="14" dur="400" fill="hold"/>
                                        <p:tgtEl>
                                          <p:spTgt spid="25602"/>
                                        </p:tgtEl>
                                        <p:attrNameLst>
                                          <p:attrName>ppt_y</p:attrName>
                                        </p:attrNameLst>
                                      </p:cBhvr>
                                      <p:tavLst>
                                        <p:tav tm="0">
                                          <p:val>
                                            <p:strVal val="#ppt_y"/>
                                          </p:val>
                                        </p:tav>
                                        <p:tav tm="100000">
                                          <p:val>
                                            <p:strVal val="#ppt_y"/>
                                          </p:val>
                                        </p:tav>
                                      </p:tavLst>
                                    </p:anim>
                                    <p:anim calcmode="lin" valueType="num">
                                      <p:cBhvr>
                                        <p:cTn id="15" dur="400" fill="hold"/>
                                        <p:tgtEl>
                                          <p:spTgt spid="25602"/>
                                        </p:tgtEl>
                                        <p:attrNameLst>
                                          <p:attrName>ppt_h</p:attrName>
                                        </p:attrNameLst>
                                      </p:cBhvr>
                                      <p:tavLst>
                                        <p:tav tm="0">
                                          <p:val>
                                            <p:strVal val="#ppt_h/10"/>
                                          </p:val>
                                        </p:tav>
                                        <p:tav tm="50000">
                                          <p:val>
                                            <p:strVal val="#ppt_h+.01"/>
                                          </p:val>
                                        </p:tav>
                                        <p:tav tm="100000">
                                          <p:val>
                                            <p:strVal val="#ppt_h"/>
                                          </p:val>
                                        </p:tav>
                                      </p:tavLst>
                                    </p:anim>
                                    <p:anim calcmode="lin" valueType="num">
                                      <p:cBhvr>
                                        <p:cTn id="16" dur="400" fill="hold"/>
                                        <p:tgtEl>
                                          <p:spTgt spid="25602"/>
                                        </p:tgtEl>
                                        <p:attrNameLst>
                                          <p:attrName>ppt_w</p:attrName>
                                        </p:attrNameLst>
                                      </p:cBhvr>
                                      <p:tavLst>
                                        <p:tav tm="0">
                                          <p:val>
                                            <p:strVal val="#ppt_w/10"/>
                                          </p:val>
                                        </p:tav>
                                        <p:tav tm="50000">
                                          <p:val>
                                            <p:strVal val="#ppt_w+.01"/>
                                          </p:val>
                                        </p:tav>
                                        <p:tav tm="100000">
                                          <p:val>
                                            <p:strVal val="#ppt_w"/>
                                          </p:val>
                                        </p:tav>
                                      </p:tavLst>
                                    </p:anim>
                                    <p:animEffect transition="in" filter="fade">
                                      <p:cBhvr>
                                        <p:cTn id="17" dur="400" tmFilter="0,0; .5, 1; 1, 1"/>
                                        <p:tgtEl>
                                          <p:spTgt spid="25602"/>
                                        </p:tgtEl>
                                      </p:cBhvr>
                                    </p:animEffect>
                                  </p:childTnLst>
                                </p:cTn>
                              </p:par>
                            </p:childTnLst>
                          </p:cTn>
                        </p:par>
                        <p:par>
                          <p:cTn id="18" fill="hold">
                            <p:stCondLst>
                              <p:cond delay="1039"/>
                            </p:stCondLst>
                            <p:childTnLst>
                              <p:par>
                                <p:cTn id="19" presetID="2" presetClass="entr" presetSubtype="12" fill="hold" grpId="0" nodeType="afterEffect">
                                  <p:stCondLst>
                                    <p:cond delay="0"/>
                                  </p:stCondLst>
                                  <p:childTnLst>
                                    <p:set>
                                      <p:cBhvr>
                                        <p:cTn id="20" dur="1" fill="hold">
                                          <p:stCondLst>
                                            <p:cond delay="0"/>
                                          </p:stCondLst>
                                        </p:cTn>
                                        <p:tgtEl>
                                          <p:spTgt spid="25605"/>
                                        </p:tgtEl>
                                        <p:attrNameLst>
                                          <p:attrName>style.visibility</p:attrName>
                                        </p:attrNameLst>
                                      </p:cBhvr>
                                      <p:to>
                                        <p:strVal val="visible"/>
                                      </p:to>
                                    </p:set>
                                    <p:anim calcmode="lin" valueType="num">
                                      <p:cBhvr additive="base">
                                        <p:cTn id="21" dur="500" fill="hold"/>
                                        <p:tgtEl>
                                          <p:spTgt spid="25605"/>
                                        </p:tgtEl>
                                        <p:attrNameLst>
                                          <p:attrName>ppt_x</p:attrName>
                                        </p:attrNameLst>
                                      </p:cBhvr>
                                      <p:tavLst>
                                        <p:tav tm="0">
                                          <p:val>
                                            <p:strVal val="0-#ppt_w/2"/>
                                          </p:val>
                                        </p:tav>
                                        <p:tav tm="100000">
                                          <p:val>
                                            <p:strVal val="#ppt_x"/>
                                          </p:val>
                                        </p:tav>
                                      </p:tavLst>
                                    </p:anim>
                                    <p:anim calcmode="lin" valueType="num">
                                      <p:cBhvr additive="base">
                                        <p:cTn id="22" dur="500" fill="hold"/>
                                        <p:tgtEl>
                                          <p:spTgt spid="25605"/>
                                        </p:tgtEl>
                                        <p:attrNameLst>
                                          <p:attrName>ppt_y</p:attrName>
                                        </p:attrNameLst>
                                      </p:cBhvr>
                                      <p:tavLst>
                                        <p:tav tm="0">
                                          <p:val>
                                            <p:strVal val="1+#ppt_h/2"/>
                                          </p:val>
                                        </p:tav>
                                        <p:tav tm="100000">
                                          <p:val>
                                            <p:strVal val="#ppt_y"/>
                                          </p:val>
                                        </p:tav>
                                      </p:tavLst>
                                    </p:anim>
                                  </p:childTnLst>
                                </p:cTn>
                              </p:par>
                              <p:par>
                                <p:cTn id="23" presetID="2" presetClass="entr" presetSubtype="12" fill="hold" grpId="0" nodeType="withEffect">
                                  <p:stCondLst>
                                    <p:cond delay="0"/>
                                  </p:stCondLst>
                                  <p:childTnLst>
                                    <p:set>
                                      <p:cBhvr>
                                        <p:cTn id="24" dur="1" fill="hold">
                                          <p:stCondLst>
                                            <p:cond delay="0"/>
                                          </p:stCondLst>
                                        </p:cTn>
                                        <p:tgtEl>
                                          <p:spTgt spid="25604"/>
                                        </p:tgtEl>
                                        <p:attrNameLst>
                                          <p:attrName>style.visibility</p:attrName>
                                        </p:attrNameLst>
                                      </p:cBhvr>
                                      <p:to>
                                        <p:strVal val="visible"/>
                                      </p:to>
                                    </p:set>
                                    <p:anim calcmode="lin" valueType="num">
                                      <p:cBhvr additive="base">
                                        <p:cTn id="25" dur="500" fill="hold"/>
                                        <p:tgtEl>
                                          <p:spTgt spid="25604"/>
                                        </p:tgtEl>
                                        <p:attrNameLst>
                                          <p:attrName>ppt_x</p:attrName>
                                        </p:attrNameLst>
                                      </p:cBhvr>
                                      <p:tavLst>
                                        <p:tav tm="0">
                                          <p:val>
                                            <p:strVal val="0-#ppt_w/2"/>
                                          </p:val>
                                        </p:tav>
                                        <p:tav tm="100000">
                                          <p:val>
                                            <p:strVal val="#ppt_x"/>
                                          </p:val>
                                        </p:tav>
                                      </p:tavLst>
                                    </p:anim>
                                    <p:anim calcmode="lin" valueType="num">
                                      <p:cBhvr additive="base">
                                        <p:cTn id="26" dur="500" fill="hold"/>
                                        <p:tgtEl>
                                          <p:spTgt spid="25604"/>
                                        </p:tgtEl>
                                        <p:attrNameLst>
                                          <p:attrName>ppt_y</p:attrName>
                                        </p:attrNameLst>
                                      </p:cBhvr>
                                      <p:tavLst>
                                        <p:tav tm="0">
                                          <p:val>
                                            <p:strVal val="1+#ppt_h/2"/>
                                          </p:val>
                                        </p:tav>
                                        <p:tav tm="100000">
                                          <p:val>
                                            <p:strVal val="#ppt_y"/>
                                          </p:val>
                                        </p:tav>
                                      </p:tavLst>
                                    </p:anim>
                                  </p:childTnLst>
                                </p:cTn>
                              </p:par>
                              <p:par>
                                <p:cTn id="27" presetID="2" presetClass="entr" presetSubtype="12" fill="hold" grpId="0" nodeType="withEffect">
                                  <p:stCondLst>
                                    <p:cond delay="200"/>
                                  </p:stCondLst>
                                  <p:childTnLst>
                                    <p:set>
                                      <p:cBhvr>
                                        <p:cTn id="28" dur="1" fill="hold">
                                          <p:stCondLst>
                                            <p:cond delay="0"/>
                                          </p:stCondLst>
                                        </p:cTn>
                                        <p:tgtEl>
                                          <p:spTgt spid="25608"/>
                                        </p:tgtEl>
                                        <p:attrNameLst>
                                          <p:attrName>style.visibility</p:attrName>
                                        </p:attrNameLst>
                                      </p:cBhvr>
                                      <p:to>
                                        <p:strVal val="visible"/>
                                      </p:to>
                                    </p:set>
                                    <p:anim calcmode="lin" valueType="num">
                                      <p:cBhvr additive="base">
                                        <p:cTn id="29" dur="500" fill="hold"/>
                                        <p:tgtEl>
                                          <p:spTgt spid="25608"/>
                                        </p:tgtEl>
                                        <p:attrNameLst>
                                          <p:attrName>ppt_x</p:attrName>
                                        </p:attrNameLst>
                                      </p:cBhvr>
                                      <p:tavLst>
                                        <p:tav tm="0">
                                          <p:val>
                                            <p:strVal val="0-#ppt_w/2"/>
                                          </p:val>
                                        </p:tav>
                                        <p:tav tm="100000">
                                          <p:val>
                                            <p:strVal val="#ppt_x"/>
                                          </p:val>
                                        </p:tav>
                                      </p:tavLst>
                                    </p:anim>
                                    <p:anim calcmode="lin" valueType="num">
                                      <p:cBhvr additive="base">
                                        <p:cTn id="30" dur="500" fill="hold"/>
                                        <p:tgtEl>
                                          <p:spTgt spid="25608"/>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200"/>
                                  </p:stCondLst>
                                  <p:childTnLst>
                                    <p:set>
                                      <p:cBhvr>
                                        <p:cTn id="32" dur="1" fill="hold">
                                          <p:stCondLst>
                                            <p:cond delay="0"/>
                                          </p:stCondLst>
                                        </p:cTn>
                                        <p:tgtEl>
                                          <p:spTgt spid="25609"/>
                                        </p:tgtEl>
                                        <p:attrNameLst>
                                          <p:attrName>style.visibility</p:attrName>
                                        </p:attrNameLst>
                                      </p:cBhvr>
                                      <p:to>
                                        <p:strVal val="visible"/>
                                      </p:to>
                                    </p:set>
                                    <p:anim calcmode="lin" valueType="num">
                                      <p:cBhvr additive="base">
                                        <p:cTn id="33" dur="500" fill="hold"/>
                                        <p:tgtEl>
                                          <p:spTgt spid="25609"/>
                                        </p:tgtEl>
                                        <p:attrNameLst>
                                          <p:attrName>ppt_x</p:attrName>
                                        </p:attrNameLst>
                                      </p:cBhvr>
                                      <p:tavLst>
                                        <p:tav tm="0">
                                          <p:val>
                                            <p:strVal val="0-#ppt_w/2"/>
                                          </p:val>
                                        </p:tav>
                                        <p:tav tm="100000">
                                          <p:val>
                                            <p:strVal val="#ppt_x"/>
                                          </p:val>
                                        </p:tav>
                                      </p:tavLst>
                                    </p:anim>
                                    <p:anim calcmode="lin" valueType="num">
                                      <p:cBhvr additive="base">
                                        <p:cTn id="34" dur="500" fill="hold"/>
                                        <p:tgtEl>
                                          <p:spTgt spid="25609"/>
                                        </p:tgtEl>
                                        <p:attrNameLst>
                                          <p:attrName>ppt_y</p:attrName>
                                        </p:attrNameLst>
                                      </p:cBhvr>
                                      <p:tavLst>
                                        <p:tav tm="0">
                                          <p:val>
                                            <p:strVal val="1+#ppt_h/2"/>
                                          </p:val>
                                        </p:tav>
                                        <p:tav tm="100000">
                                          <p:val>
                                            <p:strVal val="#ppt_y"/>
                                          </p:val>
                                        </p:tav>
                                      </p:tavLst>
                                    </p:anim>
                                  </p:childTnLst>
                                </p:cTn>
                              </p:par>
                              <p:par>
                                <p:cTn id="35" presetID="2" presetClass="entr" presetSubtype="12" fill="hold" grpId="0" nodeType="withEffect">
                                  <p:stCondLst>
                                    <p:cond delay="400"/>
                                  </p:stCondLst>
                                  <p:childTnLst>
                                    <p:set>
                                      <p:cBhvr>
                                        <p:cTn id="36" dur="1" fill="hold">
                                          <p:stCondLst>
                                            <p:cond delay="0"/>
                                          </p:stCondLst>
                                        </p:cTn>
                                        <p:tgtEl>
                                          <p:spTgt spid="25612"/>
                                        </p:tgtEl>
                                        <p:attrNameLst>
                                          <p:attrName>style.visibility</p:attrName>
                                        </p:attrNameLst>
                                      </p:cBhvr>
                                      <p:to>
                                        <p:strVal val="visible"/>
                                      </p:to>
                                    </p:set>
                                    <p:anim calcmode="lin" valueType="num">
                                      <p:cBhvr additive="base">
                                        <p:cTn id="37" dur="500" fill="hold"/>
                                        <p:tgtEl>
                                          <p:spTgt spid="25612"/>
                                        </p:tgtEl>
                                        <p:attrNameLst>
                                          <p:attrName>ppt_x</p:attrName>
                                        </p:attrNameLst>
                                      </p:cBhvr>
                                      <p:tavLst>
                                        <p:tav tm="0">
                                          <p:val>
                                            <p:strVal val="0-#ppt_w/2"/>
                                          </p:val>
                                        </p:tav>
                                        <p:tav tm="100000">
                                          <p:val>
                                            <p:strVal val="#ppt_x"/>
                                          </p:val>
                                        </p:tav>
                                      </p:tavLst>
                                    </p:anim>
                                    <p:anim calcmode="lin" valueType="num">
                                      <p:cBhvr additive="base">
                                        <p:cTn id="38" dur="500" fill="hold"/>
                                        <p:tgtEl>
                                          <p:spTgt spid="25612"/>
                                        </p:tgtEl>
                                        <p:attrNameLst>
                                          <p:attrName>ppt_y</p:attrName>
                                        </p:attrNameLst>
                                      </p:cBhvr>
                                      <p:tavLst>
                                        <p:tav tm="0">
                                          <p:val>
                                            <p:strVal val="1+#ppt_h/2"/>
                                          </p:val>
                                        </p:tav>
                                        <p:tav tm="100000">
                                          <p:val>
                                            <p:strVal val="#ppt_y"/>
                                          </p:val>
                                        </p:tav>
                                      </p:tavLst>
                                    </p:anim>
                                  </p:childTnLst>
                                </p:cTn>
                              </p:par>
                              <p:par>
                                <p:cTn id="39" presetID="2" presetClass="entr" presetSubtype="12" fill="hold" grpId="0" nodeType="withEffect">
                                  <p:stCondLst>
                                    <p:cond delay="400"/>
                                  </p:stCondLst>
                                  <p:childTnLst>
                                    <p:set>
                                      <p:cBhvr>
                                        <p:cTn id="40" dur="1" fill="hold">
                                          <p:stCondLst>
                                            <p:cond delay="0"/>
                                          </p:stCondLst>
                                        </p:cTn>
                                        <p:tgtEl>
                                          <p:spTgt spid="25613"/>
                                        </p:tgtEl>
                                        <p:attrNameLst>
                                          <p:attrName>style.visibility</p:attrName>
                                        </p:attrNameLst>
                                      </p:cBhvr>
                                      <p:to>
                                        <p:strVal val="visible"/>
                                      </p:to>
                                    </p:set>
                                    <p:anim calcmode="lin" valueType="num">
                                      <p:cBhvr additive="base">
                                        <p:cTn id="41" dur="500" fill="hold"/>
                                        <p:tgtEl>
                                          <p:spTgt spid="25613"/>
                                        </p:tgtEl>
                                        <p:attrNameLst>
                                          <p:attrName>ppt_x</p:attrName>
                                        </p:attrNameLst>
                                      </p:cBhvr>
                                      <p:tavLst>
                                        <p:tav tm="0">
                                          <p:val>
                                            <p:strVal val="0-#ppt_w/2"/>
                                          </p:val>
                                        </p:tav>
                                        <p:tav tm="100000">
                                          <p:val>
                                            <p:strVal val="#ppt_x"/>
                                          </p:val>
                                        </p:tav>
                                      </p:tavLst>
                                    </p:anim>
                                    <p:anim calcmode="lin" valueType="num">
                                      <p:cBhvr additive="base">
                                        <p:cTn id="42" dur="500" fill="hold"/>
                                        <p:tgtEl>
                                          <p:spTgt spid="25613"/>
                                        </p:tgtEl>
                                        <p:attrNameLst>
                                          <p:attrName>ppt_y</p:attrName>
                                        </p:attrNameLst>
                                      </p:cBhvr>
                                      <p:tavLst>
                                        <p:tav tm="0">
                                          <p:val>
                                            <p:strVal val="1+#ppt_h/2"/>
                                          </p:val>
                                        </p:tav>
                                        <p:tav tm="100000">
                                          <p:val>
                                            <p:strVal val="#ppt_y"/>
                                          </p:val>
                                        </p:tav>
                                      </p:tavLst>
                                    </p:anim>
                                  </p:childTnLst>
                                </p:cTn>
                              </p:par>
                            </p:childTnLst>
                          </p:cTn>
                        </p:par>
                        <p:par>
                          <p:cTn id="43" fill="hold">
                            <p:stCondLst>
                              <p:cond delay="1539"/>
                            </p:stCondLst>
                            <p:childTnLst>
                              <p:par>
                                <p:cTn id="44" presetID="22" presetClass="entr" presetSubtype="2" fill="hold" nodeType="afterEffect">
                                  <p:stCondLst>
                                    <p:cond delay="0"/>
                                  </p:stCondLst>
                                  <p:childTnLst>
                                    <p:set>
                                      <p:cBhvr>
                                        <p:cTn id="45" dur="1" fill="hold">
                                          <p:stCondLst>
                                            <p:cond delay="0"/>
                                          </p:stCondLst>
                                        </p:cTn>
                                        <p:tgtEl>
                                          <p:spTgt spid="25606"/>
                                        </p:tgtEl>
                                        <p:attrNameLst>
                                          <p:attrName>style.visibility</p:attrName>
                                        </p:attrNameLst>
                                      </p:cBhvr>
                                      <p:to>
                                        <p:strVal val="visible"/>
                                      </p:to>
                                    </p:set>
                                    <p:animEffect transition="in" filter="wipe(right)">
                                      <p:cBhvr>
                                        <p:cTn id="46" dur="300"/>
                                        <p:tgtEl>
                                          <p:spTgt spid="25606"/>
                                        </p:tgtEl>
                                      </p:cBhvr>
                                    </p:animEffect>
                                  </p:childTnLst>
                                </p:cTn>
                              </p:par>
                            </p:childTnLst>
                          </p:cTn>
                        </p:par>
                        <p:par>
                          <p:cTn id="47" fill="hold">
                            <p:stCondLst>
                              <p:cond delay="2039"/>
                            </p:stCondLst>
                            <p:childTnLst>
                              <p:par>
                                <p:cTn id="48" presetID="22" presetClass="entr" presetSubtype="8" fill="hold" grpId="0" nodeType="afterEffect">
                                  <p:stCondLst>
                                    <p:cond delay="0"/>
                                  </p:stCondLst>
                                  <p:childTnLst>
                                    <p:set>
                                      <p:cBhvr>
                                        <p:cTn id="49" dur="1" fill="hold">
                                          <p:stCondLst>
                                            <p:cond delay="0"/>
                                          </p:stCondLst>
                                        </p:cTn>
                                        <p:tgtEl>
                                          <p:spTgt spid="25607"/>
                                        </p:tgtEl>
                                        <p:attrNameLst>
                                          <p:attrName>style.visibility</p:attrName>
                                        </p:attrNameLst>
                                      </p:cBhvr>
                                      <p:to>
                                        <p:strVal val="visible"/>
                                      </p:to>
                                    </p:set>
                                    <p:animEffect transition="in" filter="wipe(left)">
                                      <p:cBhvr>
                                        <p:cTn id="50" dur="500"/>
                                        <p:tgtEl>
                                          <p:spTgt spid="25607"/>
                                        </p:tgtEl>
                                      </p:cBhvr>
                                    </p:animEffect>
                                  </p:childTnLst>
                                </p:cTn>
                              </p:par>
                            </p:childTnLst>
                          </p:cTn>
                        </p:par>
                        <p:par>
                          <p:cTn id="51" fill="hold">
                            <p:stCondLst>
                              <p:cond delay="2539"/>
                            </p:stCondLst>
                            <p:childTnLst>
                              <p:par>
                                <p:cTn id="52" presetID="31" presetClass="entr" presetSubtype="0" fill="hold" grpId="0" nodeType="afterEffect">
                                  <p:stCondLst>
                                    <p:cond delay="0"/>
                                  </p:stCondLst>
                                  <p:childTnLst>
                                    <p:set>
                                      <p:cBhvr>
                                        <p:cTn id="53" dur="1" fill="hold">
                                          <p:stCondLst>
                                            <p:cond delay="0"/>
                                          </p:stCondLst>
                                        </p:cTn>
                                        <p:tgtEl>
                                          <p:spTgt spid="25616"/>
                                        </p:tgtEl>
                                        <p:attrNameLst>
                                          <p:attrName>style.visibility</p:attrName>
                                        </p:attrNameLst>
                                      </p:cBhvr>
                                      <p:to>
                                        <p:strVal val="visible"/>
                                      </p:to>
                                    </p:set>
                                    <p:anim calcmode="lin" valueType="num">
                                      <p:cBhvr>
                                        <p:cTn id="54" dur="400" fill="hold"/>
                                        <p:tgtEl>
                                          <p:spTgt spid="25616"/>
                                        </p:tgtEl>
                                        <p:attrNameLst>
                                          <p:attrName>ppt_w</p:attrName>
                                        </p:attrNameLst>
                                      </p:cBhvr>
                                      <p:tavLst>
                                        <p:tav tm="0">
                                          <p:val>
                                            <p:fltVal val="0"/>
                                          </p:val>
                                        </p:tav>
                                        <p:tav tm="100000">
                                          <p:val>
                                            <p:strVal val="#ppt_w"/>
                                          </p:val>
                                        </p:tav>
                                      </p:tavLst>
                                    </p:anim>
                                    <p:anim calcmode="lin" valueType="num">
                                      <p:cBhvr>
                                        <p:cTn id="55" dur="400" fill="hold"/>
                                        <p:tgtEl>
                                          <p:spTgt spid="25616"/>
                                        </p:tgtEl>
                                        <p:attrNameLst>
                                          <p:attrName>ppt_h</p:attrName>
                                        </p:attrNameLst>
                                      </p:cBhvr>
                                      <p:tavLst>
                                        <p:tav tm="0">
                                          <p:val>
                                            <p:fltVal val="0"/>
                                          </p:val>
                                        </p:tav>
                                        <p:tav tm="100000">
                                          <p:val>
                                            <p:strVal val="#ppt_h"/>
                                          </p:val>
                                        </p:tav>
                                      </p:tavLst>
                                    </p:anim>
                                    <p:anim calcmode="lin" valueType="num">
                                      <p:cBhvr>
                                        <p:cTn id="56" dur="400" fill="hold"/>
                                        <p:tgtEl>
                                          <p:spTgt spid="25616"/>
                                        </p:tgtEl>
                                        <p:attrNameLst>
                                          <p:attrName>style.rotation</p:attrName>
                                        </p:attrNameLst>
                                      </p:cBhvr>
                                      <p:tavLst>
                                        <p:tav tm="0">
                                          <p:val>
                                            <p:fltVal val="90"/>
                                          </p:val>
                                        </p:tav>
                                        <p:tav tm="100000">
                                          <p:val>
                                            <p:fltVal val="0"/>
                                          </p:val>
                                        </p:tav>
                                      </p:tavLst>
                                    </p:anim>
                                    <p:animEffect transition="in" filter="fade">
                                      <p:cBhvr>
                                        <p:cTn id="57" dur="400"/>
                                        <p:tgtEl>
                                          <p:spTgt spid="25616"/>
                                        </p:tgtEl>
                                      </p:cBhvr>
                                    </p:animEffect>
                                  </p:childTnLst>
                                </p:cTn>
                              </p:par>
                            </p:childTnLst>
                          </p:cTn>
                        </p:par>
                        <p:par>
                          <p:cTn id="58" fill="hold">
                            <p:stCondLst>
                              <p:cond delay="3039"/>
                            </p:stCondLst>
                            <p:childTnLst>
                              <p:par>
                                <p:cTn id="59" presetID="22" presetClass="entr" presetSubtype="1" fill="hold" grpId="0" nodeType="afterEffect">
                                  <p:stCondLst>
                                    <p:cond delay="0"/>
                                  </p:stCondLst>
                                  <p:childTnLst>
                                    <p:set>
                                      <p:cBhvr>
                                        <p:cTn id="60" dur="1" fill="hold">
                                          <p:stCondLst>
                                            <p:cond delay="0"/>
                                          </p:stCondLst>
                                        </p:cTn>
                                        <p:tgtEl>
                                          <p:spTgt spid="25619"/>
                                        </p:tgtEl>
                                        <p:attrNameLst>
                                          <p:attrName>style.visibility</p:attrName>
                                        </p:attrNameLst>
                                      </p:cBhvr>
                                      <p:to>
                                        <p:strVal val="visible"/>
                                      </p:to>
                                    </p:set>
                                    <p:animEffect transition="in" filter="wipe(up)">
                                      <p:cBhvr>
                                        <p:cTn id="61" dur="500"/>
                                        <p:tgtEl>
                                          <p:spTgt spid="25619"/>
                                        </p:tgtEl>
                                      </p:cBhvr>
                                    </p:animEffect>
                                  </p:childTnLst>
                                </p:cTn>
                              </p:par>
                            </p:childTnLst>
                          </p:cTn>
                        </p:par>
                        <p:par>
                          <p:cTn id="62" fill="hold">
                            <p:stCondLst>
                              <p:cond delay="3539"/>
                            </p:stCondLst>
                            <p:childTnLst>
                              <p:par>
                                <p:cTn id="63" presetID="22" presetClass="entr" presetSubtype="2" fill="hold" nodeType="afterEffect">
                                  <p:stCondLst>
                                    <p:cond delay="0"/>
                                  </p:stCondLst>
                                  <p:childTnLst>
                                    <p:set>
                                      <p:cBhvr>
                                        <p:cTn id="64" dur="1" fill="hold">
                                          <p:stCondLst>
                                            <p:cond delay="0"/>
                                          </p:stCondLst>
                                        </p:cTn>
                                        <p:tgtEl>
                                          <p:spTgt spid="25610"/>
                                        </p:tgtEl>
                                        <p:attrNameLst>
                                          <p:attrName>style.visibility</p:attrName>
                                        </p:attrNameLst>
                                      </p:cBhvr>
                                      <p:to>
                                        <p:strVal val="visible"/>
                                      </p:to>
                                    </p:set>
                                    <p:animEffect transition="in" filter="wipe(right)">
                                      <p:cBhvr>
                                        <p:cTn id="65" dur="300"/>
                                        <p:tgtEl>
                                          <p:spTgt spid="25610"/>
                                        </p:tgtEl>
                                      </p:cBhvr>
                                    </p:animEffect>
                                  </p:childTnLst>
                                </p:cTn>
                              </p:par>
                            </p:childTnLst>
                          </p:cTn>
                        </p:par>
                        <p:par>
                          <p:cTn id="66" fill="hold">
                            <p:stCondLst>
                              <p:cond delay="4039"/>
                            </p:stCondLst>
                            <p:childTnLst>
                              <p:par>
                                <p:cTn id="67" presetID="22" presetClass="entr" presetSubtype="8" fill="hold" grpId="0" nodeType="afterEffect">
                                  <p:stCondLst>
                                    <p:cond delay="0"/>
                                  </p:stCondLst>
                                  <p:childTnLst>
                                    <p:set>
                                      <p:cBhvr>
                                        <p:cTn id="68" dur="1" fill="hold">
                                          <p:stCondLst>
                                            <p:cond delay="0"/>
                                          </p:stCondLst>
                                        </p:cTn>
                                        <p:tgtEl>
                                          <p:spTgt spid="25611"/>
                                        </p:tgtEl>
                                        <p:attrNameLst>
                                          <p:attrName>style.visibility</p:attrName>
                                        </p:attrNameLst>
                                      </p:cBhvr>
                                      <p:to>
                                        <p:strVal val="visible"/>
                                      </p:to>
                                    </p:set>
                                    <p:animEffect transition="in" filter="wipe(left)">
                                      <p:cBhvr>
                                        <p:cTn id="69" dur="500"/>
                                        <p:tgtEl>
                                          <p:spTgt spid="25611"/>
                                        </p:tgtEl>
                                      </p:cBhvr>
                                    </p:animEffect>
                                  </p:childTnLst>
                                </p:cTn>
                              </p:par>
                            </p:childTnLst>
                          </p:cTn>
                        </p:par>
                        <p:par>
                          <p:cTn id="70" fill="hold">
                            <p:stCondLst>
                              <p:cond delay="4539"/>
                            </p:stCondLst>
                            <p:childTnLst>
                              <p:par>
                                <p:cTn id="71" presetID="31" presetClass="entr" presetSubtype="0" fill="hold" grpId="0" nodeType="afterEffect">
                                  <p:stCondLst>
                                    <p:cond delay="0"/>
                                  </p:stCondLst>
                                  <p:childTnLst>
                                    <p:set>
                                      <p:cBhvr>
                                        <p:cTn id="72" dur="1" fill="hold">
                                          <p:stCondLst>
                                            <p:cond delay="0"/>
                                          </p:stCondLst>
                                        </p:cTn>
                                        <p:tgtEl>
                                          <p:spTgt spid="25617"/>
                                        </p:tgtEl>
                                        <p:attrNameLst>
                                          <p:attrName>style.visibility</p:attrName>
                                        </p:attrNameLst>
                                      </p:cBhvr>
                                      <p:to>
                                        <p:strVal val="visible"/>
                                      </p:to>
                                    </p:set>
                                    <p:anim calcmode="lin" valueType="num">
                                      <p:cBhvr>
                                        <p:cTn id="73" dur="400" fill="hold"/>
                                        <p:tgtEl>
                                          <p:spTgt spid="25617"/>
                                        </p:tgtEl>
                                        <p:attrNameLst>
                                          <p:attrName>ppt_w</p:attrName>
                                        </p:attrNameLst>
                                      </p:cBhvr>
                                      <p:tavLst>
                                        <p:tav tm="0">
                                          <p:val>
                                            <p:fltVal val="0"/>
                                          </p:val>
                                        </p:tav>
                                        <p:tav tm="100000">
                                          <p:val>
                                            <p:strVal val="#ppt_w"/>
                                          </p:val>
                                        </p:tav>
                                      </p:tavLst>
                                    </p:anim>
                                    <p:anim calcmode="lin" valueType="num">
                                      <p:cBhvr>
                                        <p:cTn id="74" dur="400" fill="hold"/>
                                        <p:tgtEl>
                                          <p:spTgt spid="25617"/>
                                        </p:tgtEl>
                                        <p:attrNameLst>
                                          <p:attrName>ppt_h</p:attrName>
                                        </p:attrNameLst>
                                      </p:cBhvr>
                                      <p:tavLst>
                                        <p:tav tm="0">
                                          <p:val>
                                            <p:fltVal val="0"/>
                                          </p:val>
                                        </p:tav>
                                        <p:tav tm="100000">
                                          <p:val>
                                            <p:strVal val="#ppt_h"/>
                                          </p:val>
                                        </p:tav>
                                      </p:tavLst>
                                    </p:anim>
                                    <p:anim calcmode="lin" valueType="num">
                                      <p:cBhvr>
                                        <p:cTn id="75" dur="400" fill="hold"/>
                                        <p:tgtEl>
                                          <p:spTgt spid="25617"/>
                                        </p:tgtEl>
                                        <p:attrNameLst>
                                          <p:attrName>style.rotation</p:attrName>
                                        </p:attrNameLst>
                                      </p:cBhvr>
                                      <p:tavLst>
                                        <p:tav tm="0">
                                          <p:val>
                                            <p:fltVal val="90"/>
                                          </p:val>
                                        </p:tav>
                                        <p:tav tm="100000">
                                          <p:val>
                                            <p:fltVal val="0"/>
                                          </p:val>
                                        </p:tav>
                                      </p:tavLst>
                                    </p:anim>
                                    <p:animEffect transition="in" filter="fade">
                                      <p:cBhvr>
                                        <p:cTn id="76" dur="400"/>
                                        <p:tgtEl>
                                          <p:spTgt spid="25617"/>
                                        </p:tgtEl>
                                      </p:cBhvr>
                                    </p:animEffect>
                                  </p:childTnLst>
                                </p:cTn>
                              </p:par>
                            </p:childTnLst>
                          </p:cTn>
                        </p:par>
                        <p:par>
                          <p:cTn id="77" fill="hold">
                            <p:stCondLst>
                              <p:cond delay="5039"/>
                            </p:stCondLst>
                            <p:childTnLst>
                              <p:par>
                                <p:cTn id="78" presetID="22" presetClass="entr" presetSubtype="1" fill="hold" grpId="0" nodeType="afterEffect">
                                  <p:stCondLst>
                                    <p:cond delay="0"/>
                                  </p:stCondLst>
                                  <p:childTnLst>
                                    <p:set>
                                      <p:cBhvr>
                                        <p:cTn id="79" dur="1" fill="hold">
                                          <p:stCondLst>
                                            <p:cond delay="0"/>
                                          </p:stCondLst>
                                        </p:cTn>
                                        <p:tgtEl>
                                          <p:spTgt spid="25620"/>
                                        </p:tgtEl>
                                        <p:attrNameLst>
                                          <p:attrName>style.visibility</p:attrName>
                                        </p:attrNameLst>
                                      </p:cBhvr>
                                      <p:to>
                                        <p:strVal val="visible"/>
                                      </p:to>
                                    </p:set>
                                    <p:animEffect transition="in" filter="wipe(up)">
                                      <p:cBhvr>
                                        <p:cTn id="80" dur="500"/>
                                        <p:tgtEl>
                                          <p:spTgt spid="25620"/>
                                        </p:tgtEl>
                                      </p:cBhvr>
                                    </p:animEffect>
                                  </p:childTnLst>
                                </p:cTn>
                              </p:par>
                            </p:childTnLst>
                          </p:cTn>
                        </p:par>
                        <p:par>
                          <p:cTn id="81" fill="hold">
                            <p:stCondLst>
                              <p:cond delay="5539"/>
                            </p:stCondLst>
                            <p:childTnLst>
                              <p:par>
                                <p:cTn id="82" presetID="22" presetClass="entr" presetSubtype="2" fill="hold" nodeType="afterEffect">
                                  <p:stCondLst>
                                    <p:cond delay="0"/>
                                  </p:stCondLst>
                                  <p:childTnLst>
                                    <p:set>
                                      <p:cBhvr>
                                        <p:cTn id="83" dur="1" fill="hold">
                                          <p:stCondLst>
                                            <p:cond delay="0"/>
                                          </p:stCondLst>
                                        </p:cTn>
                                        <p:tgtEl>
                                          <p:spTgt spid="25614"/>
                                        </p:tgtEl>
                                        <p:attrNameLst>
                                          <p:attrName>style.visibility</p:attrName>
                                        </p:attrNameLst>
                                      </p:cBhvr>
                                      <p:to>
                                        <p:strVal val="visible"/>
                                      </p:to>
                                    </p:set>
                                    <p:animEffect transition="in" filter="wipe(right)">
                                      <p:cBhvr>
                                        <p:cTn id="84" dur="300"/>
                                        <p:tgtEl>
                                          <p:spTgt spid="25614"/>
                                        </p:tgtEl>
                                      </p:cBhvr>
                                    </p:animEffect>
                                  </p:childTnLst>
                                </p:cTn>
                              </p:par>
                            </p:childTnLst>
                          </p:cTn>
                        </p:par>
                        <p:par>
                          <p:cTn id="85" fill="hold">
                            <p:stCondLst>
                              <p:cond delay="6039"/>
                            </p:stCondLst>
                            <p:childTnLst>
                              <p:par>
                                <p:cTn id="86" presetID="22" presetClass="entr" presetSubtype="8" fill="hold" grpId="0" nodeType="afterEffect">
                                  <p:stCondLst>
                                    <p:cond delay="0"/>
                                  </p:stCondLst>
                                  <p:childTnLst>
                                    <p:set>
                                      <p:cBhvr>
                                        <p:cTn id="87" dur="1" fill="hold">
                                          <p:stCondLst>
                                            <p:cond delay="0"/>
                                          </p:stCondLst>
                                        </p:cTn>
                                        <p:tgtEl>
                                          <p:spTgt spid="25615"/>
                                        </p:tgtEl>
                                        <p:attrNameLst>
                                          <p:attrName>style.visibility</p:attrName>
                                        </p:attrNameLst>
                                      </p:cBhvr>
                                      <p:to>
                                        <p:strVal val="visible"/>
                                      </p:to>
                                    </p:set>
                                    <p:animEffect transition="in" filter="wipe(left)">
                                      <p:cBhvr>
                                        <p:cTn id="88" dur="500"/>
                                        <p:tgtEl>
                                          <p:spTgt spid="25615"/>
                                        </p:tgtEl>
                                      </p:cBhvr>
                                    </p:animEffect>
                                  </p:childTnLst>
                                </p:cTn>
                              </p:par>
                            </p:childTnLst>
                          </p:cTn>
                        </p:par>
                        <p:par>
                          <p:cTn id="89" fill="hold">
                            <p:stCondLst>
                              <p:cond delay="6539"/>
                            </p:stCondLst>
                            <p:childTnLst>
                              <p:par>
                                <p:cTn id="90" presetID="31" presetClass="entr" presetSubtype="0" fill="hold" grpId="0" nodeType="afterEffect">
                                  <p:stCondLst>
                                    <p:cond delay="0"/>
                                  </p:stCondLst>
                                  <p:childTnLst>
                                    <p:set>
                                      <p:cBhvr>
                                        <p:cTn id="91" dur="1" fill="hold">
                                          <p:stCondLst>
                                            <p:cond delay="0"/>
                                          </p:stCondLst>
                                        </p:cTn>
                                        <p:tgtEl>
                                          <p:spTgt spid="25618"/>
                                        </p:tgtEl>
                                        <p:attrNameLst>
                                          <p:attrName>style.visibility</p:attrName>
                                        </p:attrNameLst>
                                      </p:cBhvr>
                                      <p:to>
                                        <p:strVal val="visible"/>
                                      </p:to>
                                    </p:set>
                                    <p:anim calcmode="lin" valueType="num">
                                      <p:cBhvr>
                                        <p:cTn id="92" dur="400" fill="hold"/>
                                        <p:tgtEl>
                                          <p:spTgt spid="25618"/>
                                        </p:tgtEl>
                                        <p:attrNameLst>
                                          <p:attrName>ppt_w</p:attrName>
                                        </p:attrNameLst>
                                      </p:cBhvr>
                                      <p:tavLst>
                                        <p:tav tm="0">
                                          <p:val>
                                            <p:fltVal val="0"/>
                                          </p:val>
                                        </p:tav>
                                        <p:tav tm="100000">
                                          <p:val>
                                            <p:strVal val="#ppt_w"/>
                                          </p:val>
                                        </p:tav>
                                      </p:tavLst>
                                    </p:anim>
                                    <p:anim calcmode="lin" valueType="num">
                                      <p:cBhvr>
                                        <p:cTn id="93" dur="400" fill="hold"/>
                                        <p:tgtEl>
                                          <p:spTgt spid="25618"/>
                                        </p:tgtEl>
                                        <p:attrNameLst>
                                          <p:attrName>ppt_h</p:attrName>
                                        </p:attrNameLst>
                                      </p:cBhvr>
                                      <p:tavLst>
                                        <p:tav tm="0">
                                          <p:val>
                                            <p:fltVal val="0"/>
                                          </p:val>
                                        </p:tav>
                                        <p:tav tm="100000">
                                          <p:val>
                                            <p:strVal val="#ppt_h"/>
                                          </p:val>
                                        </p:tav>
                                      </p:tavLst>
                                    </p:anim>
                                    <p:anim calcmode="lin" valueType="num">
                                      <p:cBhvr>
                                        <p:cTn id="94" dur="400" fill="hold"/>
                                        <p:tgtEl>
                                          <p:spTgt spid="25618"/>
                                        </p:tgtEl>
                                        <p:attrNameLst>
                                          <p:attrName>style.rotation</p:attrName>
                                        </p:attrNameLst>
                                      </p:cBhvr>
                                      <p:tavLst>
                                        <p:tav tm="0">
                                          <p:val>
                                            <p:fltVal val="90"/>
                                          </p:val>
                                        </p:tav>
                                        <p:tav tm="100000">
                                          <p:val>
                                            <p:fltVal val="0"/>
                                          </p:val>
                                        </p:tav>
                                      </p:tavLst>
                                    </p:anim>
                                    <p:animEffect transition="in" filter="fade">
                                      <p:cBhvr>
                                        <p:cTn id="95" dur="400"/>
                                        <p:tgtEl>
                                          <p:spTgt spid="25618"/>
                                        </p:tgtEl>
                                      </p:cBhvr>
                                    </p:animEffect>
                                  </p:childTnLst>
                                </p:cTn>
                              </p:par>
                            </p:childTnLst>
                          </p:cTn>
                        </p:par>
                        <p:par>
                          <p:cTn id="96" fill="hold">
                            <p:stCondLst>
                              <p:cond delay="7039"/>
                            </p:stCondLst>
                            <p:childTnLst>
                              <p:par>
                                <p:cTn id="97" presetID="22" presetClass="entr" presetSubtype="1" fill="hold" grpId="0" nodeType="afterEffect">
                                  <p:stCondLst>
                                    <p:cond delay="0"/>
                                  </p:stCondLst>
                                  <p:childTnLst>
                                    <p:set>
                                      <p:cBhvr>
                                        <p:cTn id="98" dur="1" fill="hold">
                                          <p:stCondLst>
                                            <p:cond delay="0"/>
                                          </p:stCondLst>
                                        </p:cTn>
                                        <p:tgtEl>
                                          <p:spTgt spid="25621"/>
                                        </p:tgtEl>
                                        <p:attrNameLst>
                                          <p:attrName>style.visibility</p:attrName>
                                        </p:attrNameLst>
                                      </p:cBhvr>
                                      <p:to>
                                        <p:strVal val="visible"/>
                                      </p:to>
                                    </p:set>
                                    <p:animEffect transition="in" filter="wipe(up)">
                                      <p:cBhvr>
                                        <p:cTn id="99" dur="500"/>
                                        <p:tgtEl>
                                          <p:spTgt spid="256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autoUpdateAnimBg="0"/>
      <p:bldP spid="25604" grpId="0" animBg="1" autoUpdateAnimBg="0"/>
      <p:bldP spid="25605" grpId="0" animBg="1" autoUpdateAnimBg="0"/>
      <p:bldP spid="25607" grpId="0" animBg="1" autoUpdateAnimBg="0"/>
      <p:bldP spid="25608" grpId="0" animBg="1" autoUpdateAnimBg="0"/>
      <p:bldP spid="25609" grpId="0" animBg="1" autoUpdateAnimBg="0"/>
      <p:bldP spid="25611" grpId="0" animBg="1" autoUpdateAnimBg="0"/>
      <p:bldP spid="25612" grpId="0" animBg="1" autoUpdateAnimBg="0"/>
      <p:bldP spid="25613" grpId="0" animBg="1" autoUpdateAnimBg="0"/>
      <p:bldP spid="25615" grpId="0" animBg="1" autoUpdateAnimBg="0"/>
      <p:bldP spid="25616" grpId="0" autoUpdateAnimBg="0"/>
      <p:bldP spid="25617" grpId="0" autoUpdateAnimBg="0"/>
      <p:bldP spid="25618" grpId="0" autoUpdateAnimBg="0"/>
      <p:bldP spid="25619" grpId="0" autoUpdateAnimBg="0"/>
      <p:bldP spid="25620" grpId="0" autoUpdateAnimBg="0"/>
      <p:bldP spid="25621"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Box 31"/>
          <p:cNvSpPr txBox="1">
            <a:spLocks noChangeArrowheads="1"/>
          </p:cNvSpPr>
          <p:nvPr/>
        </p:nvSpPr>
        <p:spPr bwMode="auto">
          <a:xfrm>
            <a:off x="719138" y="133350"/>
            <a:ext cx="23399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400">
                <a:solidFill>
                  <a:schemeClr val="accent1"/>
                </a:solidFill>
                <a:latin typeface="微软雅黑" panose="020B0503020204020204" pitchFamily="34" charset="-122"/>
              </a:rPr>
              <a:t>请输入您的标题</a:t>
            </a:r>
          </a:p>
        </p:txBody>
      </p:sp>
      <p:sp>
        <p:nvSpPr>
          <p:cNvPr id="26627" name="Freeform 5"/>
          <p:cNvSpPr>
            <a:spLocks noEditPoints="1"/>
          </p:cNvSpPr>
          <p:nvPr/>
        </p:nvSpPr>
        <p:spPr bwMode="auto">
          <a:xfrm>
            <a:off x="231775" y="120650"/>
            <a:ext cx="474663" cy="473075"/>
          </a:xfrm>
          <a:custGeom>
            <a:avLst/>
            <a:gdLst>
              <a:gd name="T0" fmla="*/ 77053843 w 1462"/>
              <a:gd name="T1" fmla="*/ 0 h 1462"/>
              <a:gd name="T2" fmla="*/ 154107362 w 1462"/>
              <a:gd name="T3" fmla="*/ 76539134 h 1462"/>
              <a:gd name="T4" fmla="*/ 77053843 w 1462"/>
              <a:gd name="T5" fmla="*/ 153077945 h 1462"/>
              <a:gd name="T6" fmla="*/ 0 w 1462"/>
              <a:gd name="T7" fmla="*/ 76539134 h 1462"/>
              <a:gd name="T8" fmla="*/ 77053843 w 1462"/>
              <a:gd name="T9" fmla="*/ 0 h 1462"/>
              <a:gd name="T10" fmla="*/ 77791487 w 1462"/>
              <a:gd name="T11" fmla="*/ 32877095 h 1462"/>
              <a:gd name="T12" fmla="*/ 100349018 w 1462"/>
              <a:gd name="T13" fmla="*/ 45860447 h 1462"/>
              <a:gd name="T14" fmla="*/ 102773306 w 1462"/>
              <a:gd name="T15" fmla="*/ 41777182 h 1462"/>
              <a:gd name="T16" fmla="*/ 103089531 w 1462"/>
              <a:gd name="T17" fmla="*/ 39159414 h 1462"/>
              <a:gd name="T18" fmla="*/ 101508403 w 1462"/>
              <a:gd name="T19" fmla="*/ 37065523 h 1462"/>
              <a:gd name="T20" fmla="*/ 84853966 w 1462"/>
              <a:gd name="T21" fmla="*/ 27537366 h 1462"/>
              <a:gd name="T22" fmla="*/ 82218644 w 1462"/>
              <a:gd name="T23" fmla="*/ 27223169 h 1462"/>
              <a:gd name="T24" fmla="*/ 80110582 w 1462"/>
              <a:gd name="T25" fmla="*/ 28898346 h 1462"/>
              <a:gd name="T26" fmla="*/ 77791487 w 1462"/>
              <a:gd name="T27" fmla="*/ 32877095 h 1462"/>
              <a:gd name="T28" fmla="*/ 72837394 w 1462"/>
              <a:gd name="T29" fmla="*/ 41358145 h 1462"/>
              <a:gd name="T30" fmla="*/ 72837394 w 1462"/>
              <a:gd name="T31" fmla="*/ 41358145 h 1462"/>
              <a:gd name="T32" fmla="*/ 77791487 w 1462"/>
              <a:gd name="T33" fmla="*/ 44185270 h 1462"/>
              <a:gd name="T34" fmla="*/ 58607244 w 1462"/>
              <a:gd name="T35" fmla="*/ 77167204 h 1462"/>
              <a:gd name="T36" fmla="*/ 53758344 w 1462"/>
              <a:gd name="T37" fmla="*/ 74340080 h 1462"/>
              <a:gd name="T38" fmla="*/ 72837394 w 1462"/>
              <a:gd name="T39" fmla="*/ 41358145 h 1462"/>
              <a:gd name="T40" fmla="*/ 48593219 w 1462"/>
              <a:gd name="T41" fmla="*/ 82611774 h 1462"/>
              <a:gd name="T42" fmla="*/ 48593219 w 1462"/>
              <a:gd name="T43" fmla="*/ 82611774 h 1462"/>
              <a:gd name="T44" fmla="*/ 47223124 w 1462"/>
              <a:gd name="T45" fmla="*/ 100725822 h 1462"/>
              <a:gd name="T46" fmla="*/ 56498858 w 1462"/>
              <a:gd name="T47" fmla="*/ 105961034 h 1462"/>
              <a:gd name="T48" fmla="*/ 72204943 w 1462"/>
              <a:gd name="T49" fmla="*/ 95490609 h 1462"/>
              <a:gd name="T50" fmla="*/ 58501728 w 1462"/>
              <a:gd name="T51" fmla="*/ 91407021 h 1462"/>
              <a:gd name="T52" fmla="*/ 48593219 w 1462"/>
              <a:gd name="T53" fmla="*/ 82611774 h 1462"/>
              <a:gd name="T54" fmla="*/ 77370069 w 1462"/>
              <a:gd name="T55" fmla="*/ 102296159 h 1462"/>
              <a:gd name="T56" fmla="*/ 77370069 w 1462"/>
              <a:gd name="T57" fmla="*/ 102296159 h 1462"/>
              <a:gd name="T58" fmla="*/ 43955352 w 1462"/>
              <a:gd name="T59" fmla="*/ 124598312 h 1462"/>
              <a:gd name="T60" fmla="*/ 37314616 w 1462"/>
              <a:gd name="T61" fmla="*/ 120724404 h 1462"/>
              <a:gd name="T62" fmla="*/ 40055129 w 1462"/>
              <a:gd name="T63" fmla="*/ 80831756 h 1462"/>
              <a:gd name="T64" fmla="*/ 42374224 w 1462"/>
              <a:gd name="T65" fmla="*/ 76957848 h 1462"/>
              <a:gd name="T66" fmla="*/ 62401951 w 1462"/>
              <a:gd name="T67" fmla="*/ 42510092 h 1462"/>
              <a:gd name="T68" fmla="*/ 70412782 w 1462"/>
              <a:gd name="T69" fmla="*/ 28688989 h 1462"/>
              <a:gd name="T70" fmla="*/ 72731878 w 1462"/>
              <a:gd name="T71" fmla="*/ 24605401 h 1462"/>
              <a:gd name="T72" fmla="*/ 80110582 w 1462"/>
              <a:gd name="T73" fmla="*/ 19056315 h 1462"/>
              <a:gd name="T74" fmla="*/ 89175607 w 1462"/>
              <a:gd name="T75" fmla="*/ 20207939 h 1462"/>
              <a:gd name="T76" fmla="*/ 105724852 w 1462"/>
              <a:gd name="T77" fmla="*/ 29736097 h 1462"/>
              <a:gd name="T78" fmla="*/ 111311396 w 1462"/>
              <a:gd name="T79" fmla="*/ 36960683 h 1462"/>
              <a:gd name="T80" fmla="*/ 110152010 w 1462"/>
              <a:gd name="T81" fmla="*/ 46070127 h 1462"/>
              <a:gd name="T82" fmla="*/ 77370069 w 1462"/>
              <a:gd name="T83" fmla="*/ 102296159 h 1462"/>
              <a:gd name="T84" fmla="*/ 62190918 w 1462"/>
              <a:gd name="T85" fmla="*/ 120096010 h 1462"/>
              <a:gd name="T86" fmla="*/ 113630491 w 1462"/>
              <a:gd name="T87" fmla="*/ 120096010 h 1462"/>
              <a:gd name="T88" fmla="*/ 119111842 w 1462"/>
              <a:gd name="T89" fmla="*/ 125540579 h 1462"/>
              <a:gd name="T90" fmla="*/ 119111842 w 1462"/>
              <a:gd name="T91" fmla="*/ 125540579 h 1462"/>
              <a:gd name="T92" fmla="*/ 113630491 w 1462"/>
              <a:gd name="T93" fmla="*/ 130985148 h 1462"/>
              <a:gd name="T94" fmla="*/ 62190918 w 1462"/>
              <a:gd name="T95" fmla="*/ 130985148 h 1462"/>
              <a:gd name="T96" fmla="*/ 56709891 w 1462"/>
              <a:gd name="T97" fmla="*/ 125540579 h 1462"/>
              <a:gd name="T98" fmla="*/ 56709891 w 1462"/>
              <a:gd name="T99" fmla="*/ 125540579 h 1462"/>
              <a:gd name="T100" fmla="*/ 62190918 w 1462"/>
              <a:gd name="T101" fmla="*/ 120096010 h 146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462" h="1462">
                <a:moveTo>
                  <a:pt x="731" y="0"/>
                </a:moveTo>
                <a:cubicBezTo>
                  <a:pt x="1135" y="0"/>
                  <a:pt x="1462" y="327"/>
                  <a:pt x="1462" y="731"/>
                </a:cubicBezTo>
                <a:cubicBezTo>
                  <a:pt x="1462" y="1135"/>
                  <a:pt x="1135" y="1462"/>
                  <a:pt x="731" y="1462"/>
                </a:cubicBezTo>
                <a:cubicBezTo>
                  <a:pt x="327" y="1462"/>
                  <a:pt x="0" y="1135"/>
                  <a:pt x="0" y="731"/>
                </a:cubicBezTo>
                <a:cubicBezTo>
                  <a:pt x="0" y="327"/>
                  <a:pt x="327" y="0"/>
                  <a:pt x="731" y="0"/>
                </a:cubicBezTo>
                <a:close/>
                <a:moveTo>
                  <a:pt x="738" y="314"/>
                </a:moveTo>
                <a:lnTo>
                  <a:pt x="952" y="438"/>
                </a:lnTo>
                <a:lnTo>
                  <a:pt x="975" y="399"/>
                </a:lnTo>
                <a:cubicBezTo>
                  <a:pt x="979" y="392"/>
                  <a:pt x="980" y="383"/>
                  <a:pt x="978" y="374"/>
                </a:cubicBezTo>
                <a:cubicBezTo>
                  <a:pt x="976" y="366"/>
                  <a:pt x="971" y="359"/>
                  <a:pt x="963" y="354"/>
                </a:cubicBezTo>
                <a:lnTo>
                  <a:pt x="805" y="263"/>
                </a:lnTo>
                <a:cubicBezTo>
                  <a:pt x="798" y="259"/>
                  <a:pt x="789" y="258"/>
                  <a:pt x="780" y="260"/>
                </a:cubicBezTo>
                <a:cubicBezTo>
                  <a:pt x="772" y="262"/>
                  <a:pt x="765" y="268"/>
                  <a:pt x="760" y="276"/>
                </a:cubicBezTo>
                <a:lnTo>
                  <a:pt x="738" y="314"/>
                </a:lnTo>
                <a:close/>
                <a:moveTo>
                  <a:pt x="691" y="395"/>
                </a:moveTo>
                <a:lnTo>
                  <a:pt x="691" y="395"/>
                </a:lnTo>
                <a:lnTo>
                  <a:pt x="738" y="422"/>
                </a:lnTo>
                <a:lnTo>
                  <a:pt x="556" y="737"/>
                </a:lnTo>
                <a:lnTo>
                  <a:pt x="510" y="710"/>
                </a:lnTo>
                <a:lnTo>
                  <a:pt x="691" y="395"/>
                </a:lnTo>
                <a:close/>
                <a:moveTo>
                  <a:pt x="461" y="789"/>
                </a:moveTo>
                <a:lnTo>
                  <a:pt x="461" y="789"/>
                </a:lnTo>
                <a:lnTo>
                  <a:pt x="448" y="962"/>
                </a:lnTo>
                <a:lnTo>
                  <a:pt x="536" y="1012"/>
                </a:lnTo>
                <a:lnTo>
                  <a:pt x="685" y="912"/>
                </a:lnTo>
                <a:cubicBezTo>
                  <a:pt x="651" y="884"/>
                  <a:pt x="607" y="872"/>
                  <a:pt x="555" y="873"/>
                </a:cubicBezTo>
                <a:cubicBezTo>
                  <a:pt x="526" y="831"/>
                  <a:pt x="494" y="804"/>
                  <a:pt x="461" y="789"/>
                </a:cubicBezTo>
                <a:close/>
                <a:moveTo>
                  <a:pt x="734" y="977"/>
                </a:moveTo>
                <a:lnTo>
                  <a:pt x="734" y="977"/>
                </a:lnTo>
                <a:lnTo>
                  <a:pt x="417" y="1190"/>
                </a:lnTo>
                <a:lnTo>
                  <a:pt x="354" y="1153"/>
                </a:lnTo>
                <a:lnTo>
                  <a:pt x="380" y="772"/>
                </a:lnTo>
                <a:lnTo>
                  <a:pt x="402" y="735"/>
                </a:lnTo>
                <a:lnTo>
                  <a:pt x="592" y="406"/>
                </a:lnTo>
                <a:lnTo>
                  <a:pt x="668" y="274"/>
                </a:lnTo>
                <a:lnTo>
                  <a:pt x="690" y="235"/>
                </a:lnTo>
                <a:cubicBezTo>
                  <a:pt x="706" y="208"/>
                  <a:pt x="732" y="190"/>
                  <a:pt x="760" y="182"/>
                </a:cubicBezTo>
                <a:cubicBezTo>
                  <a:pt x="788" y="174"/>
                  <a:pt x="819" y="177"/>
                  <a:pt x="846" y="193"/>
                </a:cubicBezTo>
                <a:lnTo>
                  <a:pt x="1003" y="284"/>
                </a:lnTo>
                <a:cubicBezTo>
                  <a:pt x="1030" y="299"/>
                  <a:pt x="1049" y="325"/>
                  <a:pt x="1056" y="353"/>
                </a:cubicBezTo>
                <a:cubicBezTo>
                  <a:pt x="1064" y="381"/>
                  <a:pt x="1060" y="412"/>
                  <a:pt x="1045" y="440"/>
                </a:cubicBezTo>
                <a:cubicBezTo>
                  <a:pt x="941" y="619"/>
                  <a:pt x="838" y="798"/>
                  <a:pt x="734" y="977"/>
                </a:cubicBezTo>
                <a:close/>
                <a:moveTo>
                  <a:pt x="590" y="1147"/>
                </a:moveTo>
                <a:lnTo>
                  <a:pt x="1078" y="1147"/>
                </a:lnTo>
                <a:cubicBezTo>
                  <a:pt x="1107" y="1147"/>
                  <a:pt x="1130" y="1170"/>
                  <a:pt x="1130" y="1199"/>
                </a:cubicBezTo>
                <a:cubicBezTo>
                  <a:pt x="1130" y="1227"/>
                  <a:pt x="1107" y="1251"/>
                  <a:pt x="1078" y="1251"/>
                </a:cubicBezTo>
                <a:lnTo>
                  <a:pt x="590" y="1251"/>
                </a:lnTo>
                <a:cubicBezTo>
                  <a:pt x="562" y="1251"/>
                  <a:pt x="538" y="1227"/>
                  <a:pt x="538" y="1199"/>
                </a:cubicBezTo>
                <a:cubicBezTo>
                  <a:pt x="538" y="1170"/>
                  <a:pt x="562" y="1147"/>
                  <a:pt x="590" y="1147"/>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628" name="圆角右箭头 3"/>
          <p:cNvSpPr/>
          <p:nvPr/>
        </p:nvSpPr>
        <p:spPr bwMode="auto">
          <a:xfrm>
            <a:off x="2936875" y="1612900"/>
            <a:ext cx="1439863" cy="1635125"/>
          </a:xfrm>
          <a:custGeom>
            <a:avLst/>
            <a:gdLst>
              <a:gd name="T0" fmla="*/ 0 w 1440331"/>
              <a:gd name="T1" fmla="*/ 1634920 h 1635330"/>
              <a:gd name="T2" fmla="*/ 0 w 1440331"/>
              <a:gd name="T3" fmla="*/ 809982 h 1635330"/>
              <a:gd name="T4" fmla="*/ 629735 w 1440331"/>
              <a:gd name="T5" fmla="*/ 179995 h 1635330"/>
              <a:gd name="T6" fmla="*/ 1079546 w 1440331"/>
              <a:gd name="T7" fmla="*/ 179995 h 1635330"/>
              <a:gd name="T8" fmla="*/ 1079546 w 1440331"/>
              <a:gd name="T9" fmla="*/ 0 h 1635330"/>
              <a:gd name="T10" fmla="*/ 1439395 w 1440331"/>
              <a:gd name="T11" fmla="*/ 359993 h 1635330"/>
              <a:gd name="T12" fmla="*/ 1079546 w 1440331"/>
              <a:gd name="T13" fmla="*/ 719986 h 1635330"/>
              <a:gd name="T14" fmla="*/ 1079546 w 1440331"/>
              <a:gd name="T15" fmla="*/ 539988 h 1635330"/>
              <a:gd name="T16" fmla="*/ 629735 w 1440331"/>
              <a:gd name="T17" fmla="*/ 539988 h 1635330"/>
              <a:gd name="T18" fmla="*/ 359849 w 1440331"/>
              <a:gd name="T19" fmla="*/ 809982 h 1635330"/>
              <a:gd name="T20" fmla="*/ 359849 w 1440331"/>
              <a:gd name="T21" fmla="*/ 1634920 h 1635330"/>
              <a:gd name="T22" fmla="*/ 0 w 1440331"/>
              <a:gd name="T23" fmla="*/ 1634920 h 16353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0331" h="1635330">
                <a:moveTo>
                  <a:pt x="0" y="1635330"/>
                </a:moveTo>
                <a:lnTo>
                  <a:pt x="0" y="810186"/>
                </a:lnTo>
                <a:cubicBezTo>
                  <a:pt x="0" y="462167"/>
                  <a:pt x="282126" y="180041"/>
                  <a:pt x="630145" y="180041"/>
                </a:cubicBezTo>
                <a:lnTo>
                  <a:pt x="1080248" y="180041"/>
                </a:lnTo>
                <a:lnTo>
                  <a:pt x="1080248" y="0"/>
                </a:lnTo>
                <a:lnTo>
                  <a:pt x="1440331" y="360083"/>
                </a:lnTo>
                <a:lnTo>
                  <a:pt x="1080248" y="720166"/>
                </a:lnTo>
                <a:lnTo>
                  <a:pt x="1080248" y="540124"/>
                </a:lnTo>
                <a:lnTo>
                  <a:pt x="630145" y="540124"/>
                </a:lnTo>
                <a:cubicBezTo>
                  <a:pt x="480994" y="540124"/>
                  <a:pt x="360083" y="661035"/>
                  <a:pt x="360083" y="810186"/>
                </a:cubicBezTo>
                <a:lnTo>
                  <a:pt x="360083" y="1635330"/>
                </a:lnTo>
                <a:lnTo>
                  <a:pt x="0" y="1635330"/>
                </a:ln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26629" name="圆角右箭头 4"/>
          <p:cNvSpPr/>
          <p:nvPr/>
        </p:nvSpPr>
        <p:spPr bwMode="auto">
          <a:xfrm rot="5400000">
            <a:off x="4827588" y="1722438"/>
            <a:ext cx="1430337" cy="1646237"/>
          </a:xfrm>
          <a:custGeom>
            <a:avLst/>
            <a:gdLst>
              <a:gd name="T0" fmla="*/ 0 w 1430913"/>
              <a:gd name="T1" fmla="*/ 1646381 h 1646093"/>
              <a:gd name="T2" fmla="*/ 0 w 1430913"/>
              <a:gd name="T3" fmla="*/ 805029 h 1646093"/>
              <a:gd name="T4" fmla="*/ 625520 w 1430913"/>
              <a:gd name="T5" fmla="*/ 178897 h 1646093"/>
              <a:gd name="T6" fmla="*/ 1072321 w 1430913"/>
              <a:gd name="T7" fmla="*/ 178896 h 1646093"/>
              <a:gd name="T8" fmla="*/ 1072321 w 1430913"/>
              <a:gd name="T9" fmla="*/ 0 h 1646093"/>
              <a:gd name="T10" fmla="*/ 1429761 w 1430913"/>
              <a:gd name="T11" fmla="*/ 357790 h 1646093"/>
              <a:gd name="T12" fmla="*/ 1072321 w 1430913"/>
              <a:gd name="T13" fmla="*/ 715583 h 1646093"/>
              <a:gd name="T14" fmla="*/ 1072321 w 1430913"/>
              <a:gd name="T15" fmla="*/ 536686 h 1646093"/>
              <a:gd name="T16" fmla="*/ 625520 w 1430913"/>
              <a:gd name="T17" fmla="*/ 536686 h 1646093"/>
              <a:gd name="T18" fmla="*/ 357440 w 1430913"/>
              <a:gd name="T19" fmla="*/ 805028 h 1646093"/>
              <a:gd name="T20" fmla="*/ 357440 w 1430913"/>
              <a:gd name="T21" fmla="*/ 1646381 h 1646093"/>
              <a:gd name="T22" fmla="*/ 0 w 1430913"/>
              <a:gd name="T23" fmla="*/ 1646381 h 16460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30913" h="1646093">
                <a:moveTo>
                  <a:pt x="0" y="1646093"/>
                </a:moveTo>
                <a:lnTo>
                  <a:pt x="0" y="804889"/>
                </a:lnTo>
                <a:cubicBezTo>
                  <a:pt x="0" y="459145"/>
                  <a:pt x="280280" y="178865"/>
                  <a:pt x="626024" y="178865"/>
                </a:cubicBezTo>
                <a:lnTo>
                  <a:pt x="1073185" y="178864"/>
                </a:lnTo>
                <a:lnTo>
                  <a:pt x="1073185" y="0"/>
                </a:lnTo>
                <a:lnTo>
                  <a:pt x="1430913" y="357728"/>
                </a:lnTo>
                <a:lnTo>
                  <a:pt x="1073185" y="715457"/>
                </a:lnTo>
                <a:lnTo>
                  <a:pt x="1073185" y="536592"/>
                </a:lnTo>
                <a:lnTo>
                  <a:pt x="626024" y="536592"/>
                </a:lnTo>
                <a:cubicBezTo>
                  <a:pt x="477848" y="536592"/>
                  <a:pt x="357728" y="656712"/>
                  <a:pt x="357728" y="804888"/>
                </a:cubicBezTo>
                <a:lnTo>
                  <a:pt x="357728" y="1646093"/>
                </a:lnTo>
                <a:lnTo>
                  <a:pt x="0" y="1646093"/>
                </a:ln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26630" name="圆角右箭头 5"/>
          <p:cNvSpPr/>
          <p:nvPr/>
        </p:nvSpPr>
        <p:spPr bwMode="auto">
          <a:xfrm rot="-5400000">
            <a:off x="2865438" y="3481388"/>
            <a:ext cx="1430337" cy="1646237"/>
          </a:xfrm>
          <a:custGeom>
            <a:avLst/>
            <a:gdLst>
              <a:gd name="T0" fmla="*/ 0 w 1430913"/>
              <a:gd name="T1" fmla="*/ 1646381 h 1646093"/>
              <a:gd name="T2" fmla="*/ 0 w 1430913"/>
              <a:gd name="T3" fmla="*/ 805029 h 1646093"/>
              <a:gd name="T4" fmla="*/ 625520 w 1430913"/>
              <a:gd name="T5" fmla="*/ 178897 h 1646093"/>
              <a:gd name="T6" fmla="*/ 1072321 w 1430913"/>
              <a:gd name="T7" fmla="*/ 178896 h 1646093"/>
              <a:gd name="T8" fmla="*/ 1072321 w 1430913"/>
              <a:gd name="T9" fmla="*/ 0 h 1646093"/>
              <a:gd name="T10" fmla="*/ 1429761 w 1430913"/>
              <a:gd name="T11" fmla="*/ 357790 h 1646093"/>
              <a:gd name="T12" fmla="*/ 1072321 w 1430913"/>
              <a:gd name="T13" fmla="*/ 715583 h 1646093"/>
              <a:gd name="T14" fmla="*/ 1072321 w 1430913"/>
              <a:gd name="T15" fmla="*/ 536686 h 1646093"/>
              <a:gd name="T16" fmla="*/ 625520 w 1430913"/>
              <a:gd name="T17" fmla="*/ 536686 h 1646093"/>
              <a:gd name="T18" fmla="*/ 357440 w 1430913"/>
              <a:gd name="T19" fmla="*/ 805028 h 1646093"/>
              <a:gd name="T20" fmla="*/ 357440 w 1430913"/>
              <a:gd name="T21" fmla="*/ 1646381 h 1646093"/>
              <a:gd name="T22" fmla="*/ 0 w 1430913"/>
              <a:gd name="T23" fmla="*/ 1646381 h 16460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30913" h="1646093">
                <a:moveTo>
                  <a:pt x="0" y="1646093"/>
                </a:moveTo>
                <a:lnTo>
                  <a:pt x="0" y="804889"/>
                </a:lnTo>
                <a:cubicBezTo>
                  <a:pt x="0" y="459145"/>
                  <a:pt x="280280" y="178865"/>
                  <a:pt x="626024" y="178865"/>
                </a:cubicBezTo>
                <a:lnTo>
                  <a:pt x="1073185" y="178864"/>
                </a:lnTo>
                <a:lnTo>
                  <a:pt x="1073185" y="0"/>
                </a:lnTo>
                <a:lnTo>
                  <a:pt x="1430913" y="357728"/>
                </a:lnTo>
                <a:lnTo>
                  <a:pt x="1073185" y="715457"/>
                </a:lnTo>
                <a:lnTo>
                  <a:pt x="1073185" y="536592"/>
                </a:lnTo>
                <a:lnTo>
                  <a:pt x="626024" y="536592"/>
                </a:lnTo>
                <a:cubicBezTo>
                  <a:pt x="477848" y="536592"/>
                  <a:pt x="357728" y="656712"/>
                  <a:pt x="357728" y="804888"/>
                </a:cubicBezTo>
                <a:lnTo>
                  <a:pt x="357728" y="1646093"/>
                </a:lnTo>
                <a:lnTo>
                  <a:pt x="0" y="1646093"/>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26631" name="圆角右箭头 6"/>
          <p:cNvSpPr/>
          <p:nvPr/>
        </p:nvSpPr>
        <p:spPr bwMode="auto">
          <a:xfrm flipH="1" flipV="1">
            <a:off x="4754563" y="3578225"/>
            <a:ext cx="1439862" cy="1635125"/>
          </a:xfrm>
          <a:custGeom>
            <a:avLst/>
            <a:gdLst>
              <a:gd name="T0" fmla="*/ 0 w 1440331"/>
              <a:gd name="T1" fmla="*/ 1634920 h 1635330"/>
              <a:gd name="T2" fmla="*/ 0 w 1440331"/>
              <a:gd name="T3" fmla="*/ 809982 h 1635330"/>
              <a:gd name="T4" fmla="*/ 629735 w 1440331"/>
              <a:gd name="T5" fmla="*/ 179995 h 1635330"/>
              <a:gd name="T6" fmla="*/ 1079544 w 1440331"/>
              <a:gd name="T7" fmla="*/ 179995 h 1635330"/>
              <a:gd name="T8" fmla="*/ 1079544 w 1440331"/>
              <a:gd name="T9" fmla="*/ 0 h 1635330"/>
              <a:gd name="T10" fmla="*/ 1439393 w 1440331"/>
              <a:gd name="T11" fmla="*/ 359993 h 1635330"/>
              <a:gd name="T12" fmla="*/ 1079544 w 1440331"/>
              <a:gd name="T13" fmla="*/ 719986 h 1635330"/>
              <a:gd name="T14" fmla="*/ 1079544 w 1440331"/>
              <a:gd name="T15" fmla="*/ 539988 h 1635330"/>
              <a:gd name="T16" fmla="*/ 629735 w 1440331"/>
              <a:gd name="T17" fmla="*/ 539988 h 1635330"/>
              <a:gd name="T18" fmla="*/ 359849 w 1440331"/>
              <a:gd name="T19" fmla="*/ 809982 h 1635330"/>
              <a:gd name="T20" fmla="*/ 359849 w 1440331"/>
              <a:gd name="T21" fmla="*/ 1634920 h 1635330"/>
              <a:gd name="T22" fmla="*/ 0 w 1440331"/>
              <a:gd name="T23" fmla="*/ 1634920 h 16353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0331" h="1635330">
                <a:moveTo>
                  <a:pt x="0" y="1635330"/>
                </a:moveTo>
                <a:lnTo>
                  <a:pt x="0" y="810186"/>
                </a:lnTo>
                <a:cubicBezTo>
                  <a:pt x="0" y="462167"/>
                  <a:pt x="282126" y="180041"/>
                  <a:pt x="630145" y="180041"/>
                </a:cubicBezTo>
                <a:lnTo>
                  <a:pt x="1080248" y="180041"/>
                </a:lnTo>
                <a:lnTo>
                  <a:pt x="1080248" y="0"/>
                </a:lnTo>
                <a:lnTo>
                  <a:pt x="1440331" y="360083"/>
                </a:lnTo>
                <a:lnTo>
                  <a:pt x="1080248" y="720166"/>
                </a:lnTo>
                <a:lnTo>
                  <a:pt x="1080248" y="540124"/>
                </a:lnTo>
                <a:lnTo>
                  <a:pt x="630145" y="540124"/>
                </a:lnTo>
                <a:cubicBezTo>
                  <a:pt x="480994" y="540124"/>
                  <a:pt x="360083" y="661035"/>
                  <a:pt x="360083" y="810186"/>
                </a:cubicBezTo>
                <a:lnTo>
                  <a:pt x="360083" y="1635330"/>
                </a:lnTo>
                <a:lnTo>
                  <a:pt x="0" y="163533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nvGrpSpPr>
          <p:cNvPr id="26632" name="组合 7"/>
          <p:cNvGrpSpPr/>
          <p:nvPr/>
        </p:nvGrpSpPr>
        <p:grpSpPr bwMode="auto">
          <a:xfrm>
            <a:off x="3665538" y="2781300"/>
            <a:ext cx="1925637" cy="1622425"/>
            <a:chOff x="0" y="0"/>
            <a:chExt cx="1924896" cy="1621248"/>
          </a:xfrm>
        </p:grpSpPr>
        <p:sp>
          <p:nvSpPr>
            <p:cNvPr id="25621" name="TextBox 8"/>
            <p:cNvSpPr txBox="1">
              <a:spLocks noChangeArrowheads="1"/>
            </p:cNvSpPr>
            <p:nvPr/>
          </p:nvSpPr>
          <p:spPr bwMode="auto">
            <a:xfrm>
              <a:off x="87087" y="0"/>
              <a:ext cx="175072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2200" b="1">
                  <a:solidFill>
                    <a:schemeClr val="accent1"/>
                  </a:solidFill>
                  <a:latin typeface="微软雅黑" panose="020B0503020204020204" pitchFamily="34" charset="-122"/>
                </a:rPr>
                <a:t>添加标题</a:t>
              </a:r>
            </a:p>
          </p:txBody>
        </p:sp>
        <p:sp>
          <p:nvSpPr>
            <p:cNvPr id="25622" name="TextBox 9"/>
            <p:cNvSpPr txBox="1">
              <a:spLocks noChangeArrowheads="1"/>
            </p:cNvSpPr>
            <p:nvPr/>
          </p:nvSpPr>
          <p:spPr bwMode="auto">
            <a:xfrm>
              <a:off x="0" y="408608"/>
              <a:ext cx="1924896" cy="1212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30000"/>
                </a:lnSpc>
                <a:spcBef>
                  <a:spcPct val="0"/>
                </a:spcBef>
                <a:buFontTx/>
                <a:buNone/>
              </a:pPr>
              <a:r>
                <a:rPr lang="zh-CN" altLang="en-US" sz="1400">
                  <a:solidFill>
                    <a:schemeClr val="accent1"/>
                  </a:solidFill>
                  <a:latin typeface="微软雅黑" panose="020B0503020204020204" pitchFamily="34" charset="-122"/>
                </a:rPr>
                <a:t>单击此处添加文本</a:t>
              </a:r>
              <a:endParaRPr lang="en-US" altLang="zh-CN" sz="1400">
                <a:solidFill>
                  <a:schemeClr val="accent1"/>
                </a:solidFill>
                <a:latin typeface="微软雅黑" panose="020B0503020204020204" pitchFamily="34" charset="-122"/>
              </a:endParaRPr>
            </a:p>
            <a:p>
              <a:pPr algn="ctr" eaLnBrk="1" hangingPunct="1">
                <a:lnSpc>
                  <a:spcPct val="130000"/>
                </a:lnSpc>
                <a:spcBef>
                  <a:spcPct val="0"/>
                </a:spcBef>
                <a:buFontTx/>
                <a:buNone/>
              </a:pPr>
              <a:r>
                <a:rPr lang="zh-CN" altLang="en-US" sz="1400">
                  <a:solidFill>
                    <a:schemeClr val="accent1"/>
                  </a:solidFill>
                  <a:latin typeface="微软雅黑" panose="020B0503020204020204" pitchFamily="34" charset="-122"/>
                </a:rPr>
                <a:t>单击此处添加文本</a:t>
              </a:r>
              <a:endParaRPr lang="en-US" altLang="zh-CN" sz="1400">
                <a:solidFill>
                  <a:schemeClr val="accent1"/>
                </a:solidFill>
                <a:latin typeface="微软雅黑" panose="020B0503020204020204" pitchFamily="34" charset="-122"/>
              </a:endParaRPr>
            </a:p>
            <a:p>
              <a:pPr algn="ctr" eaLnBrk="1" hangingPunct="1">
                <a:lnSpc>
                  <a:spcPct val="130000"/>
                </a:lnSpc>
                <a:spcBef>
                  <a:spcPct val="0"/>
                </a:spcBef>
                <a:buFontTx/>
                <a:buNone/>
              </a:pPr>
              <a:r>
                <a:rPr lang="zh-CN" altLang="en-US" sz="1400">
                  <a:solidFill>
                    <a:schemeClr val="accent1"/>
                  </a:solidFill>
                  <a:latin typeface="微软雅黑" panose="020B0503020204020204" pitchFamily="34" charset="-122"/>
                </a:rPr>
                <a:t>单击此处添加文本</a:t>
              </a:r>
              <a:endParaRPr lang="en-US" altLang="zh-CN" sz="1400">
                <a:solidFill>
                  <a:schemeClr val="accent1"/>
                </a:solidFill>
                <a:latin typeface="微软雅黑" panose="020B0503020204020204" pitchFamily="34" charset="-122"/>
              </a:endParaRPr>
            </a:p>
            <a:p>
              <a:pPr algn="ctr" eaLnBrk="1" hangingPunct="1">
                <a:lnSpc>
                  <a:spcPct val="130000"/>
                </a:lnSpc>
                <a:spcBef>
                  <a:spcPct val="0"/>
                </a:spcBef>
                <a:buFontTx/>
                <a:buNone/>
              </a:pPr>
              <a:r>
                <a:rPr lang="zh-CN" altLang="en-US" sz="1400">
                  <a:solidFill>
                    <a:schemeClr val="accent1"/>
                  </a:solidFill>
                  <a:latin typeface="微软雅黑" panose="020B0503020204020204" pitchFamily="34" charset="-122"/>
                </a:rPr>
                <a:t>单击此处添加文本</a:t>
              </a:r>
              <a:endParaRPr lang="en-US" altLang="zh-CN" sz="1400">
                <a:solidFill>
                  <a:schemeClr val="accent1"/>
                </a:solidFill>
                <a:latin typeface="微软雅黑" panose="020B0503020204020204" pitchFamily="34" charset="-122"/>
              </a:endParaRPr>
            </a:p>
          </p:txBody>
        </p:sp>
      </p:grpSp>
      <p:grpSp>
        <p:nvGrpSpPr>
          <p:cNvPr id="26635" name="组合 10"/>
          <p:cNvGrpSpPr/>
          <p:nvPr/>
        </p:nvGrpSpPr>
        <p:grpSpPr bwMode="auto">
          <a:xfrm>
            <a:off x="6391275" y="1628775"/>
            <a:ext cx="1925638" cy="1381125"/>
            <a:chOff x="0" y="0"/>
            <a:chExt cx="1924896" cy="1381635"/>
          </a:xfrm>
        </p:grpSpPr>
        <p:sp>
          <p:nvSpPr>
            <p:cNvPr id="25619" name="TextBox 11"/>
            <p:cNvSpPr txBox="1">
              <a:spLocks noChangeArrowheads="1"/>
            </p:cNvSpPr>
            <p:nvPr/>
          </p:nvSpPr>
          <p:spPr bwMode="auto">
            <a:xfrm>
              <a:off x="231103" y="0"/>
              <a:ext cx="146269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800" b="1">
                  <a:solidFill>
                    <a:schemeClr val="accent1"/>
                  </a:solidFill>
                  <a:latin typeface="微软雅黑" panose="020B0503020204020204" pitchFamily="34" charset="-122"/>
                </a:rPr>
                <a:t>添加标题</a:t>
              </a:r>
            </a:p>
          </p:txBody>
        </p:sp>
        <p:sp>
          <p:nvSpPr>
            <p:cNvPr id="25620" name="TextBox 12"/>
            <p:cNvSpPr txBox="1">
              <a:spLocks noChangeArrowheads="1"/>
            </p:cNvSpPr>
            <p:nvPr/>
          </p:nvSpPr>
          <p:spPr bwMode="auto">
            <a:xfrm>
              <a:off x="0" y="304417"/>
              <a:ext cx="1924896"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600">
                  <a:solidFill>
                    <a:schemeClr val="accent1"/>
                  </a:solidFill>
                  <a:latin typeface="微软雅黑" panose="020B0503020204020204" pitchFamily="34" charset="-122"/>
                </a:rPr>
                <a:t>单击此处添加文本</a:t>
              </a:r>
              <a:endParaRPr lang="en-US" altLang="zh-CN" sz="1600">
                <a:solidFill>
                  <a:schemeClr val="accent1"/>
                </a:solidFill>
                <a:latin typeface="微软雅黑" panose="020B0503020204020204" pitchFamily="34" charset="-122"/>
              </a:endParaRPr>
            </a:p>
            <a:p>
              <a:pPr algn="ctr" eaLnBrk="1" hangingPunct="1">
                <a:spcBef>
                  <a:spcPct val="0"/>
                </a:spcBef>
                <a:buFontTx/>
                <a:buNone/>
              </a:pPr>
              <a:r>
                <a:rPr lang="zh-CN" altLang="en-US" sz="1600">
                  <a:solidFill>
                    <a:schemeClr val="accent1"/>
                  </a:solidFill>
                  <a:latin typeface="微软雅黑" panose="020B0503020204020204" pitchFamily="34" charset="-122"/>
                </a:rPr>
                <a:t>单击此处添加文本</a:t>
              </a:r>
              <a:endParaRPr lang="en-US" altLang="zh-CN" sz="1600">
                <a:solidFill>
                  <a:schemeClr val="accent1"/>
                </a:solidFill>
                <a:latin typeface="微软雅黑" panose="020B0503020204020204" pitchFamily="34" charset="-122"/>
              </a:endParaRPr>
            </a:p>
            <a:p>
              <a:pPr algn="ctr" eaLnBrk="1" hangingPunct="1">
                <a:spcBef>
                  <a:spcPct val="0"/>
                </a:spcBef>
                <a:buFontTx/>
                <a:buNone/>
              </a:pPr>
              <a:r>
                <a:rPr lang="zh-CN" altLang="en-US" sz="1600">
                  <a:solidFill>
                    <a:schemeClr val="accent1"/>
                  </a:solidFill>
                  <a:latin typeface="微软雅黑" panose="020B0503020204020204" pitchFamily="34" charset="-122"/>
                </a:rPr>
                <a:t>单击此处添加文本</a:t>
              </a:r>
              <a:endParaRPr lang="en-US" altLang="zh-CN" sz="1600">
                <a:solidFill>
                  <a:schemeClr val="accent1"/>
                </a:solidFill>
                <a:latin typeface="微软雅黑" panose="020B0503020204020204" pitchFamily="34" charset="-122"/>
              </a:endParaRPr>
            </a:p>
            <a:p>
              <a:pPr algn="ctr" eaLnBrk="1" hangingPunct="1">
                <a:spcBef>
                  <a:spcPct val="0"/>
                </a:spcBef>
                <a:buFontTx/>
                <a:buNone/>
              </a:pPr>
              <a:r>
                <a:rPr lang="zh-CN" altLang="en-US" sz="1600">
                  <a:solidFill>
                    <a:schemeClr val="accent1"/>
                  </a:solidFill>
                  <a:latin typeface="微软雅黑" panose="020B0503020204020204" pitchFamily="34" charset="-122"/>
                </a:rPr>
                <a:t>单击此处添加文本</a:t>
              </a:r>
              <a:endParaRPr lang="en-US" altLang="zh-CN" sz="1600">
                <a:solidFill>
                  <a:schemeClr val="accent1"/>
                </a:solidFill>
                <a:latin typeface="微软雅黑" panose="020B0503020204020204" pitchFamily="34" charset="-122"/>
              </a:endParaRPr>
            </a:p>
          </p:txBody>
        </p:sp>
      </p:grpSp>
      <p:grpSp>
        <p:nvGrpSpPr>
          <p:cNvPr id="26638" name="组合 13"/>
          <p:cNvGrpSpPr/>
          <p:nvPr/>
        </p:nvGrpSpPr>
        <p:grpSpPr bwMode="auto">
          <a:xfrm>
            <a:off x="6391275" y="3722688"/>
            <a:ext cx="1925638" cy="1406525"/>
            <a:chOff x="0" y="0"/>
            <a:chExt cx="1924896" cy="1407142"/>
          </a:xfrm>
        </p:grpSpPr>
        <p:sp>
          <p:nvSpPr>
            <p:cNvPr id="25617" name="TextBox 14"/>
            <p:cNvSpPr txBox="1">
              <a:spLocks noChangeArrowheads="1"/>
            </p:cNvSpPr>
            <p:nvPr/>
          </p:nvSpPr>
          <p:spPr bwMode="auto">
            <a:xfrm>
              <a:off x="231103" y="0"/>
              <a:ext cx="146269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800" b="1">
                  <a:solidFill>
                    <a:schemeClr val="accent1"/>
                  </a:solidFill>
                  <a:latin typeface="微软雅黑" panose="020B0503020204020204" pitchFamily="34" charset="-122"/>
                </a:rPr>
                <a:t>添加标题</a:t>
              </a:r>
            </a:p>
          </p:txBody>
        </p:sp>
        <p:sp>
          <p:nvSpPr>
            <p:cNvPr id="25618" name="TextBox 15"/>
            <p:cNvSpPr txBox="1">
              <a:spLocks noChangeArrowheads="1"/>
            </p:cNvSpPr>
            <p:nvPr/>
          </p:nvSpPr>
          <p:spPr bwMode="auto">
            <a:xfrm>
              <a:off x="0" y="329924"/>
              <a:ext cx="1924896"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600">
                  <a:solidFill>
                    <a:schemeClr val="accent1"/>
                  </a:solidFill>
                  <a:latin typeface="微软雅黑" panose="020B0503020204020204" pitchFamily="34" charset="-122"/>
                </a:rPr>
                <a:t>单击此处添加文本</a:t>
              </a:r>
              <a:endParaRPr lang="en-US" altLang="zh-CN" sz="1600">
                <a:solidFill>
                  <a:schemeClr val="accent1"/>
                </a:solidFill>
                <a:latin typeface="微软雅黑" panose="020B0503020204020204" pitchFamily="34" charset="-122"/>
              </a:endParaRPr>
            </a:p>
            <a:p>
              <a:pPr algn="ctr" eaLnBrk="1" hangingPunct="1">
                <a:spcBef>
                  <a:spcPct val="0"/>
                </a:spcBef>
                <a:buFontTx/>
                <a:buNone/>
              </a:pPr>
              <a:r>
                <a:rPr lang="zh-CN" altLang="en-US" sz="1600">
                  <a:solidFill>
                    <a:schemeClr val="accent1"/>
                  </a:solidFill>
                  <a:latin typeface="微软雅黑" panose="020B0503020204020204" pitchFamily="34" charset="-122"/>
                </a:rPr>
                <a:t>单击此处添加文本</a:t>
              </a:r>
              <a:endParaRPr lang="en-US" altLang="zh-CN" sz="1600">
                <a:solidFill>
                  <a:schemeClr val="accent1"/>
                </a:solidFill>
                <a:latin typeface="微软雅黑" panose="020B0503020204020204" pitchFamily="34" charset="-122"/>
              </a:endParaRPr>
            </a:p>
            <a:p>
              <a:pPr algn="ctr" eaLnBrk="1" hangingPunct="1">
                <a:spcBef>
                  <a:spcPct val="0"/>
                </a:spcBef>
                <a:buFontTx/>
                <a:buNone/>
              </a:pPr>
              <a:r>
                <a:rPr lang="zh-CN" altLang="en-US" sz="1600">
                  <a:solidFill>
                    <a:schemeClr val="accent1"/>
                  </a:solidFill>
                  <a:latin typeface="微软雅黑" panose="020B0503020204020204" pitchFamily="34" charset="-122"/>
                </a:rPr>
                <a:t>单击此处添加文本</a:t>
              </a:r>
              <a:endParaRPr lang="en-US" altLang="zh-CN" sz="1600">
                <a:solidFill>
                  <a:schemeClr val="accent1"/>
                </a:solidFill>
                <a:latin typeface="微软雅黑" panose="020B0503020204020204" pitchFamily="34" charset="-122"/>
              </a:endParaRPr>
            </a:p>
            <a:p>
              <a:pPr algn="ctr" eaLnBrk="1" hangingPunct="1">
                <a:spcBef>
                  <a:spcPct val="0"/>
                </a:spcBef>
                <a:buFontTx/>
                <a:buNone/>
              </a:pPr>
              <a:r>
                <a:rPr lang="zh-CN" altLang="en-US" sz="1600">
                  <a:solidFill>
                    <a:schemeClr val="accent1"/>
                  </a:solidFill>
                  <a:latin typeface="微软雅黑" panose="020B0503020204020204" pitchFamily="34" charset="-122"/>
                </a:rPr>
                <a:t>单击此处添加文本</a:t>
              </a:r>
              <a:endParaRPr lang="en-US" altLang="zh-CN" sz="1600">
                <a:solidFill>
                  <a:schemeClr val="accent1"/>
                </a:solidFill>
                <a:latin typeface="微软雅黑" panose="020B0503020204020204" pitchFamily="34" charset="-122"/>
              </a:endParaRPr>
            </a:p>
          </p:txBody>
        </p:sp>
      </p:grpSp>
      <p:grpSp>
        <p:nvGrpSpPr>
          <p:cNvPr id="26641" name="组合 16"/>
          <p:cNvGrpSpPr/>
          <p:nvPr/>
        </p:nvGrpSpPr>
        <p:grpSpPr bwMode="auto">
          <a:xfrm>
            <a:off x="919163" y="1612900"/>
            <a:ext cx="1924050" cy="1366838"/>
            <a:chOff x="0" y="0"/>
            <a:chExt cx="1924896" cy="1366905"/>
          </a:xfrm>
        </p:grpSpPr>
        <p:sp>
          <p:nvSpPr>
            <p:cNvPr id="25615" name="TextBox 17"/>
            <p:cNvSpPr txBox="1">
              <a:spLocks noChangeArrowheads="1"/>
            </p:cNvSpPr>
            <p:nvPr/>
          </p:nvSpPr>
          <p:spPr bwMode="auto">
            <a:xfrm>
              <a:off x="231103" y="0"/>
              <a:ext cx="146269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800" b="1">
                  <a:solidFill>
                    <a:schemeClr val="accent1"/>
                  </a:solidFill>
                  <a:latin typeface="微软雅黑" panose="020B0503020204020204" pitchFamily="34" charset="-122"/>
                </a:rPr>
                <a:t>添加标题</a:t>
              </a:r>
            </a:p>
          </p:txBody>
        </p:sp>
        <p:sp>
          <p:nvSpPr>
            <p:cNvPr id="25616" name="TextBox 18"/>
            <p:cNvSpPr txBox="1">
              <a:spLocks noChangeArrowheads="1"/>
            </p:cNvSpPr>
            <p:nvPr/>
          </p:nvSpPr>
          <p:spPr bwMode="auto">
            <a:xfrm>
              <a:off x="0" y="289687"/>
              <a:ext cx="1924896"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600">
                  <a:solidFill>
                    <a:schemeClr val="accent1"/>
                  </a:solidFill>
                  <a:latin typeface="微软雅黑" panose="020B0503020204020204" pitchFamily="34" charset="-122"/>
                </a:rPr>
                <a:t>单击此处添加文本</a:t>
              </a:r>
              <a:endParaRPr lang="en-US" altLang="zh-CN" sz="1600">
                <a:solidFill>
                  <a:schemeClr val="accent1"/>
                </a:solidFill>
                <a:latin typeface="微软雅黑" panose="020B0503020204020204" pitchFamily="34" charset="-122"/>
              </a:endParaRPr>
            </a:p>
            <a:p>
              <a:pPr algn="ctr" eaLnBrk="1" hangingPunct="1">
                <a:spcBef>
                  <a:spcPct val="0"/>
                </a:spcBef>
                <a:buFontTx/>
                <a:buNone/>
              </a:pPr>
              <a:r>
                <a:rPr lang="zh-CN" altLang="en-US" sz="1600">
                  <a:solidFill>
                    <a:schemeClr val="accent1"/>
                  </a:solidFill>
                  <a:latin typeface="微软雅黑" panose="020B0503020204020204" pitchFamily="34" charset="-122"/>
                </a:rPr>
                <a:t>单击此处添加文本</a:t>
              </a:r>
              <a:endParaRPr lang="en-US" altLang="zh-CN" sz="1600">
                <a:solidFill>
                  <a:schemeClr val="accent1"/>
                </a:solidFill>
                <a:latin typeface="微软雅黑" panose="020B0503020204020204" pitchFamily="34" charset="-122"/>
              </a:endParaRPr>
            </a:p>
            <a:p>
              <a:pPr algn="ctr" eaLnBrk="1" hangingPunct="1">
                <a:spcBef>
                  <a:spcPct val="0"/>
                </a:spcBef>
                <a:buFontTx/>
                <a:buNone/>
              </a:pPr>
              <a:r>
                <a:rPr lang="zh-CN" altLang="en-US" sz="1600">
                  <a:solidFill>
                    <a:schemeClr val="accent1"/>
                  </a:solidFill>
                  <a:latin typeface="微软雅黑" panose="020B0503020204020204" pitchFamily="34" charset="-122"/>
                </a:rPr>
                <a:t>单击此处添加文本</a:t>
              </a:r>
              <a:endParaRPr lang="en-US" altLang="zh-CN" sz="1600">
                <a:solidFill>
                  <a:schemeClr val="accent1"/>
                </a:solidFill>
                <a:latin typeface="微软雅黑" panose="020B0503020204020204" pitchFamily="34" charset="-122"/>
              </a:endParaRPr>
            </a:p>
            <a:p>
              <a:pPr algn="ctr" eaLnBrk="1" hangingPunct="1">
                <a:spcBef>
                  <a:spcPct val="0"/>
                </a:spcBef>
                <a:buFontTx/>
                <a:buNone/>
              </a:pPr>
              <a:r>
                <a:rPr lang="zh-CN" altLang="en-US" sz="1600">
                  <a:solidFill>
                    <a:schemeClr val="accent1"/>
                  </a:solidFill>
                  <a:latin typeface="微软雅黑" panose="020B0503020204020204" pitchFamily="34" charset="-122"/>
                </a:rPr>
                <a:t>单击此处添加文本</a:t>
              </a:r>
              <a:endParaRPr lang="en-US" altLang="zh-CN" sz="1600">
                <a:solidFill>
                  <a:schemeClr val="accent1"/>
                </a:solidFill>
                <a:latin typeface="微软雅黑" panose="020B0503020204020204" pitchFamily="34" charset="-122"/>
              </a:endParaRPr>
            </a:p>
          </p:txBody>
        </p:sp>
      </p:grpSp>
      <p:grpSp>
        <p:nvGrpSpPr>
          <p:cNvPr id="26644" name="组合 19"/>
          <p:cNvGrpSpPr/>
          <p:nvPr/>
        </p:nvGrpSpPr>
        <p:grpSpPr bwMode="auto">
          <a:xfrm>
            <a:off x="919163" y="3819525"/>
            <a:ext cx="1924050" cy="1417638"/>
            <a:chOff x="0" y="0"/>
            <a:chExt cx="1924896" cy="1418120"/>
          </a:xfrm>
        </p:grpSpPr>
        <p:sp>
          <p:nvSpPr>
            <p:cNvPr id="25613" name="TextBox 20"/>
            <p:cNvSpPr txBox="1">
              <a:spLocks noChangeArrowheads="1"/>
            </p:cNvSpPr>
            <p:nvPr/>
          </p:nvSpPr>
          <p:spPr bwMode="auto">
            <a:xfrm>
              <a:off x="231103" y="0"/>
              <a:ext cx="146269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800" b="1">
                  <a:solidFill>
                    <a:schemeClr val="accent1"/>
                  </a:solidFill>
                  <a:latin typeface="微软雅黑" panose="020B0503020204020204" pitchFamily="34" charset="-122"/>
                </a:rPr>
                <a:t>添加标题</a:t>
              </a:r>
            </a:p>
          </p:txBody>
        </p:sp>
        <p:sp>
          <p:nvSpPr>
            <p:cNvPr id="25614" name="TextBox 21"/>
            <p:cNvSpPr txBox="1">
              <a:spLocks noChangeArrowheads="1"/>
            </p:cNvSpPr>
            <p:nvPr/>
          </p:nvSpPr>
          <p:spPr bwMode="auto">
            <a:xfrm>
              <a:off x="0" y="340902"/>
              <a:ext cx="1924896"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600">
                  <a:solidFill>
                    <a:schemeClr val="accent1"/>
                  </a:solidFill>
                  <a:latin typeface="微软雅黑" panose="020B0503020204020204" pitchFamily="34" charset="-122"/>
                </a:rPr>
                <a:t>单击此处添加文本</a:t>
              </a:r>
              <a:endParaRPr lang="en-US" altLang="zh-CN" sz="1600">
                <a:solidFill>
                  <a:schemeClr val="accent1"/>
                </a:solidFill>
                <a:latin typeface="微软雅黑" panose="020B0503020204020204" pitchFamily="34" charset="-122"/>
              </a:endParaRPr>
            </a:p>
            <a:p>
              <a:pPr algn="ctr" eaLnBrk="1" hangingPunct="1">
                <a:spcBef>
                  <a:spcPct val="0"/>
                </a:spcBef>
                <a:buFontTx/>
                <a:buNone/>
              </a:pPr>
              <a:r>
                <a:rPr lang="zh-CN" altLang="en-US" sz="1600">
                  <a:solidFill>
                    <a:schemeClr val="accent1"/>
                  </a:solidFill>
                  <a:latin typeface="微软雅黑" panose="020B0503020204020204" pitchFamily="34" charset="-122"/>
                </a:rPr>
                <a:t>单击此处添加文本</a:t>
              </a:r>
              <a:endParaRPr lang="en-US" altLang="zh-CN" sz="1600">
                <a:solidFill>
                  <a:schemeClr val="accent1"/>
                </a:solidFill>
                <a:latin typeface="微软雅黑" panose="020B0503020204020204" pitchFamily="34" charset="-122"/>
              </a:endParaRPr>
            </a:p>
            <a:p>
              <a:pPr algn="ctr" eaLnBrk="1" hangingPunct="1">
                <a:spcBef>
                  <a:spcPct val="0"/>
                </a:spcBef>
                <a:buFontTx/>
                <a:buNone/>
              </a:pPr>
              <a:r>
                <a:rPr lang="zh-CN" altLang="en-US" sz="1600">
                  <a:solidFill>
                    <a:schemeClr val="accent1"/>
                  </a:solidFill>
                  <a:latin typeface="微软雅黑" panose="020B0503020204020204" pitchFamily="34" charset="-122"/>
                </a:rPr>
                <a:t>单击此处添加文本</a:t>
              </a:r>
              <a:endParaRPr lang="en-US" altLang="zh-CN" sz="1600">
                <a:solidFill>
                  <a:schemeClr val="accent1"/>
                </a:solidFill>
                <a:latin typeface="微软雅黑" panose="020B0503020204020204" pitchFamily="34" charset="-122"/>
              </a:endParaRPr>
            </a:p>
            <a:p>
              <a:pPr algn="ctr" eaLnBrk="1" hangingPunct="1">
                <a:spcBef>
                  <a:spcPct val="0"/>
                </a:spcBef>
                <a:buFontTx/>
                <a:buNone/>
              </a:pPr>
              <a:r>
                <a:rPr lang="zh-CN" altLang="en-US" sz="1600">
                  <a:solidFill>
                    <a:schemeClr val="accent1"/>
                  </a:solidFill>
                  <a:latin typeface="微软雅黑" panose="020B0503020204020204" pitchFamily="34" charset="-122"/>
                </a:rPr>
                <a:t>单击此处添加文本</a:t>
              </a:r>
              <a:endParaRPr lang="en-US" altLang="zh-CN" sz="1600">
                <a:solidFill>
                  <a:schemeClr val="accent1"/>
                </a:solidFill>
                <a:latin typeface="微软雅黑" panose="020B0503020204020204" pitchFamily="34" charset="-122"/>
              </a:endParaRPr>
            </a:p>
          </p:txBody>
        </p:sp>
      </p:grpSp>
    </p:spTree>
  </p:cSld>
  <p:clrMapOvr>
    <a:masterClrMapping/>
  </p:clrMapOvr>
  <p:transition spd="slow" advTm="5769">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6627"/>
                                        </p:tgtEl>
                                        <p:attrNameLst>
                                          <p:attrName>style.visibility</p:attrName>
                                        </p:attrNameLst>
                                      </p:cBhvr>
                                      <p:to>
                                        <p:strVal val="visible"/>
                                      </p:to>
                                    </p:set>
                                    <p:anim calcmode="lin" valueType="num">
                                      <p:cBhvr>
                                        <p:cTn id="7" dur="400" fill="hold"/>
                                        <p:tgtEl>
                                          <p:spTgt spid="26627"/>
                                        </p:tgtEl>
                                        <p:attrNameLst>
                                          <p:attrName>ppt_w</p:attrName>
                                        </p:attrNameLst>
                                      </p:cBhvr>
                                      <p:tavLst>
                                        <p:tav tm="0">
                                          <p:val>
                                            <p:fltVal val="0"/>
                                          </p:val>
                                        </p:tav>
                                        <p:tav tm="100000">
                                          <p:val>
                                            <p:strVal val="#ppt_w"/>
                                          </p:val>
                                        </p:tav>
                                      </p:tavLst>
                                    </p:anim>
                                    <p:anim calcmode="lin" valueType="num">
                                      <p:cBhvr>
                                        <p:cTn id="8" dur="400" fill="hold"/>
                                        <p:tgtEl>
                                          <p:spTgt spid="26627"/>
                                        </p:tgtEl>
                                        <p:attrNameLst>
                                          <p:attrName>ppt_h</p:attrName>
                                        </p:attrNameLst>
                                      </p:cBhvr>
                                      <p:tavLst>
                                        <p:tav tm="0">
                                          <p:val>
                                            <p:fltVal val="0"/>
                                          </p:val>
                                        </p:tav>
                                        <p:tav tm="100000">
                                          <p:val>
                                            <p:strVal val="#ppt_h"/>
                                          </p:val>
                                        </p:tav>
                                      </p:tavLst>
                                    </p:anim>
                                    <p:animEffect transition="in" filter="fade">
                                      <p:cBhvr>
                                        <p:cTn id="9" dur="400"/>
                                        <p:tgtEl>
                                          <p:spTgt spid="26627"/>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26626"/>
                                        </p:tgtEl>
                                        <p:attrNameLst>
                                          <p:attrName>style.visibility</p:attrName>
                                        </p:attrNameLst>
                                      </p:cBhvr>
                                      <p:to>
                                        <p:strVal val="visible"/>
                                      </p:to>
                                    </p:set>
                                    <p:anim calcmode="lin" valueType="num">
                                      <p:cBhvr>
                                        <p:cTn id="13" dur="400" fill="hold"/>
                                        <p:tgtEl>
                                          <p:spTgt spid="26626"/>
                                        </p:tgtEl>
                                        <p:attrNameLst>
                                          <p:attrName>ppt_x</p:attrName>
                                        </p:attrNameLst>
                                      </p:cBhvr>
                                      <p:tavLst>
                                        <p:tav tm="0">
                                          <p:val>
                                            <p:strVal val="#ppt_x"/>
                                          </p:val>
                                        </p:tav>
                                        <p:tav tm="50000">
                                          <p:val>
                                            <p:strVal val="#ppt_x+.1"/>
                                          </p:val>
                                        </p:tav>
                                        <p:tav tm="100000">
                                          <p:val>
                                            <p:strVal val="#ppt_x"/>
                                          </p:val>
                                        </p:tav>
                                      </p:tavLst>
                                    </p:anim>
                                    <p:anim calcmode="lin" valueType="num">
                                      <p:cBhvr>
                                        <p:cTn id="14" dur="400" fill="hold"/>
                                        <p:tgtEl>
                                          <p:spTgt spid="26626"/>
                                        </p:tgtEl>
                                        <p:attrNameLst>
                                          <p:attrName>ppt_y</p:attrName>
                                        </p:attrNameLst>
                                      </p:cBhvr>
                                      <p:tavLst>
                                        <p:tav tm="0">
                                          <p:val>
                                            <p:strVal val="#ppt_y"/>
                                          </p:val>
                                        </p:tav>
                                        <p:tav tm="100000">
                                          <p:val>
                                            <p:strVal val="#ppt_y"/>
                                          </p:val>
                                        </p:tav>
                                      </p:tavLst>
                                    </p:anim>
                                    <p:anim calcmode="lin" valueType="num">
                                      <p:cBhvr>
                                        <p:cTn id="15" dur="400" fill="hold"/>
                                        <p:tgtEl>
                                          <p:spTgt spid="26626"/>
                                        </p:tgtEl>
                                        <p:attrNameLst>
                                          <p:attrName>ppt_h</p:attrName>
                                        </p:attrNameLst>
                                      </p:cBhvr>
                                      <p:tavLst>
                                        <p:tav tm="0">
                                          <p:val>
                                            <p:strVal val="#ppt_h/10"/>
                                          </p:val>
                                        </p:tav>
                                        <p:tav tm="50000">
                                          <p:val>
                                            <p:strVal val="#ppt_h+.01"/>
                                          </p:val>
                                        </p:tav>
                                        <p:tav tm="100000">
                                          <p:val>
                                            <p:strVal val="#ppt_h"/>
                                          </p:val>
                                        </p:tav>
                                      </p:tavLst>
                                    </p:anim>
                                    <p:anim calcmode="lin" valueType="num">
                                      <p:cBhvr>
                                        <p:cTn id="16" dur="400" fill="hold"/>
                                        <p:tgtEl>
                                          <p:spTgt spid="26626"/>
                                        </p:tgtEl>
                                        <p:attrNameLst>
                                          <p:attrName>ppt_w</p:attrName>
                                        </p:attrNameLst>
                                      </p:cBhvr>
                                      <p:tavLst>
                                        <p:tav tm="0">
                                          <p:val>
                                            <p:strVal val="#ppt_w/10"/>
                                          </p:val>
                                        </p:tav>
                                        <p:tav tm="50000">
                                          <p:val>
                                            <p:strVal val="#ppt_w+.01"/>
                                          </p:val>
                                        </p:tav>
                                        <p:tav tm="100000">
                                          <p:val>
                                            <p:strVal val="#ppt_w"/>
                                          </p:val>
                                        </p:tav>
                                      </p:tavLst>
                                    </p:anim>
                                    <p:animEffect transition="in" filter="fade">
                                      <p:cBhvr>
                                        <p:cTn id="17" dur="400" tmFilter="0,0; .5, 1; 1, 1"/>
                                        <p:tgtEl>
                                          <p:spTgt spid="26626"/>
                                        </p:tgtEl>
                                      </p:cBhvr>
                                    </p:animEffect>
                                  </p:childTnLst>
                                </p:cTn>
                              </p:par>
                            </p:childTnLst>
                          </p:cTn>
                        </p:par>
                        <p:par>
                          <p:cTn id="18" fill="hold">
                            <p:stCondLst>
                              <p:cond delay="1039"/>
                            </p:stCondLst>
                            <p:childTnLst>
                              <p:par>
                                <p:cTn id="19" presetID="22" presetClass="entr" presetSubtype="4" fill="hold" nodeType="afterEffect">
                                  <p:stCondLst>
                                    <p:cond delay="0"/>
                                  </p:stCondLst>
                                  <p:childTnLst>
                                    <p:set>
                                      <p:cBhvr>
                                        <p:cTn id="20" dur="1" fill="hold">
                                          <p:stCondLst>
                                            <p:cond delay="0"/>
                                          </p:stCondLst>
                                        </p:cTn>
                                        <p:tgtEl>
                                          <p:spTgt spid="26628"/>
                                        </p:tgtEl>
                                        <p:attrNameLst>
                                          <p:attrName>style.visibility</p:attrName>
                                        </p:attrNameLst>
                                      </p:cBhvr>
                                      <p:to>
                                        <p:strVal val="visible"/>
                                      </p:to>
                                    </p:set>
                                    <p:animEffect transition="in" filter="wipe(down)">
                                      <p:cBhvr>
                                        <p:cTn id="21" dur="500"/>
                                        <p:tgtEl>
                                          <p:spTgt spid="26628"/>
                                        </p:tgtEl>
                                      </p:cBhvr>
                                    </p:animEffect>
                                  </p:childTnLst>
                                </p:cTn>
                              </p:par>
                              <p:par>
                                <p:cTn id="22" presetID="22" presetClass="entr" presetSubtype="1" fill="hold" nodeType="withEffect">
                                  <p:stCondLst>
                                    <p:cond delay="200"/>
                                  </p:stCondLst>
                                  <p:childTnLst>
                                    <p:set>
                                      <p:cBhvr>
                                        <p:cTn id="23" dur="1" fill="hold">
                                          <p:stCondLst>
                                            <p:cond delay="0"/>
                                          </p:stCondLst>
                                        </p:cTn>
                                        <p:tgtEl>
                                          <p:spTgt spid="26629"/>
                                        </p:tgtEl>
                                        <p:attrNameLst>
                                          <p:attrName>style.visibility</p:attrName>
                                        </p:attrNameLst>
                                      </p:cBhvr>
                                      <p:to>
                                        <p:strVal val="visible"/>
                                      </p:to>
                                    </p:set>
                                    <p:animEffect transition="in" filter="wipe(up)">
                                      <p:cBhvr>
                                        <p:cTn id="24" dur="500"/>
                                        <p:tgtEl>
                                          <p:spTgt spid="26629"/>
                                        </p:tgtEl>
                                      </p:cBhvr>
                                    </p:animEffect>
                                  </p:childTnLst>
                                </p:cTn>
                              </p:par>
                              <p:par>
                                <p:cTn id="25" presetID="22" presetClass="entr" presetSubtype="2" fill="hold" nodeType="withEffect">
                                  <p:stCondLst>
                                    <p:cond delay="500"/>
                                  </p:stCondLst>
                                  <p:childTnLst>
                                    <p:set>
                                      <p:cBhvr>
                                        <p:cTn id="26" dur="1" fill="hold">
                                          <p:stCondLst>
                                            <p:cond delay="0"/>
                                          </p:stCondLst>
                                        </p:cTn>
                                        <p:tgtEl>
                                          <p:spTgt spid="26631"/>
                                        </p:tgtEl>
                                        <p:attrNameLst>
                                          <p:attrName>style.visibility</p:attrName>
                                        </p:attrNameLst>
                                      </p:cBhvr>
                                      <p:to>
                                        <p:strVal val="visible"/>
                                      </p:to>
                                    </p:set>
                                    <p:animEffect transition="in" filter="wipe(right)">
                                      <p:cBhvr>
                                        <p:cTn id="27" dur="500"/>
                                        <p:tgtEl>
                                          <p:spTgt spid="26631"/>
                                        </p:tgtEl>
                                      </p:cBhvr>
                                    </p:animEffect>
                                  </p:childTnLst>
                                </p:cTn>
                              </p:par>
                              <p:par>
                                <p:cTn id="28" presetID="22" presetClass="entr" presetSubtype="4" fill="hold" nodeType="withEffect">
                                  <p:stCondLst>
                                    <p:cond delay="800"/>
                                  </p:stCondLst>
                                  <p:childTnLst>
                                    <p:set>
                                      <p:cBhvr>
                                        <p:cTn id="29" dur="1" fill="hold">
                                          <p:stCondLst>
                                            <p:cond delay="0"/>
                                          </p:stCondLst>
                                        </p:cTn>
                                        <p:tgtEl>
                                          <p:spTgt spid="26630"/>
                                        </p:tgtEl>
                                        <p:attrNameLst>
                                          <p:attrName>style.visibility</p:attrName>
                                        </p:attrNameLst>
                                      </p:cBhvr>
                                      <p:to>
                                        <p:strVal val="visible"/>
                                      </p:to>
                                    </p:set>
                                    <p:animEffect transition="in" filter="wipe(down)">
                                      <p:cBhvr>
                                        <p:cTn id="30" dur="500"/>
                                        <p:tgtEl>
                                          <p:spTgt spid="26630"/>
                                        </p:tgtEl>
                                      </p:cBhvr>
                                    </p:animEffect>
                                  </p:childTnLst>
                                </p:cTn>
                              </p:par>
                            </p:childTnLst>
                          </p:cTn>
                        </p:par>
                        <p:par>
                          <p:cTn id="31" fill="hold">
                            <p:stCondLst>
                              <p:cond delay="1539"/>
                            </p:stCondLst>
                            <p:childTnLst>
                              <p:par>
                                <p:cTn id="32" presetID="10" presetClass="entr" presetSubtype="0" fill="hold" nodeType="afterEffect">
                                  <p:stCondLst>
                                    <p:cond delay="0"/>
                                  </p:stCondLst>
                                  <p:childTnLst>
                                    <p:set>
                                      <p:cBhvr>
                                        <p:cTn id="33" dur="1" fill="hold">
                                          <p:stCondLst>
                                            <p:cond delay="0"/>
                                          </p:stCondLst>
                                        </p:cTn>
                                        <p:tgtEl>
                                          <p:spTgt spid="26632"/>
                                        </p:tgtEl>
                                        <p:attrNameLst>
                                          <p:attrName>style.visibility</p:attrName>
                                        </p:attrNameLst>
                                      </p:cBhvr>
                                      <p:to>
                                        <p:strVal val="visible"/>
                                      </p:to>
                                    </p:set>
                                    <p:anim calcmode="lin" valueType="num">
                                      <p:cBhvr>
                                        <p:cTn id="34" dur="500" fill="hold"/>
                                        <p:tgtEl>
                                          <p:spTgt spid="26632"/>
                                        </p:tgtEl>
                                        <p:attrNameLst>
                                          <p:attrName>ppt_w</p:attrName>
                                        </p:attrNameLst>
                                      </p:cBhvr>
                                      <p:tavLst>
                                        <p:tav tm="0">
                                          <p:val>
                                            <p:fltVal val="0"/>
                                          </p:val>
                                        </p:tav>
                                        <p:tav tm="100000">
                                          <p:val>
                                            <p:strVal val="#ppt_w"/>
                                          </p:val>
                                        </p:tav>
                                      </p:tavLst>
                                    </p:anim>
                                    <p:anim calcmode="lin" valueType="num">
                                      <p:cBhvr>
                                        <p:cTn id="35" dur="500" fill="hold"/>
                                        <p:tgtEl>
                                          <p:spTgt spid="26632"/>
                                        </p:tgtEl>
                                        <p:attrNameLst>
                                          <p:attrName>ppt_h</p:attrName>
                                        </p:attrNameLst>
                                      </p:cBhvr>
                                      <p:tavLst>
                                        <p:tav tm="0">
                                          <p:val>
                                            <p:fltVal val="0"/>
                                          </p:val>
                                        </p:tav>
                                        <p:tav tm="100000">
                                          <p:val>
                                            <p:strVal val="#ppt_h"/>
                                          </p:val>
                                        </p:tav>
                                      </p:tavLst>
                                    </p:anim>
                                    <p:animEffect transition="in" filter="fade">
                                      <p:cBhvr>
                                        <p:cTn id="36" dur="500"/>
                                        <p:tgtEl>
                                          <p:spTgt spid="26632"/>
                                        </p:tgtEl>
                                      </p:cBhvr>
                                    </p:animEffect>
                                  </p:childTnLst>
                                </p:cTn>
                              </p:par>
                            </p:childTnLst>
                          </p:cTn>
                        </p:par>
                        <p:par>
                          <p:cTn id="37" fill="hold">
                            <p:stCondLst>
                              <p:cond delay="2039"/>
                            </p:stCondLst>
                            <p:childTnLst>
                              <p:par>
                                <p:cTn id="38" presetID="22" presetClass="entr" presetSubtype="8" fill="hold" nodeType="afterEffect">
                                  <p:stCondLst>
                                    <p:cond delay="0"/>
                                  </p:stCondLst>
                                  <p:childTnLst>
                                    <p:set>
                                      <p:cBhvr>
                                        <p:cTn id="39" dur="1" fill="hold">
                                          <p:stCondLst>
                                            <p:cond delay="0"/>
                                          </p:stCondLst>
                                        </p:cTn>
                                        <p:tgtEl>
                                          <p:spTgt spid="26635"/>
                                        </p:tgtEl>
                                        <p:attrNameLst>
                                          <p:attrName>style.visibility</p:attrName>
                                        </p:attrNameLst>
                                      </p:cBhvr>
                                      <p:to>
                                        <p:strVal val="visible"/>
                                      </p:to>
                                    </p:set>
                                    <p:animEffect transition="in" filter="wipe(left)">
                                      <p:cBhvr>
                                        <p:cTn id="40" dur="500"/>
                                        <p:tgtEl>
                                          <p:spTgt spid="26635"/>
                                        </p:tgtEl>
                                      </p:cBhvr>
                                    </p:animEffect>
                                  </p:childTnLst>
                                </p:cTn>
                              </p:par>
                              <p:par>
                                <p:cTn id="41" presetID="22" presetClass="entr" presetSubtype="8" fill="hold" nodeType="withEffect">
                                  <p:stCondLst>
                                    <p:cond delay="0"/>
                                  </p:stCondLst>
                                  <p:childTnLst>
                                    <p:set>
                                      <p:cBhvr>
                                        <p:cTn id="42" dur="1" fill="hold">
                                          <p:stCondLst>
                                            <p:cond delay="0"/>
                                          </p:stCondLst>
                                        </p:cTn>
                                        <p:tgtEl>
                                          <p:spTgt spid="26638"/>
                                        </p:tgtEl>
                                        <p:attrNameLst>
                                          <p:attrName>style.visibility</p:attrName>
                                        </p:attrNameLst>
                                      </p:cBhvr>
                                      <p:to>
                                        <p:strVal val="visible"/>
                                      </p:to>
                                    </p:set>
                                    <p:animEffect transition="in" filter="wipe(left)">
                                      <p:cBhvr>
                                        <p:cTn id="43" dur="500"/>
                                        <p:tgtEl>
                                          <p:spTgt spid="26638"/>
                                        </p:tgtEl>
                                      </p:cBhvr>
                                    </p:animEffect>
                                  </p:childTnLst>
                                </p:cTn>
                              </p:par>
                              <p:par>
                                <p:cTn id="44" presetID="22" presetClass="entr" presetSubtype="2" fill="hold" nodeType="withEffect">
                                  <p:stCondLst>
                                    <p:cond delay="0"/>
                                  </p:stCondLst>
                                  <p:childTnLst>
                                    <p:set>
                                      <p:cBhvr>
                                        <p:cTn id="45" dur="1" fill="hold">
                                          <p:stCondLst>
                                            <p:cond delay="0"/>
                                          </p:stCondLst>
                                        </p:cTn>
                                        <p:tgtEl>
                                          <p:spTgt spid="26644"/>
                                        </p:tgtEl>
                                        <p:attrNameLst>
                                          <p:attrName>style.visibility</p:attrName>
                                        </p:attrNameLst>
                                      </p:cBhvr>
                                      <p:to>
                                        <p:strVal val="visible"/>
                                      </p:to>
                                    </p:set>
                                    <p:animEffect transition="in" filter="wipe(right)">
                                      <p:cBhvr>
                                        <p:cTn id="46" dur="500"/>
                                        <p:tgtEl>
                                          <p:spTgt spid="26644"/>
                                        </p:tgtEl>
                                      </p:cBhvr>
                                    </p:animEffect>
                                  </p:childTnLst>
                                </p:cTn>
                              </p:par>
                              <p:par>
                                <p:cTn id="47" presetID="22" presetClass="entr" presetSubtype="2" fill="hold" nodeType="withEffect">
                                  <p:stCondLst>
                                    <p:cond delay="0"/>
                                  </p:stCondLst>
                                  <p:childTnLst>
                                    <p:set>
                                      <p:cBhvr>
                                        <p:cTn id="48" dur="1" fill="hold">
                                          <p:stCondLst>
                                            <p:cond delay="0"/>
                                          </p:stCondLst>
                                        </p:cTn>
                                        <p:tgtEl>
                                          <p:spTgt spid="26641"/>
                                        </p:tgtEl>
                                        <p:attrNameLst>
                                          <p:attrName>style.visibility</p:attrName>
                                        </p:attrNameLst>
                                      </p:cBhvr>
                                      <p:to>
                                        <p:strVal val="visible"/>
                                      </p:to>
                                    </p:set>
                                    <p:animEffect transition="in" filter="wipe(right)">
                                      <p:cBhvr>
                                        <p:cTn id="49" dur="500"/>
                                        <p:tgtEl>
                                          <p:spTgt spid="266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Freeform 14"/>
          <p:cNvSpPr/>
          <p:nvPr/>
        </p:nvSpPr>
        <p:spPr bwMode="auto">
          <a:xfrm>
            <a:off x="3124200" y="1244600"/>
            <a:ext cx="5481638" cy="606425"/>
          </a:xfrm>
          <a:custGeom>
            <a:avLst/>
            <a:gdLst>
              <a:gd name="T0" fmla="*/ 53919700 w 6963"/>
              <a:gd name="T1" fmla="*/ 0 h 794"/>
              <a:gd name="T2" fmla="*/ 2147483646 w 6963"/>
              <a:gd name="T3" fmla="*/ 0 h 794"/>
              <a:gd name="T4" fmla="*/ 2147483646 w 6963"/>
              <a:gd name="T5" fmla="*/ 50749524 h 794"/>
              <a:gd name="T6" fmla="*/ 2147483646 w 6963"/>
              <a:gd name="T7" fmla="*/ 412413298 h 794"/>
              <a:gd name="T8" fmla="*/ 2147483646 w 6963"/>
              <a:gd name="T9" fmla="*/ 463162822 h 794"/>
              <a:gd name="T10" fmla="*/ 53919700 w 6963"/>
              <a:gd name="T11" fmla="*/ 463162822 h 794"/>
              <a:gd name="T12" fmla="*/ 0 w 6963"/>
              <a:gd name="T13" fmla="*/ 412413298 h 794"/>
              <a:gd name="T14" fmla="*/ 0 w 6963"/>
              <a:gd name="T15" fmla="*/ 50749524 h 794"/>
              <a:gd name="T16" fmla="*/ 53919700 w 6963"/>
              <a:gd name="T17" fmla="*/ 0 h 79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963" h="794">
                <a:moveTo>
                  <a:pt x="87" y="0"/>
                </a:moveTo>
                <a:lnTo>
                  <a:pt x="6876" y="0"/>
                </a:lnTo>
                <a:cubicBezTo>
                  <a:pt x="6924" y="0"/>
                  <a:pt x="6963" y="39"/>
                  <a:pt x="6963" y="87"/>
                </a:cubicBezTo>
                <a:lnTo>
                  <a:pt x="6963" y="707"/>
                </a:lnTo>
                <a:cubicBezTo>
                  <a:pt x="6963" y="755"/>
                  <a:pt x="6924" y="794"/>
                  <a:pt x="6876" y="794"/>
                </a:cubicBezTo>
                <a:lnTo>
                  <a:pt x="87" y="794"/>
                </a:lnTo>
                <a:cubicBezTo>
                  <a:pt x="39" y="794"/>
                  <a:pt x="0" y="755"/>
                  <a:pt x="0" y="707"/>
                </a:cubicBezTo>
                <a:lnTo>
                  <a:pt x="0" y="87"/>
                </a:lnTo>
                <a:cubicBezTo>
                  <a:pt x="0" y="39"/>
                  <a:pt x="39" y="0"/>
                  <a:pt x="87" y="0"/>
                </a:cubicBezTo>
                <a:close/>
              </a:path>
            </a:pathLst>
          </a:custGeom>
          <a:gradFill rotWithShape="0">
            <a:gsLst>
              <a:gs pos="0">
                <a:srgbClr val="F8F8F8"/>
              </a:gs>
              <a:gs pos="100000">
                <a:srgbClr val="EAEAEA"/>
              </a:gs>
            </a:gsLst>
            <a:lin ang="5400000"/>
          </a:gradFill>
          <a:ln w="10" cap="flat" cmpd="sng">
            <a:solidFill>
              <a:srgbClr val="BDBDBD"/>
            </a:solidFill>
            <a:round/>
          </a:ln>
        </p:spPr>
        <p:txBody>
          <a:bodyPr/>
          <a:lstStyle/>
          <a:p>
            <a:endParaRPr lang="zh-CN" altLang="en-US"/>
          </a:p>
        </p:txBody>
      </p:sp>
      <p:sp>
        <p:nvSpPr>
          <p:cNvPr id="8195" name="Freeform 15"/>
          <p:cNvSpPr/>
          <p:nvPr/>
        </p:nvSpPr>
        <p:spPr bwMode="auto">
          <a:xfrm>
            <a:off x="3268663" y="1139825"/>
            <a:ext cx="792162" cy="96838"/>
          </a:xfrm>
          <a:custGeom>
            <a:avLst/>
            <a:gdLst>
              <a:gd name="T0" fmla="*/ 58241460 w 1038"/>
              <a:gd name="T1" fmla="*/ 0 h 127"/>
              <a:gd name="T2" fmla="*/ 546306357 w 1038"/>
              <a:gd name="T3" fmla="*/ 0 h 127"/>
              <a:gd name="T4" fmla="*/ 604547817 w 1038"/>
              <a:gd name="T5" fmla="*/ 73839356 h 127"/>
              <a:gd name="T6" fmla="*/ 0 w 1038"/>
              <a:gd name="T7" fmla="*/ 73839356 h 127"/>
              <a:gd name="T8" fmla="*/ 58241460 w 1038"/>
              <a:gd name="T9" fmla="*/ 0 h 1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38" h="127">
                <a:moveTo>
                  <a:pt x="100" y="0"/>
                </a:moveTo>
                <a:lnTo>
                  <a:pt x="938" y="0"/>
                </a:lnTo>
                <a:lnTo>
                  <a:pt x="1038" y="127"/>
                </a:lnTo>
                <a:lnTo>
                  <a:pt x="0" y="127"/>
                </a:lnTo>
                <a:lnTo>
                  <a:pt x="100"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196" name="Rectangle 16"/>
          <p:cNvSpPr>
            <a:spLocks noChangeArrowheads="1"/>
          </p:cNvSpPr>
          <p:nvPr/>
        </p:nvSpPr>
        <p:spPr bwMode="auto">
          <a:xfrm>
            <a:off x="3344863" y="1139825"/>
            <a:ext cx="638175" cy="787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8197" name="Freeform 17"/>
          <p:cNvSpPr/>
          <p:nvPr/>
        </p:nvSpPr>
        <p:spPr bwMode="auto">
          <a:xfrm>
            <a:off x="3124200" y="2306638"/>
            <a:ext cx="5481638" cy="606425"/>
          </a:xfrm>
          <a:custGeom>
            <a:avLst/>
            <a:gdLst>
              <a:gd name="T0" fmla="*/ 53919700 w 6963"/>
              <a:gd name="T1" fmla="*/ 0 h 794"/>
              <a:gd name="T2" fmla="*/ 2147483646 w 6963"/>
              <a:gd name="T3" fmla="*/ 0 h 794"/>
              <a:gd name="T4" fmla="*/ 2147483646 w 6963"/>
              <a:gd name="T5" fmla="*/ 50749524 h 794"/>
              <a:gd name="T6" fmla="*/ 2147483646 w 6963"/>
              <a:gd name="T7" fmla="*/ 412413298 h 794"/>
              <a:gd name="T8" fmla="*/ 2147483646 w 6963"/>
              <a:gd name="T9" fmla="*/ 463162822 h 794"/>
              <a:gd name="T10" fmla="*/ 53919700 w 6963"/>
              <a:gd name="T11" fmla="*/ 463162822 h 794"/>
              <a:gd name="T12" fmla="*/ 0 w 6963"/>
              <a:gd name="T13" fmla="*/ 412413298 h 794"/>
              <a:gd name="T14" fmla="*/ 0 w 6963"/>
              <a:gd name="T15" fmla="*/ 50749524 h 794"/>
              <a:gd name="T16" fmla="*/ 53919700 w 6963"/>
              <a:gd name="T17" fmla="*/ 0 h 79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963" h="794">
                <a:moveTo>
                  <a:pt x="87" y="0"/>
                </a:moveTo>
                <a:lnTo>
                  <a:pt x="6876" y="0"/>
                </a:lnTo>
                <a:cubicBezTo>
                  <a:pt x="6924" y="0"/>
                  <a:pt x="6963" y="39"/>
                  <a:pt x="6963" y="87"/>
                </a:cubicBezTo>
                <a:lnTo>
                  <a:pt x="6963" y="707"/>
                </a:lnTo>
                <a:cubicBezTo>
                  <a:pt x="6963" y="755"/>
                  <a:pt x="6924" y="794"/>
                  <a:pt x="6876" y="794"/>
                </a:cubicBezTo>
                <a:lnTo>
                  <a:pt x="87" y="794"/>
                </a:lnTo>
                <a:cubicBezTo>
                  <a:pt x="39" y="794"/>
                  <a:pt x="0" y="755"/>
                  <a:pt x="0" y="707"/>
                </a:cubicBezTo>
                <a:lnTo>
                  <a:pt x="0" y="87"/>
                </a:lnTo>
                <a:cubicBezTo>
                  <a:pt x="0" y="39"/>
                  <a:pt x="39" y="0"/>
                  <a:pt x="87" y="0"/>
                </a:cubicBezTo>
                <a:close/>
              </a:path>
            </a:pathLst>
          </a:custGeom>
          <a:gradFill rotWithShape="0">
            <a:gsLst>
              <a:gs pos="0">
                <a:srgbClr val="F8F8F8"/>
              </a:gs>
              <a:gs pos="100000">
                <a:srgbClr val="EAEAEA"/>
              </a:gs>
            </a:gsLst>
            <a:lin ang="5400000"/>
          </a:gradFill>
          <a:ln w="10" cap="flat" cmpd="sng">
            <a:solidFill>
              <a:srgbClr val="BDBDBD"/>
            </a:solidFill>
            <a:round/>
          </a:ln>
        </p:spPr>
        <p:txBody>
          <a:bodyPr/>
          <a:lstStyle/>
          <a:p>
            <a:endParaRPr lang="zh-CN" altLang="en-US"/>
          </a:p>
        </p:txBody>
      </p:sp>
      <p:sp>
        <p:nvSpPr>
          <p:cNvPr id="8198" name="Freeform 18"/>
          <p:cNvSpPr/>
          <p:nvPr/>
        </p:nvSpPr>
        <p:spPr bwMode="auto">
          <a:xfrm>
            <a:off x="3268663" y="2200275"/>
            <a:ext cx="792162" cy="98425"/>
          </a:xfrm>
          <a:custGeom>
            <a:avLst/>
            <a:gdLst>
              <a:gd name="T0" fmla="*/ 58241460 w 1038"/>
              <a:gd name="T1" fmla="*/ 0 h 127"/>
              <a:gd name="T2" fmla="*/ 546306357 w 1038"/>
              <a:gd name="T3" fmla="*/ 0 h 127"/>
              <a:gd name="T4" fmla="*/ 604547817 w 1038"/>
              <a:gd name="T5" fmla="*/ 76279375 h 127"/>
              <a:gd name="T6" fmla="*/ 0 w 1038"/>
              <a:gd name="T7" fmla="*/ 76279375 h 127"/>
              <a:gd name="T8" fmla="*/ 58241460 w 1038"/>
              <a:gd name="T9" fmla="*/ 0 h 1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38" h="127">
                <a:moveTo>
                  <a:pt x="100" y="0"/>
                </a:moveTo>
                <a:lnTo>
                  <a:pt x="938" y="0"/>
                </a:lnTo>
                <a:lnTo>
                  <a:pt x="1038" y="127"/>
                </a:lnTo>
                <a:lnTo>
                  <a:pt x="0" y="127"/>
                </a:lnTo>
                <a:lnTo>
                  <a:pt x="100"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199" name="Rectangle 19"/>
          <p:cNvSpPr>
            <a:spLocks noChangeArrowheads="1"/>
          </p:cNvSpPr>
          <p:nvPr/>
        </p:nvSpPr>
        <p:spPr bwMode="auto">
          <a:xfrm>
            <a:off x="3344863" y="2200275"/>
            <a:ext cx="638175" cy="787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8200" name="Freeform 20"/>
          <p:cNvSpPr/>
          <p:nvPr/>
        </p:nvSpPr>
        <p:spPr bwMode="auto">
          <a:xfrm>
            <a:off x="3124200" y="3290888"/>
            <a:ext cx="5481638" cy="608012"/>
          </a:xfrm>
          <a:custGeom>
            <a:avLst/>
            <a:gdLst>
              <a:gd name="T0" fmla="*/ 53919700 w 6963"/>
              <a:gd name="T1" fmla="*/ 0 h 794"/>
              <a:gd name="T2" fmla="*/ 2147483646 w 6963"/>
              <a:gd name="T3" fmla="*/ 0 h 794"/>
              <a:gd name="T4" fmla="*/ 2147483646 w 6963"/>
              <a:gd name="T5" fmla="*/ 51015576 h 794"/>
              <a:gd name="T6" fmla="*/ 2147483646 w 6963"/>
              <a:gd name="T7" fmla="*/ 414574590 h 794"/>
              <a:gd name="T8" fmla="*/ 2147483646 w 6963"/>
              <a:gd name="T9" fmla="*/ 465590166 h 794"/>
              <a:gd name="T10" fmla="*/ 53919700 w 6963"/>
              <a:gd name="T11" fmla="*/ 465590166 h 794"/>
              <a:gd name="T12" fmla="*/ 0 w 6963"/>
              <a:gd name="T13" fmla="*/ 414574590 h 794"/>
              <a:gd name="T14" fmla="*/ 0 w 6963"/>
              <a:gd name="T15" fmla="*/ 51015576 h 794"/>
              <a:gd name="T16" fmla="*/ 53919700 w 6963"/>
              <a:gd name="T17" fmla="*/ 0 h 79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963" h="794">
                <a:moveTo>
                  <a:pt x="87" y="0"/>
                </a:moveTo>
                <a:lnTo>
                  <a:pt x="6876" y="0"/>
                </a:lnTo>
                <a:cubicBezTo>
                  <a:pt x="6924" y="0"/>
                  <a:pt x="6963" y="39"/>
                  <a:pt x="6963" y="87"/>
                </a:cubicBezTo>
                <a:lnTo>
                  <a:pt x="6963" y="707"/>
                </a:lnTo>
                <a:cubicBezTo>
                  <a:pt x="6963" y="755"/>
                  <a:pt x="6924" y="794"/>
                  <a:pt x="6876" y="794"/>
                </a:cubicBezTo>
                <a:lnTo>
                  <a:pt x="87" y="794"/>
                </a:lnTo>
                <a:cubicBezTo>
                  <a:pt x="39" y="794"/>
                  <a:pt x="0" y="755"/>
                  <a:pt x="0" y="707"/>
                </a:cubicBezTo>
                <a:lnTo>
                  <a:pt x="0" y="87"/>
                </a:lnTo>
                <a:cubicBezTo>
                  <a:pt x="0" y="39"/>
                  <a:pt x="39" y="0"/>
                  <a:pt x="87" y="0"/>
                </a:cubicBezTo>
                <a:close/>
              </a:path>
            </a:pathLst>
          </a:custGeom>
          <a:gradFill rotWithShape="0">
            <a:gsLst>
              <a:gs pos="0">
                <a:srgbClr val="F8F8F8"/>
              </a:gs>
              <a:gs pos="100000">
                <a:srgbClr val="EAEAEA"/>
              </a:gs>
            </a:gsLst>
            <a:lin ang="5400000"/>
          </a:gradFill>
          <a:ln w="10" cap="flat" cmpd="sng">
            <a:solidFill>
              <a:srgbClr val="BDBDBD"/>
            </a:solidFill>
            <a:round/>
          </a:ln>
        </p:spPr>
        <p:txBody>
          <a:bodyPr/>
          <a:lstStyle/>
          <a:p>
            <a:endParaRPr lang="zh-CN" altLang="en-US"/>
          </a:p>
        </p:txBody>
      </p:sp>
      <p:sp>
        <p:nvSpPr>
          <p:cNvPr id="8201" name="Freeform 21"/>
          <p:cNvSpPr/>
          <p:nvPr/>
        </p:nvSpPr>
        <p:spPr bwMode="auto">
          <a:xfrm>
            <a:off x="3268663" y="3184525"/>
            <a:ext cx="792162" cy="98425"/>
          </a:xfrm>
          <a:custGeom>
            <a:avLst/>
            <a:gdLst>
              <a:gd name="T0" fmla="*/ 58241460 w 1038"/>
              <a:gd name="T1" fmla="*/ 0 h 128"/>
              <a:gd name="T2" fmla="*/ 546306357 w 1038"/>
              <a:gd name="T3" fmla="*/ 0 h 128"/>
              <a:gd name="T4" fmla="*/ 604547817 w 1038"/>
              <a:gd name="T5" fmla="*/ 75683442 h 128"/>
              <a:gd name="T6" fmla="*/ 0 w 1038"/>
              <a:gd name="T7" fmla="*/ 75683442 h 128"/>
              <a:gd name="T8" fmla="*/ 58241460 w 1038"/>
              <a:gd name="T9" fmla="*/ 0 h 1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38" h="128">
                <a:moveTo>
                  <a:pt x="100" y="0"/>
                </a:moveTo>
                <a:lnTo>
                  <a:pt x="938" y="0"/>
                </a:lnTo>
                <a:lnTo>
                  <a:pt x="1038" y="128"/>
                </a:lnTo>
                <a:lnTo>
                  <a:pt x="0" y="128"/>
                </a:lnTo>
                <a:lnTo>
                  <a:pt x="100"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202" name="Rectangle 22"/>
          <p:cNvSpPr>
            <a:spLocks noChangeArrowheads="1"/>
          </p:cNvSpPr>
          <p:nvPr/>
        </p:nvSpPr>
        <p:spPr bwMode="auto">
          <a:xfrm>
            <a:off x="3344863" y="3184525"/>
            <a:ext cx="638175" cy="7889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8203" name="Freeform 23"/>
          <p:cNvSpPr/>
          <p:nvPr/>
        </p:nvSpPr>
        <p:spPr bwMode="auto">
          <a:xfrm>
            <a:off x="3124200" y="4346575"/>
            <a:ext cx="5481638" cy="606425"/>
          </a:xfrm>
          <a:custGeom>
            <a:avLst/>
            <a:gdLst>
              <a:gd name="T0" fmla="*/ 53919700 w 6963"/>
              <a:gd name="T1" fmla="*/ 0 h 794"/>
              <a:gd name="T2" fmla="*/ 2147483646 w 6963"/>
              <a:gd name="T3" fmla="*/ 0 h 794"/>
              <a:gd name="T4" fmla="*/ 2147483646 w 6963"/>
              <a:gd name="T5" fmla="*/ 50749524 h 794"/>
              <a:gd name="T6" fmla="*/ 2147483646 w 6963"/>
              <a:gd name="T7" fmla="*/ 412413298 h 794"/>
              <a:gd name="T8" fmla="*/ 2147483646 w 6963"/>
              <a:gd name="T9" fmla="*/ 463162822 h 794"/>
              <a:gd name="T10" fmla="*/ 53919700 w 6963"/>
              <a:gd name="T11" fmla="*/ 463162822 h 794"/>
              <a:gd name="T12" fmla="*/ 0 w 6963"/>
              <a:gd name="T13" fmla="*/ 412413298 h 794"/>
              <a:gd name="T14" fmla="*/ 0 w 6963"/>
              <a:gd name="T15" fmla="*/ 50749524 h 794"/>
              <a:gd name="T16" fmla="*/ 53919700 w 6963"/>
              <a:gd name="T17" fmla="*/ 0 h 79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963" h="794">
                <a:moveTo>
                  <a:pt x="87" y="0"/>
                </a:moveTo>
                <a:lnTo>
                  <a:pt x="6876" y="0"/>
                </a:lnTo>
                <a:cubicBezTo>
                  <a:pt x="6924" y="0"/>
                  <a:pt x="6963" y="39"/>
                  <a:pt x="6963" y="87"/>
                </a:cubicBezTo>
                <a:lnTo>
                  <a:pt x="6963" y="707"/>
                </a:lnTo>
                <a:cubicBezTo>
                  <a:pt x="6963" y="755"/>
                  <a:pt x="6924" y="794"/>
                  <a:pt x="6876" y="794"/>
                </a:cubicBezTo>
                <a:lnTo>
                  <a:pt x="87" y="794"/>
                </a:lnTo>
                <a:cubicBezTo>
                  <a:pt x="39" y="794"/>
                  <a:pt x="0" y="755"/>
                  <a:pt x="0" y="707"/>
                </a:cubicBezTo>
                <a:lnTo>
                  <a:pt x="0" y="87"/>
                </a:lnTo>
                <a:cubicBezTo>
                  <a:pt x="0" y="39"/>
                  <a:pt x="39" y="0"/>
                  <a:pt x="87" y="0"/>
                </a:cubicBezTo>
                <a:close/>
              </a:path>
            </a:pathLst>
          </a:custGeom>
          <a:gradFill rotWithShape="0">
            <a:gsLst>
              <a:gs pos="0">
                <a:srgbClr val="F8F8F8"/>
              </a:gs>
              <a:gs pos="100000">
                <a:srgbClr val="EAEAEA"/>
              </a:gs>
            </a:gsLst>
            <a:lin ang="5400000"/>
          </a:gradFill>
          <a:ln w="10" cap="flat" cmpd="sng">
            <a:solidFill>
              <a:srgbClr val="BDBDBD"/>
            </a:solidFill>
            <a:round/>
          </a:ln>
        </p:spPr>
        <p:txBody>
          <a:bodyPr/>
          <a:lstStyle/>
          <a:p>
            <a:endParaRPr lang="zh-CN" altLang="en-US"/>
          </a:p>
        </p:txBody>
      </p:sp>
      <p:sp>
        <p:nvSpPr>
          <p:cNvPr id="8204" name="Freeform 24"/>
          <p:cNvSpPr/>
          <p:nvPr/>
        </p:nvSpPr>
        <p:spPr bwMode="auto">
          <a:xfrm>
            <a:off x="3268663" y="4240213"/>
            <a:ext cx="792162" cy="98425"/>
          </a:xfrm>
          <a:custGeom>
            <a:avLst/>
            <a:gdLst>
              <a:gd name="T0" fmla="*/ 58241460 w 1038"/>
              <a:gd name="T1" fmla="*/ 0 h 128"/>
              <a:gd name="T2" fmla="*/ 546306357 w 1038"/>
              <a:gd name="T3" fmla="*/ 0 h 128"/>
              <a:gd name="T4" fmla="*/ 604547817 w 1038"/>
              <a:gd name="T5" fmla="*/ 75683442 h 128"/>
              <a:gd name="T6" fmla="*/ 0 w 1038"/>
              <a:gd name="T7" fmla="*/ 75683442 h 128"/>
              <a:gd name="T8" fmla="*/ 58241460 w 1038"/>
              <a:gd name="T9" fmla="*/ 0 h 1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38" h="128">
                <a:moveTo>
                  <a:pt x="100" y="0"/>
                </a:moveTo>
                <a:lnTo>
                  <a:pt x="938" y="0"/>
                </a:lnTo>
                <a:lnTo>
                  <a:pt x="1038" y="128"/>
                </a:lnTo>
                <a:lnTo>
                  <a:pt x="0" y="128"/>
                </a:lnTo>
                <a:lnTo>
                  <a:pt x="100"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205" name="Rectangle 25"/>
          <p:cNvSpPr>
            <a:spLocks noChangeArrowheads="1"/>
          </p:cNvSpPr>
          <p:nvPr/>
        </p:nvSpPr>
        <p:spPr bwMode="auto">
          <a:xfrm>
            <a:off x="3344863" y="4240213"/>
            <a:ext cx="638175" cy="7889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8206" name="Freeform 26"/>
          <p:cNvSpPr/>
          <p:nvPr/>
        </p:nvSpPr>
        <p:spPr bwMode="auto">
          <a:xfrm>
            <a:off x="3124200" y="5324475"/>
            <a:ext cx="5481638" cy="608013"/>
          </a:xfrm>
          <a:custGeom>
            <a:avLst/>
            <a:gdLst>
              <a:gd name="T0" fmla="*/ 53919700 w 6963"/>
              <a:gd name="T1" fmla="*/ 0 h 794"/>
              <a:gd name="T2" fmla="*/ 2147483646 w 6963"/>
              <a:gd name="T3" fmla="*/ 0 h 794"/>
              <a:gd name="T4" fmla="*/ 2147483646 w 6963"/>
              <a:gd name="T5" fmla="*/ 50429088 h 794"/>
              <a:gd name="T6" fmla="*/ 2147483646 w 6963"/>
              <a:gd name="T7" fmla="*/ 414576038 h 794"/>
              <a:gd name="T8" fmla="*/ 2147483646 w 6963"/>
              <a:gd name="T9" fmla="*/ 465591698 h 794"/>
              <a:gd name="T10" fmla="*/ 53919700 w 6963"/>
              <a:gd name="T11" fmla="*/ 465591698 h 794"/>
              <a:gd name="T12" fmla="*/ 0 w 6963"/>
              <a:gd name="T13" fmla="*/ 414576038 h 794"/>
              <a:gd name="T14" fmla="*/ 0 w 6963"/>
              <a:gd name="T15" fmla="*/ 50429088 h 794"/>
              <a:gd name="T16" fmla="*/ 53919700 w 6963"/>
              <a:gd name="T17" fmla="*/ 0 h 79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963" h="794">
                <a:moveTo>
                  <a:pt x="87" y="0"/>
                </a:moveTo>
                <a:lnTo>
                  <a:pt x="6876" y="0"/>
                </a:lnTo>
                <a:cubicBezTo>
                  <a:pt x="6924" y="0"/>
                  <a:pt x="6963" y="39"/>
                  <a:pt x="6963" y="86"/>
                </a:cubicBezTo>
                <a:lnTo>
                  <a:pt x="6963" y="707"/>
                </a:lnTo>
                <a:cubicBezTo>
                  <a:pt x="6963" y="754"/>
                  <a:pt x="6924" y="794"/>
                  <a:pt x="6876" y="794"/>
                </a:cubicBezTo>
                <a:lnTo>
                  <a:pt x="87" y="794"/>
                </a:lnTo>
                <a:cubicBezTo>
                  <a:pt x="39" y="794"/>
                  <a:pt x="0" y="754"/>
                  <a:pt x="0" y="707"/>
                </a:cubicBezTo>
                <a:lnTo>
                  <a:pt x="0" y="86"/>
                </a:lnTo>
                <a:cubicBezTo>
                  <a:pt x="0" y="39"/>
                  <a:pt x="39" y="0"/>
                  <a:pt x="87" y="0"/>
                </a:cubicBezTo>
                <a:close/>
              </a:path>
            </a:pathLst>
          </a:custGeom>
          <a:gradFill rotWithShape="0">
            <a:gsLst>
              <a:gs pos="0">
                <a:srgbClr val="F8F8F8"/>
              </a:gs>
              <a:gs pos="100000">
                <a:srgbClr val="EAEAEA"/>
              </a:gs>
            </a:gsLst>
            <a:lin ang="5400000"/>
          </a:gradFill>
          <a:ln w="10" cap="flat" cmpd="sng">
            <a:solidFill>
              <a:srgbClr val="BDBDBD"/>
            </a:solidFill>
            <a:round/>
          </a:ln>
        </p:spPr>
        <p:txBody>
          <a:bodyPr/>
          <a:lstStyle/>
          <a:p>
            <a:endParaRPr lang="zh-CN" altLang="en-US"/>
          </a:p>
        </p:txBody>
      </p:sp>
      <p:sp>
        <p:nvSpPr>
          <p:cNvPr id="8207" name="Freeform 27"/>
          <p:cNvSpPr/>
          <p:nvPr/>
        </p:nvSpPr>
        <p:spPr bwMode="auto">
          <a:xfrm>
            <a:off x="3268663" y="5219700"/>
            <a:ext cx="792162" cy="95250"/>
          </a:xfrm>
          <a:custGeom>
            <a:avLst/>
            <a:gdLst>
              <a:gd name="T0" fmla="*/ 58241460 w 1038"/>
              <a:gd name="T1" fmla="*/ 0 h 127"/>
              <a:gd name="T2" fmla="*/ 546306357 w 1038"/>
              <a:gd name="T3" fmla="*/ 0 h 127"/>
              <a:gd name="T4" fmla="*/ 604547817 w 1038"/>
              <a:gd name="T5" fmla="*/ 71437500 h 127"/>
              <a:gd name="T6" fmla="*/ 0 w 1038"/>
              <a:gd name="T7" fmla="*/ 71437500 h 127"/>
              <a:gd name="T8" fmla="*/ 58241460 w 1038"/>
              <a:gd name="T9" fmla="*/ 0 h 1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38" h="127">
                <a:moveTo>
                  <a:pt x="100" y="0"/>
                </a:moveTo>
                <a:lnTo>
                  <a:pt x="938" y="0"/>
                </a:lnTo>
                <a:lnTo>
                  <a:pt x="1038" y="127"/>
                </a:lnTo>
                <a:lnTo>
                  <a:pt x="0" y="127"/>
                </a:lnTo>
                <a:lnTo>
                  <a:pt x="100"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208" name="Rectangle 28"/>
          <p:cNvSpPr>
            <a:spLocks noChangeArrowheads="1"/>
          </p:cNvSpPr>
          <p:nvPr/>
        </p:nvSpPr>
        <p:spPr bwMode="auto">
          <a:xfrm>
            <a:off x="3344863" y="5219700"/>
            <a:ext cx="638175" cy="7858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8209" name="TextBox 140"/>
          <p:cNvSpPr txBox="1">
            <a:spLocks noChangeArrowheads="1"/>
          </p:cNvSpPr>
          <p:nvPr/>
        </p:nvSpPr>
        <p:spPr bwMode="auto">
          <a:xfrm>
            <a:off x="4087813" y="1277938"/>
            <a:ext cx="377507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800">
                <a:solidFill>
                  <a:schemeClr val="accent1"/>
                </a:solidFill>
                <a:latin typeface="微软雅黑" panose="020B0503020204020204" pitchFamily="34" charset="-122"/>
              </a:rPr>
              <a:t>请在此输入章节大标题</a:t>
            </a:r>
          </a:p>
        </p:txBody>
      </p:sp>
      <p:sp>
        <p:nvSpPr>
          <p:cNvPr id="8210" name="TextBox 141"/>
          <p:cNvSpPr txBox="1">
            <a:spLocks noChangeArrowheads="1"/>
          </p:cNvSpPr>
          <p:nvPr/>
        </p:nvSpPr>
        <p:spPr bwMode="auto">
          <a:xfrm>
            <a:off x="4087813" y="2368550"/>
            <a:ext cx="37750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800">
                <a:solidFill>
                  <a:schemeClr val="accent1"/>
                </a:solidFill>
                <a:latin typeface="微软雅黑" panose="020B0503020204020204" pitchFamily="34" charset="-122"/>
              </a:rPr>
              <a:t>请在此输入章节大标题</a:t>
            </a:r>
          </a:p>
        </p:txBody>
      </p:sp>
      <p:sp>
        <p:nvSpPr>
          <p:cNvPr id="8211" name="TextBox 142"/>
          <p:cNvSpPr txBox="1">
            <a:spLocks noChangeArrowheads="1"/>
          </p:cNvSpPr>
          <p:nvPr/>
        </p:nvSpPr>
        <p:spPr bwMode="auto">
          <a:xfrm>
            <a:off x="4087813" y="3332163"/>
            <a:ext cx="377507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800">
                <a:solidFill>
                  <a:schemeClr val="accent1"/>
                </a:solidFill>
                <a:latin typeface="微软雅黑" panose="020B0503020204020204" pitchFamily="34" charset="-122"/>
              </a:rPr>
              <a:t>请在此输入章节大标题</a:t>
            </a:r>
          </a:p>
        </p:txBody>
      </p:sp>
      <p:sp>
        <p:nvSpPr>
          <p:cNvPr id="8212" name="TextBox 143"/>
          <p:cNvSpPr txBox="1">
            <a:spLocks noChangeArrowheads="1"/>
          </p:cNvSpPr>
          <p:nvPr/>
        </p:nvSpPr>
        <p:spPr bwMode="auto">
          <a:xfrm>
            <a:off x="4087813" y="4418013"/>
            <a:ext cx="377507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800">
                <a:solidFill>
                  <a:schemeClr val="accent1"/>
                </a:solidFill>
                <a:latin typeface="微软雅黑" panose="020B0503020204020204" pitchFamily="34" charset="-122"/>
              </a:rPr>
              <a:t>请在此输入章节大标题</a:t>
            </a:r>
          </a:p>
        </p:txBody>
      </p:sp>
      <p:sp>
        <p:nvSpPr>
          <p:cNvPr id="8213" name="TextBox 144"/>
          <p:cNvSpPr txBox="1">
            <a:spLocks noChangeArrowheads="1"/>
          </p:cNvSpPr>
          <p:nvPr/>
        </p:nvSpPr>
        <p:spPr bwMode="auto">
          <a:xfrm>
            <a:off x="4087813" y="5389563"/>
            <a:ext cx="37750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800">
                <a:solidFill>
                  <a:schemeClr val="accent1"/>
                </a:solidFill>
                <a:latin typeface="微软雅黑" panose="020B0503020204020204" pitchFamily="34" charset="-122"/>
              </a:rPr>
              <a:t>请在此输入章节大标题</a:t>
            </a:r>
          </a:p>
        </p:txBody>
      </p:sp>
      <p:grpSp>
        <p:nvGrpSpPr>
          <p:cNvPr id="7190" name="组合 1"/>
          <p:cNvGrpSpPr/>
          <p:nvPr/>
        </p:nvGrpSpPr>
        <p:grpSpPr bwMode="auto">
          <a:xfrm>
            <a:off x="311150" y="2457450"/>
            <a:ext cx="2389188" cy="2420938"/>
            <a:chOff x="0" y="0"/>
            <a:chExt cx="3095685" cy="3138487"/>
          </a:xfrm>
        </p:grpSpPr>
        <p:sp>
          <p:nvSpPr>
            <p:cNvPr id="7207" name="Oval 5"/>
            <p:cNvSpPr>
              <a:spLocks noChangeArrowheads="1"/>
            </p:cNvSpPr>
            <p:nvPr/>
          </p:nvSpPr>
          <p:spPr bwMode="auto">
            <a:xfrm>
              <a:off x="246062" y="246062"/>
              <a:ext cx="2603500" cy="2611438"/>
            </a:xfrm>
            <a:prstGeom prst="ellipse">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grpSp>
          <p:nvGrpSpPr>
            <p:cNvPr id="7208" name="组合 121"/>
            <p:cNvGrpSpPr/>
            <p:nvPr/>
          </p:nvGrpSpPr>
          <p:grpSpPr bwMode="auto">
            <a:xfrm>
              <a:off x="0" y="0"/>
              <a:ext cx="3095625" cy="3103563"/>
              <a:chOff x="0" y="0"/>
              <a:chExt cx="3095625" cy="3103563"/>
            </a:xfrm>
          </p:grpSpPr>
          <p:sp>
            <p:nvSpPr>
              <p:cNvPr id="7212" name="Freeform 6"/>
              <p:cNvSpPr/>
              <p:nvPr/>
            </p:nvSpPr>
            <p:spPr bwMode="auto">
              <a:xfrm>
                <a:off x="222250" y="0"/>
                <a:ext cx="1284288" cy="830263"/>
              </a:xfrm>
              <a:custGeom>
                <a:avLst/>
                <a:gdLst>
                  <a:gd name="T0" fmla="*/ 121526501 w 1501"/>
                  <a:gd name="T1" fmla="*/ 712124638 h 968"/>
                  <a:gd name="T2" fmla="*/ 1098864535 w 1501"/>
                  <a:gd name="T3" fmla="*/ 140512578 h 968"/>
                  <a:gd name="T4" fmla="*/ 1098864535 w 1501"/>
                  <a:gd name="T5" fmla="*/ 0 h 968"/>
                  <a:gd name="T6" fmla="*/ 0 w 1501"/>
                  <a:gd name="T7" fmla="*/ 641500820 h 968"/>
                  <a:gd name="T8" fmla="*/ 121526501 w 1501"/>
                  <a:gd name="T9" fmla="*/ 712124638 h 9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01" h="968">
                    <a:moveTo>
                      <a:pt x="166" y="968"/>
                    </a:moveTo>
                    <a:cubicBezTo>
                      <a:pt x="442" y="514"/>
                      <a:pt x="935" y="207"/>
                      <a:pt x="1501" y="191"/>
                    </a:cubicBezTo>
                    <a:lnTo>
                      <a:pt x="1501" y="0"/>
                    </a:lnTo>
                    <a:cubicBezTo>
                      <a:pt x="865" y="16"/>
                      <a:pt x="310" y="362"/>
                      <a:pt x="0" y="872"/>
                    </a:cubicBezTo>
                    <a:lnTo>
                      <a:pt x="166" y="968"/>
                    </a:ln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213" name="Freeform 7"/>
              <p:cNvSpPr/>
              <p:nvPr/>
            </p:nvSpPr>
            <p:spPr bwMode="auto">
              <a:xfrm>
                <a:off x="0" y="0"/>
                <a:ext cx="3095625" cy="3103563"/>
              </a:xfrm>
              <a:custGeom>
                <a:avLst/>
                <a:gdLst>
                  <a:gd name="T0" fmla="*/ 1348507998 w 3617"/>
                  <a:gd name="T1" fmla="*/ 140623066 h 3617"/>
                  <a:gd name="T2" fmla="*/ 2147483646 w 3617"/>
                  <a:gd name="T3" fmla="*/ 1331135932 h 3617"/>
                  <a:gd name="T4" fmla="*/ 1324336105 w 3617"/>
                  <a:gd name="T5" fmla="*/ 2147483646 h 3617"/>
                  <a:gd name="T6" fmla="*/ 139172179 w 3617"/>
                  <a:gd name="T7" fmla="*/ 1331135932 h 3617"/>
                  <a:gd name="T8" fmla="*/ 282740026 w 3617"/>
                  <a:gd name="T9" fmla="*/ 763489369 h 3617"/>
                  <a:gd name="T10" fmla="*/ 161147094 w 3617"/>
                  <a:gd name="T11" fmla="*/ 693545510 h 3617"/>
                  <a:gd name="T12" fmla="*/ 0 w 3617"/>
                  <a:gd name="T13" fmla="*/ 1331135932 h 3617"/>
                  <a:gd name="T14" fmla="*/ 1324336105 w 3617"/>
                  <a:gd name="T15" fmla="*/ 2147483646 h 3617"/>
                  <a:gd name="T16" fmla="*/ 2147483646 w 3617"/>
                  <a:gd name="T17" fmla="*/ 1331135932 h 3617"/>
                  <a:gd name="T18" fmla="*/ 1348507998 w 3617"/>
                  <a:gd name="T19" fmla="*/ 0 h 3617"/>
                  <a:gd name="T20" fmla="*/ 1348507998 w 3617"/>
                  <a:gd name="T21" fmla="*/ 140623066 h 36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617" h="3617">
                    <a:moveTo>
                      <a:pt x="1841" y="191"/>
                    </a:moveTo>
                    <a:cubicBezTo>
                      <a:pt x="2719" y="208"/>
                      <a:pt x="3426" y="926"/>
                      <a:pt x="3426" y="1808"/>
                    </a:cubicBezTo>
                    <a:cubicBezTo>
                      <a:pt x="3426" y="2701"/>
                      <a:pt x="2702" y="3426"/>
                      <a:pt x="1808" y="3426"/>
                    </a:cubicBezTo>
                    <a:cubicBezTo>
                      <a:pt x="915" y="3426"/>
                      <a:pt x="190" y="2701"/>
                      <a:pt x="190" y="1808"/>
                    </a:cubicBezTo>
                    <a:cubicBezTo>
                      <a:pt x="190" y="1529"/>
                      <a:pt x="261" y="1267"/>
                      <a:pt x="386" y="1037"/>
                    </a:cubicBezTo>
                    <a:lnTo>
                      <a:pt x="220" y="942"/>
                    </a:lnTo>
                    <a:cubicBezTo>
                      <a:pt x="80" y="1199"/>
                      <a:pt x="0" y="1494"/>
                      <a:pt x="0" y="1808"/>
                    </a:cubicBezTo>
                    <a:cubicBezTo>
                      <a:pt x="0" y="2807"/>
                      <a:pt x="809" y="3617"/>
                      <a:pt x="1808" y="3617"/>
                    </a:cubicBezTo>
                    <a:cubicBezTo>
                      <a:pt x="2807" y="3617"/>
                      <a:pt x="3617" y="2807"/>
                      <a:pt x="3617" y="1808"/>
                    </a:cubicBezTo>
                    <a:cubicBezTo>
                      <a:pt x="3617" y="820"/>
                      <a:pt x="2825" y="18"/>
                      <a:pt x="1841" y="0"/>
                    </a:cubicBezTo>
                    <a:lnTo>
                      <a:pt x="1841" y="191"/>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7209" name="Oval 8"/>
            <p:cNvSpPr>
              <a:spLocks noChangeArrowheads="1"/>
            </p:cNvSpPr>
            <p:nvPr/>
          </p:nvSpPr>
          <p:spPr bwMode="auto">
            <a:xfrm>
              <a:off x="2136775" y="2211387"/>
              <a:ext cx="925513" cy="927100"/>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7210" name="TextBox 145"/>
            <p:cNvSpPr txBox="1">
              <a:spLocks noChangeArrowheads="1"/>
            </p:cNvSpPr>
            <p:nvPr/>
          </p:nvSpPr>
          <p:spPr bwMode="auto">
            <a:xfrm>
              <a:off x="2158519" y="2340489"/>
              <a:ext cx="903932" cy="518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a:solidFill>
                    <a:schemeClr val="accent2"/>
                  </a:solidFill>
                  <a:latin typeface="微软雅黑" panose="020B0503020204020204" pitchFamily="34" charset="-122"/>
                </a:rPr>
                <a:t>目录</a:t>
              </a:r>
            </a:p>
          </p:txBody>
        </p:sp>
        <p:sp>
          <p:nvSpPr>
            <p:cNvPr id="7211" name="TextBox 146"/>
            <p:cNvSpPr txBox="1">
              <a:spLocks noChangeArrowheads="1"/>
            </p:cNvSpPr>
            <p:nvPr/>
          </p:nvSpPr>
          <p:spPr bwMode="auto">
            <a:xfrm>
              <a:off x="2125288" y="2751801"/>
              <a:ext cx="970397" cy="338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1100">
                  <a:solidFill>
                    <a:schemeClr val="accent2"/>
                  </a:solidFill>
                </a:rPr>
                <a:t>Contents</a:t>
              </a:r>
              <a:endParaRPr lang="zh-CN" altLang="en-US" sz="1100">
                <a:solidFill>
                  <a:schemeClr val="accent2"/>
                </a:solidFill>
              </a:endParaRPr>
            </a:p>
          </p:txBody>
        </p:sp>
      </p:grpSp>
      <p:grpSp>
        <p:nvGrpSpPr>
          <p:cNvPr id="8222" name="组合 147"/>
          <p:cNvGrpSpPr/>
          <p:nvPr/>
        </p:nvGrpSpPr>
        <p:grpSpPr bwMode="auto">
          <a:xfrm>
            <a:off x="3448050" y="5449888"/>
            <a:ext cx="433388" cy="433387"/>
            <a:chOff x="0" y="0"/>
            <a:chExt cx="350838" cy="350838"/>
          </a:xfrm>
        </p:grpSpPr>
        <p:sp>
          <p:nvSpPr>
            <p:cNvPr id="7205" name="Oval 35"/>
            <p:cNvSpPr>
              <a:spLocks noChangeArrowheads="1"/>
            </p:cNvSpPr>
            <p:nvPr/>
          </p:nvSpPr>
          <p:spPr bwMode="auto">
            <a:xfrm>
              <a:off x="0" y="0"/>
              <a:ext cx="350838" cy="35083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7206" name="Freeform 36"/>
            <p:cNvSpPr>
              <a:spLocks noEditPoints="1"/>
            </p:cNvSpPr>
            <p:nvPr/>
          </p:nvSpPr>
          <p:spPr bwMode="auto">
            <a:xfrm>
              <a:off x="60325" y="61912"/>
              <a:ext cx="247650" cy="212725"/>
            </a:xfrm>
            <a:custGeom>
              <a:avLst/>
              <a:gdLst>
                <a:gd name="T0" fmla="*/ 88643114 w 429"/>
                <a:gd name="T1" fmla="*/ 26154102 h 365"/>
                <a:gd name="T2" fmla="*/ 85643605 w 429"/>
                <a:gd name="T3" fmla="*/ 33966646 h 365"/>
                <a:gd name="T4" fmla="*/ 80978086 w 429"/>
                <a:gd name="T5" fmla="*/ 37703029 h 365"/>
                <a:gd name="T6" fmla="*/ 77646068 w 429"/>
                <a:gd name="T7" fmla="*/ 38721778 h 365"/>
                <a:gd name="T8" fmla="*/ 73646723 w 429"/>
                <a:gd name="T9" fmla="*/ 39061555 h 365"/>
                <a:gd name="T10" fmla="*/ 67315195 w 429"/>
                <a:gd name="T11" fmla="*/ 37023475 h 365"/>
                <a:gd name="T12" fmla="*/ 63316427 w 429"/>
                <a:gd name="T13" fmla="*/ 33287091 h 365"/>
                <a:gd name="T14" fmla="*/ 60983668 w 429"/>
                <a:gd name="T15" fmla="*/ 27852405 h 365"/>
                <a:gd name="T16" fmla="*/ 60650582 w 429"/>
                <a:gd name="T17" fmla="*/ 23437050 h 365"/>
                <a:gd name="T18" fmla="*/ 62316591 w 429"/>
                <a:gd name="T19" fmla="*/ 17662586 h 365"/>
                <a:gd name="T20" fmla="*/ 65649186 w 429"/>
                <a:gd name="T21" fmla="*/ 13586425 h 365"/>
                <a:gd name="T22" fmla="*/ 70980877 w 429"/>
                <a:gd name="T23" fmla="*/ 10869373 h 365"/>
                <a:gd name="T24" fmla="*/ 74979645 w 429"/>
                <a:gd name="T25" fmla="*/ 10189819 h 365"/>
                <a:gd name="T26" fmla="*/ 79978250 w 429"/>
                <a:gd name="T27" fmla="*/ 11548345 h 365"/>
                <a:gd name="T28" fmla="*/ 85310518 w 429"/>
                <a:gd name="T29" fmla="*/ 15284728 h 365"/>
                <a:gd name="T30" fmla="*/ 87976364 w 429"/>
                <a:gd name="T31" fmla="*/ 20040443 h 365"/>
                <a:gd name="T32" fmla="*/ 92974968 w 429"/>
                <a:gd name="T33" fmla="*/ 17322809 h 365"/>
                <a:gd name="T34" fmla="*/ 57651073 w 429"/>
                <a:gd name="T35" fmla="*/ 7132990 h 365"/>
                <a:gd name="T36" fmla="*/ 66982109 w 429"/>
                <a:gd name="T37" fmla="*/ 43137716 h 365"/>
                <a:gd name="T38" fmla="*/ 98973409 w 429"/>
                <a:gd name="T39" fmla="*/ 24795576 h 365"/>
                <a:gd name="T40" fmla="*/ 66982109 w 429"/>
                <a:gd name="T41" fmla="*/ 88652707 h 365"/>
                <a:gd name="T42" fmla="*/ 57984159 w 429"/>
                <a:gd name="T43" fmla="*/ 100540829 h 365"/>
                <a:gd name="T44" fmla="*/ 48653700 w 429"/>
                <a:gd name="T45" fmla="*/ 104956767 h 365"/>
                <a:gd name="T46" fmla="*/ 42322173 w 429"/>
                <a:gd name="T47" fmla="*/ 105635738 h 365"/>
                <a:gd name="T48" fmla="*/ 35323895 w 429"/>
                <a:gd name="T49" fmla="*/ 104277212 h 365"/>
                <a:gd name="T50" fmla="*/ 25326686 w 429"/>
                <a:gd name="T51" fmla="*/ 97823777 h 365"/>
                <a:gd name="T52" fmla="*/ 20328082 w 429"/>
                <a:gd name="T53" fmla="*/ 90011233 h 365"/>
                <a:gd name="T54" fmla="*/ 18328409 w 429"/>
                <a:gd name="T55" fmla="*/ 78802665 h 365"/>
                <a:gd name="T56" fmla="*/ 19661332 w 429"/>
                <a:gd name="T57" fmla="*/ 71669675 h 365"/>
                <a:gd name="T58" fmla="*/ 24993023 w 429"/>
                <a:gd name="T59" fmla="*/ 62158828 h 365"/>
                <a:gd name="T60" fmla="*/ 32658050 w 429"/>
                <a:gd name="T61" fmla="*/ 56724141 h 365"/>
                <a:gd name="T62" fmla="*/ 43321432 w 429"/>
                <a:gd name="T63" fmla="*/ 54346284 h 365"/>
                <a:gd name="T64" fmla="*/ 50319709 w 429"/>
                <a:gd name="T65" fmla="*/ 55365615 h 365"/>
                <a:gd name="T66" fmla="*/ 58650909 w 429"/>
                <a:gd name="T67" fmla="*/ 59441193 h 365"/>
                <a:gd name="T68" fmla="*/ 65649186 w 429"/>
                <a:gd name="T69" fmla="*/ 68272486 h 365"/>
                <a:gd name="T70" fmla="*/ 68315032 w 429"/>
                <a:gd name="T71" fmla="*/ 78123111 h 365"/>
                <a:gd name="T72" fmla="*/ 77979155 w 429"/>
                <a:gd name="T73" fmla="*/ 75405476 h 365"/>
                <a:gd name="T74" fmla="*/ 21327341 w 429"/>
                <a:gd name="T75" fmla="*/ 41778607 h 365"/>
                <a:gd name="T76" fmla="*/ 21994091 w 429"/>
                <a:gd name="T77" fmla="*/ 108353373 h 365"/>
                <a:gd name="T78" fmla="*/ 85310518 w 429"/>
                <a:gd name="T79" fmla="*/ 91369759 h 365"/>
                <a:gd name="T80" fmla="*/ 128965614 w 429"/>
                <a:gd name="T81" fmla="*/ 74386727 h 365"/>
                <a:gd name="T82" fmla="*/ 122967173 w 429"/>
                <a:gd name="T83" fmla="*/ 82878243 h 365"/>
                <a:gd name="T84" fmla="*/ 116301982 w 429"/>
                <a:gd name="T85" fmla="*/ 85935072 h 365"/>
                <a:gd name="T86" fmla="*/ 111636464 w 429"/>
                <a:gd name="T87" fmla="*/ 86274849 h 365"/>
                <a:gd name="T88" fmla="*/ 106637859 w 429"/>
                <a:gd name="T89" fmla="*/ 85256100 h 365"/>
                <a:gd name="T90" fmla="*/ 99973245 w 429"/>
                <a:gd name="T91" fmla="*/ 80840162 h 365"/>
                <a:gd name="T92" fmla="*/ 96307564 w 429"/>
                <a:gd name="T93" fmla="*/ 75405476 h 365"/>
                <a:gd name="T94" fmla="*/ 94974641 w 429"/>
                <a:gd name="T95" fmla="*/ 67593514 h 365"/>
                <a:gd name="T96" fmla="*/ 95640814 w 429"/>
                <a:gd name="T97" fmla="*/ 62498605 h 365"/>
                <a:gd name="T98" fmla="*/ 99640159 w 429"/>
                <a:gd name="T99" fmla="*/ 56044587 h 365"/>
                <a:gd name="T100" fmla="*/ 104971850 w 429"/>
                <a:gd name="T101" fmla="*/ 51969009 h 365"/>
                <a:gd name="T102" fmla="*/ 112303214 w 429"/>
                <a:gd name="T103" fmla="*/ 50270706 h 365"/>
                <a:gd name="T104" fmla="*/ 117301818 w 429"/>
                <a:gd name="T105" fmla="*/ 50949677 h 365"/>
                <a:gd name="T106" fmla="*/ 123300259 w 429"/>
                <a:gd name="T107" fmla="*/ 54007089 h 365"/>
                <a:gd name="T108" fmla="*/ 128298864 w 429"/>
                <a:gd name="T109" fmla="*/ 60120747 h 365"/>
                <a:gd name="T110" fmla="*/ 129964873 w 429"/>
                <a:gd name="T111" fmla="*/ 66913960 h 365"/>
                <a:gd name="T112" fmla="*/ 136963150 w 429"/>
                <a:gd name="T113" fmla="*/ 65215657 h 365"/>
                <a:gd name="T114" fmla="*/ 96973736 w 429"/>
                <a:gd name="T115" fmla="*/ 41439413 h 365"/>
                <a:gd name="T116" fmla="*/ 97307400 w 429"/>
                <a:gd name="T117" fmla="*/ 88312929 h 365"/>
                <a:gd name="T118" fmla="*/ 141961755 w 429"/>
                <a:gd name="T119" fmla="*/ 76424807 h 36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29" h="365">
                  <a:moveTo>
                    <a:pt x="266" y="68"/>
                  </a:moveTo>
                  <a:cubicBezTo>
                    <a:pt x="266" y="68"/>
                    <a:pt x="266" y="68"/>
                    <a:pt x="266" y="68"/>
                  </a:cubicBezTo>
                  <a:cubicBezTo>
                    <a:pt x="266" y="69"/>
                    <a:pt x="266" y="69"/>
                    <a:pt x="266" y="70"/>
                  </a:cubicBezTo>
                  <a:cubicBezTo>
                    <a:pt x="266" y="70"/>
                    <a:pt x="266" y="70"/>
                    <a:pt x="266" y="70"/>
                  </a:cubicBezTo>
                  <a:cubicBezTo>
                    <a:pt x="266" y="71"/>
                    <a:pt x="266" y="72"/>
                    <a:pt x="266" y="72"/>
                  </a:cubicBezTo>
                  <a:cubicBezTo>
                    <a:pt x="266" y="72"/>
                    <a:pt x="266" y="72"/>
                    <a:pt x="266" y="72"/>
                  </a:cubicBezTo>
                  <a:cubicBezTo>
                    <a:pt x="266" y="73"/>
                    <a:pt x="266" y="74"/>
                    <a:pt x="266" y="74"/>
                  </a:cubicBezTo>
                  <a:cubicBezTo>
                    <a:pt x="266" y="74"/>
                    <a:pt x="266" y="74"/>
                    <a:pt x="266" y="75"/>
                  </a:cubicBezTo>
                  <a:cubicBezTo>
                    <a:pt x="266" y="75"/>
                    <a:pt x="266" y="76"/>
                    <a:pt x="266" y="76"/>
                  </a:cubicBezTo>
                  <a:cubicBezTo>
                    <a:pt x="266" y="76"/>
                    <a:pt x="266" y="76"/>
                    <a:pt x="266" y="77"/>
                  </a:cubicBezTo>
                  <a:cubicBezTo>
                    <a:pt x="266" y="80"/>
                    <a:pt x="265" y="83"/>
                    <a:pt x="264" y="86"/>
                  </a:cubicBezTo>
                  <a:cubicBezTo>
                    <a:pt x="264" y="86"/>
                    <a:pt x="264" y="87"/>
                    <a:pt x="264" y="87"/>
                  </a:cubicBezTo>
                  <a:cubicBezTo>
                    <a:pt x="264" y="87"/>
                    <a:pt x="264" y="88"/>
                    <a:pt x="264" y="88"/>
                  </a:cubicBezTo>
                  <a:cubicBezTo>
                    <a:pt x="263" y="88"/>
                    <a:pt x="263" y="89"/>
                    <a:pt x="263" y="89"/>
                  </a:cubicBezTo>
                  <a:cubicBezTo>
                    <a:pt x="263" y="89"/>
                    <a:pt x="263" y="89"/>
                    <a:pt x="263" y="89"/>
                  </a:cubicBezTo>
                  <a:cubicBezTo>
                    <a:pt x="262" y="90"/>
                    <a:pt x="262" y="92"/>
                    <a:pt x="261" y="93"/>
                  </a:cubicBezTo>
                  <a:cubicBezTo>
                    <a:pt x="261" y="93"/>
                    <a:pt x="261" y="93"/>
                    <a:pt x="261" y="93"/>
                  </a:cubicBezTo>
                  <a:cubicBezTo>
                    <a:pt x="261" y="94"/>
                    <a:pt x="261" y="94"/>
                    <a:pt x="260" y="95"/>
                  </a:cubicBezTo>
                  <a:cubicBezTo>
                    <a:pt x="260" y="95"/>
                    <a:pt x="260" y="95"/>
                    <a:pt x="260" y="95"/>
                  </a:cubicBezTo>
                  <a:cubicBezTo>
                    <a:pt x="259" y="96"/>
                    <a:pt x="258" y="98"/>
                    <a:pt x="257" y="100"/>
                  </a:cubicBezTo>
                  <a:cubicBezTo>
                    <a:pt x="257" y="100"/>
                    <a:pt x="257" y="100"/>
                    <a:pt x="256" y="100"/>
                  </a:cubicBezTo>
                  <a:cubicBezTo>
                    <a:pt x="256" y="100"/>
                    <a:pt x="256" y="101"/>
                    <a:pt x="256" y="101"/>
                  </a:cubicBezTo>
                  <a:cubicBezTo>
                    <a:pt x="256" y="101"/>
                    <a:pt x="255" y="101"/>
                    <a:pt x="255" y="101"/>
                  </a:cubicBezTo>
                  <a:cubicBezTo>
                    <a:pt x="254" y="102"/>
                    <a:pt x="253" y="103"/>
                    <a:pt x="252" y="104"/>
                  </a:cubicBezTo>
                  <a:cubicBezTo>
                    <a:pt x="252" y="104"/>
                    <a:pt x="252" y="104"/>
                    <a:pt x="252" y="104"/>
                  </a:cubicBezTo>
                  <a:cubicBezTo>
                    <a:pt x="252" y="105"/>
                    <a:pt x="251" y="105"/>
                    <a:pt x="251" y="105"/>
                  </a:cubicBezTo>
                  <a:cubicBezTo>
                    <a:pt x="251" y="105"/>
                    <a:pt x="251" y="105"/>
                    <a:pt x="251" y="105"/>
                  </a:cubicBezTo>
                  <a:cubicBezTo>
                    <a:pt x="250" y="106"/>
                    <a:pt x="250" y="106"/>
                    <a:pt x="250" y="106"/>
                  </a:cubicBezTo>
                  <a:cubicBezTo>
                    <a:pt x="248" y="108"/>
                    <a:pt x="245" y="109"/>
                    <a:pt x="243" y="110"/>
                  </a:cubicBezTo>
                  <a:lnTo>
                    <a:pt x="243" y="111"/>
                  </a:lnTo>
                  <a:cubicBezTo>
                    <a:pt x="243" y="111"/>
                    <a:pt x="242" y="111"/>
                    <a:pt x="241" y="111"/>
                  </a:cubicBezTo>
                  <a:cubicBezTo>
                    <a:pt x="241" y="111"/>
                    <a:pt x="241" y="111"/>
                    <a:pt x="241" y="112"/>
                  </a:cubicBezTo>
                  <a:cubicBezTo>
                    <a:pt x="240" y="112"/>
                    <a:pt x="240" y="112"/>
                    <a:pt x="240" y="112"/>
                  </a:cubicBezTo>
                  <a:cubicBezTo>
                    <a:pt x="239" y="112"/>
                    <a:pt x="239" y="112"/>
                    <a:pt x="239" y="112"/>
                  </a:cubicBezTo>
                  <a:cubicBezTo>
                    <a:pt x="239" y="112"/>
                    <a:pt x="238" y="113"/>
                    <a:pt x="237" y="113"/>
                  </a:cubicBezTo>
                  <a:cubicBezTo>
                    <a:pt x="237" y="113"/>
                    <a:pt x="237" y="113"/>
                    <a:pt x="237" y="113"/>
                  </a:cubicBezTo>
                  <a:cubicBezTo>
                    <a:pt x="237" y="113"/>
                    <a:pt x="236" y="113"/>
                    <a:pt x="235" y="113"/>
                  </a:cubicBezTo>
                  <a:cubicBezTo>
                    <a:pt x="235" y="113"/>
                    <a:pt x="235" y="114"/>
                    <a:pt x="235" y="114"/>
                  </a:cubicBezTo>
                  <a:cubicBezTo>
                    <a:pt x="234" y="114"/>
                    <a:pt x="234" y="114"/>
                    <a:pt x="234" y="114"/>
                  </a:cubicBezTo>
                  <a:cubicBezTo>
                    <a:pt x="233" y="114"/>
                    <a:pt x="233" y="114"/>
                    <a:pt x="233" y="114"/>
                  </a:cubicBezTo>
                  <a:cubicBezTo>
                    <a:pt x="232" y="114"/>
                    <a:pt x="232" y="114"/>
                    <a:pt x="231" y="114"/>
                  </a:cubicBezTo>
                  <a:cubicBezTo>
                    <a:pt x="230" y="115"/>
                    <a:pt x="230" y="115"/>
                    <a:pt x="229" y="115"/>
                  </a:cubicBezTo>
                  <a:cubicBezTo>
                    <a:pt x="229" y="115"/>
                    <a:pt x="229" y="115"/>
                    <a:pt x="228" y="115"/>
                  </a:cubicBezTo>
                  <a:cubicBezTo>
                    <a:pt x="228" y="115"/>
                    <a:pt x="228" y="115"/>
                    <a:pt x="227" y="115"/>
                  </a:cubicBezTo>
                  <a:cubicBezTo>
                    <a:pt x="227" y="115"/>
                    <a:pt x="227" y="115"/>
                    <a:pt x="226" y="115"/>
                  </a:cubicBezTo>
                  <a:cubicBezTo>
                    <a:pt x="226" y="115"/>
                    <a:pt x="225" y="115"/>
                    <a:pt x="225" y="115"/>
                  </a:cubicBezTo>
                  <a:cubicBezTo>
                    <a:pt x="225" y="115"/>
                    <a:pt x="224" y="115"/>
                    <a:pt x="224" y="115"/>
                  </a:cubicBezTo>
                  <a:cubicBezTo>
                    <a:pt x="224" y="115"/>
                    <a:pt x="223" y="115"/>
                    <a:pt x="223" y="115"/>
                  </a:cubicBezTo>
                  <a:cubicBezTo>
                    <a:pt x="222" y="115"/>
                    <a:pt x="222" y="115"/>
                    <a:pt x="222" y="115"/>
                  </a:cubicBezTo>
                  <a:cubicBezTo>
                    <a:pt x="222" y="115"/>
                    <a:pt x="221" y="115"/>
                    <a:pt x="221" y="115"/>
                  </a:cubicBezTo>
                  <a:cubicBezTo>
                    <a:pt x="221" y="115"/>
                    <a:pt x="220" y="115"/>
                    <a:pt x="220" y="115"/>
                  </a:cubicBezTo>
                  <a:cubicBezTo>
                    <a:pt x="220" y="115"/>
                    <a:pt x="219" y="115"/>
                    <a:pt x="218" y="115"/>
                  </a:cubicBezTo>
                  <a:cubicBezTo>
                    <a:pt x="216" y="114"/>
                    <a:pt x="213" y="114"/>
                    <a:pt x="211" y="113"/>
                  </a:cubicBezTo>
                  <a:cubicBezTo>
                    <a:pt x="210" y="113"/>
                    <a:pt x="210" y="113"/>
                    <a:pt x="209" y="112"/>
                  </a:cubicBezTo>
                  <a:cubicBezTo>
                    <a:pt x="209" y="112"/>
                    <a:pt x="209" y="112"/>
                    <a:pt x="209" y="112"/>
                  </a:cubicBezTo>
                  <a:cubicBezTo>
                    <a:pt x="209" y="112"/>
                    <a:pt x="208" y="112"/>
                    <a:pt x="208" y="112"/>
                  </a:cubicBezTo>
                  <a:cubicBezTo>
                    <a:pt x="208" y="112"/>
                    <a:pt x="208" y="112"/>
                    <a:pt x="208" y="112"/>
                  </a:cubicBezTo>
                  <a:cubicBezTo>
                    <a:pt x="206" y="111"/>
                    <a:pt x="205" y="110"/>
                    <a:pt x="204" y="110"/>
                  </a:cubicBezTo>
                  <a:cubicBezTo>
                    <a:pt x="204" y="110"/>
                    <a:pt x="204" y="110"/>
                    <a:pt x="203" y="110"/>
                  </a:cubicBezTo>
                  <a:cubicBezTo>
                    <a:pt x="203" y="109"/>
                    <a:pt x="203" y="109"/>
                    <a:pt x="202" y="109"/>
                  </a:cubicBezTo>
                  <a:cubicBezTo>
                    <a:pt x="202" y="109"/>
                    <a:pt x="202" y="109"/>
                    <a:pt x="202" y="109"/>
                  </a:cubicBezTo>
                  <a:cubicBezTo>
                    <a:pt x="200" y="108"/>
                    <a:pt x="199" y="107"/>
                    <a:pt x="197" y="105"/>
                  </a:cubicBezTo>
                  <a:cubicBezTo>
                    <a:pt x="197" y="105"/>
                    <a:pt x="197" y="105"/>
                    <a:pt x="197" y="105"/>
                  </a:cubicBezTo>
                  <a:cubicBezTo>
                    <a:pt x="197" y="105"/>
                    <a:pt x="196" y="104"/>
                    <a:pt x="196" y="104"/>
                  </a:cubicBezTo>
                  <a:cubicBezTo>
                    <a:pt x="196" y="104"/>
                    <a:pt x="196" y="104"/>
                    <a:pt x="196" y="104"/>
                  </a:cubicBezTo>
                  <a:cubicBezTo>
                    <a:pt x="195" y="103"/>
                    <a:pt x="194" y="102"/>
                    <a:pt x="193" y="101"/>
                  </a:cubicBezTo>
                  <a:cubicBezTo>
                    <a:pt x="192" y="101"/>
                    <a:pt x="192" y="101"/>
                    <a:pt x="192" y="101"/>
                  </a:cubicBezTo>
                  <a:cubicBezTo>
                    <a:pt x="192" y="100"/>
                    <a:pt x="192" y="100"/>
                    <a:pt x="191" y="100"/>
                  </a:cubicBezTo>
                  <a:cubicBezTo>
                    <a:pt x="191" y="100"/>
                    <a:pt x="191" y="99"/>
                    <a:pt x="191" y="99"/>
                  </a:cubicBezTo>
                  <a:cubicBezTo>
                    <a:pt x="191" y="99"/>
                    <a:pt x="191" y="99"/>
                    <a:pt x="190" y="98"/>
                  </a:cubicBezTo>
                  <a:cubicBezTo>
                    <a:pt x="188" y="96"/>
                    <a:pt x="187" y="93"/>
                    <a:pt x="186" y="90"/>
                  </a:cubicBezTo>
                  <a:cubicBezTo>
                    <a:pt x="185" y="90"/>
                    <a:pt x="185" y="90"/>
                    <a:pt x="185" y="89"/>
                  </a:cubicBezTo>
                  <a:cubicBezTo>
                    <a:pt x="185" y="89"/>
                    <a:pt x="185" y="89"/>
                    <a:pt x="185" y="88"/>
                  </a:cubicBezTo>
                  <a:cubicBezTo>
                    <a:pt x="185" y="88"/>
                    <a:pt x="185" y="88"/>
                    <a:pt x="185" y="88"/>
                  </a:cubicBezTo>
                  <a:cubicBezTo>
                    <a:pt x="184" y="87"/>
                    <a:pt x="184" y="87"/>
                    <a:pt x="184" y="86"/>
                  </a:cubicBezTo>
                  <a:cubicBezTo>
                    <a:pt x="184" y="86"/>
                    <a:pt x="184" y="86"/>
                    <a:pt x="184" y="86"/>
                  </a:cubicBezTo>
                  <a:cubicBezTo>
                    <a:pt x="184" y="85"/>
                    <a:pt x="184" y="85"/>
                    <a:pt x="183" y="84"/>
                  </a:cubicBezTo>
                  <a:cubicBezTo>
                    <a:pt x="183" y="84"/>
                    <a:pt x="183" y="84"/>
                    <a:pt x="183" y="84"/>
                  </a:cubicBezTo>
                  <a:cubicBezTo>
                    <a:pt x="183" y="83"/>
                    <a:pt x="183" y="83"/>
                    <a:pt x="183" y="82"/>
                  </a:cubicBezTo>
                  <a:cubicBezTo>
                    <a:pt x="183" y="82"/>
                    <a:pt x="183" y="82"/>
                    <a:pt x="183" y="82"/>
                  </a:cubicBezTo>
                  <a:cubicBezTo>
                    <a:pt x="183" y="81"/>
                    <a:pt x="182" y="80"/>
                    <a:pt x="182" y="80"/>
                  </a:cubicBezTo>
                  <a:cubicBezTo>
                    <a:pt x="182" y="79"/>
                    <a:pt x="182" y="78"/>
                    <a:pt x="182" y="78"/>
                  </a:cubicBezTo>
                  <a:cubicBezTo>
                    <a:pt x="182" y="78"/>
                    <a:pt x="182" y="77"/>
                    <a:pt x="182" y="77"/>
                  </a:cubicBezTo>
                  <a:cubicBezTo>
                    <a:pt x="182" y="77"/>
                    <a:pt x="182" y="76"/>
                    <a:pt x="182" y="76"/>
                  </a:cubicBezTo>
                  <a:cubicBezTo>
                    <a:pt x="182" y="76"/>
                    <a:pt x="182" y="75"/>
                    <a:pt x="182" y="75"/>
                  </a:cubicBezTo>
                  <a:cubicBezTo>
                    <a:pt x="182" y="74"/>
                    <a:pt x="182" y="74"/>
                    <a:pt x="182" y="73"/>
                  </a:cubicBezTo>
                  <a:cubicBezTo>
                    <a:pt x="182" y="73"/>
                    <a:pt x="182" y="73"/>
                    <a:pt x="182" y="73"/>
                  </a:cubicBezTo>
                  <a:cubicBezTo>
                    <a:pt x="182" y="72"/>
                    <a:pt x="182" y="72"/>
                    <a:pt x="182" y="71"/>
                  </a:cubicBezTo>
                  <a:cubicBezTo>
                    <a:pt x="182" y="71"/>
                    <a:pt x="182" y="71"/>
                    <a:pt x="182" y="71"/>
                  </a:cubicBezTo>
                  <a:cubicBezTo>
                    <a:pt x="182" y="70"/>
                    <a:pt x="182" y="70"/>
                    <a:pt x="182" y="69"/>
                  </a:cubicBezTo>
                  <a:cubicBezTo>
                    <a:pt x="182" y="69"/>
                    <a:pt x="182" y="69"/>
                    <a:pt x="182" y="69"/>
                  </a:cubicBezTo>
                  <a:cubicBezTo>
                    <a:pt x="182" y="68"/>
                    <a:pt x="182" y="68"/>
                    <a:pt x="182" y="67"/>
                  </a:cubicBezTo>
                  <a:cubicBezTo>
                    <a:pt x="182" y="67"/>
                    <a:pt x="182" y="67"/>
                    <a:pt x="182" y="67"/>
                  </a:cubicBezTo>
                  <a:cubicBezTo>
                    <a:pt x="183" y="64"/>
                    <a:pt x="183" y="62"/>
                    <a:pt x="184" y="59"/>
                  </a:cubicBezTo>
                  <a:cubicBezTo>
                    <a:pt x="184" y="59"/>
                    <a:pt x="184" y="58"/>
                    <a:pt x="184" y="58"/>
                  </a:cubicBezTo>
                  <a:cubicBezTo>
                    <a:pt x="184" y="58"/>
                    <a:pt x="184" y="58"/>
                    <a:pt x="185" y="58"/>
                  </a:cubicBezTo>
                  <a:cubicBezTo>
                    <a:pt x="185" y="57"/>
                    <a:pt x="185" y="57"/>
                    <a:pt x="185" y="56"/>
                  </a:cubicBezTo>
                  <a:cubicBezTo>
                    <a:pt x="185" y="56"/>
                    <a:pt x="185" y="56"/>
                    <a:pt x="185" y="56"/>
                  </a:cubicBezTo>
                  <a:cubicBezTo>
                    <a:pt x="186" y="55"/>
                    <a:pt x="186" y="54"/>
                    <a:pt x="187" y="52"/>
                  </a:cubicBezTo>
                  <a:cubicBezTo>
                    <a:pt x="187" y="52"/>
                    <a:pt x="187" y="52"/>
                    <a:pt x="187" y="52"/>
                  </a:cubicBezTo>
                  <a:cubicBezTo>
                    <a:pt x="187" y="52"/>
                    <a:pt x="188" y="51"/>
                    <a:pt x="188" y="51"/>
                  </a:cubicBezTo>
                  <a:cubicBezTo>
                    <a:pt x="188" y="51"/>
                    <a:pt x="188" y="51"/>
                    <a:pt x="188" y="51"/>
                  </a:cubicBezTo>
                  <a:cubicBezTo>
                    <a:pt x="189" y="49"/>
                    <a:pt x="190" y="47"/>
                    <a:pt x="192" y="46"/>
                  </a:cubicBezTo>
                  <a:cubicBezTo>
                    <a:pt x="192" y="46"/>
                    <a:pt x="192" y="46"/>
                    <a:pt x="192" y="46"/>
                  </a:cubicBezTo>
                  <a:cubicBezTo>
                    <a:pt x="192" y="45"/>
                    <a:pt x="192" y="45"/>
                    <a:pt x="193" y="44"/>
                  </a:cubicBezTo>
                  <a:cubicBezTo>
                    <a:pt x="193" y="44"/>
                    <a:pt x="193" y="44"/>
                    <a:pt x="193" y="44"/>
                  </a:cubicBezTo>
                  <a:cubicBezTo>
                    <a:pt x="194" y="43"/>
                    <a:pt x="195" y="42"/>
                    <a:pt x="196" y="41"/>
                  </a:cubicBezTo>
                  <a:cubicBezTo>
                    <a:pt x="196" y="41"/>
                    <a:pt x="196" y="41"/>
                    <a:pt x="196" y="41"/>
                  </a:cubicBezTo>
                  <a:cubicBezTo>
                    <a:pt x="196" y="41"/>
                    <a:pt x="197" y="40"/>
                    <a:pt x="197" y="40"/>
                  </a:cubicBezTo>
                  <a:cubicBezTo>
                    <a:pt x="197" y="40"/>
                    <a:pt x="197" y="40"/>
                    <a:pt x="197" y="40"/>
                  </a:cubicBezTo>
                  <a:cubicBezTo>
                    <a:pt x="198" y="40"/>
                    <a:pt x="198" y="39"/>
                    <a:pt x="198" y="39"/>
                  </a:cubicBezTo>
                  <a:cubicBezTo>
                    <a:pt x="201" y="37"/>
                    <a:pt x="203" y="36"/>
                    <a:pt x="205" y="35"/>
                  </a:cubicBezTo>
                  <a:cubicBezTo>
                    <a:pt x="206" y="35"/>
                    <a:pt x="206" y="34"/>
                    <a:pt x="207" y="34"/>
                  </a:cubicBezTo>
                  <a:cubicBezTo>
                    <a:pt x="207" y="34"/>
                    <a:pt x="207" y="34"/>
                    <a:pt x="207" y="34"/>
                  </a:cubicBezTo>
                  <a:cubicBezTo>
                    <a:pt x="208" y="34"/>
                    <a:pt x="208" y="34"/>
                    <a:pt x="208" y="33"/>
                  </a:cubicBezTo>
                  <a:cubicBezTo>
                    <a:pt x="209" y="33"/>
                    <a:pt x="209" y="33"/>
                    <a:pt x="209" y="33"/>
                  </a:cubicBezTo>
                  <a:cubicBezTo>
                    <a:pt x="210" y="33"/>
                    <a:pt x="210" y="33"/>
                    <a:pt x="211" y="33"/>
                  </a:cubicBezTo>
                  <a:cubicBezTo>
                    <a:pt x="211" y="33"/>
                    <a:pt x="211" y="33"/>
                    <a:pt x="211" y="33"/>
                  </a:cubicBezTo>
                  <a:cubicBezTo>
                    <a:pt x="211" y="32"/>
                    <a:pt x="212" y="32"/>
                    <a:pt x="213" y="32"/>
                  </a:cubicBezTo>
                  <a:cubicBezTo>
                    <a:pt x="213" y="32"/>
                    <a:pt x="213" y="32"/>
                    <a:pt x="213" y="32"/>
                  </a:cubicBezTo>
                  <a:cubicBezTo>
                    <a:pt x="214" y="32"/>
                    <a:pt x="214" y="32"/>
                    <a:pt x="215" y="31"/>
                  </a:cubicBezTo>
                  <a:cubicBezTo>
                    <a:pt x="215" y="31"/>
                    <a:pt x="215" y="31"/>
                    <a:pt x="215" y="31"/>
                  </a:cubicBezTo>
                  <a:cubicBezTo>
                    <a:pt x="216" y="31"/>
                    <a:pt x="216" y="31"/>
                    <a:pt x="217" y="31"/>
                  </a:cubicBezTo>
                  <a:cubicBezTo>
                    <a:pt x="218" y="31"/>
                    <a:pt x="218" y="31"/>
                    <a:pt x="219" y="31"/>
                  </a:cubicBezTo>
                  <a:cubicBezTo>
                    <a:pt x="219" y="31"/>
                    <a:pt x="219" y="31"/>
                    <a:pt x="220" y="31"/>
                  </a:cubicBezTo>
                  <a:cubicBezTo>
                    <a:pt x="220" y="31"/>
                    <a:pt x="221" y="31"/>
                    <a:pt x="221" y="31"/>
                  </a:cubicBezTo>
                  <a:cubicBezTo>
                    <a:pt x="221" y="31"/>
                    <a:pt x="221" y="30"/>
                    <a:pt x="222" y="30"/>
                  </a:cubicBezTo>
                  <a:cubicBezTo>
                    <a:pt x="222" y="30"/>
                    <a:pt x="223" y="30"/>
                    <a:pt x="224" y="30"/>
                  </a:cubicBezTo>
                  <a:cubicBezTo>
                    <a:pt x="224" y="30"/>
                    <a:pt x="224" y="30"/>
                    <a:pt x="224" y="30"/>
                  </a:cubicBezTo>
                  <a:cubicBezTo>
                    <a:pt x="224" y="30"/>
                    <a:pt x="225" y="30"/>
                    <a:pt x="225" y="30"/>
                  </a:cubicBezTo>
                  <a:cubicBezTo>
                    <a:pt x="226" y="30"/>
                    <a:pt x="226" y="30"/>
                    <a:pt x="226" y="30"/>
                  </a:cubicBezTo>
                  <a:cubicBezTo>
                    <a:pt x="227" y="30"/>
                    <a:pt x="227" y="30"/>
                    <a:pt x="227" y="31"/>
                  </a:cubicBezTo>
                  <a:cubicBezTo>
                    <a:pt x="228" y="31"/>
                    <a:pt x="228" y="31"/>
                    <a:pt x="228" y="31"/>
                  </a:cubicBezTo>
                  <a:cubicBezTo>
                    <a:pt x="229" y="31"/>
                    <a:pt x="229" y="31"/>
                    <a:pt x="230" y="31"/>
                  </a:cubicBezTo>
                  <a:cubicBezTo>
                    <a:pt x="232" y="31"/>
                    <a:pt x="235" y="32"/>
                    <a:pt x="237" y="33"/>
                  </a:cubicBezTo>
                  <a:cubicBezTo>
                    <a:pt x="238" y="33"/>
                    <a:pt x="238" y="33"/>
                    <a:pt x="239" y="33"/>
                  </a:cubicBezTo>
                  <a:cubicBezTo>
                    <a:pt x="239" y="33"/>
                    <a:pt x="239" y="33"/>
                    <a:pt x="239" y="33"/>
                  </a:cubicBezTo>
                  <a:cubicBezTo>
                    <a:pt x="239" y="33"/>
                    <a:pt x="240" y="33"/>
                    <a:pt x="240" y="34"/>
                  </a:cubicBezTo>
                  <a:cubicBezTo>
                    <a:pt x="240" y="34"/>
                    <a:pt x="240" y="34"/>
                    <a:pt x="240" y="34"/>
                  </a:cubicBezTo>
                  <a:cubicBezTo>
                    <a:pt x="242" y="34"/>
                    <a:pt x="243" y="35"/>
                    <a:pt x="245" y="36"/>
                  </a:cubicBezTo>
                  <a:cubicBezTo>
                    <a:pt x="245" y="36"/>
                    <a:pt x="245" y="36"/>
                    <a:pt x="245" y="36"/>
                  </a:cubicBezTo>
                  <a:cubicBezTo>
                    <a:pt x="245" y="36"/>
                    <a:pt x="246" y="36"/>
                    <a:pt x="246" y="36"/>
                  </a:cubicBezTo>
                  <a:cubicBezTo>
                    <a:pt x="246" y="37"/>
                    <a:pt x="246" y="37"/>
                    <a:pt x="246" y="37"/>
                  </a:cubicBezTo>
                  <a:cubicBezTo>
                    <a:pt x="248" y="38"/>
                    <a:pt x="250" y="39"/>
                    <a:pt x="251" y="40"/>
                  </a:cubicBezTo>
                  <a:cubicBezTo>
                    <a:pt x="251" y="40"/>
                    <a:pt x="251" y="40"/>
                    <a:pt x="251" y="40"/>
                  </a:cubicBezTo>
                  <a:cubicBezTo>
                    <a:pt x="252" y="41"/>
                    <a:pt x="252" y="41"/>
                    <a:pt x="252" y="41"/>
                  </a:cubicBezTo>
                  <a:cubicBezTo>
                    <a:pt x="252" y="41"/>
                    <a:pt x="252" y="41"/>
                    <a:pt x="252" y="41"/>
                  </a:cubicBezTo>
                  <a:cubicBezTo>
                    <a:pt x="254" y="42"/>
                    <a:pt x="255" y="43"/>
                    <a:pt x="256" y="45"/>
                  </a:cubicBezTo>
                  <a:cubicBezTo>
                    <a:pt x="256" y="45"/>
                    <a:pt x="256" y="45"/>
                    <a:pt x="256" y="45"/>
                  </a:cubicBezTo>
                  <a:cubicBezTo>
                    <a:pt x="256" y="45"/>
                    <a:pt x="256" y="45"/>
                    <a:pt x="257" y="46"/>
                  </a:cubicBezTo>
                  <a:cubicBezTo>
                    <a:pt x="257" y="46"/>
                    <a:pt x="257" y="46"/>
                    <a:pt x="257" y="46"/>
                  </a:cubicBezTo>
                  <a:cubicBezTo>
                    <a:pt x="257" y="46"/>
                    <a:pt x="257" y="47"/>
                    <a:pt x="258" y="47"/>
                  </a:cubicBezTo>
                  <a:cubicBezTo>
                    <a:pt x="259" y="49"/>
                    <a:pt x="261" y="51"/>
                    <a:pt x="262" y="54"/>
                  </a:cubicBezTo>
                  <a:cubicBezTo>
                    <a:pt x="262" y="54"/>
                    <a:pt x="262" y="55"/>
                    <a:pt x="263" y="55"/>
                  </a:cubicBezTo>
                  <a:cubicBezTo>
                    <a:pt x="263" y="56"/>
                    <a:pt x="263" y="56"/>
                    <a:pt x="263" y="56"/>
                  </a:cubicBezTo>
                  <a:cubicBezTo>
                    <a:pt x="263" y="56"/>
                    <a:pt x="263" y="57"/>
                    <a:pt x="263" y="57"/>
                  </a:cubicBezTo>
                  <a:cubicBezTo>
                    <a:pt x="263" y="57"/>
                    <a:pt x="264" y="58"/>
                    <a:pt x="264" y="58"/>
                  </a:cubicBezTo>
                  <a:cubicBezTo>
                    <a:pt x="264" y="58"/>
                    <a:pt x="264" y="59"/>
                    <a:pt x="264" y="59"/>
                  </a:cubicBezTo>
                  <a:cubicBezTo>
                    <a:pt x="264" y="59"/>
                    <a:pt x="264" y="59"/>
                    <a:pt x="264" y="60"/>
                  </a:cubicBezTo>
                  <a:cubicBezTo>
                    <a:pt x="264" y="60"/>
                    <a:pt x="265" y="61"/>
                    <a:pt x="265" y="61"/>
                  </a:cubicBezTo>
                  <a:lnTo>
                    <a:pt x="265" y="62"/>
                  </a:lnTo>
                  <a:cubicBezTo>
                    <a:pt x="265" y="62"/>
                    <a:pt x="265" y="63"/>
                    <a:pt x="265" y="63"/>
                  </a:cubicBezTo>
                  <a:cubicBezTo>
                    <a:pt x="265" y="63"/>
                    <a:pt x="265" y="64"/>
                    <a:pt x="265" y="64"/>
                  </a:cubicBezTo>
                  <a:cubicBezTo>
                    <a:pt x="266" y="64"/>
                    <a:pt x="266" y="65"/>
                    <a:pt x="266" y="66"/>
                  </a:cubicBezTo>
                  <a:cubicBezTo>
                    <a:pt x="266" y="66"/>
                    <a:pt x="266" y="67"/>
                    <a:pt x="266" y="68"/>
                  </a:cubicBezTo>
                  <a:close/>
                  <a:moveTo>
                    <a:pt x="297" y="73"/>
                  </a:moveTo>
                  <a:lnTo>
                    <a:pt x="293" y="49"/>
                  </a:lnTo>
                  <a:lnTo>
                    <a:pt x="279" y="51"/>
                  </a:lnTo>
                  <a:cubicBezTo>
                    <a:pt x="276" y="44"/>
                    <a:pt x="272" y="38"/>
                    <a:pt x="268" y="33"/>
                  </a:cubicBezTo>
                  <a:lnTo>
                    <a:pt x="276" y="21"/>
                  </a:lnTo>
                  <a:lnTo>
                    <a:pt x="256" y="7"/>
                  </a:lnTo>
                  <a:lnTo>
                    <a:pt x="247" y="19"/>
                  </a:lnTo>
                  <a:cubicBezTo>
                    <a:pt x="241" y="16"/>
                    <a:pt x="234" y="14"/>
                    <a:pt x="227" y="14"/>
                  </a:cubicBezTo>
                  <a:lnTo>
                    <a:pt x="225" y="0"/>
                  </a:lnTo>
                  <a:lnTo>
                    <a:pt x="200" y="4"/>
                  </a:lnTo>
                  <a:lnTo>
                    <a:pt x="202" y="18"/>
                  </a:lnTo>
                  <a:cubicBezTo>
                    <a:pt x="196" y="21"/>
                    <a:pt x="190" y="24"/>
                    <a:pt x="185" y="29"/>
                  </a:cubicBezTo>
                  <a:lnTo>
                    <a:pt x="173" y="21"/>
                  </a:lnTo>
                  <a:lnTo>
                    <a:pt x="158" y="41"/>
                  </a:lnTo>
                  <a:lnTo>
                    <a:pt x="170" y="49"/>
                  </a:lnTo>
                  <a:cubicBezTo>
                    <a:pt x="167" y="56"/>
                    <a:pt x="166" y="63"/>
                    <a:pt x="165" y="70"/>
                  </a:cubicBezTo>
                  <a:lnTo>
                    <a:pt x="151" y="72"/>
                  </a:lnTo>
                  <a:lnTo>
                    <a:pt x="155" y="97"/>
                  </a:lnTo>
                  <a:lnTo>
                    <a:pt x="169" y="94"/>
                  </a:lnTo>
                  <a:cubicBezTo>
                    <a:pt x="172" y="101"/>
                    <a:pt x="176" y="107"/>
                    <a:pt x="180" y="112"/>
                  </a:cubicBezTo>
                  <a:lnTo>
                    <a:pt x="172" y="124"/>
                  </a:lnTo>
                  <a:lnTo>
                    <a:pt x="192" y="139"/>
                  </a:lnTo>
                  <a:lnTo>
                    <a:pt x="201" y="127"/>
                  </a:lnTo>
                  <a:cubicBezTo>
                    <a:pt x="207" y="130"/>
                    <a:pt x="214" y="131"/>
                    <a:pt x="221" y="132"/>
                  </a:cubicBezTo>
                  <a:lnTo>
                    <a:pt x="224" y="146"/>
                  </a:lnTo>
                  <a:lnTo>
                    <a:pt x="248" y="142"/>
                  </a:lnTo>
                  <a:lnTo>
                    <a:pt x="246" y="127"/>
                  </a:lnTo>
                  <a:cubicBezTo>
                    <a:pt x="252" y="125"/>
                    <a:pt x="258" y="121"/>
                    <a:pt x="264" y="116"/>
                  </a:cubicBezTo>
                  <a:lnTo>
                    <a:pt x="275" y="125"/>
                  </a:lnTo>
                  <a:lnTo>
                    <a:pt x="290" y="104"/>
                  </a:lnTo>
                  <a:lnTo>
                    <a:pt x="278" y="96"/>
                  </a:lnTo>
                  <a:cubicBezTo>
                    <a:pt x="281" y="90"/>
                    <a:pt x="283" y="83"/>
                    <a:pt x="283" y="76"/>
                  </a:cubicBezTo>
                  <a:lnTo>
                    <a:pt x="297" y="73"/>
                  </a:lnTo>
                  <a:close/>
                  <a:moveTo>
                    <a:pt x="205" y="245"/>
                  </a:moveTo>
                  <a:cubicBezTo>
                    <a:pt x="205" y="246"/>
                    <a:pt x="205" y="246"/>
                    <a:pt x="205" y="246"/>
                  </a:cubicBezTo>
                  <a:cubicBezTo>
                    <a:pt x="205" y="247"/>
                    <a:pt x="205" y="248"/>
                    <a:pt x="204" y="249"/>
                  </a:cubicBezTo>
                  <a:cubicBezTo>
                    <a:pt x="204" y="249"/>
                    <a:pt x="204" y="250"/>
                    <a:pt x="204" y="250"/>
                  </a:cubicBezTo>
                  <a:cubicBezTo>
                    <a:pt x="204" y="251"/>
                    <a:pt x="204" y="252"/>
                    <a:pt x="203" y="253"/>
                  </a:cubicBezTo>
                  <a:cubicBezTo>
                    <a:pt x="203" y="253"/>
                    <a:pt x="203" y="254"/>
                    <a:pt x="203" y="254"/>
                  </a:cubicBezTo>
                  <a:cubicBezTo>
                    <a:pt x="203" y="255"/>
                    <a:pt x="203" y="256"/>
                    <a:pt x="203" y="257"/>
                  </a:cubicBezTo>
                  <a:cubicBezTo>
                    <a:pt x="202" y="257"/>
                    <a:pt x="202" y="257"/>
                    <a:pt x="202" y="258"/>
                  </a:cubicBezTo>
                  <a:cubicBezTo>
                    <a:pt x="202" y="258"/>
                    <a:pt x="202" y="259"/>
                    <a:pt x="202" y="260"/>
                  </a:cubicBezTo>
                  <a:cubicBezTo>
                    <a:pt x="201" y="260"/>
                    <a:pt x="201" y="261"/>
                    <a:pt x="201" y="261"/>
                  </a:cubicBezTo>
                  <a:cubicBezTo>
                    <a:pt x="199" y="266"/>
                    <a:pt x="197" y="272"/>
                    <a:pt x="194" y="276"/>
                  </a:cubicBezTo>
                  <a:cubicBezTo>
                    <a:pt x="193" y="277"/>
                    <a:pt x="193" y="278"/>
                    <a:pt x="192" y="278"/>
                  </a:cubicBezTo>
                  <a:cubicBezTo>
                    <a:pt x="192" y="279"/>
                    <a:pt x="192" y="279"/>
                    <a:pt x="192" y="279"/>
                  </a:cubicBezTo>
                  <a:cubicBezTo>
                    <a:pt x="191" y="280"/>
                    <a:pt x="191" y="280"/>
                    <a:pt x="190" y="281"/>
                  </a:cubicBezTo>
                  <a:cubicBezTo>
                    <a:pt x="190" y="281"/>
                    <a:pt x="190" y="281"/>
                    <a:pt x="190" y="281"/>
                  </a:cubicBezTo>
                  <a:cubicBezTo>
                    <a:pt x="189" y="283"/>
                    <a:pt x="187" y="285"/>
                    <a:pt x="185" y="287"/>
                  </a:cubicBezTo>
                  <a:cubicBezTo>
                    <a:pt x="185" y="287"/>
                    <a:pt x="185" y="287"/>
                    <a:pt x="185" y="287"/>
                  </a:cubicBezTo>
                  <a:cubicBezTo>
                    <a:pt x="184" y="288"/>
                    <a:pt x="184" y="289"/>
                    <a:pt x="183" y="289"/>
                  </a:cubicBezTo>
                  <a:cubicBezTo>
                    <a:pt x="183" y="289"/>
                    <a:pt x="183" y="290"/>
                    <a:pt x="183" y="290"/>
                  </a:cubicBezTo>
                  <a:cubicBezTo>
                    <a:pt x="180" y="292"/>
                    <a:pt x="177" y="294"/>
                    <a:pt x="174" y="296"/>
                  </a:cubicBezTo>
                  <a:cubicBezTo>
                    <a:pt x="174" y="297"/>
                    <a:pt x="174" y="297"/>
                    <a:pt x="174" y="297"/>
                  </a:cubicBezTo>
                  <a:cubicBezTo>
                    <a:pt x="173" y="297"/>
                    <a:pt x="173" y="298"/>
                    <a:pt x="172" y="298"/>
                  </a:cubicBezTo>
                  <a:cubicBezTo>
                    <a:pt x="172" y="298"/>
                    <a:pt x="172" y="298"/>
                    <a:pt x="172" y="298"/>
                  </a:cubicBezTo>
                  <a:cubicBezTo>
                    <a:pt x="169" y="300"/>
                    <a:pt x="167" y="301"/>
                    <a:pt x="165" y="302"/>
                  </a:cubicBezTo>
                  <a:cubicBezTo>
                    <a:pt x="165" y="303"/>
                    <a:pt x="165" y="303"/>
                    <a:pt x="164" y="303"/>
                  </a:cubicBezTo>
                  <a:cubicBezTo>
                    <a:pt x="164" y="303"/>
                    <a:pt x="163" y="303"/>
                    <a:pt x="162" y="304"/>
                  </a:cubicBezTo>
                  <a:cubicBezTo>
                    <a:pt x="162" y="304"/>
                    <a:pt x="162" y="304"/>
                    <a:pt x="162" y="304"/>
                  </a:cubicBezTo>
                  <a:cubicBezTo>
                    <a:pt x="161" y="304"/>
                    <a:pt x="160" y="305"/>
                    <a:pt x="159" y="305"/>
                  </a:cubicBezTo>
                  <a:cubicBezTo>
                    <a:pt x="155" y="307"/>
                    <a:pt x="151" y="308"/>
                    <a:pt x="146" y="309"/>
                  </a:cubicBezTo>
                  <a:cubicBezTo>
                    <a:pt x="145" y="309"/>
                    <a:pt x="144" y="310"/>
                    <a:pt x="143" y="310"/>
                  </a:cubicBezTo>
                  <a:cubicBezTo>
                    <a:pt x="143" y="310"/>
                    <a:pt x="142" y="310"/>
                    <a:pt x="142" y="310"/>
                  </a:cubicBezTo>
                  <a:cubicBezTo>
                    <a:pt x="141" y="310"/>
                    <a:pt x="140" y="310"/>
                    <a:pt x="140" y="310"/>
                  </a:cubicBezTo>
                  <a:cubicBezTo>
                    <a:pt x="139" y="310"/>
                    <a:pt x="139" y="310"/>
                    <a:pt x="138" y="310"/>
                  </a:cubicBezTo>
                  <a:cubicBezTo>
                    <a:pt x="137" y="311"/>
                    <a:pt x="136" y="311"/>
                    <a:pt x="135" y="311"/>
                  </a:cubicBezTo>
                  <a:cubicBezTo>
                    <a:pt x="135" y="311"/>
                    <a:pt x="135" y="311"/>
                    <a:pt x="135" y="311"/>
                  </a:cubicBezTo>
                  <a:cubicBezTo>
                    <a:pt x="134" y="311"/>
                    <a:pt x="133" y="311"/>
                    <a:pt x="132" y="311"/>
                  </a:cubicBezTo>
                  <a:cubicBezTo>
                    <a:pt x="131" y="311"/>
                    <a:pt x="131" y="311"/>
                    <a:pt x="131" y="311"/>
                  </a:cubicBezTo>
                  <a:cubicBezTo>
                    <a:pt x="130" y="311"/>
                    <a:pt x="129" y="311"/>
                    <a:pt x="128" y="311"/>
                  </a:cubicBezTo>
                  <a:cubicBezTo>
                    <a:pt x="128" y="311"/>
                    <a:pt x="127" y="311"/>
                    <a:pt x="127" y="311"/>
                  </a:cubicBezTo>
                  <a:cubicBezTo>
                    <a:pt x="126" y="311"/>
                    <a:pt x="125" y="311"/>
                    <a:pt x="124" y="311"/>
                  </a:cubicBezTo>
                  <a:cubicBezTo>
                    <a:pt x="122" y="311"/>
                    <a:pt x="121" y="310"/>
                    <a:pt x="120" y="310"/>
                  </a:cubicBezTo>
                  <a:cubicBezTo>
                    <a:pt x="120" y="310"/>
                    <a:pt x="119" y="310"/>
                    <a:pt x="119" y="310"/>
                  </a:cubicBezTo>
                  <a:cubicBezTo>
                    <a:pt x="118" y="310"/>
                    <a:pt x="117" y="310"/>
                    <a:pt x="117" y="310"/>
                  </a:cubicBezTo>
                  <a:cubicBezTo>
                    <a:pt x="116" y="310"/>
                    <a:pt x="116" y="310"/>
                    <a:pt x="116" y="310"/>
                  </a:cubicBezTo>
                  <a:cubicBezTo>
                    <a:pt x="114" y="309"/>
                    <a:pt x="113" y="309"/>
                    <a:pt x="112" y="309"/>
                  </a:cubicBezTo>
                  <a:cubicBezTo>
                    <a:pt x="112" y="309"/>
                    <a:pt x="112" y="309"/>
                    <a:pt x="112" y="309"/>
                  </a:cubicBezTo>
                  <a:cubicBezTo>
                    <a:pt x="111" y="308"/>
                    <a:pt x="110" y="308"/>
                    <a:pt x="109" y="308"/>
                  </a:cubicBezTo>
                  <a:cubicBezTo>
                    <a:pt x="109" y="308"/>
                    <a:pt x="108" y="308"/>
                    <a:pt x="108" y="308"/>
                  </a:cubicBezTo>
                  <a:cubicBezTo>
                    <a:pt x="107" y="307"/>
                    <a:pt x="106" y="307"/>
                    <a:pt x="106" y="307"/>
                  </a:cubicBezTo>
                  <a:cubicBezTo>
                    <a:pt x="105" y="307"/>
                    <a:pt x="105" y="307"/>
                    <a:pt x="105" y="307"/>
                  </a:cubicBezTo>
                  <a:cubicBezTo>
                    <a:pt x="104" y="306"/>
                    <a:pt x="103" y="306"/>
                    <a:pt x="102" y="305"/>
                  </a:cubicBezTo>
                  <a:cubicBezTo>
                    <a:pt x="97" y="304"/>
                    <a:pt x="93" y="301"/>
                    <a:pt x="89" y="299"/>
                  </a:cubicBezTo>
                  <a:cubicBezTo>
                    <a:pt x="89" y="299"/>
                    <a:pt x="88" y="298"/>
                    <a:pt x="87" y="298"/>
                  </a:cubicBezTo>
                  <a:cubicBezTo>
                    <a:pt x="87" y="297"/>
                    <a:pt x="87" y="297"/>
                    <a:pt x="87" y="297"/>
                  </a:cubicBezTo>
                  <a:cubicBezTo>
                    <a:pt x="86" y="297"/>
                    <a:pt x="85" y="296"/>
                    <a:pt x="85" y="296"/>
                  </a:cubicBezTo>
                  <a:cubicBezTo>
                    <a:pt x="85" y="296"/>
                    <a:pt x="85" y="296"/>
                    <a:pt x="84" y="296"/>
                  </a:cubicBezTo>
                  <a:cubicBezTo>
                    <a:pt x="82" y="294"/>
                    <a:pt x="80" y="292"/>
                    <a:pt x="78" y="290"/>
                  </a:cubicBezTo>
                  <a:cubicBezTo>
                    <a:pt x="78" y="290"/>
                    <a:pt x="78" y="290"/>
                    <a:pt x="78" y="290"/>
                  </a:cubicBezTo>
                  <a:cubicBezTo>
                    <a:pt x="77" y="290"/>
                    <a:pt x="77" y="289"/>
                    <a:pt x="76" y="288"/>
                  </a:cubicBezTo>
                  <a:cubicBezTo>
                    <a:pt x="76" y="288"/>
                    <a:pt x="76" y="288"/>
                    <a:pt x="76" y="288"/>
                  </a:cubicBezTo>
                  <a:cubicBezTo>
                    <a:pt x="73" y="285"/>
                    <a:pt x="71" y="283"/>
                    <a:pt x="69" y="280"/>
                  </a:cubicBezTo>
                  <a:cubicBezTo>
                    <a:pt x="69" y="280"/>
                    <a:pt x="69" y="280"/>
                    <a:pt x="69" y="279"/>
                  </a:cubicBezTo>
                  <a:cubicBezTo>
                    <a:pt x="68" y="279"/>
                    <a:pt x="68" y="278"/>
                    <a:pt x="67" y="277"/>
                  </a:cubicBezTo>
                  <a:cubicBezTo>
                    <a:pt x="67" y="277"/>
                    <a:pt x="67" y="277"/>
                    <a:pt x="67" y="277"/>
                  </a:cubicBezTo>
                  <a:cubicBezTo>
                    <a:pt x="66" y="275"/>
                    <a:pt x="64" y="273"/>
                    <a:pt x="63" y="270"/>
                  </a:cubicBezTo>
                  <a:cubicBezTo>
                    <a:pt x="63" y="270"/>
                    <a:pt x="63" y="270"/>
                    <a:pt x="63" y="270"/>
                  </a:cubicBezTo>
                  <a:cubicBezTo>
                    <a:pt x="63" y="269"/>
                    <a:pt x="62" y="268"/>
                    <a:pt x="62" y="268"/>
                  </a:cubicBezTo>
                  <a:cubicBezTo>
                    <a:pt x="62" y="267"/>
                    <a:pt x="62" y="267"/>
                    <a:pt x="62" y="267"/>
                  </a:cubicBezTo>
                  <a:cubicBezTo>
                    <a:pt x="61" y="266"/>
                    <a:pt x="61" y="266"/>
                    <a:pt x="61" y="265"/>
                  </a:cubicBezTo>
                  <a:cubicBezTo>
                    <a:pt x="58" y="260"/>
                    <a:pt x="57" y="254"/>
                    <a:pt x="56" y="248"/>
                  </a:cubicBezTo>
                  <a:cubicBezTo>
                    <a:pt x="56" y="248"/>
                    <a:pt x="56" y="248"/>
                    <a:pt x="56" y="247"/>
                  </a:cubicBezTo>
                  <a:cubicBezTo>
                    <a:pt x="55" y="246"/>
                    <a:pt x="55" y="246"/>
                    <a:pt x="55" y="245"/>
                  </a:cubicBezTo>
                  <a:cubicBezTo>
                    <a:pt x="55" y="245"/>
                    <a:pt x="55" y="244"/>
                    <a:pt x="55" y="244"/>
                  </a:cubicBezTo>
                  <a:cubicBezTo>
                    <a:pt x="55" y="243"/>
                    <a:pt x="55" y="242"/>
                    <a:pt x="55" y="241"/>
                  </a:cubicBezTo>
                  <a:cubicBezTo>
                    <a:pt x="55" y="241"/>
                    <a:pt x="55" y="241"/>
                    <a:pt x="55" y="240"/>
                  </a:cubicBezTo>
                  <a:cubicBezTo>
                    <a:pt x="55" y="239"/>
                    <a:pt x="55" y="238"/>
                    <a:pt x="55" y="237"/>
                  </a:cubicBezTo>
                  <a:cubicBezTo>
                    <a:pt x="55" y="237"/>
                    <a:pt x="55" y="236"/>
                    <a:pt x="55" y="236"/>
                  </a:cubicBezTo>
                  <a:cubicBezTo>
                    <a:pt x="55" y="235"/>
                    <a:pt x="55" y="234"/>
                    <a:pt x="55" y="234"/>
                  </a:cubicBezTo>
                  <a:cubicBezTo>
                    <a:pt x="55" y="233"/>
                    <a:pt x="55" y="233"/>
                    <a:pt x="55" y="232"/>
                  </a:cubicBezTo>
                  <a:cubicBezTo>
                    <a:pt x="55" y="231"/>
                    <a:pt x="55" y="230"/>
                    <a:pt x="55" y="229"/>
                  </a:cubicBezTo>
                  <a:cubicBezTo>
                    <a:pt x="55" y="228"/>
                    <a:pt x="55" y="227"/>
                    <a:pt x="55" y="226"/>
                  </a:cubicBezTo>
                  <a:cubicBezTo>
                    <a:pt x="55" y="225"/>
                    <a:pt x="55" y="225"/>
                    <a:pt x="55" y="224"/>
                  </a:cubicBezTo>
                  <a:cubicBezTo>
                    <a:pt x="56" y="224"/>
                    <a:pt x="56" y="223"/>
                    <a:pt x="56" y="222"/>
                  </a:cubicBezTo>
                  <a:cubicBezTo>
                    <a:pt x="56" y="222"/>
                    <a:pt x="56" y="221"/>
                    <a:pt x="56" y="221"/>
                  </a:cubicBezTo>
                  <a:cubicBezTo>
                    <a:pt x="56" y="220"/>
                    <a:pt x="56" y="219"/>
                    <a:pt x="57" y="218"/>
                  </a:cubicBezTo>
                  <a:cubicBezTo>
                    <a:pt x="57" y="218"/>
                    <a:pt x="57" y="217"/>
                    <a:pt x="57" y="217"/>
                  </a:cubicBezTo>
                  <a:cubicBezTo>
                    <a:pt x="57" y="216"/>
                    <a:pt x="57" y="215"/>
                    <a:pt x="58" y="214"/>
                  </a:cubicBezTo>
                  <a:cubicBezTo>
                    <a:pt x="58" y="214"/>
                    <a:pt x="58" y="214"/>
                    <a:pt x="58" y="213"/>
                  </a:cubicBezTo>
                  <a:cubicBezTo>
                    <a:pt x="58" y="213"/>
                    <a:pt x="58" y="212"/>
                    <a:pt x="59" y="211"/>
                  </a:cubicBezTo>
                  <a:cubicBezTo>
                    <a:pt x="59" y="211"/>
                    <a:pt x="59" y="210"/>
                    <a:pt x="59" y="210"/>
                  </a:cubicBezTo>
                  <a:cubicBezTo>
                    <a:pt x="59" y="209"/>
                    <a:pt x="60" y="208"/>
                    <a:pt x="60" y="207"/>
                  </a:cubicBezTo>
                  <a:cubicBezTo>
                    <a:pt x="60" y="207"/>
                    <a:pt x="60" y="207"/>
                    <a:pt x="60" y="207"/>
                  </a:cubicBezTo>
                  <a:cubicBezTo>
                    <a:pt x="62" y="203"/>
                    <a:pt x="64" y="199"/>
                    <a:pt x="67" y="195"/>
                  </a:cubicBezTo>
                  <a:cubicBezTo>
                    <a:pt x="67" y="194"/>
                    <a:pt x="68" y="193"/>
                    <a:pt x="68" y="193"/>
                  </a:cubicBezTo>
                  <a:cubicBezTo>
                    <a:pt x="68" y="192"/>
                    <a:pt x="68" y="192"/>
                    <a:pt x="68" y="192"/>
                  </a:cubicBezTo>
                  <a:cubicBezTo>
                    <a:pt x="69" y="191"/>
                    <a:pt x="69" y="191"/>
                    <a:pt x="70" y="190"/>
                  </a:cubicBezTo>
                  <a:cubicBezTo>
                    <a:pt x="70" y="190"/>
                    <a:pt x="70" y="190"/>
                    <a:pt x="70" y="190"/>
                  </a:cubicBezTo>
                  <a:cubicBezTo>
                    <a:pt x="72" y="188"/>
                    <a:pt x="73" y="186"/>
                    <a:pt x="75" y="184"/>
                  </a:cubicBezTo>
                  <a:cubicBezTo>
                    <a:pt x="75" y="184"/>
                    <a:pt x="75" y="184"/>
                    <a:pt x="75" y="183"/>
                  </a:cubicBezTo>
                  <a:cubicBezTo>
                    <a:pt x="76" y="183"/>
                    <a:pt x="77" y="182"/>
                    <a:pt x="77" y="182"/>
                  </a:cubicBezTo>
                  <a:cubicBezTo>
                    <a:pt x="77" y="182"/>
                    <a:pt x="77" y="181"/>
                    <a:pt x="78" y="181"/>
                  </a:cubicBezTo>
                  <a:cubicBezTo>
                    <a:pt x="80" y="179"/>
                    <a:pt x="83" y="177"/>
                    <a:pt x="86" y="174"/>
                  </a:cubicBezTo>
                  <a:cubicBezTo>
                    <a:pt x="86" y="174"/>
                    <a:pt x="86" y="174"/>
                    <a:pt x="86" y="174"/>
                  </a:cubicBezTo>
                  <a:cubicBezTo>
                    <a:pt x="87" y="174"/>
                    <a:pt x="88" y="173"/>
                    <a:pt x="88" y="173"/>
                  </a:cubicBezTo>
                  <a:cubicBezTo>
                    <a:pt x="88" y="173"/>
                    <a:pt x="88" y="173"/>
                    <a:pt x="89" y="172"/>
                  </a:cubicBezTo>
                  <a:cubicBezTo>
                    <a:pt x="91" y="171"/>
                    <a:pt x="93" y="170"/>
                    <a:pt x="95" y="168"/>
                  </a:cubicBezTo>
                  <a:cubicBezTo>
                    <a:pt x="96" y="168"/>
                    <a:pt x="96" y="168"/>
                    <a:pt x="96" y="168"/>
                  </a:cubicBezTo>
                  <a:cubicBezTo>
                    <a:pt x="96" y="168"/>
                    <a:pt x="97" y="168"/>
                    <a:pt x="98" y="167"/>
                  </a:cubicBezTo>
                  <a:cubicBezTo>
                    <a:pt x="98" y="167"/>
                    <a:pt x="98" y="167"/>
                    <a:pt x="98" y="167"/>
                  </a:cubicBezTo>
                  <a:cubicBezTo>
                    <a:pt x="99" y="167"/>
                    <a:pt x="100" y="166"/>
                    <a:pt x="101" y="166"/>
                  </a:cubicBezTo>
                  <a:cubicBezTo>
                    <a:pt x="105" y="164"/>
                    <a:pt x="109" y="163"/>
                    <a:pt x="114" y="162"/>
                  </a:cubicBezTo>
                  <a:cubicBezTo>
                    <a:pt x="115" y="162"/>
                    <a:pt x="116" y="161"/>
                    <a:pt x="117" y="161"/>
                  </a:cubicBezTo>
                  <a:cubicBezTo>
                    <a:pt x="118" y="161"/>
                    <a:pt x="118" y="161"/>
                    <a:pt x="118" y="161"/>
                  </a:cubicBezTo>
                  <a:cubicBezTo>
                    <a:pt x="119" y="161"/>
                    <a:pt x="120" y="161"/>
                    <a:pt x="121" y="161"/>
                  </a:cubicBezTo>
                  <a:cubicBezTo>
                    <a:pt x="121" y="161"/>
                    <a:pt x="121" y="161"/>
                    <a:pt x="122" y="160"/>
                  </a:cubicBezTo>
                  <a:cubicBezTo>
                    <a:pt x="123" y="160"/>
                    <a:pt x="124" y="160"/>
                    <a:pt x="125" y="160"/>
                  </a:cubicBezTo>
                  <a:cubicBezTo>
                    <a:pt x="125" y="160"/>
                    <a:pt x="125" y="160"/>
                    <a:pt x="125" y="160"/>
                  </a:cubicBezTo>
                  <a:cubicBezTo>
                    <a:pt x="126" y="160"/>
                    <a:pt x="127" y="160"/>
                    <a:pt x="128" y="160"/>
                  </a:cubicBezTo>
                  <a:cubicBezTo>
                    <a:pt x="129" y="160"/>
                    <a:pt x="129" y="160"/>
                    <a:pt x="130" y="160"/>
                  </a:cubicBezTo>
                  <a:cubicBezTo>
                    <a:pt x="130" y="160"/>
                    <a:pt x="131" y="160"/>
                    <a:pt x="132" y="160"/>
                  </a:cubicBezTo>
                  <a:cubicBezTo>
                    <a:pt x="132" y="160"/>
                    <a:pt x="133" y="160"/>
                    <a:pt x="133" y="160"/>
                  </a:cubicBezTo>
                  <a:cubicBezTo>
                    <a:pt x="134" y="160"/>
                    <a:pt x="135" y="160"/>
                    <a:pt x="137" y="160"/>
                  </a:cubicBezTo>
                  <a:cubicBezTo>
                    <a:pt x="138" y="160"/>
                    <a:pt x="139" y="161"/>
                    <a:pt x="140" y="161"/>
                  </a:cubicBezTo>
                  <a:cubicBezTo>
                    <a:pt x="140" y="161"/>
                    <a:pt x="141" y="161"/>
                    <a:pt x="141" y="161"/>
                  </a:cubicBezTo>
                  <a:cubicBezTo>
                    <a:pt x="142" y="161"/>
                    <a:pt x="143" y="161"/>
                    <a:pt x="144" y="161"/>
                  </a:cubicBezTo>
                  <a:cubicBezTo>
                    <a:pt x="144" y="161"/>
                    <a:pt x="144" y="161"/>
                    <a:pt x="145" y="161"/>
                  </a:cubicBezTo>
                  <a:cubicBezTo>
                    <a:pt x="146" y="162"/>
                    <a:pt x="147" y="162"/>
                    <a:pt x="148" y="162"/>
                  </a:cubicBezTo>
                  <a:cubicBezTo>
                    <a:pt x="148" y="162"/>
                    <a:pt x="148" y="162"/>
                    <a:pt x="148" y="162"/>
                  </a:cubicBezTo>
                  <a:cubicBezTo>
                    <a:pt x="149" y="162"/>
                    <a:pt x="150" y="163"/>
                    <a:pt x="151" y="163"/>
                  </a:cubicBezTo>
                  <a:cubicBezTo>
                    <a:pt x="152" y="163"/>
                    <a:pt x="152" y="163"/>
                    <a:pt x="152" y="163"/>
                  </a:cubicBezTo>
                  <a:cubicBezTo>
                    <a:pt x="153" y="164"/>
                    <a:pt x="154" y="164"/>
                    <a:pt x="154" y="164"/>
                  </a:cubicBezTo>
                  <a:cubicBezTo>
                    <a:pt x="155" y="164"/>
                    <a:pt x="155" y="164"/>
                    <a:pt x="156" y="164"/>
                  </a:cubicBezTo>
                  <a:cubicBezTo>
                    <a:pt x="157" y="165"/>
                    <a:pt x="158" y="165"/>
                    <a:pt x="159" y="166"/>
                  </a:cubicBezTo>
                  <a:cubicBezTo>
                    <a:pt x="163" y="167"/>
                    <a:pt x="167" y="169"/>
                    <a:pt x="171" y="172"/>
                  </a:cubicBezTo>
                  <a:cubicBezTo>
                    <a:pt x="172" y="172"/>
                    <a:pt x="172" y="173"/>
                    <a:pt x="173" y="173"/>
                  </a:cubicBezTo>
                  <a:cubicBezTo>
                    <a:pt x="173" y="174"/>
                    <a:pt x="173" y="174"/>
                    <a:pt x="173" y="174"/>
                  </a:cubicBezTo>
                  <a:cubicBezTo>
                    <a:pt x="174" y="174"/>
                    <a:pt x="175" y="175"/>
                    <a:pt x="175" y="175"/>
                  </a:cubicBezTo>
                  <a:cubicBezTo>
                    <a:pt x="176" y="175"/>
                    <a:pt x="176" y="175"/>
                    <a:pt x="176" y="175"/>
                  </a:cubicBezTo>
                  <a:cubicBezTo>
                    <a:pt x="178" y="177"/>
                    <a:pt x="180" y="179"/>
                    <a:pt x="182" y="181"/>
                  </a:cubicBezTo>
                  <a:cubicBezTo>
                    <a:pt x="182" y="181"/>
                    <a:pt x="182" y="181"/>
                    <a:pt x="182" y="181"/>
                  </a:cubicBezTo>
                  <a:cubicBezTo>
                    <a:pt x="183" y="181"/>
                    <a:pt x="183" y="182"/>
                    <a:pt x="184" y="183"/>
                  </a:cubicBezTo>
                  <a:cubicBezTo>
                    <a:pt x="184" y="183"/>
                    <a:pt x="184" y="183"/>
                    <a:pt x="184" y="183"/>
                  </a:cubicBezTo>
                  <a:cubicBezTo>
                    <a:pt x="187" y="186"/>
                    <a:pt x="189" y="188"/>
                    <a:pt x="191" y="191"/>
                  </a:cubicBezTo>
                  <a:cubicBezTo>
                    <a:pt x="191" y="191"/>
                    <a:pt x="191" y="191"/>
                    <a:pt x="191" y="192"/>
                  </a:cubicBezTo>
                  <a:cubicBezTo>
                    <a:pt x="192" y="192"/>
                    <a:pt x="192" y="193"/>
                    <a:pt x="193" y="194"/>
                  </a:cubicBezTo>
                  <a:cubicBezTo>
                    <a:pt x="193" y="194"/>
                    <a:pt x="193" y="194"/>
                    <a:pt x="193" y="194"/>
                  </a:cubicBezTo>
                  <a:cubicBezTo>
                    <a:pt x="195" y="196"/>
                    <a:pt x="196" y="198"/>
                    <a:pt x="197" y="201"/>
                  </a:cubicBezTo>
                  <a:cubicBezTo>
                    <a:pt x="197" y="201"/>
                    <a:pt x="197" y="201"/>
                    <a:pt x="197" y="201"/>
                  </a:cubicBezTo>
                  <a:cubicBezTo>
                    <a:pt x="198" y="202"/>
                    <a:pt x="198" y="203"/>
                    <a:pt x="198" y="203"/>
                  </a:cubicBezTo>
                  <a:cubicBezTo>
                    <a:pt x="198" y="204"/>
                    <a:pt x="199" y="204"/>
                    <a:pt x="199" y="204"/>
                  </a:cubicBezTo>
                  <a:cubicBezTo>
                    <a:pt x="199" y="205"/>
                    <a:pt x="199" y="205"/>
                    <a:pt x="200" y="206"/>
                  </a:cubicBezTo>
                  <a:cubicBezTo>
                    <a:pt x="201" y="210"/>
                    <a:pt x="203" y="215"/>
                    <a:pt x="204" y="219"/>
                  </a:cubicBezTo>
                  <a:cubicBezTo>
                    <a:pt x="204" y="220"/>
                    <a:pt x="204" y="222"/>
                    <a:pt x="204" y="223"/>
                  </a:cubicBezTo>
                  <a:cubicBezTo>
                    <a:pt x="205" y="223"/>
                    <a:pt x="205" y="223"/>
                    <a:pt x="205" y="224"/>
                  </a:cubicBezTo>
                  <a:cubicBezTo>
                    <a:pt x="205" y="224"/>
                    <a:pt x="205" y="225"/>
                    <a:pt x="205" y="226"/>
                  </a:cubicBezTo>
                  <a:cubicBezTo>
                    <a:pt x="205" y="226"/>
                    <a:pt x="205" y="227"/>
                    <a:pt x="205" y="227"/>
                  </a:cubicBezTo>
                  <a:cubicBezTo>
                    <a:pt x="205" y="228"/>
                    <a:pt x="205" y="229"/>
                    <a:pt x="205" y="230"/>
                  </a:cubicBezTo>
                  <a:cubicBezTo>
                    <a:pt x="205" y="230"/>
                    <a:pt x="205" y="230"/>
                    <a:pt x="205" y="231"/>
                  </a:cubicBezTo>
                  <a:cubicBezTo>
                    <a:pt x="205" y="232"/>
                    <a:pt x="206" y="233"/>
                    <a:pt x="206" y="234"/>
                  </a:cubicBezTo>
                  <a:lnTo>
                    <a:pt x="206" y="235"/>
                  </a:lnTo>
                  <a:cubicBezTo>
                    <a:pt x="206" y="236"/>
                    <a:pt x="206" y="237"/>
                    <a:pt x="206" y="237"/>
                  </a:cubicBezTo>
                  <a:cubicBezTo>
                    <a:pt x="206" y="238"/>
                    <a:pt x="206" y="238"/>
                    <a:pt x="206" y="238"/>
                  </a:cubicBezTo>
                  <a:cubicBezTo>
                    <a:pt x="205" y="240"/>
                    <a:pt x="205" y="241"/>
                    <a:pt x="205" y="242"/>
                  </a:cubicBezTo>
                  <a:cubicBezTo>
                    <a:pt x="205" y="243"/>
                    <a:pt x="205" y="244"/>
                    <a:pt x="205" y="245"/>
                  </a:cubicBezTo>
                  <a:close/>
                  <a:moveTo>
                    <a:pt x="256" y="269"/>
                  </a:moveTo>
                  <a:lnTo>
                    <a:pt x="260" y="224"/>
                  </a:lnTo>
                  <a:lnTo>
                    <a:pt x="234" y="222"/>
                  </a:lnTo>
                  <a:cubicBezTo>
                    <a:pt x="233" y="209"/>
                    <a:pt x="229" y="197"/>
                    <a:pt x="223" y="186"/>
                  </a:cubicBezTo>
                  <a:lnTo>
                    <a:pt x="243" y="170"/>
                  </a:lnTo>
                  <a:lnTo>
                    <a:pt x="214" y="136"/>
                  </a:lnTo>
                  <a:lnTo>
                    <a:pt x="194" y="152"/>
                  </a:lnTo>
                  <a:cubicBezTo>
                    <a:pt x="185" y="145"/>
                    <a:pt x="173" y="139"/>
                    <a:pt x="161" y="135"/>
                  </a:cubicBezTo>
                  <a:lnTo>
                    <a:pt x="163" y="109"/>
                  </a:lnTo>
                  <a:lnTo>
                    <a:pt x="119" y="106"/>
                  </a:lnTo>
                  <a:lnTo>
                    <a:pt x="117" y="131"/>
                  </a:lnTo>
                  <a:cubicBezTo>
                    <a:pt x="104" y="133"/>
                    <a:pt x="92" y="137"/>
                    <a:pt x="81" y="143"/>
                  </a:cubicBezTo>
                  <a:lnTo>
                    <a:pt x="64" y="123"/>
                  </a:lnTo>
                  <a:lnTo>
                    <a:pt x="30" y="152"/>
                  </a:lnTo>
                  <a:lnTo>
                    <a:pt x="47" y="171"/>
                  </a:lnTo>
                  <a:cubicBezTo>
                    <a:pt x="39" y="181"/>
                    <a:pt x="33" y="192"/>
                    <a:pt x="30" y="204"/>
                  </a:cubicBezTo>
                  <a:lnTo>
                    <a:pt x="4" y="202"/>
                  </a:lnTo>
                  <a:lnTo>
                    <a:pt x="0" y="247"/>
                  </a:lnTo>
                  <a:lnTo>
                    <a:pt x="26" y="249"/>
                  </a:lnTo>
                  <a:cubicBezTo>
                    <a:pt x="28" y="262"/>
                    <a:pt x="31" y="274"/>
                    <a:pt x="37" y="284"/>
                  </a:cubicBezTo>
                  <a:lnTo>
                    <a:pt x="17" y="301"/>
                  </a:lnTo>
                  <a:lnTo>
                    <a:pt x="46" y="335"/>
                  </a:lnTo>
                  <a:lnTo>
                    <a:pt x="66" y="319"/>
                  </a:lnTo>
                  <a:cubicBezTo>
                    <a:pt x="76" y="326"/>
                    <a:pt x="87" y="332"/>
                    <a:pt x="99" y="336"/>
                  </a:cubicBezTo>
                  <a:lnTo>
                    <a:pt x="97" y="362"/>
                  </a:lnTo>
                  <a:lnTo>
                    <a:pt x="141" y="365"/>
                  </a:lnTo>
                  <a:lnTo>
                    <a:pt x="144" y="340"/>
                  </a:lnTo>
                  <a:cubicBezTo>
                    <a:pt x="156" y="338"/>
                    <a:pt x="168" y="334"/>
                    <a:pt x="179" y="328"/>
                  </a:cubicBezTo>
                  <a:lnTo>
                    <a:pt x="196" y="348"/>
                  </a:lnTo>
                  <a:lnTo>
                    <a:pt x="230" y="319"/>
                  </a:lnTo>
                  <a:lnTo>
                    <a:pt x="213" y="300"/>
                  </a:lnTo>
                  <a:cubicBezTo>
                    <a:pt x="221" y="290"/>
                    <a:pt x="227" y="279"/>
                    <a:pt x="230" y="267"/>
                  </a:cubicBezTo>
                  <a:lnTo>
                    <a:pt x="256" y="269"/>
                  </a:lnTo>
                  <a:close/>
                  <a:moveTo>
                    <a:pt x="390" y="208"/>
                  </a:moveTo>
                  <a:cubicBezTo>
                    <a:pt x="390" y="208"/>
                    <a:pt x="390" y="209"/>
                    <a:pt x="390" y="209"/>
                  </a:cubicBezTo>
                  <a:cubicBezTo>
                    <a:pt x="390" y="209"/>
                    <a:pt x="390" y="210"/>
                    <a:pt x="390" y="211"/>
                  </a:cubicBezTo>
                  <a:cubicBezTo>
                    <a:pt x="390" y="211"/>
                    <a:pt x="390" y="211"/>
                    <a:pt x="389" y="211"/>
                  </a:cubicBezTo>
                  <a:cubicBezTo>
                    <a:pt x="389" y="212"/>
                    <a:pt x="389" y="213"/>
                    <a:pt x="389" y="214"/>
                  </a:cubicBezTo>
                  <a:cubicBezTo>
                    <a:pt x="389" y="214"/>
                    <a:pt x="389" y="214"/>
                    <a:pt x="389" y="214"/>
                  </a:cubicBezTo>
                  <a:cubicBezTo>
                    <a:pt x="389" y="215"/>
                    <a:pt x="389" y="215"/>
                    <a:pt x="388" y="216"/>
                  </a:cubicBezTo>
                  <a:cubicBezTo>
                    <a:pt x="388" y="216"/>
                    <a:pt x="388" y="216"/>
                    <a:pt x="388" y="217"/>
                  </a:cubicBezTo>
                  <a:cubicBezTo>
                    <a:pt x="388" y="217"/>
                    <a:pt x="388" y="218"/>
                    <a:pt x="388" y="218"/>
                  </a:cubicBezTo>
                  <a:cubicBezTo>
                    <a:pt x="388" y="218"/>
                    <a:pt x="387" y="219"/>
                    <a:pt x="387" y="219"/>
                  </a:cubicBezTo>
                  <a:cubicBezTo>
                    <a:pt x="386" y="223"/>
                    <a:pt x="384" y="226"/>
                    <a:pt x="382" y="230"/>
                  </a:cubicBezTo>
                  <a:cubicBezTo>
                    <a:pt x="382" y="230"/>
                    <a:pt x="381" y="231"/>
                    <a:pt x="381" y="231"/>
                  </a:cubicBezTo>
                  <a:cubicBezTo>
                    <a:pt x="381" y="231"/>
                    <a:pt x="381" y="231"/>
                    <a:pt x="381" y="232"/>
                  </a:cubicBezTo>
                  <a:cubicBezTo>
                    <a:pt x="381" y="232"/>
                    <a:pt x="380" y="233"/>
                    <a:pt x="380" y="233"/>
                  </a:cubicBezTo>
                  <a:cubicBezTo>
                    <a:pt x="380" y="233"/>
                    <a:pt x="380" y="233"/>
                    <a:pt x="380" y="233"/>
                  </a:cubicBezTo>
                  <a:cubicBezTo>
                    <a:pt x="379" y="235"/>
                    <a:pt x="377" y="236"/>
                    <a:pt x="376" y="237"/>
                  </a:cubicBezTo>
                  <a:cubicBezTo>
                    <a:pt x="376" y="238"/>
                    <a:pt x="376" y="238"/>
                    <a:pt x="376" y="238"/>
                  </a:cubicBezTo>
                  <a:cubicBezTo>
                    <a:pt x="375" y="238"/>
                    <a:pt x="375" y="238"/>
                    <a:pt x="375" y="239"/>
                  </a:cubicBezTo>
                  <a:cubicBezTo>
                    <a:pt x="375" y="239"/>
                    <a:pt x="374" y="239"/>
                    <a:pt x="374" y="239"/>
                  </a:cubicBezTo>
                  <a:cubicBezTo>
                    <a:pt x="373" y="241"/>
                    <a:pt x="371" y="243"/>
                    <a:pt x="369" y="244"/>
                  </a:cubicBezTo>
                  <a:cubicBezTo>
                    <a:pt x="369" y="244"/>
                    <a:pt x="368" y="244"/>
                    <a:pt x="368" y="244"/>
                  </a:cubicBezTo>
                  <a:cubicBezTo>
                    <a:pt x="368" y="245"/>
                    <a:pt x="367" y="245"/>
                    <a:pt x="367" y="245"/>
                  </a:cubicBezTo>
                  <a:cubicBezTo>
                    <a:pt x="367" y="245"/>
                    <a:pt x="367" y="245"/>
                    <a:pt x="367" y="245"/>
                  </a:cubicBezTo>
                  <a:cubicBezTo>
                    <a:pt x="365" y="246"/>
                    <a:pt x="363" y="247"/>
                    <a:pt x="362" y="248"/>
                  </a:cubicBezTo>
                  <a:cubicBezTo>
                    <a:pt x="362" y="248"/>
                    <a:pt x="362" y="248"/>
                    <a:pt x="362" y="248"/>
                  </a:cubicBezTo>
                  <a:cubicBezTo>
                    <a:pt x="361" y="249"/>
                    <a:pt x="361" y="249"/>
                    <a:pt x="360" y="249"/>
                  </a:cubicBezTo>
                  <a:cubicBezTo>
                    <a:pt x="360" y="249"/>
                    <a:pt x="360" y="249"/>
                    <a:pt x="360" y="249"/>
                  </a:cubicBezTo>
                  <a:cubicBezTo>
                    <a:pt x="359" y="250"/>
                    <a:pt x="359" y="250"/>
                    <a:pt x="358" y="250"/>
                  </a:cubicBezTo>
                  <a:cubicBezTo>
                    <a:pt x="355" y="251"/>
                    <a:pt x="352" y="252"/>
                    <a:pt x="349" y="253"/>
                  </a:cubicBezTo>
                  <a:cubicBezTo>
                    <a:pt x="348" y="253"/>
                    <a:pt x="347" y="253"/>
                    <a:pt x="347" y="253"/>
                  </a:cubicBezTo>
                  <a:cubicBezTo>
                    <a:pt x="346" y="253"/>
                    <a:pt x="346" y="253"/>
                    <a:pt x="346" y="253"/>
                  </a:cubicBezTo>
                  <a:cubicBezTo>
                    <a:pt x="345" y="254"/>
                    <a:pt x="345" y="254"/>
                    <a:pt x="344" y="254"/>
                  </a:cubicBezTo>
                  <a:cubicBezTo>
                    <a:pt x="344" y="254"/>
                    <a:pt x="344" y="254"/>
                    <a:pt x="343" y="254"/>
                  </a:cubicBezTo>
                  <a:cubicBezTo>
                    <a:pt x="343" y="254"/>
                    <a:pt x="342" y="254"/>
                    <a:pt x="341" y="254"/>
                  </a:cubicBezTo>
                  <a:cubicBezTo>
                    <a:pt x="341" y="254"/>
                    <a:pt x="341" y="254"/>
                    <a:pt x="341" y="254"/>
                  </a:cubicBezTo>
                  <a:cubicBezTo>
                    <a:pt x="340" y="254"/>
                    <a:pt x="339" y="254"/>
                    <a:pt x="339" y="254"/>
                  </a:cubicBezTo>
                  <a:cubicBezTo>
                    <a:pt x="338" y="254"/>
                    <a:pt x="338" y="254"/>
                    <a:pt x="338" y="254"/>
                  </a:cubicBezTo>
                  <a:cubicBezTo>
                    <a:pt x="337" y="254"/>
                    <a:pt x="337" y="254"/>
                    <a:pt x="336" y="254"/>
                  </a:cubicBezTo>
                  <a:cubicBezTo>
                    <a:pt x="336" y="254"/>
                    <a:pt x="336" y="254"/>
                    <a:pt x="335" y="254"/>
                  </a:cubicBezTo>
                  <a:cubicBezTo>
                    <a:pt x="335" y="254"/>
                    <a:pt x="334" y="254"/>
                    <a:pt x="333" y="254"/>
                  </a:cubicBezTo>
                  <a:cubicBezTo>
                    <a:pt x="332" y="254"/>
                    <a:pt x="331" y="254"/>
                    <a:pt x="330" y="254"/>
                  </a:cubicBezTo>
                  <a:cubicBezTo>
                    <a:pt x="330" y="254"/>
                    <a:pt x="330" y="254"/>
                    <a:pt x="330" y="254"/>
                  </a:cubicBezTo>
                  <a:cubicBezTo>
                    <a:pt x="329" y="253"/>
                    <a:pt x="329" y="253"/>
                    <a:pt x="328" y="253"/>
                  </a:cubicBezTo>
                  <a:cubicBezTo>
                    <a:pt x="328" y="253"/>
                    <a:pt x="328" y="253"/>
                    <a:pt x="327" y="253"/>
                  </a:cubicBezTo>
                  <a:cubicBezTo>
                    <a:pt x="326" y="253"/>
                    <a:pt x="326" y="253"/>
                    <a:pt x="325" y="253"/>
                  </a:cubicBezTo>
                  <a:cubicBezTo>
                    <a:pt x="325" y="253"/>
                    <a:pt x="325" y="253"/>
                    <a:pt x="325" y="253"/>
                  </a:cubicBezTo>
                  <a:cubicBezTo>
                    <a:pt x="324" y="252"/>
                    <a:pt x="323" y="252"/>
                    <a:pt x="323" y="252"/>
                  </a:cubicBezTo>
                  <a:cubicBezTo>
                    <a:pt x="322" y="252"/>
                    <a:pt x="322" y="252"/>
                    <a:pt x="322" y="252"/>
                  </a:cubicBezTo>
                  <a:cubicBezTo>
                    <a:pt x="321" y="252"/>
                    <a:pt x="321" y="251"/>
                    <a:pt x="320" y="251"/>
                  </a:cubicBezTo>
                  <a:cubicBezTo>
                    <a:pt x="320" y="251"/>
                    <a:pt x="320" y="251"/>
                    <a:pt x="320" y="251"/>
                  </a:cubicBezTo>
                  <a:cubicBezTo>
                    <a:pt x="319" y="251"/>
                    <a:pt x="318" y="250"/>
                    <a:pt x="317" y="250"/>
                  </a:cubicBezTo>
                  <a:cubicBezTo>
                    <a:pt x="314" y="249"/>
                    <a:pt x="312" y="247"/>
                    <a:pt x="309" y="246"/>
                  </a:cubicBezTo>
                  <a:cubicBezTo>
                    <a:pt x="308" y="245"/>
                    <a:pt x="308" y="245"/>
                    <a:pt x="307" y="245"/>
                  </a:cubicBezTo>
                  <a:cubicBezTo>
                    <a:pt x="307" y="245"/>
                    <a:pt x="307" y="245"/>
                    <a:pt x="307" y="244"/>
                  </a:cubicBezTo>
                  <a:cubicBezTo>
                    <a:pt x="307" y="244"/>
                    <a:pt x="306" y="244"/>
                    <a:pt x="306" y="243"/>
                  </a:cubicBezTo>
                  <a:cubicBezTo>
                    <a:pt x="306" y="243"/>
                    <a:pt x="305" y="243"/>
                    <a:pt x="305" y="243"/>
                  </a:cubicBezTo>
                  <a:cubicBezTo>
                    <a:pt x="304" y="242"/>
                    <a:pt x="302" y="241"/>
                    <a:pt x="301" y="240"/>
                  </a:cubicBezTo>
                  <a:cubicBezTo>
                    <a:pt x="301" y="240"/>
                    <a:pt x="301" y="240"/>
                    <a:pt x="301" y="240"/>
                  </a:cubicBezTo>
                  <a:cubicBezTo>
                    <a:pt x="301" y="239"/>
                    <a:pt x="300" y="239"/>
                    <a:pt x="300" y="238"/>
                  </a:cubicBezTo>
                  <a:cubicBezTo>
                    <a:pt x="300" y="238"/>
                    <a:pt x="300" y="238"/>
                    <a:pt x="299" y="238"/>
                  </a:cubicBezTo>
                  <a:cubicBezTo>
                    <a:pt x="298" y="236"/>
                    <a:pt x="296" y="234"/>
                    <a:pt x="295" y="232"/>
                  </a:cubicBezTo>
                  <a:cubicBezTo>
                    <a:pt x="295" y="232"/>
                    <a:pt x="294" y="232"/>
                    <a:pt x="294" y="232"/>
                  </a:cubicBezTo>
                  <a:cubicBezTo>
                    <a:pt x="294" y="231"/>
                    <a:pt x="294" y="231"/>
                    <a:pt x="293" y="231"/>
                  </a:cubicBezTo>
                  <a:cubicBezTo>
                    <a:pt x="293" y="230"/>
                    <a:pt x="293" y="230"/>
                    <a:pt x="293" y="230"/>
                  </a:cubicBezTo>
                  <a:cubicBezTo>
                    <a:pt x="292" y="229"/>
                    <a:pt x="291" y="227"/>
                    <a:pt x="290" y="225"/>
                  </a:cubicBezTo>
                  <a:cubicBezTo>
                    <a:pt x="290" y="225"/>
                    <a:pt x="290" y="225"/>
                    <a:pt x="290" y="225"/>
                  </a:cubicBezTo>
                  <a:cubicBezTo>
                    <a:pt x="290" y="225"/>
                    <a:pt x="290" y="224"/>
                    <a:pt x="290" y="224"/>
                  </a:cubicBezTo>
                  <a:cubicBezTo>
                    <a:pt x="289" y="224"/>
                    <a:pt x="289" y="223"/>
                    <a:pt x="289" y="223"/>
                  </a:cubicBezTo>
                  <a:cubicBezTo>
                    <a:pt x="289" y="223"/>
                    <a:pt x="289" y="222"/>
                    <a:pt x="289" y="222"/>
                  </a:cubicBezTo>
                  <a:cubicBezTo>
                    <a:pt x="287" y="218"/>
                    <a:pt x="286" y="214"/>
                    <a:pt x="285" y="210"/>
                  </a:cubicBezTo>
                  <a:cubicBezTo>
                    <a:pt x="285" y="210"/>
                    <a:pt x="285" y="210"/>
                    <a:pt x="285" y="209"/>
                  </a:cubicBezTo>
                  <a:cubicBezTo>
                    <a:pt x="285" y="209"/>
                    <a:pt x="285" y="208"/>
                    <a:pt x="285" y="208"/>
                  </a:cubicBezTo>
                  <a:cubicBezTo>
                    <a:pt x="285" y="208"/>
                    <a:pt x="285" y="207"/>
                    <a:pt x="285" y="207"/>
                  </a:cubicBezTo>
                  <a:cubicBezTo>
                    <a:pt x="285" y="206"/>
                    <a:pt x="285" y="206"/>
                    <a:pt x="285" y="205"/>
                  </a:cubicBezTo>
                  <a:cubicBezTo>
                    <a:pt x="285" y="205"/>
                    <a:pt x="285" y="205"/>
                    <a:pt x="285" y="205"/>
                  </a:cubicBezTo>
                  <a:cubicBezTo>
                    <a:pt x="285" y="204"/>
                    <a:pt x="284" y="203"/>
                    <a:pt x="284" y="202"/>
                  </a:cubicBezTo>
                  <a:cubicBezTo>
                    <a:pt x="284" y="202"/>
                    <a:pt x="284" y="202"/>
                    <a:pt x="284" y="202"/>
                  </a:cubicBezTo>
                  <a:cubicBezTo>
                    <a:pt x="284" y="201"/>
                    <a:pt x="284" y="200"/>
                    <a:pt x="284" y="200"/>
                  </a:cubicBezTo>
                  <a:cubicBezTo>
                    <a:pt x="284" y="200"/>
                    <a:pt x="284" y="199"/>
                    <a:pt x="285" y="199"/>
                  </a:cubicBezTo>
                  <a:cubicBezTo>
                    <a:pt x="285" y="198"/>
                    <a:pt x="285" y="197"/>
                    <a:pt x="285" y="197"/>
                  </a:cubicBezTo>
                  <a:cubicBezTo>
                    <a:pt x="285" y="196"/>
                    <a:pt x="285" y="195"/>
                    <a:pt x="285" y="194"/>
                  </a:cubicBezTo>
                  <a:cubicBezTo>
                    <a:pt x="285" y="194"/>
                    <a:pt x="285" y="194"/>
                    <a:pt x="285" y="193"/>
                  </a:cubicBezTo>
                  <a:cubicBezTo>
                    <a:pt x="285" y="193"/>
                    <a:pt x="285" y="192"/>
                    <a:pt x="285" y="192"/>
                  </a:cubicBezTo>
                  <a:cubicBezTo>
                    <a:pt x="285" y="191"/>
                    <a:pt x="285" y="191"/>
                    <a:pt x="285" y="191"/>
                  </a:cubicBezTo>
                  <a:cubicBezTo>
                    <a:pt x="286" y="190"/>
                    <a:pt x="286" y="189"/>
                    <a:pt x="286" y="189"/>
                  </a:cubicBezTo>
                  <a:cubicBezTo>
                    <a:pt x="286" y="189"/>
                    <a:pt x="286" y="188"/>
                    <a:pt x="286" y="188"/>
                  </a:cubicBezTo>
                  <a:cubicBezTo>
                    <a:pt x="286" y="188"/>
                    <a:pt x="286" y="187"/>
                    <a:pt x="287" y="186"/>
                  </a:cubicBezTo>
                  <a:cubicBezTo>
                    <a:pt x="287" y="186"/>
                    <a:pt x="287" y="186"/>
                    <a:pt x="287" y="186"/>
                  </a:cubicBezTo>
                  <a:cubicBezTo>
                    <a:pt x="287" y="185"/>
                    <a:pt x="287" y="185"/>
                    <a:pt x="287" y="184"/>
                  </a:cubicBezTo>
                  <a:cubicBezTo>
                    <a:pt x="287" y="184"/>
                    <a:pt x="287" y="183"/>
                    <a:pt x="288" y="183"/>
                  </a:cubicBezTo>
                  <a:cubicBezTo>
                    <a:pt x="288" y="183"/>
                    <a:pt x="288" y="182"/>
                    <a:pt x="288" y="181"/>
                  </a:cubicBezTo>
                  <a:cubicBezTo>
                    <a:pt x="288" y="181"/>
                    <a:pt x="288" y="181"/>
                    <a:pt x="288" y="181"/>
                  </a:cubicBezTo>
                  <a:cubicBezTo>
                    <a:pt x="290" y="178"/>
                    <a:pt x="291" y="175"/>
                    <a:pt x="293" y="172"/>
                  </a:cubicBezTo>
                  <a:cubicBezTo>
                    <a:pt x="293" y="172"/>
                    <a:pt x="294" y="171"/>
                    <a:pt x="294" y="171"/>
                  </a:cubicBezTo>
                  <a:cubicBezTo>
                    <a:pt x="294" y="171"/>
                    <a:pt x="294" y="171"/>
                    <a:pt x="294" y="171"/>
                  </a:cubicBezTo>
                  <a:cubicBezTo>
                    <a:pt x="294" y="170"/>
                    <a:pt x="295" y="170"/>
                    <a:pt x="295" y="169"/>
                  </a:cubicBezTo>
                  <a:cubicBezTo>
                    <a:pt x="295" y="169"/>
                    <a:pt x="295" y="169"/>
                    <a:pt x="295" y="169"/>
                  </a:cubicBezTo>
                  <a:cubicBezTo>
                    <a:pt x="296" y="168"/>
                    <a:pt x="298" y="166"/>
                    <a:pt x="299" y="165"/>
                  </a:cubicBezTo>
                  <a:cubicBezTo>
                    <a:pt x="299" y="165"/>
                    <a:pt x="299" y="165"/>
                    <a:pt x="299" y="165"/>
                  </a:cubicBezTo>
                  <a:cubicBezTo>
                    <a:pt x="299" y="164"/>
                    <a:pt x="300" y="164"/>
                    <a:pt x="300" y="163"/>
                  </a:cubicBezTo>
                  <a:cubicBezTo>
                    <a:pt x="300" y="163"/>
                    <a:pt x="301" y="163"/>
                    <a:pt x="301" y="163"/>
                  </a:cubicBezTo>
                  <a:cubicBezTo>
                    <a:pt x="302" y="161"/>
                    <a:pt x="304" y="160"/>
                    <a:pt x="306" y="158"/>
                  </a:cubicBezTo>
                  <a:cubicBezTo>
                    <a:pt x="306" y="158"/>
                    <a:pt x="307" y="158"/>
                    <a:pt x="307" y="158"/>
                  </a:cubicBezTo>
                  <a:cubicBezTo>
                    <a:pt x="307" y="158"/>
                    <a:pt x="308" y="157"/>
                    <a:pt x="308" y="157"/>
                  </a:cubicBezTo>
                  <a:cubicBezTo>
                    <a:pt x="308" y="157"/>
                    <a:pt x="308" y="157"/>
                    <a:pt x="308" y="157"/>
                  </a:cubicBezTo>
                  <a:cubicBezTo>
                    <a:pt x="310" y="156"/>
                    <a:pt x="311" y="155"/>
                    <a:pt x="313" y="154"/>
                  </a:cubicBezTo>
                  <a:cubicBezTo>
                    <a:pt x="313" y="154"/>
                    <a:pt x="313" y="154"/>
                    <a:pt x="313" y="154"/>
                  </a:cubicBezTo>
                  <a:cubicBezTo>
                    <a:pt x="314" y="154"/>
                    <a:pt x="314" y="153"/>
                    <a:pt x="315" y="153"/>
                  </a:cubicBezTo>
                  <a:cubicBezTo>
                    <a:pt x="315" y="153"/>
                    <a:pt x="315" y="153"/>
                    <a:pt x="315" y="153"/>
                  </a:cubicBezTo>
                  <a:cubicBezTo>
                    <a:pt x="316" y="153"/>
                    <a:pt x="316" y="153"/>
                    <a:pt x="317" y="152"/>
                  </a:cubicBezTo>
                  <a:cubicBezTo>
                    <a:pt x="320" y="151"/>
                    <a:pt x="323" y="150"/>
                    <a:pt x="326" y="149"/>
                  </a:cubicBezTo>
                  <a:cubicBezTo>
                    <a:pt x="327" y="149"/>
                    <a:pt x="328" y="149"/>
                    <a:pt x="328" y="149"/>
                  </a:cubicBezTo>
                  <a:cubicBezTo>
                    <a:pt x="329" y="149"/>
                    <a:pt x="329" y="149"/>
                    <a:pt x="329" y="149"/>
                  </a:cubicBezTo>
                  <a:cubicBezTo>
                    <a:pt x="330" y="149"/>
                    <a:pt x="330" y="149"/>
                    <a:pt x="331" y="149"/>
                  </a:cubicBezTo>
                  <a:cubicBezTo>
                    <a:pt x="331" y="148"/>
                    <a:pt x="331" y="148"/>
                    <a:pt x="332" y="148"/>
                  </a:cubicBezTo>
                  <a:cubicBezTo>
                    <a:pt x="332" y="148"/>
                    <a:pt x="333" y="148"/>
                    <a:pt x="334" y="148"/>
                  </a:cubicBezTo>
                  <a:cubicBezTo>
                    <a:pt x="334" y="148"/>
                    <a:pt x="334" y="148"/>
                    <a:pt x="334" y="148"/>
                  </a:cubicBezTo>
                  <a:cubicBezTo>
                    <a:pt x="335" y="148"/>
                    <a:pt x="336" y="148"/>
                    <a:pt x="336" y="148"/>
                  </a:cubicBezTo>
                  <a:cubicBezTo>
                    <a:pt x="337" y="148"/>
                    <a:pt x="337" y="148"/>
                    <a:pt x="337" y="148"/>
                  </a:cubicBezTo>
                  <a:cubicBezTo>
                    <a:pt x="338" y="148"/>
                    <a:pt x="338" y="148"/>
                    <a:pt x="339" y="148"/>
                  </a:cubicBezTo>
                  <a:cubicBezTo>
                    <a:pt x="339" y="148"/>
                    <a:pt x="339" y="148"/>
                    <a:pt x="340" y="148"/>
                  </a:cubicBezTo>
                  <a:cubicBezTo>
                    <a:pt x="340" y="148"/>
                    <a:pt x="341" y="148"/>
                    <a:pt x="342" y="148"/>
                  </a:cubicBezTo>
                  <a:cubicBezTo>
                    <a:pt x="343" y="148"/>
                    <a:pt x="344" y="148"/>
                    <a:pt x="344" y="149"/>
                  </a:cubicBezTo>
                  <a:cubicBezTo>
                    <a:pt x="345" y="149"/>
                    <a:pt x="345" y="149"/>
                    <a:pt x="345" y="149"/>
                  </a:cubicBezTo>
                  <a:cubicBezTo>
                    <a:pt x="346" y="149"/>
                    <a:pt x="346" y="149"/>
                    <a:pt x="347" y="149"/>
                  </a:cubicBezTo>
                  <a:cubicBezTo>
                    <a:pt x="347" y="149"/>
                    <a:pt x="347" y="149"/>
                    <a:pt x="348" y="149"/>
                  </a:cubicBezTo>
                  <a:cubicBezTo>
                    <a:pt x="348" y="149"/>
                    <a:pt x="349" y="149"/>
                    <a:pt x="350" y="150"/>
                  </a:cubicBezTo>
                  <a:cubicBezTo>
                    <a:pt x="350" y="150"/>
                    <a:pt x="350" y="150"/>
                    <a:pt x="350" y="150"/>
                  </a:cubicBezTo>
                  <a:cubicBezTo>
                    <a:pt x="351" y="150"/>
                    <a:pt x="352" y="150"/>
                    <a:pt x="352" y="150"/>
                  </a:cubicBezTo>
                  <a:cubicBezTo>
                    <a:pt x="353" y="150"/>
                    <a:pt x="353" y="150"/>
                    <a:pt x="353" y="150"/>
                  </a:cubicBezTo>
                  <a:cubicBezTo>
                    <a:pt x="354" y="151"/>
                    <a:pt x="354" y="151"/>
                    <a:pt x="355" y="151"/>
                  </a:cubicBezTo>
                  <a:cubicBezTo>
                    <a:pt x="355" y="151"/>
                    <a:pt x="355" y="151"/>
                    <a:pt x="355" y="151"/>
                  </a:cubicBezTo>
                  <a:cubicBezTo>
                    <a:pt x="356" y="151"/>
                    <a:pt x="357" y="152"/>
                    <a:pt x="357" y="152"/>
                  </a:cubicBezTo>
                  <a:cubicBezTo>
                    <a:pt x="361" y="153"/>
                    <a:pt x="363" y="155"/>
                    <a:pt x="366" y="157"/>
                  </a:cubicBezTo>
                  <a:cubicBezTo>
                    <a:pt x="367" y="157"/>
                    <a:pt x="367" y="157"/>
                    <a:pt x="368" y="158"/>
                  </a:cubicBezTo>
                  <a:cubicBezTo>
                    <a:pt x="368" y="158"/>
                    <a:pt x="368" y="158"/>
                    <a:pt x="368" y="158"/>
                  </a:cubicBezTo>
                  <a:cubicBezTo>
                    <a:pt x="368" y="158"/>
                    <a:pt x="369" y="158"/>
                    <a:pt x="369" y="159"/>
                  </a:cubicBezTo>
                  <a:cubicBezTo>
                    <a:pt x="369" y="159"/>
                    <a:pt x="369" y="159"/>
                    <a:pt x="370" y="159"/>
                  </a:cubicBezTo>
                  <a:cubicBezTo>
                    <a:pt x="371" y="160"/>
                    <a:pt x="372" y="161"/>
                    <a:pt x="374" y="163"/>
                  </a:cubicBezTo>
                  <a:cubicBezTo>
                    <a:pt x="374" y="163"/>
                    <a:pt x="374" y="163"/>
                    <a:pt x="374" y="163"/>
                  </a:cubicBezTo>
                  <a:cubicBezTo>
                    <a:pt x="374" y="163"/>
                    <a:pt x="375" y="164"/>
                    <a:pt x="375" y="164"/>
                  </a:cubicBezTo>
                  <a:cubicBezTo>
                    <a:pt x="375" y="164"/>
                    <a:pt x="375" y="164"/>
                    <a:pt x="376" y="164"/>
                  </a:cubicBezTo>
                  <a:cubicBezTo>
                    <a:pt x="377" y="166"/>
                    <a:pt x="379" y="168"/>
                    <a:pt x="380" y="170"/>
                  </a:cubicBezTo>
                  <a:cubicBezTo>
                    <a:pt x="380" y="170"/>
                    <a:pt x="380" y="170"/>
                    <a:pt x="381" y="170"/>
                  </a:cubicBezTo>
                  <a:cubicBezTo>
                    <a:pt x="381" y="171"/>
                    <a:pt x="381" y="171"/>
                    <a:pt x="382" y="172"/>
                  </a:cubicBezTo>
                  <a:cubicBezTo>
                    <a:pt x="382" y="172"/>
                    <a:pt x="382" y="172"/>
                    <a:pt x="382" y="172"/>
                  </a:cubicBezTo>
                  <a:cubicBezTo>
                    <a:pt x="383" y="174"/>
                    <a:pt x="384" y="175"/>
                    <a:pt x="385" y="177"/>
                  </a:cubicBezTo>
                  <a:cubicBezTo>
                    <a:pt x="385" y="177"/>
                    <a:pt x="385" y="177"/>
                    <a:pt x="385" y="177"/>
                  </a:cubicBezTo>
                  <a:cubicBezTo>
                    <a:pt x="385" y="178"/>
                    <a:pt x="385" y="178"/>
                    <a:pt x="385" y="179"/>
                  </a:cubicBezTo>
                  <a:cubicBezTo>
                    <a:pt x="385" y="179"/>
                    <a:pt x="386" y="179"/>
                    <a:pt x="386" y="179"/>
                  </a:cubicBezTo>
                  <a:cubicBezTo>
                    <a:pt x="386" y="179"/>
                    <a:pt x="386" y="180"/>
                    <a:pt x="386" y="181"/>
                  </a:cubicBezTo>
                  <a:cubicBezTo>
                    <a:pt x="388" y="184"/>
                    <a:pt x="389" y="187"/>
                    <a:pt x="389" y="190"/>
                  </a:cubicBezTo>
                  <a:cubicBezTo>
                    <a:pt x="389" y="191"/>
                    <a:pt x="390" y="191"/>
                    <a:pt x="390" y="192"/>
                  </a:cubicBezTo>
                  <a:cubicBezTo>
                    <a:pt x="390" y="192"/>
                    <a:pt x="390" y="193"/>
                    <a:pt x="390" y="193"/>
                  </a:cubicBezTo>
                  <a:cubicBezTo>
                    <a:pt x="390" y="193"/>
                    <a:pt x="390" y="194"/>
                    <a:pt x="390" y="194"/>
                  </a:cubicBezTo>
                  <a:cubicBezTo>
                    <a:pt x="390" y="195"/>
                    <a:pt x="390" y="195"/>
                    <a:pt x="390" y="195"/>
                  </a:cubicBezTo>
                  <a:cubicBezTo>
                    <a:pt x="390" y="196"/>
                    <a:pt x="390" y="197"/>
                    <a:pt x="390" y="197"/>
                  </a:cubicBezTo>
                  <a:cubicBezTo>
                    <a:pt x="390" y="197"/>
                    <a:pt x="390" y="198"/>
                    <a:pt x="390" y="198"/>
                  </a:cubicBezTo>
                  <a:cubicBezTo>
                    <a:pt x="390" y="198"/>
                    <a:pt x="390" y="199"/>
                    <a:pt x="390" y="200"/>
                  </a:cubicBezTo>
                  <a:lnTo>
                    <a:pt x="390" y="201"/>
                  </a:lnTo>
                  <a:cubicBezTo>
                    <a:pt x="390" y="201"/>
                    <a:pt x="390" y="202"/>
                    <a:pt x="390" y="202"/>
                  </a:cubicBezTo>
                  <a:cubicBezTo>
                    <a:pt x="390" y="203"/>
                    <a:pt x="390" y="203"/>
                    <a:pt x="390" y="203"/>
                  </a:cubicBezTo>
                  <a:cubicBezTo>
                    <a:pt x="390" y="204"/>
                    <a:pt x="390" y="205"/>
                    <a:pt x="390" y="206"/>
                  </a:cubicBezTo>
                  <a:cubicBezTo>
                    <a:pt x="390" y="207"/>
                    <a:pt x="390" y="207"/>
                    <a:pt x="390" y="208"/>
                  </a:cubicBezTo>
                  <a:close/>
                  <a:moveTo>
                    <a:pt x="426" y="225"/>
                  </a:moveTo>
                  <a:lnTo>
                    <a:pt x="429" y="193"/>
                  </a:lnTo>
                  <a:lnTo>
                    <a:pt x="411" y="192"/>
                  </a:lnTo>
                  <a:cubicBezTo>
                    <a:pt x="410" y="183"/>
                    <a:pt x="407" y="174"/>
                    <a:pt x="403" y="167"/>
                  </a:cubicBezTo>
                  <a:lnTo>
                    <a:pt x="417" y="155"/>
                  </a:lnTo>
                  <a:lnTo>
                    <a:pt x="396" y="131"/>
                  </a:lnTo>
                  <a:lnTo>
                    <a:pt x="383" y="143"/>
                  </a:lnTo>
                  <a:cubicBezTo>
                    <a:pt x="376" y="137"/>
                    <a:pt x="368" y="133"/>
                    <a:pt x="359" y="131"/>
                  </a:cubicBezTo>
                  <a:lnTo>
                    <a:pt x="361" y="113"/>
                  </a:lnTo>
                  <a:lnTo>
                    <a:pt x="330" y="110"/>
                  </a:lnTo>
                  <a:lnTo>
                    <a:pt x="328" y="128"/>
                  </a:lnTo>
                  <a:cubicBezTo>
                    <a:pt x="319" y="129"/>
                    <a:pt x="311" y="132"/>
                    <a:pt x="303" y="136"/>
                  </a:cubicBezTo>
                  <a:lnTo>
                    <a:pt x="291" y="122"/>
                  </a:lnTo>
                  <a:lnTo>
                    <a:pt x="267" y="142"/>
                  </a:lnTo>
                  <a:lnTo>
                    <a:pt x="279" y="156"/>
                  </a:lnTo>
                  <a:cubicBezTo>
                    <a:pt x="274" y="163"/>
                    <a:pt x="270" y="171"/>
                    <a:pt x="267" y="179"/>
                  </a:cubicBezTo>
                  <a:lnTo>
                    <a:pt x="249" y="178"/>
                  </a:lnTo>
                  <a:lnTo>
                    <a:pt x="246" y="209"/>
                  </a:lnTo>
                  <a:lnTo>
                    <a:pt x="264" y="211"/>
                  </a:lnTo>
                  <a:cubicBezTo>
                    <a:pt x="265" y="219"/>
                    <a:pt x="268" y="228"/>
                    <a:pt x="272" y="236"/>
                  </a:cubicBezTo>
                  <a:lnTo>
                    <a:pt x="258" y="247"/>
                  </a:lnTo>
                  <a:lnTo>
                    <a:pt x="279" y="271"/>
                  </a:lnTo>
                  <a:lnTo>
                    <a:pt x="292" y="260"/>
                  </a:lnTo>
                  <a:cubicBezTo>
                    <a:pt x="299" y="265"/>
                    <a:pt x="307" y="269"/>
                    <a:pt x="316" y="272"/>
                  </a:cubicBezTo>
                  <a:lnTo>
                    <a:pt x="314" y="290"/>
                  </a:lnTo>
                  <a:lnTo>
                    <a:pt x="345" y="292"/>
                  </a:lnTo>
                  <a:lnTo>
                    <a:pt x="347" y="274"/>
                  </a:lnTo>
                  <a:cubicBezTo>
                    <a:pt x="356" y="273"/>
                    <a:pt x="364" y="270"/>
                    <a:pt x="372" y="266"/>
                  </a:cubicBezTo>
                  <a:lnTo>
                    <a:pt x="384" y="280"/>
                  </a:lnTo>
                  <a:lnTo>
                    <a:pt x="408" y="260"/>
                  </a:lnTo>
                  <a:lnTo>
                    <a:pt x="396" y="246"/>
                  </a:lnTo>
                  <a:cubicBezTo>
                    <a:pt x="401" y="239"/>
                    <a:pt x="405" y="232"/>
                    <a:pt x="408" y="223"/>
                  </a:cubicBezTo>
                  <a:lnTo>
                    <a:pt x="426" y="225"/>
                  </a:ln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8225" name="组合 150"/>
          <p:cNvGrpSpPr/>
          <p:nvPr/>
        </p:nvGrpSpPr>
        <p:grpSpPr bwMode="auto">
          <a:xfrm>
            <a:off x="3448050" y="4494213"/>
            <a:ext cx="433388" cy="431800"/>
            <a:chOff x="0" y="0"/>
            <a:chExt cx="352425" cy="352425"/>
          </a:xfrm>
        </p:grpSpPr>
        <p:sp>
          <p:nvSpPr>
            <p:cNvPr id="7203" name="Oval 37"/>
            <p:cNvSpPr>
              <a:spLocks noChangeArrowheads="1"/>
            </p:cNvSpPr>
            <p:nvPr/>
          </p:nvSpPr>
          <p:spPr bwMode="auto">
            <a:xfrm>
              <a:off x="0" y="0"/>
              <a:ext cx="352425" cy="35242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7204" name="Freeform 38"/>
            <p:cNvSpPr>
              <a:spLocks noEditPoints="1"/>
            </p:cNvSpPr>
            <p:nvPr/>
          </p:nvSpPr>
          <p:spPr bwMode="auto">
            <a:xfrm>
              <a:off x="53975" y="50800"/>
              <a:ext cx="252413" cy="239713"/>
            </a:xfrm>
            <a:custGeom>
              <a:avLst/>
              <a:gdLst>
                <a:gd name="T0" fmla="*/ 60998843 w 436"/>
                <a:gd name="T1" fmla="*/ 125451344 h 415"/>
                <a:gd name="T2" fmla="*/ 60998843 w 436"/>
                <a:gd name="T3" fmla="*/ 131790742 h 415"/>
                <a:gd name="T4" fmla="*/ 88481756 w 436"/>
                <a:gd name="T5" fmla="*/ 128787687 h 415"/>
                <a:gd name="T6" fmla="*/ 85130337 w 436"/>
                <a:gd name="T7" fmla="*/ 115775603 h 415"/>
                <a:gd name="T8" fmla="*/ 60998843 w 436"/>
                <a:gd name="T9" fmla="*/ 115775603 h 415"/>
                <a:gd name="T10" fmla="*/ 60998843 w 436"/>
                <a:gd name="T11" fmla="*/ 122115001 h 415"/>
                <a:gd name="T12" fmla="*/ 88481756 w 436"/>
                <a:gd name="T13" fmla="*/ 119111946 h 415"/>
                <a:gd name="T14" fmla="*/ 73064880 w 436"/>
                <a:gd name="T15" fmla="*/ 138463427 h 415"/>
                <a:gd name="T16" fmla="*/ 83789537 w 436"/>
                <a:gd name="T17" fmla="*/ 134793219 h 415"/>
                <a:gd name="T18" fmla="*/ 73064880 w 436"/>
                <a:gd name="T19" fmla="*/ 138463427 h 415"/>
                <a:gd name="T20" fmla="*/ 73399500 w 436"/>
                <a:gd name="T21" fmla="*/ 37368657 h 415"/>
                <a:gd name="T22" fmla="*/ 38878549 w 436"/>
                <a:gd name="T23" fmla="*/ 69398358 h 415"/>
                <a:gd name="T24" fmla="*/ 59658044 w 436"/>
                <a:gd name="T25" fmla="*/ 112105395 h 415"/>
                <a:gd name="T26" fmla="*/ 73399500 w 436"/>
                <a:gd name="T27" fmla="*/ 113106413 h 415"/>
                <a:gd name="T28" fmla="*/ 90828155 w 436"/>
                <a:gd name="T29" fmla="*/ 102762941 h 415"/>
                <a:gd name="T30" fmla="*/ 73399500 w 436"/>
                <a:gd name="T31" fmla="*/ 37368657 h 415"/>
                <a:gd name="T32" fmla="*/ 28823712 w 436"/>
                <a:gd name="T33" fmla="*/ 75070603 h 415"/>
                <a:gd name="T34" fmla="*/ 5697818 w 436"/>
                <a:gd name="T35" fmla="*/ 70399376 h 415"/>
                <a:gd name="T36" fmla="*/ 5697818 w 436"/>
                <a:gd name="T37" fmla="*/ 79741829 h 415"/>
                <a:gd name="T38" fmla="*/ 28823712 w 436"/>
                <a:gd name="T39" fmla="*/ 75070603 h 415"/>
                <a:gd name="T40" fmla="*/ 140766562 w 436"/>
                <a:gd name="T41" fmla="*/ 70399376 h 415"/>
                <a:gd name="T42" fmla="*/ 117305468 w 436"/>
                <a:gd name="T43" fmla="*/ 75070603 h 415"/>
                <a:gd name="T44" fmla="*/ 140766562 w 436"/>
                <a:gd name="T45" fmla="*/ 79741829 h 415"/>
                <a:gd name="T46" fmla="*/ 140766562 w 436"/>
                <a:gd name="T47" fmla="*/ 70399376 h 415"/>
                <a:gd name="T48" fmla="*/ 111942850 w 436"/>
                <a:gd name="T49" fmla="*/ 42373172 h 415"/>
                <a:gd name="T50" fmla="*/ 125013906 w 436"/>
                <a:gd name="T51" fmla="*/ 22687825 h 415"/>
                <a:gd name="T52" fmla="*/ 105575211 w 436"/>
                <a:gd name="T53" fmla="*/ 35700486 h 415"/>
                <a:gd name="T54" fmla="*/ 111942850 w 436"/>
                <a:gd name="T55" fmla="*/ 42373172 h 415"/>
                <a:gd name="T56" fmla="*/ 72729680 w 436"/>
                <a:gd name="T57" fmla="*/ 28693357 h 415"/>
                <a:gd name="T58" fmla="*/ 77421898 w 436"/>
                <a:gd name="T59" fmla="*/ 5672245 h 415"/>
                <a:gd name="T60" fmla="*/ 68037461 w 436"/>
                <a:gd name="T61" fmla="*/ 5672245 h 415"/>
                <a:gd name="T62" fmla="*/ 72729680 w 436"/>
                <a:gd name="T63" fmla="*/ 28693357 h 415"/>
                <a:gd name="T64" fmla="*/ 32845531 w 436"/>
                <a:gd name="T65" fmla="*/ 40371135 h 415"/>
                <a:gd name="T66" fmla="*/ 39213749 w 436"/>
                <a:gd name="T67" fmla="*/ 34031737 h 415"/>
                <a:gd name="T68" fmla="*/ 19774474 w 436"/>
                <a:gd name="T69" fmla="*/ 21019653 h 415"/>
                <a:gd name="T70" fmla="*/ 32845531 w 436"/>
                <a:gd name="T71" fmla="*/ 40371135 h 415"/>
                <a:gd name="T72" fmla="*/ 34186330 w 436"/>
                <a:gd name="T73" fmla="*/ 107768033 h 415"/>
                <a:gd name="T74" fmla="*/ 21115274 w 436"/>
                <a:gd name="T75" fmla="*/ 127119515 h 415"/>
                <a:gd name="T76" fmla="*/ 40889169 w 436"/>
                <a:gd name="T77" fmla="*/ 114107431 h 415"/>
                <a:gd name="T78" fmla="*/ 34186330 w 436"/>
                <a:gd name="T79" fmla="*/ 107768033 h 415"/>
                <a:gd name="T80" fmla="*/ 113283649 w 436"/>
                <a:gd name="T81" fmla="*/ 109436205 h 415"/>
                <a:gd name="T82" fmla="*/ 106915431 w 436"/>
                <a:gd name="T83" fmla="*/ 116108890 h 415"/>
                <a:gd name="T84" fmla="*/ 126689906 w 436"/>
                <a:gd name="T85" fmla="*/ 129121552 h 415"/>
                <a:gd name="T86" fmla="*/ 113283649 w 436"/>
                <a:gd name="T87" fmla="*/ 109436205 h 41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36" h="415">
                  <a:moveTo>
                    <a:pt x="254" y="376"/>
                  </a:moveTo>
                  <a:lnTo>
                    <a:pt x="182" y="376"/>
                  </a:lnTo>
                  <a:cubicBezTo>
                    <a:pt x="176" y="376"/>
                    <a:pt x="172" y="381"/>
                    <a:pt x="172" y="386"/>
                  </a:cubicBezTo>
                  <a:cubicBezTo>
                    <a:pt x="172" y="391"/>
                    <a:pt x="176" y="395"/>
                    <a:pt x="182" y="395"/>
                  </a:cubicBezTo>
                  <a:lnTo>
                    <a:pt x="254" y="395"/>
                  </a:lnTo>
                  <a:cubicBezTo>
                    <a:pt x="260" y="395"/>
                    <a:pt x="264" y="391"/>
                    <a:pt x="264" y="386"/>
                  </a:cubicBezTo>
                  <a:cubicBezTo>
                    <a:pt x="264" y="381"/>
                    <a:pt x="260" y="376"/>
                    <a:pt x="254" y="376"/>
                  </a:cubicBezTo>
                  <a:close/>
                  <a:moveTo>
                    <a:pt x="254" y="347"/>
                  </a:moveTo>
                  <a:lnTo>
                    <a:pt x="254" y="347"/>
                  </a:lnTo>
                  <a:lnTo>
                    <a:pt x="182" y="347"/>
                  </a:lnTo>
                  <a:cubicBezTo>
                    <a:pt x="176" y="347"/>
                    <a:pt x="172" y="351"/>
                    <a:pt x="172" y="357"/>
                  </a:cubicBezTo>
                  <a:cubicBezTo>
                    <a:pt x="172" y="362"/>
                    <a:pt x="176" y="366"/>
                    <a:pt x="182" y="366"/>
                  </a:cubicBezTo>
                  <a:lnTo>
                    <a:pt x="254" y="366"/>
                  </a:lnTo>
                  <a:cubicBezTo>
                    <a:pt x="260" y="366"/>
                    <a:pt x="264" y="362"/>
                    <a:pt x="264" y="357"/>
                  </a:cubicBezTo>
                  <a:cubicBezTo>
                    <a:pt x="264" y="351"/>
                    <a:pt x="260" y="347"/>
                    <a:pt x="254" y="347"/>
                  </a:cubicBezTo>
                  <a:close/>
                  <a:moveTo>
                    <a:pt x="218" y="415"/>
                  </a:moveTo>
                  <a:lnTo>
                    <a:pt x="218" y="415"/>
                  </a:lnTo>
                  <a:lnTo>
                    <a:pt x="250" y="404"/>
                  </a:lnTo>
                  <a:lnTo>
                    <a:pt x="187" y="404"/>
                  </a:lnTo>
                  <a:lnTo>
                    <a:pt x="218" y="415"/>
                  </a:lnTo>
                  <a:close/>
                  <a:moveTo>
                    <a:pt x="219" y="112"/>
                  </a:moveTo>
                  <a:lnTo>
                    <a:pt x="219" y="112"/>
                  </a:lnTo>
                  <a:lnTo>
                    <a:pt x="217" y="112"/>
                  </a:lnTo>
                  <a:cubicBezTo>
                    <a:pt x="164" y="112"/>
                    <a:pt x="116" y="155"/>
                    <a:pt x="116" y="208"/>
                  </a:cubicBezTo>
                  <a:cubicBezTo>
                    <a:pt x="116" y="261"/>
                    <a:pt x="161" y="291"/>
                    <a:pt x="165" y="308"/>
                  </a:cubicBezTo>
                  <a:cubicBezTo>
                    <a:pt x="170" y="324"/>
                    <a:pt x="165" y="332"/>
                    <a:pt x="178" y="336"/>
                  </a:cubicBezTo>
                  <a:cubicBezTo>
                    <a:pt x="190" y="340"/>
                    <a:pt x="217" y="339"/>
                    <a:pt x="217" y="339"/>
                  </a:cubicBezTo>
                  <a:lnTo>
                    <a:pt x="219" y="339"/>
                  </a:lnTo>
                  <a:cubicBezTo>
                    <a:pt x="219" y="339"/>
                    <a:pt x="246" y="340"/>
                    <a:pt x="259" y="336"/>
                  </a:cubicBezTo>
                  <a:cubicBezTo>
                    <a:pt x="271" y="332"/>
                    <a:pt x="266" y="324"/>
                    <a:pt x="271" y="308"/>
                  </a:cubicBezTo>
                  <a:cubicBezTo>
                    <a:pt x="275" y="291"/>
                    <a:pt x="320" y="261"/>
                    <a:pt x="320" y="208"/>
                  </a:cubicBezTo>
                  <a:cubicBezTo>
                    <a:pt x="320" y="155"/>
                    <a:pt x="272" y="112"/>
                    <a:pt x="219" y="112"/>
                  </a:cubicBezTo>
                  <a:close/>
                  <a:moveTo>
                    <a:pt x="86" y="225"/>
                  </a:moveTo>
                  <a:lnTo>
                    <a:pt x="86" y="225"/>
                  </a:lnTo>
                  <a:cubicBezTo>
                    <a:pt x="86" y="217"/>
                    <a:pt x="78" y="211"/>
                    <a:pt x="69" y="211"/>
                  </a:cubicBezTo>
                  <a:lnTo>
                    <a:pt x="17" y="211"/>
                  </a:lnTo>
                  <a:cubicBezTo>
                    <a:pt x="7" y="211"/>
                    <a:pt x="0" y="217"/>
                    <a:pt x="0" y="225"/>
                  </a:cubicBezTo>
                  <a:cubicBezTo>
                    <a:pt x="0" y="232"/>
                    <a:pt x="7" y="239"/>
                    <a:pt x="17" y="239"/>
                  </a:cubicBezTo>
                  <a:lnTo>
                    <a:pt x="69" y="239"/>
                  </a:lnTo>
                  <a:cubicBezTo>
                    <a:pt x="78" y="239"/>
                    <a:pt x="86" y="232"/>
                    <a:pt x="86" y="225"/>
                  </a:cubicBezTo>
                  <a:close/>
                  <a:moveTo>
                    <a:pt x="420" y="211"/>
                  </a:moveTo>
                  <a:lnTo>
                    <a:pt x="420" y="211"/>
                  </a:lnTo>
                  <a:lnTo>
                    <a:pt x="367" y="211"/>
                  </a:lnTo>
                  <a:cubicBezTo>
                    <a:pt x="358" y="211"/>
                    <a:pt x="350" y="217"/>
                    <a:pt x="350" y="225"/>
                  </a:cubicBezTo>
                  <a:cubicBezTo>
                    <a:pt x="350" y="232"/>
                    <a:pt x="358" y="239"/>
                    <a:pt x="367" y="239"/>
                  </a:cubicBezTo>
                  <a:lnTo>
                    <a:pt x="420" y="239"/>
                  </a:lnTo>
                  <a:cubicBezTo>
                    <a:pt x="429" y="239"/>
                    <a:pt x="436" y="232"/>
                    <a:pt x="436" y="225"/>
                  </a:cubicBezTo>
                  <a:cubicBezTo>
                    <a:pt x="436" y="217"/>
                    <a:pt x="429" y="211"/>
                    <a:pt x="420" y="211"/>
                  </a:cubicBezTo>
                  <a:close/>
                  <a:moveTo>
                    <a:pt x="334" y="127"/>
                  </a:moveTo>
                  <a:lnTo>
                    <a:pt x="334" y="127"/>
                  </a:lnTo>
                  <a:lnTo>
                    <a:pt x="371" y="90"/>
                  </a:lnTo>
                  <a:cubicBezTo>
                    <a:pt x="377" y="83"/>
                    <a:pt x="378" y="74"/>
                    <a:pt x="373" y="68"/>
                  </a:cubicBezTo>
                  <a:cubicBezTo>
                    <a:pt x="368" y="63"/>
                    <a:pt x="358" y="64"/>
                    <a:pt x="352" y="70"/>
                  </a:cubicBezTo>
                  <a:lnTo>
                    <a:pt x="315" y="107"/>
                  </a:lnTo>
                  <a:cubicBezTo>
                    <a:pt x="308" y="114"/>
                    <a:pt x="307" y="123"/>
                    <a:pt x="312" y="129"/>
                  </a:cubicBezTo>
                  <a:cubicBezTo>
                    <a:pt x="318" y="134"/>
                    <a:pt x="327" y="133"/>
                    <a:pt x="334" y="127"/>
                  </a:cubicBezTo>
                  <a:close/>
                  <a:moveTo>
                    <a:pt x="217" y="86"/>
                  </a:moveTo>
                  <a:lnTo>
                    <a:pt x="217" y="86"/>
                  </a:lnTo>
                  <a:cubicBezTo>
                    <a:pt x="224" y="86"/>
                    <a:pt x="231" y="79"/>
                    <a:pt x="231" y="69"/>
                  </a:cubicBezTo>
                  <a:lnTo>
                    <a:pt x="231" y="17"/>
                  </a:lnTo>
                  <a:cubicBezTo>
                    <a:pt x="231" y="8"/>
                    <a:pt x="224" y="0"/>
                    <a:pt x="217" y="0"/>
                  </a:cubicBezTo>
                  <a:cubicBezTo>
                    <a:pt x="209" y="0"/>
                    <a:pt x="203" y="8"/>
                    <a:pt x="203" y="17"/>
                  </a:cubicBezTo>
                  <a:lnTo>
                    <a:pt x="203" y="69"/>
                  </a:lnTo>
                  <a:cubicBezTo>
                    <a:pt x="203" y="79"/>
                    <a:pt x="209" y="86"/>
                    <a:pt x="217" y="86"/>
                  </a:cubicBezTo>
                  <a:close/>
                  <a:moveTo>
                    <a:pt x="98" y="121"/>
                  </a:moveTo>
                  <a:lnTo>
                    <a:pt x="98" y="121"/>
                  </a:lnTo>
                  <a:cubicBezTo>
                    <a:pt x="104" y="128"/>
                    <a:pt x="114" y="129"/>
                    <a:pt x="119" y="123"/>
                  </a:cubicBezTo>
                  <a:cubicBezTo>
                    <a:pt x="124" y="118"/>
                    <a:pt x="124" y="108"/>
                    <a:pt x="117" y="102"/>
                  </a:cubicBezTo>
                  <a:lnTo>
                    <a:pt x="80" y="65"/>
                  </a:lnTo>
                  <a:cubicBezTo>
                    <a:pt x="74" y="58"/>
                    <a:pt x="64" y="57"/>
                    <a:pt x="59" y="63"/>
                  </a:cubicBezTo>
                  <a:cubicBezTo>
                    <a:pt x="53" y="68"/>
                    <a:pt x="54" y="78"/>
                    <a:pt x="61" y="84"/>
                  </a:cubicBezTo>
                  <a:lnTo>
                    <a:pt x="98" y="121"/>
                  </a:lnTo>
                  <a:close/>
                  <a:moveTo>
                    <a:pt x="102" y="323"/>
                  </a:moveTo>
                  <a:lnTo>
                    <a:pt x="102" y="323"/>
                  </a:lnTo>
                  <a:lnTo>
                    <a:pt x="65" y="360"/>
                  </a:lnTo>
                  <a:cubicBezTo>
                    <a:pt x="59" y="366"/>
                    <a:pt x="58" y="376"/>
                    <a:pt x="63" y="381"/>
                  </a:cubicBezTo>
                  <a:cubicBezTo>
                    <a:pt x="68" y="387"/>
                    <a:pt x="78" y="386"/>
                    <a:pt x="84" y="379"/>
                  </a:cubicBezTo>
                  <a:lnTo>
                    <a:pt x="122" y="342"/>
                  </a:lnTo>
                  <a:cubicBezTo>
                    <a:pt x="128" y="336"/>
                    <a:pt x="129" y="326"/>
                    <a:pt x="124" y="321"/>
                  </a:cubicBezTo>
                  <a:cubicBezTo>
                    <a:pt x="118" y="316"/>
                    <a:pt x="109" y="316"/>
                    <a:pt x="102" y="323"/>
                  </a:cubicBezTo>
                  <a:close/>
                  <a:moveTo>
                    <a:pt x="338" y="328"/>
                  </a:moveTo>
                  <a:lnTo>
                    <a:pt x="338" y="328"/>
                  </a:lnTo>
                  <a:cubicBezTo>
                    <a:pt x="332" y="322"/>
                    <a:pt x="322" y="321"/>
                    <a:pt x="317" y="326"/>
                  </a:cubicBezTo>
                  <a:cubicBezTo>
                    <a:pt x="312" y="331"/>
                    <a:pt x="313" y="341"/>
                    <a:pt x="319" y="348"/>
                  </a:cubicBezTo>
                  <a:lnTo>
                    <a:pt x="356" y="385"/>
                  </a:lnTo>
                  <a:cubicBezTo>
                    <a:pt x="363" y="391"/>
                    <a:pt x="372" y="392"/>
                    <a:pt x="378" y="387"/>
                  </a:cubicBezTo>
                  <a:cubicBezTo>
                    <a:pt x="383" y="382"/>
                    <a:pt x="382" y="372"/>
                    <a:pt x="375" y="365"/>
                  </a:cubicBezTo>
                  <a:lnTo>
                    <a:pt x="338" y="328"/>
                  </a:ln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8228" name="组合 153"/>
          <p:cNvGrpSpPr/>
          <p:nvPr/>
        </p:nvGrpSpPr>
        <p:grpSpPr bwMode="auto">
          <a:xfrm>
            <a:off x="3448050" y="2444750"/>
            <a:ext cx="433388" cy="431800"/>
            <a:chOff x="0" y="0"/>
            <a:chExt cx="350838" cy="352425"/>
          </a:xfrm>
        </p:grpSpPr>
        <p:sp>
          <p:nvSpPr>
            <p:cNvPr id="7201" name="Oval 39"/>
            <p:cNvSpPr>
              <a:spLocks noChangeArrowheads="1"/>
            </p:cNvSpPr>
            <p:nvPr/>
          </p:nvSpPr>
          <p:spPr bwMode="auto">
            <a:xfrm>
              <a:off x="0" y="0"/>
              <a:ext cx="350838" cy="35242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7202" name="Freeform 40"/>
            <p:cNvSpPr>
              <a:spLocks noEditPoints="1"/>
            </p:cNvSpPr>
            <p:nvPr/>
          </p:nvSpPr>
          <p:spPr bwMode="auto">
            <a:xfrm>
              <a:off x="77787" y="65087"/>
              <a:ext cx="241300" cy="222250"/>
            </a:xfrm>
            <a:custGeom>
              <a:avLst/>
              <a:gdLst>
                <a:gd name="T0" fmla="*/ 0 w 416"/>
                <a:gd name="T1" fmla="*/ 76040754 h 384"/>
                <a:gd name="T2" fmla="*/ 53833102 w 416"/>
                <a:gd name="T3" fmla="*/ 128632975 h 384"/>
                <a:gd name="T4" fmla="*/ 94544356 w 416"/>
                <a:gd name="T5" fmla="*/ 121933064 h 384"/>
                <a:gd name="T6" fmla="*/ 85123215 w 416"/>
                <a:gd name="T7" fmla="*/ 56946932 h 384"/>
                <a:gd name="T8" fmla="*/ 83104648 w 416"/>
                <a:gd name="T9" fmla="*/ 119588442 h 384"/>
                <a:gd name="T10" fmla="*/ 55178813 w 416"/>
                <a:gd name="T11" fmla="*/ 107864176 h 384"/>
                <a:gd name="T12" fmla="*/ 47440392 w 416"/>
                <a:gd name="T13" fmla="*/ 75035999 h 384"/>
                <a:gd name="T14" fmla="*/ 9756989 w 416"/>
                <a:gd name="T15" fmla="*/ 74031243 h 384"/>
                <a:gd name="T16" fmla="*/ 10766852 w 416"/>
                <a:gd name="T17" fmla="*/ 23448533 h 384"/>
                <a:gd name="T18" fmla="*/ 55178813 w 416"/>
                <a:gd name="T19" fmla="*/ 13399244 h 384"/>
                <a:gd name="T20" fmla="*/ 0 w 416"/>
                <a:gd name="T21" fmla="*/ 22443777 h 384"/>
                <a:gd name="T22" fmla="*/ 78730506 w 416"/>
                <a:gd name="T23" fmla="*/ 26463377 h 384"/>
                <a:gd name="T24" fmla="*/ 74020515 w 416"/>
                <a:gd name="T25" fmla="*/ 21103911 h 384"/>
                <a:gd name="T26" fmla="*/ 77721222 w 416"/>
                <a:gd name="T27" fmla="*/ 17753955 h 384"/>
                <a:gd name="T28" fmla="*/ 87478791 w 416"/>
                <a:gd name="T29" fmla="*/ 17753955 h 384"/>
                <a:gd name="T30" fmla="*/ 91515925 w 416"/>
                <a:gd name="T31" fmla="*/ 21103911 h 384"/>
                <a:gd name="T32" fmla="*/ 86468927 w 416"/>
                <a:gd name="T33" fmla="*/ 26463377 h 384"/>
                <a:gd name="T34" fmla="*/ 91515925 w 416"/>
                <a:gd name="T35" fmla="*/ 31823422 h 384"/>
                <a:gd name="T36" fmla="*/ 87478791 w 416"/>
                <a:gd name="T37" fmla="*/ 35172799 h 384"/>
                <a:gd name="T38" fmla="*/ 77721222 w 416"/>
                <a:gd name="T39" fmla="*/ 35172799 h 384"/>
                <a:gd name="T40" fmla="*/ 74020515 w 416"/>
                <a:gd name="T41" fmla="*/ 31823422 h 384"/>
                <a:gd name="T42" fmla="*/ 114394762 w 416"/>
                <a:gd name="T43" fmla="*/ 48237510 h 384"/>
                <a:gd name="T44" fmla="*/ 138283462 w 416"/>
                <a:gd name="T45" fmla="*/ 79055598 h 384"/>
                <a:gd name="T46" fmla="*/ 128525893 w 416"/>
                <a:gd name="T47" fmla="*/ 81735331 h 384"/>
                <a:gd name="T48" fmla="*/ 114394762 w 416"/>
                <a:gd name="T49" fmla="*/ 48237510 h 384"/>
                <a:gd name="T50" fmla="*/ 99927202 w 416"/>
                <a:gd name="T51" fmla="*/ 9379645 h 384"/>
                <a:gd name="T52" fmla="*/ 110357627 w 416"/>
                <a:gd name="T53" fmla="*/ 48237510 h 384"/>
                <a:gd name="T54" fmla="*/ 105647056 w 416"/>
                <a:gd name="T55" fmla="*/ 53932088 h 384"/>
                <a:gd name="T56" fmla="*/ 96562924 w 416"/>
                <a:gd name="T57" fmla="*/ 46227421 h 384"/>
                <a:gd name="T58" fmla="*/ 65608658 w 416"/>
                <a:gd name="T59" fmla="*/ 9379645 h 384"/>
                <a:gd name="T60" fmla="*/ 94207348 w 416"/>
                <a:gd name="T61" fmla="*/ 15074222 h 384"/>
                <a:gd name="T62" fmla="*/ 71328512 w 416"/>
                <a:gd name="T63" fmla="*/ 37853111 h 384"/>
                <a:gd name="T64" fmla="*/ 44748389 w 416"/>
                <a:gd name="T65" fmla="*/ 112218887 h 384"/>
                <a:gd name="T66" fmla="*/ 17495990 w 416"/>
                <a:gd name="T67" fmla="*/ 84080532 h 384"/>
                <a:gd name="T68" fmla="*/ 44748389 w 416"/>
                <a:gd name="T69" fmla="*/ 112218887 h 384"/>
                <a:gd name="T70" fmla="*/ 16149699 w 416"/>
                <a:gd name="T71" fmla="*/ 36513244 h 384"/>
                <a:gd name="T72" fmla="*/ 55178813 w 416"/>
                <a:gd name="T73" fmla="*/ 38522755 h 384"/>
                <a:gd name="T74" fmla="*/ 34991400 w 416"/>
                <a:gd name="T75" fmla="*/ 31153199 h 384"/>
                <a:gd name="T76" fmla="*/ 16149699 w 416"/>
                <a:gd name="T77" fmla="*/ 58957021 h 384"/>
                <a:gd name="T78" fmla="*/ 17832418 w 416"/>
                <a:gd name="T79" fmla="*/ 65321243 h 384"/>
                <a:gd name="T80" fmla="*/ 55515241 w 416"/>
                <a:gd name="T81" fmla="*/ 58286799 h 384"/>
                <a:gd name="T82" fmla="*/ 16149699 w 416"/>
                <a:gd name="T83" fmla="*/ 58957021 h 384"/>
                <a:gd name="T84" fmla="*/ 16149699 w 416"/>
                <a:gd name="T85" fmla="*/ 49912488 h 384"/>
                <a:gd name="T86" fmla="*/ 55515241 w 416"/>
                <a:gd name="T87" fmla="*/ 51921999 h 384"/>
                <a:gd name="T88" fmla="*/ 57870237 w 416"/>
                <a:gd name="T89" fmla="*/ 48237510 h 384"/>
                <a:gd name="T90" fmla="*/ 34654972 w 416"/>
                <a:gd name="T91" fmla="*/ 44887555 h 384"/>
                <a:gd name="T92" fmla="*/ 16149699 w 416"/>
                <a:gd name="T93" fmla="*/ 47567288 h 38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416" h="384">
                  <a:moveTo>
                    <a:pt x="0" y="67"/>
                  </a:moveTo>
                  <a:cubicBezTo>
                    <a:pt x="0" y="120"/>
                    <a:pt x="0" y="174"/>
                    <a:pt x="0" y="227"/>
                  </a:cubicBezTo>
                  <a:cubicBezTo>
                    <a:pt x="0" y="231"/>
                    <a:pt x="71" y="298"/>
                    <a:pt x="79" y="307"/>
                  </a:cubicBezTo>
                  <a:cubicBezTo>
                    <a:pt x="88" y="316"/>
                    <a:pt x="155" y="384"/>
                    <a:pt x="160" y="384"/>
                  </a:cubicBezTo>
                  <a:cubicBezTo>
                    <a:pt x="192" y="384"/>
                    <a:pt x="225" y="384"/>
                    <a:pt x="257" y="384"/>
                  </a:cubicBezTo>
                  <a:cubicBezTo>
                    <a:pt x="270" y="384"/>
                    <a:pt x="275" y="372"/>
                    <a:pt x="281" y="364"/>
                  </a:cubicBezTo>
                  <a:cubicBezTo>
                    <a:pt x="281" y="297"/>
                    <a:pt x="281" y="231"/>
                    <a:pt x="281" y="165"/>
                  </a:cubicBezTo>
                  <a:cubicBezTo>
                    <a:pt x="274" y="167"/>
                    <a:pt x="257" y="160"/>
                    <a:pt x="253" y="170"/>
                  </a:cubicBezTo>
                  <a:cubicBezTo>
                    <a:pt x="251" y="174"/>
                    <a:pt x="253" y="249"/>
                    <a:pt x="253" y="264"/>
                  </a:cubicBezTo>
                  <a:cubicBezTo>
                    <a:pt x="253" y="279"/>
                    <a:pt x="258" y="357"/>
                    <a:pt x="247" y="357"/>
                  </a:cubicBezTo>
                  <a:cubicBezTo>
                    <a:pt x="221" y="357"/>
                    <a:pt x="195" y="357"/>
                    <a:pt x="168" y="357"/>
                  </a:cubicBezTo>
                  <a:cubicBezTo>
                    <a:pt x="160" y="357"/>
                    <a:pt x="164" y="330"/>
                    <a:pt x="164" y="322"/>
                  </a:cubicBezTo>
                  <a:cubicBezTo>
                    <a:pt x="164" y="309"/>
                    <a:pt x="164" y="295"/>
                    <a:pt x="164" y="282"/>
                  </a:cubicBezTo>
                  <a:cubicBezTo>
                    <a:pt x="164" y="245"/>
                    <a:pt x="164" y="239"/>
                    <a:pt x="141" y="224"/>
                  </a:cubicBezTo>
                  <a:cubicBezTo>
                    <a:pt x="131" y="224"/>
                    <a:pt x="131" y="221"/>
                    <a:pt x="122" y="221"/>
                  </a:cubicBezTo>
                  <a:cubicBezTo>
                    <a:pt x="91" y="221"/>
                    <a:pt x="60" y="221"/>
                    <a:pt x="29" y="221"/>
                  </a:cubicBezTo>
                  <a:cubicBezTo>
                    <a:pt x="29" y="173"/>
                    <a:pt x="29" y="125"/>
                    <a:pt x="29" y="77"/>
                  </a:cubicBezTo>
                  <a:cubicBezTo>
                    <a:pt x="29" y="73"/>
                    <a:pt x="30" y="73"/>
                    <a:pt x="32" y="70"/>
                  </a:cubicBezTo>
                  <a:cubicBezTo>
                    <a:pt x="68" y="70"/>
                    <a:pt x="103" y="70"/>
                    <a:pt x="138" y="70"/>
                  </a:cubicBezTo>
                  <a:cubicBezTo>
                    <a:pt x="145" y="65"/>
                    <a:pt x="163" y="50"/>
                    <a:pt x="164" y="40"/>
                  </a:cubicBezTo>
                  <a:cubicBezTo>
                    <a:pt x="119" y="40"/>
                    <a:pt x="75" y="40"/>
                    <a:pt x="31" y="40"/>
                  </a:cubicBezTo>
                  <a:cubicBezTo>
                    <a:pt x="19" y="40"/>
                    <a:pt x="0" y="57"/>
                    <a:pt x="0" y="67"/>
                  </a:cubicBezTo>
                  <a:close/>
                  <a:moveTo>
                    <a:pt x="220" y="93"/>
                  </a:moveTo>
                  <a:lnTo>
                    <a:pt x="234" y="79"/>
                  </a:lnTo>
                  <a:lnTo>
                    <a:pt x="220" y="65"/>
                  </a:lnTo>
                  <a:cubicBezTo>
                    <a:pt x="219" y="64"/>
                    <a:pt x="219" y="63"/>
                    <a:pt x="220" y="63"/>
                  </a:cubicBezTo>
                  <a:lnTo>
                    <a:pt x="229" y="53"/>
                  </a:lnTo>
                  <a:cubicBezTo>
                    <a:pt x="230" y="53"/>
                    <a:pt x="231" y="53"/>
                    <a:pt x="231" y="53"/>
                  </a:cubicBezTo>
                  <a:lnTo>
                    <a:pt x="246" y="68"/>
                  </a:lnTo>
                  <a:lnTo>
                    <a:pt x="260" y="53"/>
                  </a:lnTo>
                  <a:cubicBezTo>
                    <a:pt x="261" y="53"/>
                    <a:pt x="261" y="53"/>
                    <a:pt x="262" y="53"/>
                  </a:cubicBezTo>
                  <a:lnTo>
                    <a:pt x="272" y="63"/>
                  </a:lnTo>
                  <a:cubicBezTo>
                    <a:pt x="272" y="63"/>
                    <a:pt x="272" y="64"/>
                    <a:pt x="272" y="65"/>
                  </a:cubicBezTo>
                  <a:lnTo>
                    <a:pt x="257" y="79"/>
                  </a:lnTo>
                  <a:lnTo>
                    <a:pt x="272" y="93"/>
                  </a:lnTo>
                  <a:cubicBezTo>
                    <a:pt x="272" y="94"/>
                    <a:pt x="272" y="95"/>
                    <a:pt x="272" y="95"/>
                  </a:cubicBezTo>
                  <a:lnTo>
                    <a:pt x="262" y="105"/>
                  </a:lnTo>
                  <a:cubicBezTo>
                    <a:pt x="261" y="105"/>
                    <a:pt x="261" y="105"/>
                    <a:pt x="260" y="105"/>
                  </a:cubicBezTo>
                  <a:lnTo>
                    <a:pt x="246" y="90"/>
                  </a:lnTo>
                  <a:lnTo>
                    <a:pt x="231" y="105"/>
                  </a:lnTo>
                  <a:cubicBezTo>
                    <a:pt x="231" y="105"/>
                    <a:pt x="230" y="105"/>
                    <a:pt x="229" y="105"/>
                  </a:cubicBezTo>
                  <a:lnTo>
                    <a:pt x="220" y="95"/>
                  </a:lnTo>
                  <a:cubicBezTo>
                    <a:pt x="219" y="95"/>
                    <a:pt x="219" y="94"/>
                    <a:pt x="220" y="93"/>
                  </a:cubicBezTo>
                  <a:close/>
                  <a:moveTo>
                    <a:pt x="340" y="144"/>
                  </a:moveTo>
                  <a:lnTo>
                    <a:pt x="411" y="215"/>
                  </a:lnTo>
                  <a:cubicBezTo>
                    <a:pt x="416" y="221"/>
                    <a:pt x="416" y="230"/>
                    <a:pt x="411" y="236"/>
                  </a:cubicBezTo>
                  <a:lnTo>
                    <a:pt x="402" y="244"/>
                  </a:lnTo>
                  <a:cubicBezTo>
                    <a:pt x="397" y="250"/>
                    <a:pt x="388" y="250"/>
                    <a:pt x="382" y="244"/>
                  </a:cubicBezTo>
                  <a:lnTo>
                    <a:pt x="311" y="173"/>
                  </a:lnTo>
                  <a:lnTo>
                    <a:pt x="340" y="144"/>
                  </a:lnTo>
                  <a:close/>
                  <a:moveTo>
                    <a:pt x="195" y="28"/>
                  </a:moveTo>
                  <a:cubicBezTo>
                    <a:pt x="223" y="0"/>
                    <a:pt x="269" y="0"/>
                    <a:pt x="297" y="28"/>
                  </a:cubicBezTo>
                  <a:cubicBezTo>
                    <a:pt x="322" y="53"/>
                    <a:pt x="325" y="92"/>
                    <a:pt x="305" y="121"/>
                  </a:cubicBezTo>
                  <a:lnTo>
                    <a:pt x="328" y="144"/>
                  </a:lnTo>
                  <a:cubicBezTo>
                    <a:pt x="329" y="145"/>
                    <a:pt x="329" y="146"/>
                    <a:pt x="328" y="147"/>
                  </a:cubicBezTo>
                  <a:lnTo>
                    <a:pt x="314" y="161"/>
                  </a:lnTo>
                  <a:cubicBezTo>
                    <a:pt x="313" y="162"/>
                    <a:pt x="311" y="162"/>
                    <a:pt x="310" y="161"/>
                  </a:cubicBezTo>
                  <a:lnTo>
                    <a:pt x="287" y="138"/>
                  </a:lnTo>
                  <a:cubicBezTo>
                    <a:pt x="259" y="158"/>
                    <a:pt x="220" y="156"/>
                    <a:pt x="195" y="130"/>
                  </a:cubicBezTo>
                  <a:cubicBezTo>
                    <a:pt x="166" y="102"/>
                    <a:pt x="166" y="56"/>
                    <a:pt x="195" y="28"/>
                  </a:cubicBezTo>
                  <a:close/>
                  <a:moveTo>
                    <a:pt x="212" y="45"/>
                  </a:moveTo>
                  <a:cubicBezTo>
                    <a:pt x="230" y="26"/>
                    <a:pt x="261" y="26"/>
                    <a:pt x="280" y="45"/>
                  </a:cubicBezTo>
                  <a:cubicBezTo>
                    <a:pt x="299" y="64"/>
                    <a:pt x="299" y="94"/>
                    <a:pt x="280" y="113"/>
                  </a:cubicBezTo>
                  <a:cubicBezTo>
                    <a:pt x="261" y="132"/>
                    <a:pt x="230" y="132"/>
                    <a:pt x="212" y="113"/>
                  </a:cubicBezTo>
                  <a:cubicBezTo>
                    <a:pt x="193" y="94"/>
                    <a:pt x="193" y="64"/>
                    <a:pt x="212" y="45"/>
                  </a:cubicBezTo>
                  <a:close/>
                  <a:moveTo>
                    <a:pt x="133" y="335"/>
                  </a:moveTo>
                  <a:cubicBezTo>
                    <a:pt x="133" y="307"/>
                    <a:pt x="132" y="279"/>
                    <a:pt x="132" y="251"/>
                  </a:cubicBezTo>
                  <a:cubicBezTo>
                    <a:pt x="105" y="251"/>
                    <a:pt x="78" y="251"/>
                    <a:pt x="52" y="251"/>
                  </a:cubicBezTo>
                  <a:cubicBezTo>
                    <a:pt x="51" y="252"/>
                    <a:pt x="51" y="252"/>
                    <a:pt x="50" y="253"/>
                  </a:cubicBezTo>
                  <a:cubicBezTo>
                    <a:pt x="78" y="280"/>
                    <a:pt x="106" y="307"/>
                    <a:pt x="133" y="335"/>
                  </a:cubicBezTo>
                  <a:close/>
                  <a:moveTo>
                    <a:pt x="48" y="97"/>
                  </a:moveTo>
                  <a:cubicBezTo>
                    <a:pt x="48" y="101"/>
                    <a:pt x="48" y="105"/>
                    <a:pt x="48" y="109"/>
                  </a:cubicBezTo>
                  <a:cubicBezTo>
                    <a:pt x="48" y="112"/>
                    <a:pt x="51" y="115"/>
                    <a:pt x="55" y="115"/>
                  </a:cubicBezTo>
                  <a:cubicBezTo>
                    <a:pt x="91" y="115"/>
                    <a:pt x="127" y="115"/>
                    <a:pt x="164" y="115"/>
                  </a:cubicBezTo>
                  <a:cubicBezTo>
                    <a:pt x="174" y="115"/>
                    <a:pt x="171" y="99"/>
                    <a:pt x="168" y="93"/>
                  </a:cubicBezTo>
                  <a:cubicBezTo>
                    <a:pt x="147" y="93"/>
                    <a:pt x="126" y="93"/>
                    <a:pt x="104" y="93"/>
                  </a:cubicBezTo>
                  <a:cubicBezTo>
                    <a:pt x="91" y="93"/>
                    <a:pt x="48" y="89"/>
                    <a:pt x="48" y="97"/>
                  </a:cubicBezTo>
                  <a:close/>
                  <a:moveTo>
                    <a:pt x="48" y="176"/>
                  </a:moveTo>
                  <a:cubicBezTo>
                    <a:pt x="48" y="181"/>
                    <a:pt x="48" y="186"/>
                    <a:pt x="48" y="190"/>
                  </a:cubicBezTo>
                  <a:cubicBezTo>
                    <a:pt x="48" y="194"/>
                    <a:pt x="49" y="195"/>
                    <a:pt x="53" y="195"/>
                  </a:cubicBezTo>
                  <a:cubicBezTo>
                    <a:pt x="92" y="195"/>
                    <a:pt x="131" y="195"/>
                    <a:pt x="170" y="195"/>
                  </a:cubicBezTo>
                  <a:cubicBezTo>
                    <a:pt x="171" y="191"/>
                    <a:pt x="174" y="174"/>
                    <a:pt x="165" y="174"/>
                  </a:cubicBezTo>
                  <a:cubicBezTo>
                    <a:pt x="129" y="174"/>
                    <a:pt x="93" y="174"/>
                    <a:pt x="56" y="174"/>
                  </a:cubicBezTo>
                  <a:cubicBezTo>
                    <a:pt x="54" y="174"/>
                    <a:pt x="50" y="175"/>
                    <a:pt x="48" y="176"/>
                  </a:cubicBezTo>
                  <a:close/>
                  <a:moveTo>
                    <a:pt x="48" y="142"/>
                  </a:moveTo>
                  <a:cubicBezTo>
                    <a:pt x="48" y="144"/>
                    <a:pt x="48" y="147"/>
                    <a:pt x="48" y="149"/>
                  </a:cubicBezTo>
                  <a:cubicBezTo>
                    <a:pt x="48" y="152"/>
                    <a:pt x="50" y="152"/>
                    <a:pt x="52" y="155"/>
                  </a:cubicBezTo>
                  <a:cubicBezTo>
                    <a:pt x="89" y="155"/>
                    <a:pt x="127" y="155"/>
                    <a:pt x="165" y="155"/>
                  </a:cubicBezTo>
                  <a:cubicBezTo>
                    <a:pt x="167" y="154"/>
                    <a:pt x="170" y="153"/>
                    <a:pt x="172" y="152"/>
                  </a:cubicBezTo>
                  <a:cubicBezTo>
                    <a:pt x="172" y="149"/>
                    <a:pt x="172" y="147"/>
                    <a:pt x="172" y="144"/>
                  </a:cubicBezTo>
                  <a:cubicBezTo>
                    <a:pt x="172" y="139"/>
                    <a:pt x="170" y="137"/>
                    <a:pt x="168" y="134"/>
                  </a:cubicBezTo>
                  <a:cubicBezTo>
                    <a:pt x="147" y="134"/>
                    <a:pt x="125" y="134"/>
                    <a:pt x="103" y="134"/>
                  </a:cubicBezTo>
                  <a:cubicBezTo>
                    <a:pt x="92" y="134"/>
                    <a:pt x="81" y="134"/>
                    <a:pt x="71" y="134"/>
                  </a:cubicBezTo>
                  <a:cubicBezTo>
                    <a:pt x="57" y="134"/>
                    <a:pt x="48" y="130"/>
                    <a:pt x="48" y="142"/>
                  </a:cubicBez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8231" name="组合 156"/>
          <p:cNvGrpSpPr/>
          <p:nvPr/>
        </p:nvGrpSpPr>
        <p:grpSpPr bwMode="auto">
          <a:xfrm>
            <a:off x="3448050" y="1352550"/>
            <a:ext cx="433388" cy="431800"/>
            <a:chOff x="0" y="0"/>
            <a:chExt cx="352425" cy="350838"/>
          </a:xfrm>
        </p:grpSpPr>
        <p:sp>
          <p:nvSpPr>
            <p:cNvPr id="7199" name="Oval 41"/>
            <p:cNvSpPr>
              <a:spLocks noChangeArrowheads="1"/>
            </p:cNvSpPr>
            <p:nvPr/>
          </p:nvSpPr>
          <p:spPr bwMode="auto">
            <a:xfrm>
              <a:off x="0" y="0"/>
              <a:ext cx="352425" cy="35083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7200" name="Freeform 42"/>
            <p:cNvSpPr>
              <a:spLocks noEditPoints="1"/>
            </p:cNvSpPr>
            <p:nvPr/>
          </p:nvSpPr>
          <p:spPr bwMode="auto">
            <a:xfrm>
              <a:off x="117475" y="41275"/>
              <a:ext cx="103188" cy="261938"/>
            </a:xfrm>
            <a:custGeom>
              <a:avLst/>
              <a:gdLst>
                <a:gd name="T0" fmla="*/ 336231 w 178"/>
                <a:gd name="T1" fmla="*/ 53926342 h 454"/>
                <a:gd name="T2" fmla="*/ 336231 w 178"/>
                <a:gd name="T3" fmla="*/ 57587704 h 454"/>
                <a:gd name="T4" fmla="*/ 13778497 w 178"/>
                <a:gd name="T5" fmla="*/ 95868731 h 454"/>
                <a:gd name="T6" fmla="*/ 26212651 w 178"/>
                <a:gd name="T7" fmla="*/ 95868731 h 454"/>
                <a:gd name="T8" fmla="*/ 27893224 w 178"/>
                <a:gd name="T9" fmla="*/ 94537117 h 454"/>
                <a:gd name="T10" fmla="*/ 27893224 w 178"/>
                <a:gd name="T11" fmla="*/ 43939811 h 454"/>
                <a:gd name="T12" fmla="*/ 22852084 w 178"/>
                <a:gd name="T13" fmla="*/ 38946834 h 454"/>
                <a:gd name="T14" fmla="*/ 30581329 w 178"/>
                <a:gd name="T15" fmla="*/ 31956436 h 454"/>
                <a:gd name="T16" fmla="*/ 35958699 w 178"/>
                <a:gd name="T17" fmla="*/ 39279738 h 454"/>
                <a:gd name="T18" fmla="*/ 30917560 w 178"/>
                <a:gd name="T19" fmla="*/ 43606907 h 454"/>
                <a:gd name="T20" fmla="*/ 30917560 w 178"/>
                <a:gd name="T21" fmla="*/ 94537117 h 454"/>
                <a:gd name="T22" fmla="*/ 32598133 w 178"/>
                <a:gd name="T23" fmla="*/ 95868731 h 454"/>
                <a:gd name="T24" fmla="*/ 47048511 w 178"/>
                <a:gd name="T25" fmla="*/ 95868731 h 454"/>
                <a:gd name="T26" fmla="*/ 59482665 w 178"/>
                <a:gd name="T27" fmla="*/ 57587704 h 454"/>
                <a:gd name="T28" fmla="*/ 59147014 w 178"/>
                <a:gd name="T29" fmla="*/ 53926342 h 454"/>
                <a:gd name="T30" fmla="*/ 30581329 w 178"/>
                <a:gd name="T31" fmla="*/ 998711 h 454"/>
                <a:gd name="T32" fmla="*/ 28228874 w 178"/>
                <a:gd name="T33" fmla="*/ 998711 h 454"/>
                <a:gd name="T34" fmla="*/ 14450378 w 178"/>
                <a:gd name="T35" fmla="*/ 27295786 h 454"/>
                <a:gd name="T36" fmla="*/ 336231 w 178"/>
                <a:gd name="T37" fmla="*/ 53926342 h 454"/>
                <a:gd name="T38" fmla="*/ 4704909 w 178"/>
                <a:gd name="T39" fmla="*/ 116174696 h 454"/>
                <a:gd name="T40" fmla="*/ 4704909 w 178"/>
                <a:gd name="T41" fmla="*/ 149462169 h 454"/>
                <a:gd name="T42" fmla="*/ 6384902 w 178"/>
                <a:gd name="T43" fmla="*/ 151126687 h 454"/>
                <a:gd name="T44" fmla="*/ 37638693 w 178"/>
                <a:gd name="T45" fmla="*/ 151126687 h 454"/>
                <a:gd name="T46" fmla="*/ 38983035 w 178"/>
                <a:gd name="T47" fmla="*/ 149462169 h 454"/>
                <a:gd name="T48" fmla="*/ 38983035 w 178"/>
                <a:gd name="T49" fmla="*/ 114177274 h 454"/>
                <a:gd name="T50" fmla="*/ 46040399 w 178"/>
                <a:gd name="T51" fmla="*/ 114177274 h 454"/>
                <a:gd name="T52" fmla="*/ 46040399 w 178"/>
                <a:gd name="T53" fmla="*/ 150460880 h 454"/>
                <a:gd name="T54" fmla="*/ 48729084 w 178"/>
                <a:gd name="T55" fmla="*/ 151126687 h 454"/>
                <a:gd name="T56" fmla="*/ 54105874 w 178"/>
                <a:gd name="T57" fmla="*/ 151126687 h 454"/>
                <a:gd name="T58" fmla="*/ 56458329 w 178"/>
                <a:gd name="T59" fmla="*/ 148796362 h 454"/>
                <a:gd name="T60" fmla="*/ 56458329 w 178"/>
                <a:gd name="T61" fmla="*/ 116174696 h 454"/>
                <a:gd name="T62" fmla="*/ 52425301 w 178"/>
                <a:gd name="T63" fmla="*/ 106188165 h 454"/>
                <a:gd name="T64" fmla="*/ 46712280 w 178"/>
                <a:gd name="T65" fmla="*/ 100196478 h 454"/>
                <a:gd name="T66" fmla="*/ 13778497 w 178"/>
                <a:gd name="T67" fmla="*/ 100529381 h 454"/>
                <a:gd name="T68" fmla="*/ 4704909 w 178"/>
                <a:gd name="T69" fmla="*/ 116174696 h 4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78" h="454">
                  <a:moveTo>
                    <a:pt x="1" y="162"/>
                  </a:moveTo>
                  <a:cubicBezTo>
                    <a:pt x="0" y="166"/>
                    <a:pt x="0" y="169"/>
                    <a:pt x="1" y="173"/>
                  </a:cubicBezTo>
                  <a:cubicBezTo>
                    <a:pt x="5" y="185"/>
                    <a:pt x="29" y="288"/>
                    <a:pt x="41" y="288"/>
                  </a:cubicBezTo>
                  <a:cubicBezTo>
                    <a:pt x="53" y="288"/>
                    <a:pt x="66" y="288"/>
                    <a:pt x="78" y="288"/>
                  </a:cubicBezTo>
                  <a:cubicBezTo>
                    <a:pt x="82" y="288"/>
                    <a:pt x="83" y="287"/>
                    <a:pt x="83" y="284"/>
                  </a:cubicBezTo>
                  <a:cubicBezTo>
                    <a:pt x="83" y="234"/>
                    <a:pt x="83" y="184"/>
                    <a:pt x="83" y="132"/>
                  </a:cubicBezTo>
                  <a:cubicBezTo>
                    <a:pt x="78" y="130"/>
                    <a:pt x="69" y="125"/>
                    <a:pt x="68" y="117"/>
                  </a:cubicBezTo>
                  <a:cubicBezTo>
                    <a:pt x="68" y="103"/>
                    <a:pt x="77" y="95"/>
                    <a:pt x="91" y="96"/>
                  </a:cubicBezTo>
                  <a:cubicBezTo>
                    <a:pt x="103" y="97"/>
                    <a:pt x="109" y="107"/>
                    <a:pt x="107" y="118"/>
                  </a:cubicBezTo>
                  <a:cubicBezTo>
                    <a:pt x="107" y="125"/>
                    <a:pt x="98" y="130"/>
                    <a:pt x="92" y="131"/>
                  </a:cubicBezTo>
                  <a:cubicBezTo>
                    <a:pt x="92" y="182"/>
                    <a:pt x="92" y="233"/>
                    <a:pt x="92" y="284"/>
                  </a:cubicBezTo>
                  <a:cubicBezTo>
                    <a:pt x="92" y="287"/>
                    <a:pt x="94" y="288"/>
                    <a:pt x="97" y="288"/>
                  </a:cubicBezTo>
                  <a:cubicBezTo>
                    <a:pt x="112" y="288"/>
                    <a:pt x="126" y="288"/>
                    <a:pt x="140" y="288"/>
                  </a:cubicBezTo>
                  <a:cubicBezTo>
                    <a:pt x="150" y="288"/>
                    <a:pt x="174" y="188"/>
                    <a:pt x="177" y="173"/>
                  </a:cubicBezTo>
                  <a:cubicBezTo>
                    <a:pt x="178" y="169"/>
                    <a:pt x="178" y="166"/>
                    <a:pt x="176" y="162"/>
                  </a:cubicBezTo>
                  <a:cubicBezTo>
                    <a:pt x="148" y="109"/>
                    <a:pt x="119" y="56"/>
                    <a:pt x="91" y="3"/>
                  </a:cubicBezTo>
                  <a:cubicBezTo>
                    <a:pt x="88" y="0"/>
                    <a:pt x="86" y="1"/>
                    <a:pt x="84" y="3"/>
                  </a:cubicBezTo>
                  <a:cubicBezTo>
                    <a:pt x="78" y="16"/>
                    <a:pt x="50" y="70"/>
                    <a:pt x="43" y="82"/>
                  </a:cubicBezTo>
                  <a:cubicBezTo>
                    <a:pt x="39" y="89"/>
                    <a:pt x="1" y="160"/>
                    <a:pt x="1" y="162"/>
                  </a:cubicBezTo>
                  <a:close/>
                  <a:moveTo>
                    <a:pt x="14" y="349"/>
                  </a:moveTo>
                  <a:cubicBezTo>
                    <a:pt x="14" y="382"/>
                    <a:pt x="14" y="416"/>
                    <a:pt x="14" y="449"/>
                  </a:cubicBezTo>
                  <a:cubicBezTo>
                    <a:pt x="14" y="452"/>
                    <a:pt x="15" y="454"/>
                    <a:pt x="19" y="454"/>
                  </a:cubicBezTo>
                  <a:cubicBezTo>
                    <a:pt x="50" y="454"/>
                    <a:pt x="81" y="454"/>
                    <a:pt x="112" y="454"/>
                  </a:cubicBezTo>
                  <a:cubicBezTo>
                    <a:pt x="115" y="454"/>
                    <a:pt x="116" y="452"/>
                    <a:pt x="116" y="449"/>
                  </a:cubicBezTo>
                  <a:cubicBezTo>
                    <a:pt x="116" y="413"/>
                    <a:pt x="116" y="378"/>
                    <a:pt x="116" y="343"/>
                  </a:cubicBezTo>
                  <a:cubicBezTo>
                    <a:pt x="123" y="343"/>
                    <a:pt x="130" y="343"/>
                    <a:pt x="137" y="343"/>
                  </a:cubicBezTo>
                  <a:cubicBezTo>
                    <a:pt x="137" y="379"/>
                    <a:pt x="137" y="416"/>
                    <a:pt x="137" y="452"/>
                  </a:cubicBezTo>
                  <a:cubicBezTo>
                    <a:pt x="138" y="454"/>
                    <a:pt x="141" y="454"/>
                    <a:pt x="145" y="454"/>
                  </a:cubicBezTo>
                  <a:cubicBezTo>
                    <a:pt x="151" y="454"/>
                    <a:pt x="156" y="454"/>
                    <a:pt x="161" y="454"/>
                  </a:cubicBezTo>
                  <a:cubicBezTo>
                    <a:pt x="165" y="454"/>
                    <a:pt x="168" y="451"/>
                    <a:pt x="168" y="447"/>
                  </a:cubicBezTo>
                  <a:cubicBezTo>
                    <a:pt x="168" y="415"/>
                    <a:pt x="168" y="382"/>
                    <a:pt x="168" y="349"/>
                  </a:cubicBezTo>
                  <a:cubicBezTo>
                    <a:pt x="168" y="338"/>
                    <a:pt x="161" y="327"/>
                    <a:pt x="156" y="319"/>
                  </a:cubicBezTo>
                  <a:cubicBezTo>
                    <a:pt x="148" y="307"/>
                    <a:pt x="145" y="303"/>
                    <a:pt x="139" y="301"/>
                  </a:cubicBezTo>
                  <a:cubicBezTo>
                    <a:pt x="120" y="301"/>
                    <a:pt x="52" y="301"/>
                    <a:pt x="41" y="302"/>
                  </a:cubicBezTo>
                  <a:cubicBezTo>
                    <a:pt x="34" y="304"/>
                    <a:pt x="14" y="333"/>
                    <a:pt x="14" y="349"/>
                  </a:cubicBez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8234" name="组合 159"/>
          <p:cNvGrpSpPr/>
          <p:nvPr/>
        </p:nvGrpSpPr>
        <p:grpSpPr bwMode="auto">
          <a:xfrm>
            <a:off x="3459163" y="3416300"/>
            <a:ext cx="431800" cy="431800"/>
            <a:chOff x="0" y="0"/>
            <a:chExt cx="350838" cy="352425"/>
          </a:xfrm>
        </p:grpSpPr>
        <p:sp>
          <p:nvSpPr>
            <p:cNvPr id="7197" name="Oval 43"/>
            <p:cNvSpPr>
              <a:spLocks noChangeArrowheads="1"/>
            </p:cNvSpPr>
            <p:nvPr/>
          </p:nvSpPr>
          <p:spPr bwMode="auto">
            <a:xfrm>
              <a:off x="0" y="0"/>
              <a:ext cx="350838" cy="35242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7198" name="Freeform 44"/>
            <p:cNvSpPr>
              <a:spLocks noEditPoints="1"/>
            </p:cNvSpPr>
            <p:nvPr/>
          </p:nvSpPr>
          <p:spPr bwMode="auto">
            <a:xfrm>
              <a:off x="90487" y="100013"/>
              <a:ext cx="200025" cy="149225"/>
            </a:xfrm>
            <a:custGeom>
              <a:avLst/>
              <a:gdLst>
                <a:gd name="T0" fmla="*/ 23728977 w 346"/>
                <a:gd name="T1" fmla="*/ 45514786 h 257"/>
                <a:gd name="T2" fmla="*/ 42109887 w 346"/>
                <a:gd name="T3" fmla="*/ 12811286 h 257"/>
                <a:gd name="T4" fmla="*/ 47123231 w 346"/>
                <a:gd name="T5" fmla="*/ 7417121 h 257"/>
                <a:gd name="T6" fmla="*/ 89233696 w 346"/>
                <a:gd name="T7" fmla="*/ 10788909 h 257"/>
                <a:gd name="T8" fmla="*/ 86894097 w 346"/>
                <a:gd name="T9" fmla="*/ 5731517 h 257"/>
                <a:gd name="T10" fmla="*/ 96586060 w 346"/>
                <a:gd name="T11" fmla="*/ 2697082 h 257"/>
                <a:gd name="T12" fmla="*/ 103270133 w 346"/>
                <a:gd name="T13" fmla="*/ 3034435 h 257"/>
                <a:gd name="T14" fmla="*/ 101264680 w 346"/>
                <a:gd name="T15" fmla="*/ 12811286 h 257"/>
                <a:gd name="T16" fmla="*/ 97588498 w 346"/>
                <a:gd name="T17" fmla="*/ 18206031 h 257"/>
                <a:gd name="T18" fmla="*/ 73525953 w 346"/>
                <a:gd name="T19" fmla="*/ 40794747 h 257"/>
                <a:gd name="T20" fmla="*/ 73191229 w 346"/>
                <a:gd name="T21" fmla="*/ 40794747 h 257"/>
                <a:gd name="T22" fmla="*/ 111959658 w 346"/>
                <a:gd name="T23" fmla="*/ 79229185 h 257"/>
                <a:gd name="T24" fmla="*/ 111959658 w 346"/>
                <a:gd name="T25" fmla="*/ 86646306 h 257"/>
                <a:gd name="T26" fmla="*/ 89901988 w 346"/>
                <a:gd name="T27" fmla="*/ 86646306 h 257"/>
                <a:gd name="T28" fmla="*/ 65504719 w 346"/>
                <a:gd name="T29" fmla="*/ 86646306 h 257"/>
                <a:gd name="T30" fmla="*/ 41775742 w 346"/>
                <a:gd name="T31" fmla="*/ 86646306 h 257"/>
                <a:gd name="T32" fmla="*/ 17713197 w 346"/>
                <a:gd name="T33" fmla="*/ 86646306 h 257"/>
                <a:gd name="T34" fmla="*/ 334146 w 346"/>
                <a:gd name="T35" fmla="*/ 82937745 h 257"/>
                <a:gd name="T36" fmla="*/ 3676182 w 346"/>
                <a:gd name="T37" fmla="*/ 0 h 257"/>
                <a:gd name="T38" fmla="*/ 7352364 w 346"/>
                <a:gd name="T39" fmla="*/ 79229185 h 257"/>
                <a:gd name="T40" fmla="*/ 17713197 w 346"/>
                <a:gd name="T41" fmla="*/ 62708758 h 257"/>
                <a:gd name="T42" fmla="*/ 28073451 w 346"/>
                <a:gd name="T43" fmla="*/ 59000197 h 257"/>
                <a:gd name="T44" fmla="*/ 31415487 w 346"/>
                <a:gd name="T45" fmla="*/ 79229185 h 257"/>
                <a:gd name="T46" fmla="*/ 41775742 w 346"/>
                <a:gd name="T47" fmla="*/ 37422959 h 257"/>
                <a:gd name="T48" fmla="*/ 52136574 w 346"/>
                <a:gd name="T49" fmla="*/ 33714398 h 257"/>
                <a:gd name="T50" fmla="*/ 55478610 w 346"/>
                <a:gd name="T51" fmla="*/ 79229185 h 257"/>
                <a:gd name="T52" fmla="*/ 65504719 w 346"/>
                <a:gd name="T53" fmla="*/ 49897472 h 257"/>
                <a:gd name="T54" fmla="*/ 76199119 w 346"/>
                <a:gd name="T55" fmla="*/ 46188912 h 257"/>
                <a:gd name="T56" fmla="*/ 79875879 w 346"/>
                <a:gd name="T57" fmla="*/ 79229185 h 257"/>
                <a:gd name="T58" fmla="*/ 89901988 w 346"/>
                <a:gd name="T59" fmla="*/ 28994359 h 257"/>
                <a:gd name="T60" fmla="*/ 100262242 w 346"/>
                <a:gd name="T61" fmla="*/ 25285799 h 257"/>
                <a:gd name="T62" fmla="*/ 103938424 w 346"/>
                <a:gd name="T63" fmla="*/ 79229185 h 25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46" h="257">
                  <a:moveTo>
                    <a:pt x="143" y="54"/>
                  </a:moveTo>
                  <a:lnTo>
                    <a:pt x="71" y="135"/>
                  </a:lnTo>
                  <a:lnTo>
                    <a:pt x="54" y="121"/>
                  </a:lnTo>
                  <a:lnTo>
                    <a:pt x="126" y="38"/>
                  </a:lnTo>
                  <a:lnTo>
                    <a:pt x="127" y="38"/>
                  </a:lnTo>
                  <a:lnTo>
                    <a:pt x="141" y="22"/>
                  </a:lnTo>
                  <a:lnTo>
                    <a:pt x="217" y="89"/>
                  </a:lnTo>
                  <a:lnTo>
                    <a:pt x="267" y="32"/>
                  </a:lnTo>
                  <a:lnTo>
                    <a:pt x="259" y="24"/>
                  </a:lnTo>
                  <a:cubicBezTo>
                    <a:pt x="255" y="22"/>
                    <a:pt x="256" y="18"/>
                    <a:pt x="260" y="17"/>
                  </a:cubicBezTo>
                  <a:lnTo>
                    <a:pt x="274" y="13"/>
                  </a:lnTo>
                  <a:cubicBezTo>
                    <a:pt x="278" y="11"/>
                    <a:pt x="285" y="9"/>
                    <a:pt x="289" y="8"/>
                  </a:cubicBezTo>
                  <a:lnTo>
                    <a:pt x="303" y="4"/>
                  </a:lnTo>
                  <a:cubicBezTo>
                    <a:pt x="307" y="2"/>
                    <a:pt x="310" y="5"/>
                    <a:pt x="309" y="9"/>
                  </a:cubicBezTo>
                  <a:lnTo>
                    <a:pt x="306" y="22"/>
                  </a:lnTo>
                  <a:cubicBezTo>
                    <a:pt x="305" y="27"/>
                    <a:pt x="304" y="34"/>
                    <a:pt x="303" y="38"/>
                  </a:cubicBezTo>
                  <a:lnTo>
                    <a:pt x="300" y="51"/>
                  </a:lnTo>
                  <a:cubicBezTo>
                    <a:pt x="299" y="55"/>
                    <a:pt x="296" y="57"/>
                    <a:pt x="292" y="54"/>
                  </a:cubicBezTo>
                  <a:lnTo>
                    <a:pt x="284" y="47"/>
                  </a:lnTo>
                  <a:lnTo>
                    <a:pt x="220" y="121"/>
                  </a:lnTo>
                  <a:lnTo>
                    <a:pt x="219" y="121"/>
                  </a:lnTo>
                  <a:lnTo>
                    <a:pt x="143" y="54"/>
                  </a:lnTo>
                  <a:close/>
                  <a:moveTo>
                    <a:pt x="335" y="235"/>
                  </a:moveTo>
                  <a:cubicBezTo>
                    <a:pt x="341" y="235"/>
                    <a:pt x="346" y="240"/>
                    <a:pt x="346" y="246"/>
                  </a:cubicBezTo>
                  <a:cubicBezTo>
                    <a:pt x="346" y="252"/>
                    <a:pt x="341" y="257"/>
                    <a:pt x="335" y="257"/>
                  </a:cubicBezTo>
                  <a:lnTo>
                    <a:pt x="311" y="257"/>
                  </a:lnTo>
                  <a:lnTo>
                    <a:pt x="269" y="257"/>
                  </a:lnTo>
                  <a:lnTo>
                    <a:pt x="239" y="257"/>
                  </a:lnTo>
                  <a:lnTo>
                    <a:pt x="196" y="257"/>
                  </a:lnTo>
                  <a:lnTo>
                    <a:pt x="166" y="257"/>
                  </a:lnTo>
                  <a:lnTo>
                    <a:pt x="125" y="257"/>
                  </a:lnTo>
                  <a:lnTo>
                    <a:pt x="94" y="257"/>
                  </a:lnTo>
                  <a:lnTo>
                    <a:pt x="53" y="257"/>
                  </a:lnTo>
                  <a:lnTo>
                    <a:pt x="11" y="257"/>
                  </a:lnTo>
                  <a:cubicBezTo>
                    <a:pt x="5" y="257"/>
                    <a:pt x="1" y="252"/>
                    <a:pt x="1" y="246"/>
                  </a:cubicBezTo>
                  <a:lnTo>
                    <a:pt x="0" y="10"/>
                  </a:lnTo>
                  <a:cubicBezTo>
                    <a:pt x="0" y="4"/>
                    <a:pt x="5" y="0"/>
                    <a:pt x="11" y="0"/>
                  </a:cubicBezTo>
                  <a:cubicBezTo>
                    <a:pt x="17" y="0"/>
                    <a:pt x="22" y="4"/>
                    <a:pt x="22" y="10"/>
                  </a:cubicBezTo>
                  <a:lnTo>
                    <a:pt x="22" y="235"/>
                  </a:lnTo>
                  <a:lnTo>
                    <a:pt x="53" y="235"/>
                  </a:lnTo>
                  <a:lnTo>
                    <a:pt x="53" y="186"/>
                  </a:lnTo>
                  <a:cubicBezTo>
                    <a:pt x="53" y="180"/>
                    <a:pt x="57" y="175"/>
                    <a:pt x="63" y="175"/>
                  </a:cubicBezTo>
                  <a:lnTo>
                    <a:pt x="84" y="175"/>
                  </a:lnTo>
                  <a:cubicBezTo>
                    <a:pt x="90" y="175"/>
                    <a:pt x="94" y="180"/>
                    <a:pt x="94" y="186"/>
                  </a:cubicBezTo>
                  <a:lnTo>
                    <a:pt x="94" y="235"/>
                  </a:lnTo>
                  <a:lnTo>
                    <a:pt x="125" y="235"/>
                  </a:lnTo>
                  <a:lnTo>
                    <a:pt x="125" y="111"/>
                  </a:lnTo>
                  <a:cubicBezTo>
                    <a:pt x="125" y="105"/>
                    <a:pt x="130" y="100"/>
                    <a:pt x="135" y="100"/>
                  </a:cubicBezTo>
                  <a:lnTo>
                    <a:pt x="156" y="100"/>
                  </a:lnTo>
                  <a:cubicBezTo>
                    <a:pt x="162" y="100"/>
                    <a:pt x="166" y="105"/>
                    <a:pt x="166" y="111"/>
                  </a:cubicBezTo>
                  <a:lnTo>
                    <a:pt x="166" y="235"/>
                  </a:lnTo>
                  <a:lnTo>
                    <a:pt x="196" y="235"/>
                  </a:lnTo>
                  <a:lnTo>
                    <a:pt x="196" y="148"/>
                  </a:lnTo>
                  <a:cubicBezTo>
                    <a:pt x="196" y="142"/>
                    <a:pt x="201" y="137"/>
                    <a:pt x="207" y="137"/>
                  </a:cubicBezTo>
                  <a:lnTo>
                    <a:pt x="228" y="137"/>
                  </a:lnTo>
                  <a:cubicBezTo>
                    <a:pt x="234" y="137"/>
                    <a:pt x="239" y="142"/>
                    <a:pt x="239" y="148"/>
                  </a:cubicBezTo>
                  <a:lnTo>
                    <a:pt x="239" y="235"/>
                  </a:lnTo>
                  <a:lnTo>
                    <a:pt x="269" y="235"/>
                  </a:lnTo>
                  <a:lnTo>
                    <a:pt x="269" y="86"/>
                  </a:lnTo>
                  <a:cubicBezTo>
                    <a:pt x="269" y="80"/>
                    <a:pt x="274" y="75"/>
                    <a:pt x="280" y="75"/>
                  </a:cubicBezTo>
                  <a:lnTo>
                    <a:pt x="300" y="75"/>
                  </a:lnTo>
                  <a:cubicBezTo>
                    <a:pt x="306" y="75"/>
                    <a:pt x="311" y="80"/>
                    <a:pt x="311" y="86"/>
                  </a:cubicBezTo>
                  <a:lnTo>
                    <a:pt x="311" y="235"/>
                  </a:lnTo>
                  <a:lnTo>
                    <a:pt x="335" y="235"/>
                  </a:ln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7196" name="矩形 2"/>
          <p:cNvSpPr>
            <a:spLocks noChangeArrowheads="1"/>
          </p:cNvSpPr>
          <p:nvPr/>
        </p:nvSpPr>
        <p:spPr bwMode="auto">
          <a:xfrm>
            <a:off x="0" y="6713538"/>
            <a:ext cx="9145588" cy="1444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after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additive="base">
                                        <p:cTn id="7" dur="500" fill="hold"/>
                                        <p:tgtEl>
                                          <p:spTgt spid="8194"/>
                                        </p:tgtEl>
                                        <p:attrNameLst>
                                          <p:attrName>ppt_x</p:attrName>
                                        </p:attrNameLst>
                                      </p:cBhvr>
                                      <p:tavLst>
                                        <p:tav tm="0">
                                          <p:val>
                                            <p:strVal val="1+#ppt_w/2"/>
                                          </p:val>
                                        </p:tav>
                                        <p:tav tm="100000">
                                          <p:val>
                                            <p:strVal val="#ppt_x"/>
                                          </p:val>
                                        </p:tav>
                                      </p:tavLst>
                                    </p:anim>
                                    <p:anim calcmode="lin" valueType="num">
                                      <p:cBhvr additive="base">
                                        <p:cTn id="8" dur="500" fill="hold"/>
                                        <p:tgtEl>
                                          <p:spTgt spid="8194"/>
                                        </p:tgtEl>
                                        <p:attrNameLst>
                                          <p:attrName>ppt_y</p:attrName>
                                        </p:attrNameLst>
                                      </p:cBhvr>
                                      <p:tavLst>
                                        <p:tav tm="0">
                                          <p:val>
                                            <p:strVal val="1+#ppt_h/2"/>
                                          </p:val>
                                        </p:tav>
                                        <p:tav tm="100000">
                                          <p:val>
                                            <p:strVal val="#ppt_y"/>
                                          </p:val>
                                        </p:tav>
                                      </p:tavLst>
                                    </p:anim>
                                  </p:childTnLst>
                                </p:cTn>
                              </p:par>
                              <p:par>
                                <p:cTn id="9" presetID="2" presetClass="entr" presetSubtype="6" fill="hold" nodeType="withEffect">
                                  <p:stCondLst>
                                    <p:cond delay="100"/>
                                  </p:stCondLst>
                                  <p:childTnLst>
                                    <p:set>
                                      <p:cBhvr>
                                        <p:cTn id="10" dur="1" fill="hold">
                                          <p:stCondLst>
                                            <p:cond delay="0"/>
                                          </p:stCondLst>
                                        </p:cTn>
                                        <p:tgtEl>
                                          <p:spTgt spid="8197"/>
                                        </p:tgtEl>
                                        <p:attrNameLst>
                                          <p:attrName>style.visibility</p:attrName>
                                        </p:attrNameLst>
                                      </p:cBhvr>
                                      <p:to>
                                        <p:strVal val="visible"/>
                                      </p:to>
                                    </p:set>
                                    <p:anim calcmode="lin" valueType="num">
                                      <p:cBhvr additive="base">
                                        <p:cTn id="11" dur="500" fill="hold"/>
                                        <p:tgtEl>
                                          <p:spTgt spid="8197"/>
                                        </p:tgtEl>
                                        <p:attrNameLst>
                                          <p:attrName>ppt_x</p:attrName>
                                        </p:attrNameLst>
                                      </p:cBhvr>
                                      <p:tavLst>
                                        <p:tav tm="0">
                                          <p:val>
                                            <p:strVal val="1+#ppt_w/2"/>
                                          </p:val>
                                        </p:tav>
                                        <p:tav tm="100000">
                                          <p:val>
                                            <p:strVal val="#ppt_x"/>
                                          </p:val>
                                        </p:tav>
                                      </p:tavLst>
                                    </p:anim>
                                    <p:anim calcmode="lin" valueType="num">
                                      <p:cBhvr additive="base">
                                        <p:cTn id="12" dur="500" fill="hold"/>
                                        <p:tgtEl>
                                          <p:spTgt spid="8197"/>
                                        </p:tgtEl>
                                        <p:attrNameLst>
                                          <p:attrName>ppt_y</p:attrName>
                                        </p:attrNameLst>
                                      </p:cBhvr>
                                      <p:tavLst>
                                        <p:tav tm="0">
                                          <p:val>
                                            <p:strVal val="1+#ppt_h/2"/>
                                          </p:val>
                                        </p:tav>
                                        <p:tav tm="100000">
                                          <p:val>
                                            <p:strVal val="#ppt_y"/>
                                          </p:val>
                                        </p:tav>
                                      </p:tavLst>
                                    </p:anim>
                                  </p:childTnLst>
                                </p:cTn>
                              </p:par>
                              <p:par>
                                <p:cTn id="13" presetID="2" presetClass="entr" presetSubtype="6" fill="hold" nodeType="withEffect">
                                  <p:stCondLst>
                                    <p:cond delay="200"/>
                                  </p:stCondLst>
                                  <p:childTnLst>
                                    <p:set>
                                      <p:cBhvr>
                                        <p:cTn id="14" dur="1" fill="hold">
                                          <p:stCondLst>
                                            <p:cond delay="0"/>
                                          </p:stCondLst>
                                        </p:cTn>
                                        <p:tgtEl>
                                          <p:spTgt spid="8200"/>
                                        </p:tgtEl>
                                        <p:attrNameLst>
                                          <p:attrName>style.visibility</p:attrName>
                                        </p:attrNameLst>
                                      </p:cBhvr>
                                      <p:to>
                                        <p:strVal val="visible"/>
                                      </p:to>
                                    </p:set>
                                    <p:anim calcmode="lin" valueType="num">
                                      <p:cBhvr additive="base">
                                        <p:cTn id="15" dur="500" fill="hold"/>
                                        <p:tgtEl>
                                          <p:spTgt spid="8200"/>
                                        </p:tgtEl>
                                        <p:attrNameLst>
                                          <p:attrName>ppt_x</p:attrName>
                                        </p:attrNameLst>
                                      </p:cBhvr>
                                      <p:tavLst>
                                        <p:tav tm="0">
                                          <p:val>
                                            <p:strVal val="1+#ppt_w/2"/>
                                          </p:val>
                                        </p:tav>
                                        <p:tav tm="100000">
                                          <p:val>
                                            <p:strVal val="#ppt_x"/>
                                          </p:val>
                                        </p:tav>
                                      </p:tavLst>
                                    </p:anim>
                                    <p:anim calcmode="lin" valueType="num">
                                      <p:cBhvr additive="base">
                                        <p:cTn id="16" dur="500" fill="hold"/>
                                        <p:tgtEl>
                                          <p:spTgt spid="8200"/>
                                        </p:tgtEl>
                                        <p:attrNameLst>
                                          <p:attrName>ppt_y</p:attrName>
                                        </p:attrNameLst>
                                      </p:cBhvr>
                                      <p:tavLst>
                                        <p:tav tm="0">
                                          <p:val>
                                            <p:strVal val="1+#ppt_h/2"/>
                                          </p:val>
                                        </p:tav>
                                        <p:tav tm="100000">
                                          <p:val>
                                            <p:strVal val="#ppt_y"/>
                                          </p:val>
                                        </p:tav>
                                      </p:tavLst>
                                    </p:anim>
                                  </p:childTnLst>
                                </p:cTn>
                              </p:par>
                              <p:par>
                                <p:cTn id="17" presetID="2" presetClass="entr" presetSubtype="6" fill="hold" nodeType="withEffect">
                                  <p:stCondLst>
                                    <p:cond delay="300"/>
                                  </p:stCondLst>
                                  <p:childTnLst>
                                    <p:set>
                                      <p:cBhvr>
                                        <p:cTn id="18" dur="1" fill="hold">
                                          <p:stCondLst>
                                            <p:cond delay="0"/>
                                          </p:stCondLst>
                                        </p:cTn>
                                        <p:tgtEl>
                                          <p:spTgt spid="8203"/>
                                        </p:tgtEl>
                                        <p:attrNameLst>
                                          <p:attrName>style.visibility</p:attrName>
                                        </p:attrNameLst>
                                      </p:cBhvr>
                                      <p:to>
                                        <p:strVal val="visible"/>
                                      </p:to>
                                    </p:set>
                                    <p:anim calcmode="lin" valueType="num">
                                      <p:cBhvr additive="base">
                                        <p:cTn id="19" dur="500" fill="hold"/>
                                        <p:tgtEl>
                                          <p:spTgt spid="8203"/>
                                        </p:tgtEl>
                                        <p:attrNameLst>
                                          <p:attrName>ppt_x</p:attrName>
                                        </p:attrNameLst>
                                      </p:cBhvr>
                                      <p:tavLst>
                                        <p:tav tm="0">
                                          <p:val>
                                            <p:strVal val="1+#ppt_w/2"/>
                                          </p:val>
                                        </p:tav>
                                        <p:tav tm="100000">
                                          <p:val>
                                            <p:strVal val="#ppt_x"/>
                                          </p:val>
                                        </p:tav>
                                      </p:tavLst>
                                    </p:anim>
                                    <p:anim calcmode="lin" valueType="num">
                                      <p:cBhvr additive="base">
                                        <p:cTn id="20" dur="500" fill="hold"/>
                                        <p:tgtEl>
                                          <p:spTgt spid="8203"/>
                                        </p:tgtEl>
                                        <p:attrNameLst>
                                          <p:attrName>ppt_y</p:attrName>
                                        </p:attrNameLst>
                                      </p:cBhvr>
                                      <p:tavLst>
                                        <p:tav tm="0">
                                          <p:val>
                                            <p:strVal val="1+#ppt_h/2"/>
                                          </p:val>
                                        </p:tav>
                                        <p:tav tm="100000">
                                          <p:val>
                                            <p:strVal val="#ppt_y"/>
                                          </p:val>
                                        </p:tav>
                                      </p:tavLst>
                                    </p:anim>
                                  </p:childTnLst>
                                </p:cTn>
                              </p:par>
                              <p:par>
                                <p:cTn id="21" presetID="2" presetClass="entr" presetSubtype="6" fill="hold" nodeType="withEffect">
                                  <p:stCondLst>
                                    <p:cond delay="400"/>
                                  </p:stCondLst>
                                  <p:childTnLst>
                                    <p:set>
                                      <p:cBhvr>
                                        <p:cTn id="22" dur="1" fill="hold">
                                          <p:stCondLst>
                                            <p:cond delay="0"/>
                                          </p:stCondLst>
                                        </p:cTn>
                                        <p:tgtEl>
                                          <p:spTgt spid="8206"/>
                                        </p:tgtEl>
                                        <p:attrNameLst>
                                          <p:attrName>style.visibility</p:attrName>
                                        </p:attrNameLst>
                                      </p:cBhvr>
                                      <p:to>
                                        <p:strVal val="visible"/>
                                      </p:to>
                                    </p:set>
                                    <p:anim calcmode="lin" valueType="num">
                                      <p:cBhvr additive="base">
                                        <p:cTn id="23" dur="500" fill="hold"/>
                                        <p:tgtEl>
                                          <p:spTgt spid="8206"/>
                                        </p:tgtEl>
                                        <p:attrNameLst>
                                          <p:attrName>ppt_x</p:attrName>
                                        </p:attrNameLst>
                                      </p:cBhvr>
                                      <p:tavLst>
                                        <p:tav tm="0">
                                          <p:val>
                                            <p:strVal val="1+#ppt_w/2"/>
                                          </p:val>
                                        </p:tav>
                                        <p:tav tm="100000">
                                          <p:val>
                                            <p:strVal val="#ppt_x"/>
                                          </p:val>
                                        </p:tav>
                                      </p:tavLst>
                                    </p:anim>
                                    <p:anim calcmode="lin" valueType="num">
                                      <p:cBhvr additive="base">
                                        <p:cTn id="24" dur="500" fill="hold"/>
                                        <p:tgtEl>
                                          <p:spTgt spid="8206"/>
                                        </p:tgtEl>
                                        <p:attrNameLst>
                                          <p:attrName>ppt_y</p:attrName>
                                        </p:attrNameLst>
                                      </p:cBhvr>
                                      <p:tavLst>
                                        <p:tav tm="0">
                                          <p:val>
                                            <p:strVal val="1+#ppt_h/2"/>
                                          </p:val>
                                        </p:tav>
                                        <p:tav tm="100000">
                                          <p:val>
                                            <p:strVal val="#ppt_y"/>
                                          </p:val>
                                        </p:tav>
                                      </p:tavLst>
                                    </p:anim>
                                  </p:childTnLst>
                                </p:cTn>
                              </p:par>
                            </p:childTnLst>
                          </p:cTn>
                        </p:par>
                        <p:par>
                          <p:cTn id="25" fill="hold">
                            <p:stCondLst>
                              <p:cond delay="500"/>
                            </p:stCondLst>
                            <p:childTnLst>
                              <p:par>
                                <p:cTn id="26" presetID="22" presetClass="entr" presetSubtype="4" fill="hold" nodeType="afterEffect">
                                  <p:stCondLst>
                                    <p:cond delay="0"/>
                                  </p:stCondLst>
                                  <p:childTnLst>
                                    <p:set>
                                      <p:cBhvr>
                                        <p:cTn id="27" dur="1" fill="hold">
                                          <p:stCondLst>
                                            <p:cond delay="0"/>
                                          </p:stCondLst>
                                        </p:cTn>
                                        <p:tgtEl>
                                          <p:spTgt spid="8195"/>
                                        </p:tgtEl>
                                        <p:attrNameLst>
                                          <p:attrName>style.visibility</p:attrName>
                                        </p:attrNameLst>
                                      </p:cBhvr>
                                      <p:to>
                                        <p:strVal val="visible"/>
                                      </p:to>
                                    </p:set>
                                    <p:animEffect transition="in" filter="wipe(down)">
                                      <p:cBhvr>
                                        <p:cTn id="28" dur="300"/>
                                        <p:tgtEl>
                                          <p:spTgt spid="8195"/>
                                        </p:tgtEl>
                                      </p:cBhvr>
                                    </p:animEffect>
                                  </p:childTnLst>
                                </p:cTn>
                              </p:par>
                            </p:childTnLst>
                          </p:cTn>
                        </p:par>
                        <p:par>
                          <p:cTn id="29" fill="hold">
                            <p:stCondLst>
                              <p:cond delay="1000"/>
                            </p:stCondLst>
                            <p:childTnLst>
                              <p:par>
                                <p:cTn id="30" presetID="22" presetClass="entr" presetSubtype="1" fill="hold" grpId="0" nodeType="afterEffect">
                                  <p:stCondLst>
                                    <p:cond delay="0"/>
                                  </p:stCondLst>
                                  <p:childTnLst>
                                    <p:set>
                                      <p:cBhvr>
                                        <p:cTn id="31" dur="1" fill="hold">
                                          <p:stCondLst>
                                            <p:cond delay="0"/>
                                          </p:stCondLst>
                                        </p:cTn>
                                        <p:tgtEl>
                                          <p:spTgt spid="8196"/>
                                        </p:tgtEl>
                                        <p:attrNameLst>
                                          <p:attrName>style.visibility</p:attrName>
                                        </p:attrNameLst>
                                      </p:cBhvr>
                                      <p:to>
                                        <p:strVal val="visible"/>
                                      </p:to>
                                    </p:set>
                                    <p:animEffect transition="in" filter="wipe(up)">
                                      <p:cBhvr>
                                        <p:cTn id="32" dur="500"/>
                                        <p:tgtEl>
                                          <p:spTgt spid="8196"/>
                                        </p:tgtEl>
                                      </p:cBhvr>
                                    </p:animEffect>
                                  </p:childTnLst>
                                </p:cTn>
                              </p:par>
                            </p:childTnLst>
                          </p:cTn>
                        </p:par>
                        <p:par>
                          <p:cTn id="33" fill="hold">
                            <p:stCondLst>
                              <p:cond delay="1500"/>
                            </p:stCondLst>
                            <p:childTnLst>
                              <p:par>
                                <p:cTn id="34" presetID="10" presetClass="entr" presetSubtype="0" fill="hold" nodeType="afterEffect">
                                  <p:stCondLst>
                                    <p:cond delay="0"/>
                                  </p:stCondLst>
                                  <p:childTnLst>
                                    <p:set>
                                      <p:cBhvr>
                                        <p:cTn id="35" dur="1" fill="hold">
                                          <p:stCondLst>
                                            <p:cond delay="0"/>
                                          </p:stCondLst>
                                        </p:cTn>
                                        <p:tgtEl>
                                          <p:spTgt spid="8231"/>
                                        </p:tgtEl>
                                        <p:attrNameLst>
                                          <p:attrName>style.visibility</p:attrName>
                                        </p:attrNameLst>
                                      </p:cBhvr>
                                      <p:to>
                                        <p:strVal val="visible"/>
                                      </p:to>
                                    </p:set>
                                    <p:anim calcmode="lin" valueType="num">
                                      <p:cBhvr>
                                        <p:cTn id="36" dur="500" fill="hold"/>
                                        <p:tgtEl>
                                          <p:spTgt spid="8231"/>
                                        </p:tgtEl>
                                        <p:attrNameLst>
                                          <p:attrName>ppt_w</p:attrName>
                                        </p:attrNameLst>
                                      </p:cBhvr>
                                      <p:tavLst>
                                        <p:tav tm="0">
                                          <p:val>
                                            <p:fltVal val="0"/>
                                          </p:val>
                                        </p:tav>
                                        <p:tav tm="100000">
                                          <p:val>
                                            <p:strVal val="#ppt_w"/>
                                          </p:val>
                                        </p:tav>
                                      </p:tavLst>
                                    </p:anim>
                                    <p:anim calcmode="lin" valueType="num">
                                      <p:cBhvr>
                                        <p:cTn id="37" dur="500" fill="hold"/>
                                        <p:tgtEl>
                                          <p:spTgt spid="8231"/>
                                        </p:tgtEl>
                                        <p:attrNameLst>
                                          <p:attrName>ppt_h</p:attrName>
                                        </p:attrNameLst>
                                      </p:cBhvr>
                                      <p:tavLst>
                                        <p:tav tm="0">
                                          <p:val>
                                            <p:fltVal val="0"/>
                                          </p:val>
                                        </p:tav>
                                        <p:tav tm="100000">
                                          <p:val>
                                            <p:strVal val="#ppt_h"/>
                                          </p:val>
                                        </p:tav>
                                      </p:tavLst>
                                    </p:anim>
                                    <p:animEffect transition="in" filter="fade">
                                      <p:cBhvr>
                                        <p:cTn id="38" dur="500"/>
                                        <p:tgtEl>
                                          <p:spTgt spid="8231"/>
                                        </p:tgtEl>
                                      </p:cBhvr>
                                    </p:animEffect>
                                  </p:childTnLst>
                                </p:cTn>
                              </p:par>
                            </p:childTnLst>
                          </p:cTn>
                        </p:par>
                        <p:par>
                          <p:cTn id="39" fill="hold">
                            <p:stCondLst>
                              <p:cond delay="2000"/>
                            </p:stCondLst>
                            <p:childTnLst>
                              <p:par>
                                <p:cTn id="40" presetID="22" presetClass="entr" presetSubtype="8" fill="hold" grpId="0" nodeType="afterEffect">
                                  <p:stCondLst>
                                    <p:cond delay="0"/>
                                  </p:stCondLst>
                                  <p:childTnLst>
                                    <p:set>
                                      <p:cBhvr>
                                        <p:cTn id="41" dur="1" fill="hold">
                                          <p:stCondLst>
                                            <p:cond delay="0"/>
                                          </p:stCondLst>
                                        </p:cTn>
                                        <p:tgtEl>
                                          <p:spTgt spid="8209"/>
                                        </p:tgtEl>
                                        <p:attrNameLst>
                                          <p:attrName>style.visibility</p:attrName>
                                        </p:attrNameLst>
                                      </p:cBhvr>
                                      <p:to>
                                        <p:strVal val="visible"/>
                                      </p:to>
                                    </p:set>
                                    <p:animEffect transition="in" filter="wipe(left)">
                                      <p:cBhvr>
                                        <p:cTn id="42" dur="500"/>
                                        <p:tgtEl>
                                          <p:spTgt spid="8209"/>
                                        </p:tgtEl>
                                      </p:cBhvr>
                                    </p:animEffect>
                                  </p:childTnLst>
                                </p:cTn>
                              </p:par>
                            </p:childTnLst>
                          </p:cTn>
                        </p:par>
                        <p:par>
                          <p:cTn id="43" fill="hold">
                            <p:stCondLst>
                              <p:cond delay="2500"/>
                            </p:stCondLst>
                            <p:childTnLst>
                              <p:par>
                                <p:cTn id="44" presetID="22" presetClass="entr" presetSubtype="4" fill="hold" nodeType="afterEffect">
                                  <p:stCondLst>
                                    <p:cond delay="0"/>
                                  </p:stCondLst>
                                  <p:childTnLst>
                                    <p:set>
                                      <p:cBhvr>
                                        <p:cTn id="45" dur="1" fill="hold">
                                          <p:stCondLst>
                                            <p:cond delay="0"/>
                                          </p:stCondLst>
                                        </p:cTn>
                                        <p:tgtEl>
                                          <p:spTgt spid="8198"/>
                                        </p:tgtEl>
                                        <p:attrNameLst>
                                          <p:attrName>style.visibility</p:attrName>
                                        </p:attrNameLst>
                                      </p:cBhvr>
                                      <p:to>
                                        <p:strVal val="visible"/>
                                      </p:to>
                                    </p:set>
                                    <p:animEffect transition="in" filter="wipe(down)">
                                      <p:cBhvr>
                                        <p:cTn id="46" dur="300"/>
                                        <p:tgtEl>
                                          <p:spTgt spid="8198"/>
                                        </p:tgtEl>
                                      </p:cBhvr>
                                    </p:animEffect>
                                  </p:childTnLst>
                                </p:cTn>
                              </p:par>
                            </p:childTnLst>
                          </p:cTn>
                        </p:par>
                        <p:par>
                          <p:cTn id="47" fill="hold">
                            <p:stCondLst>
                              <p:cond delay="3000"/>
                            </p:stCondLst>
                            <p:childTnLst>
                              <p:par>
                                <p:cTn id="48" presetID="22" presetClass="entr" presetSubtype="1" fill="hold" grpId="0" nodeType="afterEffect">
                                  <p:stCondLst>
                                    <p:cond delay="0"/>
                                  </p:stCondLst>
                                  <p:childTnLst>
                                    <p:set>
                                      <p:cBhvr>
                                        <p:cTn id="49" dur="1" fill="hold">
                                          <p:stCondLst>
                                            <p:cond delay="0"/>
                                          </p:stCondLst>
                                        </p:cTn>
                                        <p:tgtEl>
                                          <p:spTgt spid="8199"/>
                                        </p:tgtEl>
                                        <p:attrNameLst>
                                          <p:attrName>style.visibility</p:attrName>
                                        </p:attrNameLst>
                                      </p:cBhvr>
                                      <p:to>
                                        <p:strVal val="visible"/>
                                      </p:to>
                                    </p:set>
                                    <p:animEffect transition="in" filter="wipe(up)">
                                      <p:cBhvr>
                                        <p:cTn id="50" dur="500"/>
                                        <p:tgtEl>
                                          <p:spTgt spid="8199"/>
                                        </p:tgtEl>
                                      </p:cBhvr>
                                    </p:animEffect>
                                  </p:childTnLst>
                                </p:cTn>
                              </p:par>
                            </p:childTnLst>
                          </p:cTn>
                        </p:par>
                        <p:par>
                          <p:cTn id="51" fill="hold">
                            <p:stCondLst>
                              <p:cond delay="3500"/>
                            </p:stCondLst>
                            <p:childTnLst>
                              <p:par>
                                <p:cTn id="52" presetID="10" presetClass="entr" presetSubtype="0" fill="hold" nodeType="afterEffect">
                                  <p:stCondLst>
                                    <p:cond delay="0"/>
                                  </p:stCondLst>
                                  <p:childTnLst>
                                    <p:set>
                                      <p:cBhvr>
                                        <p:cTn id="53" dur="1" fill="hold">
                                          <p:stCondLst>
                                            <p:cond delay="0"/>
                                          </p:stCondLst>
                                        </p:cTn>
                                        <p:tgtEl>
                                          <p:spTgt spid="8228"/>
                                        </p:tgtEl>
                                        <p:attrNameLst>
                                          <p:attrName>style.visibility</p:attrName>
                                        </p:attrNameLst>
                                      </p:cBhvr>
                                      <p:to>
                                        <p:strVal val="visible"/>
                                      </p:to>
                                    </p:set>
                                    <p:anim calcmode="lin" valueType="num">
                                      <p:cBhvr>
                                        <p:cTn id="54" dur="500" fill="hold"/>
                                        <p:tgtEl>
                                          <p:spTgt spid="8228"/>
                                        </p:tgtEl>
                                        <p:attrNameLst>
                                          <p:attrName>ppt_w</p:attrName>
                                        </p:attrNameLst>
                                      </p:cBhvr>
                                      <p:tavLst>
                                        <p:tav tm="0">
                                          <p:val>
                                            <p:fltVal val="0"/>
                                          </p:val>
                                        </p:tav>
                                        <p:tav tm="100000">
                                          <p:val>
                                            <p:strVal val="#ppt_w"/>
                                          </p:val>
                                        </p:tav>
                                      </p:tavLst>
                                    </p:anim>
                                    <p:anim calcmode="lin" valueType="num">
                                      <p:cBhvr>
                                        <p:cTn id="55" dur="500" fill="hold"/>
                                        <p:tgtEl>
                                          <p:spTgt spid="8228"/>
                                        </p:tgtEl>
                                        <p:attrNameLst>
                                          <p:attrName>ppt_h</p:attrName>
                                        </p:attrNameLst>
                                      </p:cBhvr>
                                      <p:tavLst>
                                        <p:tav tm="0">
                                          <p:val>
                                            <p:fltVal val="0"/>
                                          </p:val>
                                        </p:tav>
                                        <p:tav tm="100000">
                                          <p:val>
                                            <p:strVal val="#ppt_h"/>
                                          </p:val>
                                        </p:tav>
                                      </p:tavLst>
                                    </p:anim>
                                    <p:animEffect transition="in" filter="fade">
                                      <p:cBhvr>
                                        <p:cTn id="56" dur="500"/>
                                        <p:tgtEl>
                                          <p:spTgt spid="8228"/>
                                        </p:tgtEl>
                                      </p:cBhvr>
                                    </p:animEffect>
                                  </p:childTnLst>
                                </p:cTn>
                              </p:par>
                            </p:childTnLst>
                          </p:cTn>
                        </p:par>
                        <p:par>
                          <p:cTn id="57" fill="hold">
                            <p:stCondLst>
                              <p:cond delay="4000"/>
                            </p:stCondLst>
                            <p:childTnLst>
                              <p:par>
                                <p:cTn id="58" presetID="22" presetClass="entr" presetSubtype="8" fill="hold" grpId="0" nodeType="afterEffect">
                                  <p:stCondLst>
                                    <p:cond delay="0"/>
                                  </p:stCondLst>
                                  <p:childTnLst>
                                    <p:set>
                                      <p:cBhvr>
                                        <p:cTn id="59" dur="1" fill="hold">
                                          <p:stCondLst>
                                            <p:cond delay="0"/>
                                          </p:stCondLst>
                                        </p:cTn>
                                        <p:tgtEl>
                                          <p:spTgt spid="8210"/>
                                        </p:tgtEl>
                                        <p:attrNameLst>
                                          <p:attrName>style.visibility</p:attrName>
                                        </p:attrNameLst>
                                      </p:cBhvr>
                                      <p:to>
                                        <p:strVal val="visible"/>
                                      </p:to>
                                    </p:set>
                                    <p:animEffect transition="in" filter="wipe(left)">
                                      <p:cBhvr>
                                        <p:cTn id="60" dur="500"/>
                                        <p:tgtEl>
                                          <p:spTgt spid="8210"/>
                                        </p:tgtEl>
                                      </p:cBhvr>
                                    </p:animEffect>
                                  </p:childTnLst>
                                </p:cTn>
                              </p:par>
                            </p:childTnLst>
                          </p:cTn>
                        </p:par>
                        <p:par>
                          <p:cTn id="61" fill="hold">
                            <p:stCondLst>
                              <p:cond delay="4500"/>
                            </p:stCondLst>
                            <p:childTnLst>
                              <p:par>
                                <p:cTn id="62" presetID="22" presetClass="entr" presetSubtype="4" fill="hold" nodeType="afterEffect">
                                  <p:stCondLst>
                                    <p:cond delay="0"/>
                                  </p:stCondLst>
                                  <p:childTnLst>
                                    <p:set>
                                      <p:cBhvr>
                                        <p:cTn id="63" dur="1" fill="hold">
                                          <p:stCondLst>
                                            <p:cond delay="0"/>
                                          </p:stCondLst>
                                        </p:cTn>
                                        <p:tgtEl>
                                          <p:spTgt spid="8201"/>
                                        </p:tgtEl>
                                        <p:attrNameLst>
                                          <p:attrName>style.visibility</p:attrName>
                                        </p:attrNameLst>
                                      </p:cBhvr>
                                      <p:to>
                                        <p:strVal val="visible"/>
                                      </p:to>
                                    </p:set>
                                    <p:animEffect transition="in" filter="wipe(down)">
                                      <p:cBhvr>
                                        <p:cTn id="64" dur="300"/>
                                        <p:tgtEl>
                                          <p:spTgt spid="8201"/>
                                        </p:tgtEl>
                                      </p:cBhvr>
                                    </p:animEffect>
                                  </p:childTnLst>
                                </p:cTn>
                              </p:par>
                            </p:childTnLst>
                          </p:cTn>
                        </p:par>
                        <p:par>
                          <p:cTn id="65" fill="hold">
                            <p:stCondLst>
                              <p:cond delay="5000"/>
                            </p:stCondLst>
                            <p:childTnLst>
                              <p:par>
                                <p:cTn id="66" presetID="22" presetClass="entr" presetSubtype="1" fill="hold" grpId="0" nodeType="afterEffect">
                                  <p:stCondLst>
                                    <p:cond delay="0"/>
                                  </p:stCondLst>
                                  <p:childTnLst>
                                    <p:set>
                                      <p:cBhvr>
                                        <p:cTn id="67" dur="1" fill="hold">
                                          <p:stCondLst>
                                            <p:cond delay="0"/>
                                          </p:stCondLst>
                                        </p:cTn>
                                        <p:tgtEl>
                                          <p:spTgt spid="8202"/>
                                        </p:tgtEl>
                                        <p:attrNameLst>
                                          <p:attrName>style.visibility</p:attrName>
                                        </p:attrNameLst>
                                      </p:cBhvr>
                                      <p:to>
                                        <p:strVal val="visible"/>
                                      </p:to>
                                    </p:set>
                                    <p:animEffect transition="in" filter="wipe(up)">
                                      <p:cBhvr>
                                        <p:cTn id="68" dur="500"/>
                                        <p:tgtEl>
                                          <p:spTgt spid="8202"/>
                                        </p:tgtEl>
                                      </p:cBhvr>
                                    </p:animEffect>
                                  </p:childTnLst>
                                </p:cTn>
                              </p:par>
                            </p:childTnLst>
                          </p:cTn>
                        </p:par>
                        <p:par>
                          <p:cTn id="69" fill="hold">
                            <p:stCondLst>
                              <p:cond delay="5500"/>
                            </p:stCondLst>
                            <p:childTnLst>
                              <p:par>
                                <p:cTn id="70" presetID="10" presetClass="entr" presetSubtype="0" fill="hold" nodeType="afterEffect">
                                  <p:stCondLst>
                                    <p:cond delay="0"/>
                                  </p:stCondLst>
                                  <p:childTnLst>
                                    <p:set>
                                      <p:cBhvr>
                                        <p:cTn id="71" dur="1" fill="hold">
                                          <p:stCondLst>
                                            <p:cond delay="0"/>
                                          </p:stCondLst>
                                        </p:cTn>
                                        <p:tgtEl>
                                          <p:spTgt spid="8234"/>
                                        </p:tgtEl>
                                        <p:attrNameLst>
                                          <p:attrName>style.visibility</p:attrName>
                                        </p:attrNameLst>
                                      </p:cBhvr>
                                      <p:to>
                                        <p:strVal val="visible"/>
                                      </p:to>
                                    </p:set>
                                    <p:anim calcmode="lin" valueType="num">
                                      <p:cBhvr>
                                        <p:cTn id="72" dur="500" fill="hold"/>
                                        <p:tgtEl>
                                          <p:spTgt spid="8234"/>
                                        </p:tgtEl>
                                        <p:attrNameLst>
                                          <p:attrName>ppt_w</p:attrName>
                                        </p:attrNameLst>
                                      </p:cBhvr>
                                      <p:tavLst>
                                        <p:tav tm="0">
                                          <p:val>
                                            <p:fltVal val="0"/>
                                          </p:val>
                                        </p:tav>
                                        <p:tav tm="100000">
                                          <p:val>
                                            <p:strVal val="#ppt_w"/>
                                          </p:val>
                                        </p:tav>
                                      </p:tavLst>
                                    </p:anim>
                                    <p:anim calcmode="lin" valueType="num">
                                      <p:cBhvr>
                                        <p:cTn id="73" dur="500" fill="hold"/>
                                        <p:tgtEl>
                                          <p:spTgt spid="8234"/>
                                        </p:tgtEl>
                                        <p:attrNameLst>
                                          <p:attrName>ppt_h</p:attrName>
                                        </p:attrNameLst>
                                      </p:cBhvr>
                                      <p:tavLst>
                                        <p:tav tm="0">
                                          <p:val>
                                            <p:fltVal val="0"/>
                                          </p:val>
                                        </p:tav>
                                        <p:tav tm="100000">
                                          <p:val>
                                            <p:strVal val="#ppt_h"/>
                                          </p:val>
                                        </p:tav>
                                      </p:tavLst>
                                    </p:anim>
                                    <p:animEffect transition="in" filter="fade">
                                      <p:cBhvr>
                                        <p:cTn id="74" dur="500"/>
                                        <p:tgtEl>
                                          <p:spTgt spid="8234"/>
                                        </p:tgtEl>
                                      </p:cBhvr>
                                    </p:animEffect>
                                  </p:childTnLst>
                                </p:cTn>
                              </p:par>
                            </p:childTnLst>
                          </p:cTn>
                        </p:par>
                        <p:par>
                          <p:cTn id="75" fill="hold">
                            <p:stCondLst>
                              <p:cond delay="6000"/>
                            </p:stCondLst>
                            <p:childTnLst>
                              <p:par>
                                <p:cTn id="76" presetID="22" presetClass="entr" presetSubtype="8" fill="hold" grpId="0" nodeType="afterEffect">
                                  <p:stCondLst>
                                    <p:cond delay="0"/>
                                  </p:stCondLst>
                                  <p:childTnLst>
                                    <p:set>
                                      <p:cBhvr>
                                        <p:cTn id="77" dur="1" fill="hold">
                                          <p:stCondLst>
                                            <p:cond delay="0"/>
                                          </p:stCondLst>
                                        </p:cTn>
                                        <p:tgtEl>
                                          <p:spTgt spid="8211"/>
                                        </p:tgtEl>
                                        <p:attrNameLst>
                                          <p:attrName>style.visibility</p:attrName>
                                        </p:attrNameLst>
                                      </p:cBhvr>
                                      <p:to>
                                        <p:strVal val="visible"/>
                                      </p:to>
                                    </p:set>
                                    <p:animEffect transition="in" filter="wipe(left)">
                                      <p:cBhvr>
                                        <p:cTn id="78" dur="500"/>
                                        <p:tgtEl>
                                          <p:spTgt spid="8211"/>
                                        </p:tgtEl>
                                      </p:cBhvr>
                                    </p:animEffect>
                                  </p:childTnLst>
                                </p:cTn>
                              </p:par>
                            </p:childTnLst>
                          </p:cTn>
                        </p:par>
                        <p:par>
                          <p:cTn id="79" fill="hold">
                            <p:stCondLst>
                              <p:cond delay="6500"/>
                            </p:stCondLst>
                            <p:childTnLst>
                              <p:par>
                                <p:cTn id="80" presetID="22" presetClass="entr" presetSubtype="4" fill="hold" nodeType="afterEffect">
                                  <p:stCondLst>
                                    <p:cond delay="0"/>
                                  </p:stCondLst>
                                  <p:childTnLst>
                                    <p:set>
                                      <p:cBhvr>
                                        <p:cTn id="81" dur="1" fill="hold">
                                          <p:stCondLst>
                                            <p:cond delay="0"/>
                                          </p:stCondLst>
                                        </p:cTn>
                                        <p:tgtEl>
                                          <p:spTgt spid="8204"/>
                                        </p:tgtEl>
                                        <p:attrNameLst>
                                          <p:attrName>style.visibility</p:attrName>
                                        </p:attrNameLst>
                                      </p:cBhvr>
                                      <p:to>
                                        <p:strVal val="visible"/>
                                      </p:to>
                                    </p:set>
                                    <p:animEffect transition="in" filter="wipe(down)">
                                      <p:cBhvr>
                                        <p:cTn id="82" dur="300"/>
                                        <p:tgtEl>
                                          <p:spTgt spid="8204"/>
                                        </p:tgtEl>
                                      </p:cBhvr>
                                    </p:animEffect>
                                  </p:childTnLst>
                                </p:cTn>
                              </p:par>
                            </p:childTnLst>
                          </p:cTn>
                        </p:par>
                        <p:par>
                          <p:cTn id="83" fill="hold">
                            <p:stCondLst>
                              <p:cond delay="7000"/>
                            </p:stCondLst>
                            <p:childTnLst>
                              <p:par>
                                <p:cTn id="84" presetID="22" presetClass="entr" presetSubtype="1" fill="hold" grpId="0" nodeType="afterEffect">
                                  <p:stCondLst>
                                    <p:cond delay="0"/>
                                  </p:stCondLst>
                                  <p:childTnLst>
                                    <p:set>
                                      <p:cBhvr>
                                        <p:cTn id="85" dur="1" fill="hold">
                                          <p:stCondLst>
                                            <p:cond delay="0"/>
                                          </p:stCondLst>
                                        </p:cTn>
                                        <p:tgtEl>
                                          <p:spTgt spid="8205"/>
                                        </p:tgtEl>
                                        <p:attrNameLst>
                                          <p:attrName>style.visibility</p:attrName>
                                        </p:attrNameLst>
                                      </p:cBhvr>
                                      <p:to>
                                        <p:strVal val="visible"/>
                                      </p:to>
                                    </p:set>
                                    <p:animEffect transition="in" filter="wipe(up)">
                                      <p:cBhvr>
                                        <p:cTn id="86" dur="500"/>
                                        <p:tgtEl>
                                          <p:spTgt spid="8205"/>
                                        </p:tgtEl>
                                      </p:cBhvr>
                                    </p:animEffect>
                                  </p:childTnLst>
                                </p:cTn>
                              </p:par>
                            </p:childTnLst>
                          </p:cTn>
                        </p:par>
                        <p:par>
                          <p:cTn id="87" fill="hold">
                            <p:stCondLst>
                              <p:cond delay="7500"/>
                            </p:stCondLst>
                            <p:childTnLst>
                              <p:par>
                                <p:cTn id="88" presetID="10" presetClass="entr" presetSubtype="0" fill="hold" nodeType="afterEffect">
                                  <p:stCondLst>
                                    <p:cond delay="0"/>
                                  </p:stCondLst>
                                  <p:childTnLst>
                                    <p:set>
                                      <p:cBhvr>
                                        <p:cTn id="89" dur="1" fill="hold">
                                          <p:stCondLst>
                                            <p:cond delay="0"/>
                                          </p:stCondLst>
                                        </p:cTn>
                                        <p:tgtEl>
                                          <p:spTgt spid="8225"/>
                                        </p:tgtEl>
                                        <p:attrNameLst>
                                          <p:attrName>style.visibility</p:attrName>
                                        </p:attrNameLst>
                                      </p:cBhvr>
                                      <p:to>
                                        <p:strVal val="visible"/>
                                      </p:to>
                                    </p:set>
                                    <p:anim calcmode="lin" valueType="num">
                                      <p:cBhvr>
                                        <p:cTn id="90" dur="500" fill="hold"/>
                                        <p:tgtEl>
                                          <p:spTgt spid="8225"/>
                                        </p:tgtEl>
                                        <p:attrNameLst>
                                          <p:attrName>ppt_w</p:attrName>
                                        </p:attrNameLst>
                                      </p:cBhvr>
                                      <p:tavLst>
                                        <p:tav tm="0">
                                          <p:val>
                                            <p:fltVal val="0"/>
                                          </p:val>
                                        </p:tav>
                                        <p:tav tm="100000">
                                          <p:val>
                                            <p:strVal val="#ppt_w"/>
                                          </p:val>
                                        </p:tav>
                                      </p:tavLst>
                                    </p:anim>
                                    <p:anim calcmode="lin" valueType="num">
                                      <p:cBhvr>
                                        <p:cTn id="91" dur="500" fill="hold"/>
                                        <p:tgtEl>
                                          <p:spTgt spid="8225"/>
                                        </p:tgtEl>
                                        <p:attrNameLst>
                                          <p:attrName>ppt_h</p:attrName>
                                        </p:attrNameLst>
                                      </p:cBhvr>
                                      <p:tavLst>
                                        <p:tav tm="0">
                                          <p:val>
                                            <p:fltVal val="0"/>
                                          </p:val>
                                        </p:tav>
                                        <p:tav tm="100000">
                                          <p:val>
                                            <p:strVal val="#ppt_h"/>
                                          </p:val>
                                        </p:tav>
                                      </p:tavLst>
                                    </p:anim>
                                    <p:animEffect transition="in" filter="fade">
                                      <p:cBhvr>
                                        <p:cTn id="92" dur="500"/>
                                        <p:tgtEl>
                                          <p:spTgt spid="8225"/>
                                        </p:tgtEl>
                                      </p:cBhvr>
                                    </p:animEffect>
                                  </p:childTnLst>
                                </p:cTn>
                              </p:par>
                            </p:childTnLst>
                          </p:cTn>
                        </p:par>
                        <p:par>
                          <p:cTn id="93" fill="hold">
                            <p:stCondLst>
                              <p:cond delay="8000"/>
                            </p:stCondLst>
                            <p:childTnLst>
                              <p:par>
                                <p:cTn id="94" presetID="22" presetClass="entr" presetSubtype="8" fill="hold" grpId="0" nodeType="afterEffect">
                                  <p:stCondLst>
                                    <p:cond delay="0"/>
                                  </p:stCondLst>
                                  <p:childTnLst>
                                    <p:set>
                                      <p:cBhvr>
                                        <p:cTn id="95" dur="1" fill="hold">
                                          <p:stCondLst>
                                            <p:cond delay="0"/>
                                          </p:stCondLst>
                                        </p:cTn>
                                        <p:tgtEl>
                                          <p:spTgt spid="8212"/>
                                        </p:tgtEl>
                                        <p:attrNameLst>
                                          <p:attrName>style.visibility</p:attrName>
                                        </p:attrNameLst>
                                      </p:cBhvr>
                                      <p:to>
                                        <p:strVal val="visible"/>
                                      </p:to>
                                    </p:set>
                                    <p:animEffect transition="in" filter="wipe(left)">
                                      <p:cBhvr>
                                        <p:cTn id="96" dur="500"/>
                                        <p:tgtEl>
                                          <p:spTgt spid="8212"/>
                                        </p:tgtEl>
                                      </p:cBhvr>
                                    </p:animEffect>
                                  </p:childTnLst>
                                </p:cTn>
                              </p:par>
                            </p:childTnLst>
                          </p:cTn>
                        </p:par>
                        <p:par>
                          <p:cTn id="97" fill="hold">
                            <p:stCondLst>
                              <p:cond delay="8500"/>
                            </p:stCondLst>
                            <p:childTnLst>
                              <p:par>
                                <p:cTn id="98" presetID="22" presetClass="entr" presetSubtype="4" fill="hold" nodeType="afterEffect">
                                  <p:stCondLst>
                                    <p:cond delay="0"/>
                                  </p:stCondLst>
                                  <p:childTnLst>
                                    <p:set>
                                      <p:cBhvr>
                                        <p:cTn id="99" dur="1" fill="hold">
                                          <p:stCondLst>
                                            <p:cond delay="0"/>
                                          </p:stCondLst>
                                        </p:cTn>
                                        <p:tgtEl>
                                          <p:spTgt spid="8207"/>
                                        </p:tgtEl>
                                        <p:attrNameLst>
                                          <p:attrName>style.visibility</p:attrName>
                                        </p:attrNameLst>
                                      </p:cBhvr>
                                      <p:to>
                                        <p:strVal val="visible"/>
                                      </p:to>
                                    </p:set>
                                    <p:animEffect transition="in" filter="wipe(down)">
                                      <p:cBhvr>
                                        <p:cTn id="100" dur="300"/>
                                        <p:tgtEl>
                                          <p:spTgt spid="8207"/>
                                        </p:tgtEl>
                                      </p:cBhvr>
                                    </p:animEffect>
                                  </p:childTnLst>
                                </p:cTn>
                              </p:par>
                            </p:childTnLst>
                          </p:cTn>
                        </p:par>
                        <p:par>
                          <p:cTn id="101" fill="hold">
                            <p:stCondLst>
                              <p:cond delay="9000"/>
                            </p:stCondLst>
                            <p:childTnLst>
                              <p:par>
                                <p:cTn id="102" presetID="22" presetClass="entr" presetSubtype="1" fill="hold" grpId="0" nodeType="afterEffect">
                                  <p:stCondLst>
                                    <p:cond delay="0"/>
                                  </p:stCondLst>
                                  <p:childTnLst>
                                    <p:set>
                                      <p:cBhvr>
                                        <p:cTn id="103" dur="1" fill="hold">
                                          <p:stCondLst>
                                            <p:cond delay="0"/>
                                          </p:stCondLst>
                                        </p:cTn>
                                        <p:tgtEl>
                                          <p:spTgt spid="8208"/>
                                        </p:tgtEl>
                                        <p:attrNameLst>
                                          <p:attrName>style.visibility</p:attrName>
                                        </p:attrNameLst>
                                      </p:cBhvr>
                                      <p:to>
                                        <p:strVal val="visible"/>
                                      </p:to>
                                    </p:set>
                                    <p:animEffect transition="in" filter="wipe(up)">
                                      <p:cBhvr>
                                        <p:cTn id="104" dur="500"/>
                                        <p:tgtEl>
                                          <p:spTgt spid="8208"/>
                                        </p:tgtEl>
                                      </p:cBhvr>
                                    </p:animEffect>
                                  </p:childTnLst>
                                </p:cTn>
                              </p:par>
                            </p:childTnLst>
                          </p:cTn>
                        </p:par>
                        <p:par>
                          <p:cTn id="105" fill="hold">
                            <p:stCondLst>
                              <p:cond delay="9500"/>
                            </p:stCondLst>
                            <p:childTnLst>
                              <p:par>
                                <p:cTn id="106" presetID="10" presetClass="entr" presetSubtype="0" fill="hold" nodeType="afterEffect">
                                  <p:stCondLst>
                                    <p:cond delay="0"/>
                                  </p:stCondLst>
                                  <p:childTnLst>
                                    <p:set>
                                      <p:cBhvr>
                                        <p:cTn id="107" dur="1" fill="hold">
                                          <p:stCondLst>
                                            <p:cond delay="0"/>
                                          </p:stCondLst>
                                        </p:cTn>
                                        <p:tgtEl>
                                          <p:spTgt spid="8222"/>
                                        </p:tgtEl>
                                        <p:attrNameLst>
                                          <p:attrName>style.visibility</p:attrName>
                                        </p:attrNameLst>
                                      </p:cBhvr>
                                      <p:to>
                                        <p:strVal val="visible"/>
                                      </p:to>
                                    </p:set>
                                    <p:anim calcmode="lin" valueType="num">
                                      <p:cBhvr>
                                        <p:cTn id="108" dur="500" fill="hold"/>
                                        <p:tgtEl>
                                          <p:spTgt spid="8222"/>
                                        </p:tgtEl>
                                        <p:attrNameLst>
                                          <p:attrName>ppt_w</p:attrName>
                                        </p:attrNameLst>
                                      </p:cBhvr>
                                      <p:tavLst>
                                        <p:tav tm="0">
                                          <p:val>
                                            <p:fltVal val="0"/>
                                          </p:val>
                                        </p:tav>
                                        <p:tav tm="100000">
                                          <p:val>
                                            <p:strVal val="#ppt_w"/>
                                          </p:val>
                                        </p:tav>
                                      </p:tavLst>
                                    </p:anim>
                                    <p:anim calcmode="lin" valueType="num">
                                      <p:cBhvr>
                                        <p:cTn id="109" dur="500" fill="hold"/>
                                        <p:tgtEl>
                                          <p:spTgt spid="8222"/>
                                        </p:tgtEl>
                                        <p:attrNameLst>
                                          <p:attrName>ppt_h</p:attrName>
                                        </p:attrNameLst>
                                      </p:cBhvr>
                                      <p:tavLst>
                                        <p:tav tm="0">
                                          <p:val>
                                            <p:fltVal val="0"/>
                                          </p:val>
                                        </p:tav>
                                        <p:tav tm="100000">
                                          <p:val>
                                            <p:strVal val="#ppt_h"/>
                                          </p:val>
                                        </p:tav>
                                      </p:tavLst>
                                    </p:anim>
                                    <p:animEffect transition="in" filter="fade">
                                      <p:cBhvr>
                                        <p:cTn id="110" dur="500"/>
                                        <p:tgtEl>
                                          <p:spTgt spid="8222"/>
                                        </p:tgtEl>
                                      </p:cBhvr>
                                    </p:animEffect>
                                  </p:childTnLst>
                                </p:cTn>
                              </p:par>
                            </p:childTnLst>
                          </p:cTn>
                        </p:par>
                        <p:par>
                          <p:cTn id="111" fill="hold">
                            <p:stCondLst>
                              <p:cond delay="10000"/>
                            </p:stCondLst>
                            <p:childTnLst>
                              <p:par>
                                <p:cTn id="112" presetID="22" presetClass="entr" presetSubtype="8" fill="hold" grpId="0" nodeType="afterEffect">
                                  <p:stCondLst>
                                    <p:cond delay="0"/>
                                  </p:stCondLst>
                                  <p:childTnLst>
                                    <p:set>
                                      <p:cBhvr>
                                        <p:cTn id="113" dur="1" fill="hold">
                                          <p:stCondLst>
                                            <p:cond delay="0"/>
                                          </p:stCondLst>
                                        </p:cTn>
                                        <p:tgtEl>
                                          <p:spTgt spid="8213"/>
                                        </p:tgtEl>
                                        <p:attrNameLst>
                                          <p:attrName>style.visibility</p:attrName>
                                        </p:attrNameLst>
                                      </p:cBhvr>
                                      <p:to>
                                        <p:strVal val="visible"/>
                                      </p:to>
                                    </p:set>
                                    <p:animEffect transition="in" filter="wipe(left)">
                                      <p:cBhvr>
                                        <p:cTn id="114" dur="500"/>
                                        <p:tgtEl>
                                          <p:spTgt spid="82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 grpId="0" animBg="1" autoUpdateAnimBg="0"/>
      <p:bldP spid="8199" grpId="0" animBg="1" autoUpdateAnimBg="0"/>
      <p:bldP spid="8202" grpId="0" animBg="1" autoUpdateAnimBg="0"/>
      <p:bldP spid="8205" grpId="0" animBg="1" autoUpdateAnimBg="0"/>
      <p:bldP spid="8208" grpId="0" animBg="1" autoUpdateAnimBg="0"/>
      <p:bldP spid="8209" grpId="0" autoUpdateAnimBg="0"/>
      <p:bldP spid="8210" grpId="0" autoUpdateAnimBg="0"/>
      <p:bldP spid="8211" grpId="0" autoUpdateAnimBg="0"/>
      <p:bldP spid="8212" grpId="0" autoUpdateAnimBg="0"/>
      <p:bldP spid="8213"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Box 31"/>
          <p:cNvSpPr txBox="1">
            <a:spLocks noChangeArrowheads="1"/>
          </p:cNvSpPr>
          <p:nvPr/>
        </p:nvSpPr>
        <p:spPr bwMode="auto">
          <a:xfrm>
            <a:off x="719138" y="133350"/>
            <a:ext cx="23399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400">
                <a:solidFill>
                  <a:schemeClr val="accent1"/>
                </a:solidFill>
                <a:latin typeface="微软雅黑" panose="020B0503020204020204" pitchFamily="34" charset="-122"/>
              </a:rPr>
              <a:t>请输入您的标题</a:t>
            </a:r>
          </a:p>
        </p:txBody>
      </p:sp>
      <p:sp>
        <p:nvSpPr>
          <p:cNvPr id="27651" name="Freeform 5"/>
          <p:cNvSpPr>
            <a:spLocks noEditPoints="1"/>
          </p:cNvSpPr>
          <p:nvPr/>
        </p:nvSpPr>
        <p:spPr bwMode="auto">
          <a:xfrm>
            <a:off x="231775" y="120650"/>
            <a:ext cx="474663" cy="473075"/>
          </a:xfrm>
          <a:custGeom>
            <a:avLst/>
            <a:gdLst>
              <a:gd name="T0" fmla="*/ 77053843 w 1462"/>
              <a:gd name="T1" fmla="*/ 0 h 1462"/>
              <a:gd name="T2" fmla="*/ 154107362 w 1462"/>
              <a:gd name="T3" fmla="*/ 76539134 h 1462"/>
              <a:gd name="T4" fmla="*/ 77053843 w 1462"/>
              <a:gd name="T5" fmla="*/ 153077945 h 1462"/>
              <a:gd name="T6" fmla="*/ 0 w 1462"/>
              <a:gd name="T7" fmla="*/ 76539134 h 1462"/>
              <a:gd name="T8" fmla="*/ 77053843 w 1462"/>
              <a:gd name="T9" fmla="*/ 0 h 1462"/>
              <a:gd name="T10" fmla="*/ 77791487 w 1462"/>
              <a:gd name="T11" fmla="*/ 32877095 h 1462"/>
              <a:gd name="T12" fmla="*/ 100349018 w 1462"/>
              <a:gd name="T13" fmla="*/ 45860447 h 1462"/>
              <a:gd name="T14" fmla="*/ 102773306 w 1462"/>
              <a:gd name="T15" fmla="*/ 41777182 h 1462"/>
              <a:gd name="T16" fmla="*/ 103089531 w 1462"/>
              <a:gd name="T17" fmla="*/ 39159414 h 1462"/>
              <a:gd name="T18" fmla="*/ 101508403 w 1462"/>
              <a:gd name="T19" fmla="*/ 37065523 h 1462"/>
              <a:gd name="T20" fmla="*/ 84853966 w 1462"/>
              <a:gd name="T21" fmla="*/ 27537366 h 1462"/>
              <a:gd name="T22" fmla="*/ 82218644 w 1462"/>
              <a:gd name="T23" fmla="*/ 27223169 h 1462"/>
              <a:gd name="T24" fmla="*/ 80110582 w 1462"/>
              <a:gd name="T25" fmla="*/ 28898346 h 1462"/>
              <a:gd name="T26" fmla="*/ 77791487 w 1462"/>
              <a:gd name="T27" fmla="*/ 32877095 h 1462"/>
              <a:gd name="T28" fmla="*/ 72837394 w 1462"/>
              <a:gd name="T29" fmla="*/ 41358145 h 1462"/>
              <a:gd name="T30" fmla="*/ 72837394 w 1462"/>
              <a:gd name="T31" fmla="*/ 41358145 h 1462"/>
              <a:gd name="T32" fmla="*/ 77791487 w 1462"/>
              <a:gd name="T33" fmla="*/ 44185270 h 1462"/>
              <a:gd name="T34" fmla="*/ 58607244 w 1462"/>
              <a:gd name="T35" fmla="*/ 77167204 h 1462"/>
              <a:gd name="T36" fmla="*/ 53758344 w 1462"/>
              <a:gd name="T37" fmla="*/ 74340080 h 1462"/>
              <a:gd name="T38" fmla="*/ 72837394 w 1462"/>
              <a:gd name="T39" fmla="*/ 41358145 h 1462"/>
              <a:gd name="T40" fmla="*/ 48593219 w 1462"/>
              <a:gd name="T41" fmla="*/ 82611774 h 1462"/>
              <a:gd name="T42" fmla="*/ 48593219 w 1462"/>
              <a:gd name="T43" fmla="*/ 82611774 h 1462"/>
              <a:gd name="T44" fmla="*/ 47223124 w 1462"/>
              <a:gd name="T45" fmla="*/ 100725822 h 1462"/>
              <a:gd name="T46" fmla="*/ 56498858 w 1462"/>
              <a:gd name="T47" fmla="*/ 105961034 h 1462"/>
              <a:gd name="T48" fmla="*/ 72204943 w 1462"/>
              <a:gd name="T49" fmla="*/ 95490609 h 1462"/>
              <a:gd name="T50" fmla="*/ 58501728 w 1462"/>
              <a:gd name="T51" fmla="*/ 91407021 h 1462"/>
              <a:gd name="T52" fmla="*/ 48593219 w 1462"/>
              <a:gd name="T53" fmla="*/ 82611774 h 1462"/>
              <a:gd name="T54" fmla="*/ 77370069 w 1462"/>
              <a:gd name="T55" fmla="*/ 102296159 h 1462"/>
              <a:gd name="T56" fmla="*/ 77370069 w 1462"/>
              <a:gd name="T57" fmla="*/ 102296159 h 1462"/>
              <a:gd name="T58" fmla="*/ 43955352 w 1462"/>
              <a:gd name="T59" fmla="*/ 124598312 h 1462"/>
              <a:gd name="T60" fmla="*/ 37314616 w 1462"/>
              <a:gd name="T61" fmla="*/ 120724404 h 1462"/>
              <a:gd name="T62" fmla="*/ 40055129 w 1462"/>
              <a:gd name="T63" fmla="*/ 80831756 h 1462"/>
              <a:gd name="T64" fmla="*/ 42374224 w 1462"/>
              <a:gd name="T65" fmla="*/ 76957848 h 1462"/>
              <a:gd name="T66" fmla="*/ 62401951 w 1462"/>
              <a:gd name="T67" fmla="*/ 42510092 h 1462"/>
              <a:gd name="T68" fmla="*/ 70412782 w 1462"/>
              <a:gd name="T69" fmla="*/ 28688989 h 1462"/>
              <a:gd name="T70" fmla="*/ 72731878 w 1462"/>
              <a:gd name="T71" fmla="*/ 24605401 h 1462"/>
              <a:gd name="T72" fmla="*/ 80110582 w 1462"/>
              <a:gd name="T73" fmla="*/ 19056315 h 1462"/>
              <a:gd name="T74" fmla="*/ 89175607 w 1462"/>
              <a:gd name="T75" fmla="*/ 20207939 h 1462"/>
              <a:gd name="T76" fmla="*/ 105724852 w 1462"/>
              <a:gd name="T77" fmla="*/ 29736097 h 1462"/>
              <a:gd name="T78" fmla="*/ 111311396 w 1462"/>
              <a:gd name="T79" fmla="*/ 36960683 h 1462"/>
              <a:gd name="T80" fmla="*/ 110152010 w 1462"/>
              <a:gd name="T81" fmla="*/ 46070127 h 1462"/>
              <a:gd name="T82" fmla="*/ 77370069 w 1462"/>
              <a:gd name="T83" fmla="*/ 102296159 h 1462"/>
              <a:gd name="T84" fmla="*/ 62190918 w 1462"/>
              <a:gd name="T85" fmla="*/ 120096010 h 1462"/>
              <a:gd name="T86" fmla="*/ 113630491 w 1462"/>
              <a:gd name="T87" fmla="*/ 120096010 h 1462"/>
              <a:gd name="T88" fmla="*/ 119111842 w 1462"/>
              <a:gd name="T89" fmla="*/ 125540579 h 1462"/>
              <a:gd name="T90" fmla="*/ 119111842 w 1462"/>
              <a:gd name="T91" fmla="*/ 125540579 h 1462"/>
              <a:gd name="T92" fmla="*/ 113630491 w 1462"/>
              <a:gd name="T93" fmla="*/ 130985148 h 1462"/>
              <a:gd name="T94" fmla="*/ 62190918 w 1462"/>
              <a:gd name="T95" fmla="*/ 130985148 h 1462"/>
              <a:gd name="T96" fmla="*/ 56709891 w 1462"/>
              <a:gd name="T97" fmla="*/ 125540579 h 1462"/>
              <a:gd name="T98" fmla="*/ 56709891 w 1462"/>
              <a:gd name="T99" fmla="*/ 125540579 h 1462"/>
              <a:gd name="T100" fmla="*/ 62190918 w 1462"/>
              <a:gd name="T101" fmla="*/ 120096010 h 146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462" h="1462">
                <a:moveTo>
                  <a:pt x="731" y="0"/>
                </a:moveTo>
                <a:cubicBezTo>
                  <a:pt x="1135" y="0"/>
                  <a:pt x="1462" y="327"/>
                  <a:pt x="1462" y="731"/>
                </a:cubicBezTo>
                <a:cubicBezTo>
                  <a:pt x="1462" y="1135"/>
                  <a:pt x="1135" y="1462"/>
                  <a:pt x="731" y="1462"/>
                </a:cubicBezTo>
                <a:cubicBezTo>
                  <a:pt x="327" y="1462"/>
                  <a:pt x="0" y="1135"/>
                  <a:pt x="0" y="731"/>
                </a:cubicBezTo>
                <a:cubicBezTo>
                  <a:pt x="0" y="327"/>
                  <a:pt x="327" y="0"/>
                  <a:pt x="731" y="0"/>
                </a:cubicBezTo>
                <a:close/>
                <a:moveTo>
                  <a:pt x="738" y="314"/>
                </a:moveTo>
                <a:lnTo>
                  <a:pt x="952" y="438"/>
                </a:lnTo>
                <a:lnTo>
                  <a:pt x="975" y="399"/>
                </a:lnTo>
                <a:cubicBezTo>
                  <a:pt x="979" y="392"/>
                  <a:pt x="980" y="383"/>
                  <a:pt x="978" y="374"/>
                </a:cubicBezTo>
                <a:cubicBezTo>
                  <a:pt x="976" y="366"/>
                  <a:pt x="971" y="359"/>
                  <a:pt x="963" y="354"/>
                </a:cubicBezTo>
                <a:lnTo>
                  <a:pt x="805" y="263"/>
                </a:lnTo>
                <a:cubicBezTo>
                  <a:pt x="798" y="259"/>
                  <a:pt x="789" y="258"/>
                  <a:pt x="780" y="260"/>
                </a:cubicBezTo>
                <a:cubicBezTo>
                  <a:pt x="772" y="262"/>
                  <a:pt x="765" y="268"/>
                  <a:pt x="760" y="276"/>
                </a:cubicBezTo>
                <a:lnTo>
                  <a:pt x="738" y="314"/>
                </a:lnTo>
                <a:close/>
                <a:moveTo>
                  <a:pt x="691" y="395"/>
                </a:moveTo>
                <a:lnTo>
                  <a:pt x="691" y="395"/>
                </a:lnTo>
                <a:lnTo>
                  <a:pt x="738" y="422"/>
                </a:lnTo>
                <a:lnTo>
                  <a:pt x="556" y="737"/>
                </a:lnTo>
                <a:lnTo>
                  <a:pt x="510" y="710"/>
                </a:lnTo>
                <a:lnTo>
                  <a:pt x="691" y="395"/>
                </a:lnTo>
                <a:close/>
                <a:moveTo>
                  <a:pt x="461" y="789"/>
                </a:moveTo>
                <a:lnTo>
                  <a:pt x="461" y="789"/>
                </a:lnTo>
                <a:lnTo>
                  <a:pt x="448" y="962"/>
                </a:lnTo>
                <a:lnTo>
                  <a:pt x="536" y="1012"/>
                </a:lnTo>
                <a:lnTo>
                  <a:pt x="685" y="912"/>
                </a:lnTo>
                <a:cubicBezTo>
                  <a:pt x="651" y="884"/>
                  <a:pt x="607" y="872"/>
                  <a:pt x="555" y="873"/>
                </a:cubicBezTo>
                <a:cubicBezTo>
                  <a:pt x="526" y="831"/>
                  <a:pt x="494" y="804"/>
                  <a:pt x="461" y="789"/>
                </a:cubicBezTo>
                <a:close/>
                <a:moveTo>
                  <a:pt x="734" y="977"/>
                </a:moveTo>
                <a:lnTo>
                  <a:pt x="734" y="977"/>
                </a:lnTo>
                <a:lnTo>
                  <a:pt x="417" y="1190"/>
                </a:lnTo>
                <a:lnTo>
                  <a:pt x="354" y="1153"/>
                </a:lnTo>
                <a:lnTo>
                  <a:pt x="380" y="772"/>
                </a:lnTo>
                <a:lnTo>
                  <a:pt x="402" y="735"/>
                </a:lnTo>
                <a:lnTo>
                  <a:pt x="592" y="406"/>
                </a:lnTo>
                <a:lnTo>
                  <a:pt x="668" y="274"/>
                </a:lnTo>
                <a:lnTo>
                  <a:pt x="690" y="235"/>
                </a:lnTo>
                <a:cubicBezTo>
                  <a:pt x="706" y="208"/>
                  <a:pt x="732" y="190"/>
                  <a:pt x="760" y="182"/>
                </a:cubicBezTo>
                <a:cubicBezTo>
                  <a:pt x="788" y="174"/>
                  <a:pt x="819" y="177"/>
                  <a:pt x="846" y="193"/>
                </a:cubicBezTo>
                <a:lnTo>
                  <a:pt x="1003" y="284"/>
                </a:lnTo>
                <a:cubicBezTo>
                  <a:pt x="1030" y="299"/>
                  <a:pt x="1049" y="325"/>
                  <a:pt x="1056" y="353"/>
                </a:cubicBezTo>
                <a:cubicBezTo>
                  <a:pt x="1064" y="381"/>
                  <a:pt x="1060" y="412"/>
                  <a:pt x="1045" y="440"/>
                </a:cubicBezTo>
                <a:cubicBezTo>
                  <a:pt x="941" y="619"/>
                  <a:pt x="838" y="798"/>
                  <a:pt x="734" y="977"/>
                </a:cubicBezTo>
                <a:close/>
                <a:moveTo>
                  <a:pt x="590" y="1147"/>
                </a:moveTo>
                <a:lnTo>
                  <a:pt x="1078" y="1147"/>
                </a:lnTo>
                <a:cubicBezTo>
                  <a:pt x="1107" y="1147"/>
                  <a:pt x="1130" y="1170"/>
                  <a:pt x="1130" y="1199"/>
                </a:cubicBezTo>
                <a:cubicBezTo>
                  <a:pt x="1130" y="1227"/>
                  <a:pt x="1107" y="1251"/>
                  <a:pt x="1078" y="1251"/>
                </a:cubicBezTo>
                <a:lnTo>
                  <a:pt x="590" y="1251"/>
                </a:lnTo>
                <a:cubicBezTo>
                  <a:pt x="562" y="1251"/>
                  <a:pt x="538" y="1227"/>
                  <a:pt x="538" y="1199"/>
                </a:cubicBezTo>
                <a:cubicBezTo>
                  <a:pt x="538" y="1170"/>
                  <a:pt x="562" y="1147"/>
                  <a:pt x="590" y="1147"/>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7652" name="Freeform 21"/>
          <p:cNvSpPr/>
          <p:nvPr/>
        </p:nvSpPr>
        <p:spPr bwMode="auto">
          <a:xfrm>
            <a:off x="4198938" y="1300163"/>
            <a:ext cx="3049587" cy="1741487"/>
          </a:xfrm>
          <a:custGeom>
            <a:avLst/>
            <a:gdLst>
              <a:gd name="T0" fmla="*/ 50692908 w 5298"/>
              <a:gd name="T1" fmla="*/ 0 h 2319"/>
              <a:gd name="T2" fmla="*/ 1704682870 w 5298"/>
              <a:gd name="T3" fmla="*/ 0 h 2319"/>
              <a:gd name="T4" fmla="*/ 1755375778 w 5298"/>
              <a:gd name="T5" fmla="*/ 86284335 h 2319"/>
              <a:gd name="T6" fmla="*/ 1755375778 w 5298"/>
              <a:gd name="T7" fmla="*/ 1221510823 h 2319"/>
              <a:gd name="T8" fmla="*/ 1704682870 w 5298"/>
              <a:gd name="T9" fmla="*/ 1307795158 h 2319"/>
              <a:gd name="T10" fmla="*/ 50692908 w 5298"/>
              <a:gd name="T11" fmla="*/ 1307795158 h 2319"/>
              <a:gd name="T12" fmla="*/ 0 w 5298"/>
              <a:gd name="T13" fmla="*/ 1221510823 h 2319"/>
              <a:gd name="T14" fmla="*/ 0 w 5298"/>
              <a:gd name="T15" fmla="*/ 86284335 h 2319"/>
              <a:gd name="T16" fmla="*/ 50692908 w 5298"/>
              <a:gd name="T17" fmla="*/ 0 h 23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298" h="2319">
                <a:moveTo>
                  <a:pt x="153" y="0"/>
                </a:moveTo>
                <a:lnTo>
                  <a:pt x="5145" y="0"/>
                </a:lnTo>
                <a:cubicBezTo>
                  <a:pt x="5229" y="0"/>
                  <a:pt x="5298" y="69"/>
                  <a:pt x="5298" y="153"/>
                </a:cubicBezTo>
                <a:lnTo>
                  <a:pt x="5298" y="2166"/>
                </a:lnTo>
                <a:cubicBezTo>
                  <a:pt x="5298" y="2250"/>
                  <a:pt x="5229" y="2319"/>
                  <a:pt x="5145" y="2319"/>
                </a:cubicBezTo>
                <a:lnTo>
                  <a:pt x="153" y="2319"/>
                </a:lnTo>
                <a:cubicBezTo>
                  <a:pt x="69" y="2319"/>
                  <a:pt x="0" y="2250"/>
                  <a:pt x="0" y="2166"/>
                </a:cubicBezTo>
                <a:lnTo>
                  <a:pt x="0" y="153"/>
                </a:lnTo>
                <a:cubicBezTo>
                  <a:pt x="0" y="69"/>
                  <a:pt x="69" y="0"/>
                  <a:pt x="153" y="0"/>
                </a:cubicBez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7653" name="Freeform 22"/>
          <p:cNvSpPr/>
          <p:nvPr/>
        </p:nvSpPr>
        <p:spPr bwMode="auto">
          <a:xfrm>
            <a:off x="4198938" y="4144963"/>
            <a:ext cx="3049587" cy="1741487"/>
          </a:xfrm>
          <a:custGeom>
            <a:avLst/>
            <a:gdLst>
              <a:gd name="T0" fmla="*/ 50692908 w 5298"/>
              <a:gd name="T1" fmla="*/ 0 h 2319"/>
              <a:gd name="T2" fmla="*/ 1704682870 w 5298"/>
              <a:gd name="T3" fmla="*/ 0 h 2319"/>
              <a:gd name="T4" fmla="*/ 1755375778 w 5298"/>
              <a:gd name="T5" fmla="*/ 86848310 h 2319"/>
              <a:gd name="T6" fmla="*/ 1755375778 w 5298"/>
              <a:gd name="T7" fmla="*/ 1221510823 h 2319"/>
              <a:gd name="T8" fmla="*/ 1704682870 w 5298"/>
              <a:gd name="T9" fmla="*/ 1307795158 h 2319"/>
              <a:gd name="T10" fmla="*/ 50692908 w 5298"/>
              <a:gd name="T11" fmla="*/ 1307795158 h 2319"/>
              <a:gd name="T12" fmla="*/ 0 w 5298"/>
              <a:gd name="T13" fmla="*/ 1221510823 h 2319"/>
              <a:gd name="T14" fmla="*/ 0 w 5298"/>
              <a:gd name="T15" fmla="*/ 86848310 h 2319"/>
              <a:gd name="T16" fmla="*/ 50692908 w 5298"/>
              <a:gd name="T17" fmla="*/ 0 h 23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298" h="2319">
                <a:moveTo>
                  <a:pt x="153" y="0"/>
                </a:moveTo>
                <a:lnTo>
                  <a:pt x="5145" y="0"/>
                </a:lnTo>
                <a:cubicBezTo>
                  <a:pt x="5229" y="0"/>
                  <a:pt x="5298" y="69"/>
                  <a:pt x="5298" y="154"/>
                </a:cubicBezTo>
                <a:lnTo>
                  <a:pt x="5298" y="2166"/>
                </a:lnTo>
                <a:cubicBezTo>
                  <a:pt x="5298" y="2250"/>
                  <a:pt x="5229" y="2319"/>
                  <a:pt x="5145" y="2319"/>
                </a:cubicBezTo>
                <a:lnTo>
                  <a:pt x="153" y="2319"/>
                </a:lnTo>
                <a:cubicBezTo>
                  <a:pt x="69" y="2319"/>
                  <a:pt x="0" y="2250"/>
                  <a:pt x="0" y="2166"/>
                </a:cubicBezTo>
                <a:lnTo>
                  <a:pt x="0" y="154"/>
                </a:lnTo>
                <a:cubicBezTo>
                  <a:pt x="0" y="69"/>
                  <a:pt x="69" y="0"/>
                  <a:pt x="153" y="0"/>
                </a:cubicBez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7654" name="Freeform 24"/>
          <p:cNvSpPr/>
          <p:nvPr/>
        </p:nvSpPr>
        <p:spPr bwMode="auto">
          <a:xfrm>
            <a:off x="3359150" y="2132013"/>
            <a:ext cx="703263" cy="3062287"/>
          </a:xfrm>
          <a:custGeom>
            <a:avLst/>
            <a:gdLst>
              <a:gd name="T0" fmla="*/ 0 w 939"/>
              <a:gd name="T1" fmla="*/ 1176269556 h 4079"/>
              <a:gd name="T2" fmla="*/ 0 w 939"/>
              <a:gd name="T3" fmla="*/ 1118780542 h 4079"/>
              <a:gd name="T4" fmla="*/ 73480873 w 939"/>
              <a:gd name="T5" fmla="*/ 1093981198 h 4079"/>
              <a:gd name="T6" fmla="*/ 147523457 w 939"/>
              <a:gd name="T7" fmla="*/ 1051709775 h 4079"/>
              <a:gd name="T8" fmla="*/ 214272777 w 939"/>
              <a:gd name="T9" fmla="*/ 964913195 h 4079"/>
              <a:gd name="T10" fmla="*/ 238953639 w 939"/>
              <a:gd name="T11" fmla="*/ 827390308 h 4079"/>
              <a:gd name="T12" fmla="*/ 225491282 w 939"/>
              <a:gd name="T13" fmla="*/ 684231582 h 4079"/>
              <a:gd name="T14" fmla="*/ 199128282 w 939"/>
              <a:gd name="T15" fmla="*/ 488656622 h 4079"/>
              <a:gd name="T16" fmla="*/ 188470739 w 939"/>
              <a:gd name="T17" fmla="*/ 351697543 h 4079"/>
              <a:gd name="T18" fmla="*/ 219321442 w 939"/>
              <a:gd name="T19" fmla="*/ 225447085 h 4079"/>
              <a:gd name="T20" fmla="*/ 282144772 w 939"/>
              <a:gd name="T21" fmla="*/ 130759430 h 4079"/>
              <a:gd name="T22" fmla="*/ 358991421 w 939"/>
              <a:gd name="T23" fmla="*/ 64816281 h 4079"/>
              <a:gd name="T24" fmla="*/ 450983314 w 939"/>
              <a:gd name="T25" fmla="*/ 21417240 h 4079"/>
              <a:gd name="T26" fmla="*/ 517172420 w 939"/>
              <a:gd name="T27" fmla="*/ 0 h 4079"/>
              <a:gd name="T28" fmla="*/ 526708037 w 939"/>
              <a:gd name="T29" fmla="*/ 37198641 h 4079"/>
              <a:gd name="T30" fmla="*/ 439203846 w 939"/>
              <a:gd name="T31" fmla="*/ 69888311 h 4079"/>
              <a:gd name="T32" fmla="*/ 380867469 w 939"/>
              <a:gd name="T33" fmla="*/ 114414219 h 4079"/>
              <a:gd name="T34" fmla="*/ 340481149 w 939"/>
              <a:gd name="T35" fmla="*/ 179230500 h 4079"/>
              <a:gd name="T36" fmla="*/ 318605101 w 939"/>
              <a:gd name="T37" fmla="*/ 255318460 h 4079"/>
              <a:gd name="T38" fmla="*/ 315239325 w 939"/>
              <a:gd name="T39" fmla="*/ 351697543 h 4079"/>
              <a:gd name="T40" fmla="*/ 330384569 w 939"/>
              <a:gd name="T41" fmla="*/ 517400378 h 4079"/>
              <a:gd name="T42" fmla="*/ 349455803 w 939"/>
              <a:gd name="T43" fmla="*/ 661122914 h 4079"/>
              <a:gd name="T44" fmla="*/ 347772915 w 939"/>
              <a:gd name="T45" fmla="*/ 781173723 h 4079"/>
              <a:gd name="T46" fmla="*/ 305703708 w 939"/>
              <a:gd name="T47" fmla="*/ 938423174 h 4079"/>
              <a:gd name="T48" fmla="*/ 206981011 w 939"/>
              <a:gd name="T49" fmla="*/ 1051709775 h 4079"/>
              <a:gd name="T50" fmla="*/ 60019265 w 939"/>
              <a:gd name="T51" fmla="*/ 1148651917 h 4079"/>
              <a:gd name="T52" fmla="*/ 173886458 w 939"/>
              <a:gd name="T53" fmla="*/ 1217977170 h 4079"/>
              <a:gd name="T54" fmla="*/ 255220808 w 939"/>
              <a:gd name="T55" fmla="*/ 1294065129 h 4079"/>
              <a:gd name="T56" fmla="*/ 315239325 w 939"/>
              <a:gd name="T57" fmla="*/ 1394389375 h 4079"/>
              <a:gd name="T58" fmla="*/ 338237298 w 939"/>
              <a:gd name="T59" fmla="*/ 1520639833 h 4079"/>
              <a:gd name="T60" fmla="*/ 340481149 w 939"/>
              <a:gd name="T61" fmla="*/ 1661544074 h 4079"/>
              <a:gd name="T62" fmla="*/ 319727027 w 939"/>
              <a:gd name="T63" fmla="*/ 1879100083 h 4079"/>
              <a:gd name="T64" fmla="*/ 317483176 w 939"/>
              <a:gd name="T65" fmla="*/ 2019441266 h 4079"/>
              <a:gd name="T66" fmla="*/ 334311308 w 939"/>
              <a:gd name="T67" fmla="*/ 2109056140 h 4079"/>
              <a:gd name="T68" fmla="*/ 385355170 w 939"/>
              <a:gd name="T69" fmla="*/ 2147483646 h 4079"/>
              <a:gd name="T70" fmla="*/ 455470267 w 939"/>
              <a:gd name="T71" fmla="*/ 2147483646 h 4079"/>
              <a:gd name="T72" fmla="*/ 514928569 w 939"/>
              <a:gd name="T73" fmla="*/ 2147483646 h 4079"/>
              <a:gd name="T74" fmla="*/ 505953915 w 939"/>
              <a:gd name="T75" fmla="*/ 2147483646 h 4079"/>
              <a:gd name="T76" fmla="*/ 417327798 w 939"/>
              <a:gd name="T77" fmla="*/ 2147483646 h 4079"/>
              <a:gd name="T78" fmla="*/ 344968851 w 939"/>
              <a:gd name="T79" fmla="*/ 2147483646 h 4079"/>
              <a:gd name="T80" fmla="*/ 278218782 w 939"/>
              <a:gd name="T81" fmla="*/ 2147483646 h 4079"/>
              <a:gd name="T82" fmla="*/ 229978984 w 939"/>
              <a:gd name="T83" fmla="*/ 2110183759 h 4079"/>
              <a:gd name="T84" fmla="*/ 199128282 w 939"/>
              <a:gd name="T85" fmla="*/ 2027895400 h 4079"/>
              <a:gd name="T86" fmla="*/ 185665926 w 939"/>
              <a:gd name="T87" fmla="*/ 1924753610 h 4079"/>
              <a:gd name="T88" fmla="*/ 204737160 w 939"/>
              <a:gd name="T89" fmla="*/ 1753977244 h 4079"/>
              <a:gd name="T90" fmla="*/ 233905723 w 939"/>
              <a:gd name="T91" fmla="*/ 1552765694 h 4079"/>
              <a:gd name="T92" fmla="*/ 236709788 w 939"/>
              <a:gd name="T93" fmla="*/ 1400589024 h 4079"/>
              <a:gd name="T94" fmla="*/ 199128282 w 939"/>
              <a:gd name="T95" fmla="*/ 1292938262 h 4079"/>
              <a:gd name="T96" fmla="*/ 137987091 w 939"/>
              <a:gd name="T97" fmla="*/ 1231504085 h 4079"/>
              <a:gd name="T98" fmla="*/ 0 w 939"/>
              <a:gd name="T99" fmla="*/ 1176269556 h 407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939" h="4079">
                <a:moveTo>
                  <a:pt x="0" y="2087"/>
                </a:moveTo>
                <a:lnTo>
                  <a:pt x="0" y="1985"/>
                </a:lnTo>
                <a:cubicBezTo>
                  <a:pt x="49" y="1971"/>
                  <a:pt x="93" y="1957"/>
                  <a:pt x="131" y="1941"/>
                </a:cubicBezTo>
                <a:cubicBezTo>
                  <a:pt x="170" y="1927"/>
                  <a:pt x="214" y="1901"/>
                  <a:pt x="263" y="1866"/>
                </a:cubicBezTo>
                <a:cubicBezTo>
                  <a:pt x="312" y="1830"/>
                  <a:pt x="352" y="1779"/>
                  <a:pt x="382" y="1712"/>
                </a:cubicBezTo>
                <a:cubicBezTo>
                  <a:pt x="412" y="1645"/>
                  <a:pt x="426" y="1563"/>
                  <a:pt x="426" y="1468"/>
                </a:cubicBezTo>
                <a:cubicBezTo>
                  <a:pt x="424" y="1421"/>
                  <a:pt x="416" y="1337"/>
                  <a:pt x="402" y="1214"/>
                </a:cubicBezTo>
                <a:cubicBezTo>
                  <a:pt x="389" y="1091"/>
                  <a:pt x="373" y="975"/>
                  <a:pt x="355" y="867"/>
                </a:cubicBezTo>
                <a:cubicBezTo>
                  <a:pt x="337" y="760"/>
                  <a:pt x="331" y="678"/>
                  <a:pt x="336" y="624"/>
                </a:cubicBezTo>
                <a:cubicBezTo>
                  <a:pt x="339" y="541"/>
                  <a:pt x="358" y="467"/>
                  <a:pt x="391" y="400"/>
                </a:cubicBezTo>
                <a:cubicBezTo>
                  <a:pt x="426" y="333"/>
                  <a:pt x="463" y="277"/>
                  <a:pt x="503" y="232"/>
                </a:cubicBezTo>
                <a:cubicBezTo>
                  <a:pt x="542" y="187"/>
                  <a:pt x="588" y="148"/>
                  <a:pt x="640" y="115"/>
                </a:cubicBezTo>
                <a:cubicBezTo>
                  <a:pt x="692" y="82"/>
                  <a:pt x="746" y="56"/>
                  <a:pt x="804" y="38"/>
                </a:cubicBezTo>
                <a:lnTo>
                  <a:pt x="922" y="0"/>
                </a:lnTo>
                <a:lnTo>
                  <a:pt x="939" y="66"/>
                </a:lnTo>
                <a:cubicBezTo>
                  <a:pt x="876" y="85"/>
                  <a:pt x="825" y="104"/>
                  <a:pt x="783" y="124"/>
                </a:cubicBezTo>
                <a:cubicBezTo>
                  <a:pt x="742" y="142"/>
                  <a:pt x="708" y="169"/>
                  <a:pt x="679" y="203"/>
                </a:cubicBezTo>
                <a:cubicBezTo>
                  <a:pt x="650" y="238"/>
                  <a:pt x="626" y="275"/>
                  <a:pt x="607" y="318"/>
                </a:cubicBezTo>
                <a:cubicBezTo>
                  <a:pt x="588" y="361"/>
                  <a:pt x="575" y="406"/>
                  <a:pt x="568" y="453"/>
                </a:cubicBezTo>
                <a:cubicBezTo>
                  <a:pt x="561" y="501"/>
                  <a:pt x="559" y="558"/>
                  <a:pt x="562" y="624"/>
                </a:cubicBezTo>
                <a:cubicBezTo>
                  <a:pt x="562" y="703"/>
                  <a:pt x="571" y="801"/>
                  <a:pt x="589" y="918"/>
                </a:cubicBezTo>
                <a:cubicBezTo>
                  <a:pt x="606" y="1036"/>
                  <a:pt x="618" y="1121"/>
                  <a:pt x="623" y="1173"/>
                </a:cubicBezTo>
                <a:cubicBezTo>
                  <a:pt x="629" y="1225"/>
                  <a:pt x="627" y="1295"/>
                  <a:pt x="620" y="1386"/>
                </a:cubicBezTo>
                <a:cubicBezTo>
                  <a:pt x="608" y="1482"/>
                  <a:pt x="584" y="1575"/>
                  <a:pt x="545" y="1665"/>
                </a:cubicBezTo>
                <a:cubicBezTo>
                  <a:pt x="507" y="1755"/>
                  <a:pt x="448" y="1822"/>
                  <a:pt x="369" y="1866"/>
                </a:cubicBezTo>
                <a:lnTo>
                  <a:pt x="107" y="2038"/>
                </a:lnTo>
                <a:cubicBezTo>
                  <a:pt x="194" y="2087"/>
                  <a:pt x="262" y="2128"/>
                  <a:pt x="310" y="2161"/>
                </a:cubicBezTo>
                <a:cubicBezTo>
                  <a:pt x="358" y="2194"/>
                  <a:pt x="406" y="2239"/>
                  <a:pt x="455" y="2296"/>
                </a:cubicBezTo>
                <a:cubicBezTo>
                  <a:pt x="505" y="2353"/>
                  <a:pt x="540" y="2413"/>
                  <a:pt x="562" y="2474"/>
                </a:cubicBezTo>
                <a:cubicBezTo>
                  <a:pt x="584" y="2536"/>
                  <a:pt x="597" y="2610"/>
                  <a:pt x="603" y="2698"/>
                </a:cubicBezTo>
                <a:cubicBezTo>
                  <a:pt x="608" y="2785"/>
                  <a:pt x="610" y="2869"/>
                  <a:pt x="607" y="2948"/>
                </a:cubicBezTo>
                <a:lnTo>
                  <a:pt x="570" y="3334"/>
                </a:lnTo>
                <a:cubicBezTo>
                  <a:pt x="562" y="3437"/>
                  <a:pt x="561" y="3520"/>
                  <a:pt x="566" y="3583"/>
                </a:cubicBezTo>
                <a:cubicBezTo>
                  <a:pt x="571" y="3646"/>
                  <a:pt x="582" y="3699"/>
                  <a:pt x="596" y="3742"/>
                </a:cubicBezTo>
                <a:cubicBezTo>
                  <a:pt x="612" y="3783"/>
                  <a:pt x="642" y="3832"/>
                  <a:pt x="687" y="3887"/>
                </a:cubicBezTo>
                <a:cubicBezTo>
                  <a:pt x="732" y="3942"/>
                  <a:pt x="773" y="3974"/>
                  <a:pt x="812" y="3985"/>
                </a:cubicBezTo>
                <a:lnTo>
                  <a:pt x="918" y="4030"/>
                </a:lnTo>
                <a:lnTo>
                  <a:pt x="902" y="4079"/>
                </a:lnTo>
                <a:cubicBezTo>
                  <a:pt x="839" y="4065"/>
                  <a:pt x="787" y="4052"/>
                  <a:pt x="744" y="4038"/>
                </a:cubicBezTo>
                <a:cubicBezTo>
                  <a:pt x="702" y="4025"/>
                  <a:pt x="659" y="4003"/>
                  <a:pt x="615" y="3973"/>
                </a:cubicBezTo>
                <a:cubicBezTo>
                  <a:pt x="571" y="3943"/>
                  <a:pt x="532" y="3908"/>
                  <a:pt x="496" y="3868"/>
                </a:cubicBezTo>
                <a:cubicBezTo>
                  <a:pt x="461" y="3829"/>
                  <a:pt x="432" y="3787"/>
                  <a:pt x="410" y="3744"/>
                </a:cubicBezTo>
                <a:cubicBezTo>
                  <a:pt x="389" y="3700"/>
                  <a:pt x="370" y="3651"/>
                  <a:pt x="355" y="3598"/>
                </a:cubicBezTo>
                <a:cubicBezTo>
                  <a:pt x="340" y="3544"/>
                  <a:pt x="331" y="3483"/>
                  <a:pt x="331" y="3415"/>
                </a:cubicBezTo>
                <a:cubicBezTo>
                  <a:pt x="329" y="3347"/>
                  <a:pt x="340" y="3246"/>
                  <a:pt x="365" y="3112"/>
                </a:cubicBezTo>
                <a:cubicBezTo>
                  <a:pt x="387" y="2978"/>
                  <a:pt x="404" y="2859"/>
                  <a:pt x="417" y="2755"/>
                </a:cubicBezTo>
                <a:cubicBezTo>
                  <a:pt x="428" y="2651"/>
                  <a:pt x="431" y="2561"/>
                  <a:pt x="422" y="2485"/>
                </a:cubicBezTo>
                <a:cubicBezTo>
                  <a:pt x="412" y="2416"/>
                  <a:pt x="389" y="2353"/>
                  <a:pt x="355" y="2294"/>
                </a:cubicBezTo>
                <a:cubicBezTo>
                  <a:pt x="321" y="2235"/>
                  <a:pt x="284" y="2199"/>
                  <a:pt x="246" y="2185"/>
                </a:cubicBezTo>
                <a:lnTo>
                  <a:pt x="0" y="2087"/>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nvGrpSpPr>
          <p:cNvPr id="27655" name="组合 6"/>
          <p:cNvGrpSpPr/>
          <p:nvPr/>
        </p:nvGrpSpPr>
        <p:grpSpPr bwMode="auto">
          <a:xfrm>
            <a:off x="1036638" y="2706688"/>
            <a:ext cx="2043112" cy="2047875"/>
            <a:chOff x="0" y="0"/>
            <a:chExt cx="2043113" cy="2047875"/>
          </a:xfrm>
        </p:grpSpPr>
        <p:sp>
          <p:nvSpPr>
            <p:cNvPr id="26636" name="Oval 23"/>
            <p:cNvSpPr>
              <a:spLocks noChangeArrowheads="1"/>
            </p:cNvSpPr>
            <p:nvPr/>
          </p:nvSpPr>
          <p:spPr bwMode="auto">
            <a:xfrm>
              <a:off x="0" y="0"/>
              <a:ext cx="2043113" cy="2047875"/>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26637" name="Freeform 25"/>
            <p:cNvSpPr>
              <a:spLocks noEditPoints="1"/>
            </p:cNvSpPr>
            <p:nvPr/>
          </p:nvSpPr>
          <p:spPr bwMode="auto">
            <a:xfrm>
              <a:off x="606425" y="242192"/>
              <a:ext cx="884238" cy="963613"/>
            </a:xfrm>
            <a:custGeom>
              <a:avLst/>
              <a:gdLst>
                <a:gd name="T0" fmla="*/ 0 w 1181"/>
                <a:gd name="T1" fmla="*/ 51977977 h 1282"/>
                <a:gd name="T2" fmla="*/ 51573312 w 1181"/>
                <a:gd name="T3" fmla="*/ 714128182 h 1282"/>
                <a:gd name="T4" fmla="*/ 318971076 w 1181"/>
                <a:gd name="T5" fmla="*/ 658195784 h 1282"/>
                <a:gd name="T6" fmla="*/ 57739768 w 1181"/>
                <a:gd name="T7" fmla="*/ 655371091 h 1282"/>
                <a:gd name="T8" fmla="*/ 329621615 w 1181"/>
                <a:gd name="T9" fmla="*/ 58192604 h 1282"/>
                <a:gd name="T10" fmla="*/ 51573312 w 1181"/>
                <a:gd name="T11" fmla="*/ 0 h 1282"/>
                <a:gd name="T12" fmla="*/ 373346847 w 1181"/>
                <a:gd name="T13" fmla="*/ 0 h 1282"/>
                <a:gd name="T14" fmla="*/ 580762427 w 1181"/>
                <a:gd name="T15" fmla="*/ 206216189 h 1282"/>
                <a:gd name="T16" fmla="*/ 118843534 w 1181"/>
                <a:gd name="T17" fmla="*/ 229944971 h 1282"/>
                <a:gd name="T18" fmla="*/ 93616920 w 1181"/>
                <a:gd name="T19" fmla="*/ 258193414 h 1282"/>
                <a:gd name="T20" fmla="*/ 121645992 w 1181"/>
                <a:gd name="T21" fmla="*/ 335029900 h 1282"/>
                <a:gd name="T22" fmla="*/ 197324336 w 1181"/>
                <a:gd name="T23" fmla="*/ 306216218 h 1282"/>
                <a:gd name="T24" fmla="*/ 169295264 w 1181"/>
                <a:gd name="T25" fmla="*/ 229944971 h 1282"/>
                <a:gd name="T26" fmla="*/ 118843534 w 1181"/>
                <a:gd name="T27" fmla="*/ 229944971 h 1282"/>
                <a:gd name="T28" fmla="*/ 523022659 w 1181"/>
                <a:gd name="T29" fmla="*/ 240679259 h 1282"/>
                <a:gd name="T30" fmla="*/ 579080054 w 1181"/>
                <a:gd name="T31" fmla="*/ 369493722 h 1282"/>
                <a:gd name="T32" fmla="*/ 523022659 w 1181"/>
                <a:gd name="T33" fmla="*/ 240679259 h 1282"/>
                <a:gd name="T34" fmla="*/ 232080654 w 1181"/>
                <a:gd name="T35" fmla="*/ 280227981 h 1282"/>
                <a:gd name="T36" fmla="*/ 463600518 w 1181"/>
                <a:gd name="T37" fmla="*/ 335029900 h 1282"/>
                <a:gd name="T38" fmla="*/ 232080654 w 1181"/>
                <a:gd name="T39" fmla="*/ 280227981 h 1282"/>
                <a:gd name="T40" fmla="*/ 118843534 w 1181"/>
                <a:gd name="T41" fmla="*/ 370058961 h 1282"/>
                <a:gd name="T42" fmla="*/ 93616920 w 1181"/>
                <a:gd name="T43" fmla="*/ 446330208 h 1282"/>
                <a:gd name="T44" fmla="*/ 169295264 w 1181"/>
                <a:gd name="T45" fmla="*/ 475143890 h 1282"/>
                <a:gd name="T46" fmla="*/ 197324336 w 1181"/>
                <a:gd name="T47" fmla="*/ 398307404 h 1282"/>
                <a:gd name="T48" fmla="*/ 121645992 w 1181"/>
                <a:gd name="T49" fmla="*/ 370058961 h 1282"/>
                <a:gd name="T50" fmla="*/ 479296678 w 1181"/>
                <a:gd name="T51" fmla="*/ 374013382 h 1282"/>
                <a:gd name="T52" fmla="*/ 314486245 w 1181"/>
                <a:gd name="T53" fmla="*/ 549155683 h 1282"/>
                <a:gd name="T54" fmla="*/ 662046436 w 1181"/>
                <a:gd name="T55" fmla="*/ 549155683 h 1282"/>
                <a:gd name="T56" fmla="*/ 479296678 w 1181"/>
                <a:gd name="T57" fmla="*/ 374013382 h 1282"/>
                <a:gd name="T58" fmla="*/ 236004695 w 1181"/>
                <a:gd name="T59" fmla="*/ 420341220 h 1282"/>
                <a:gd name="T60" fmla="*/ 297668503 w 1181"/>
                <a:gd name="T61" fmla="*/ 475143890 h 1282"/>
                <a:gd name="T62" fmla="*/ 236004695 w 1181"/>
                <a:gd name="T63" fmla="*/ 420341220 h 1282"/>
                <a:gd name="T64" fmla="*/ 121645992 w 1181"/>
                <a:gd name="T65" fmla="*/ 510172200 h 1282"/>
                <a:gd name="T66" fmla="*/ 93616920 w 1181"/>
                <a:gd name="T67" fmla="*/ 586444198 h 1282"/>
                <a:gd name="T68" fmla="*/ 169295264 w 1181"/>
                <a:gd name="T69" fmla="*/ 615257881 h 1282"/>
                <a:gd name="T70" fmla="*/ 197324336 w 1181"/>
                <a:gd name="T71" fmla="*/ 538421395 h 1282"/>
                <a:gd name="T72" fmla="*/ 121645992 w 1181"/>
                <a:gd name="T73" fmla="*/ 510172200 h 1282"/>
                <a:gd name="T74" fmla="*/ 236004695 w 1181"/>
                <a:gd name="T75" fmla="*/ 560455210 h 1282"/>
                <a:gd name="T76" fmla="*/ 297668503 w 1181"/>
                <a:gd name="T77" fmla="*/ 615257881 h 1282"/>
                <a:gd name="T78" fmla="*/ 236004695 w 1181"/>
                <a:gd name="T79" fmla="*/ 560455210 h 1282"/>
                <a:gd name="T80" fmla="*/ 568429516 w 1181"/>
                <a:gd name="T81" fmla="*/ 628816863 h 1282"/>
                <a:gd name="T82" fmla="*/ 386801340 w 1181"/>
                <a:gd name="T83" fmla="*/ 606218559 h 1282"/>
                <a:gd name="T84" fmla="*/ 535915613 w 1181"/>
                <a:gd name="T85" fmla="*/ 446895447 h 128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181" h="1282">
                  <a:moveTo>
                    <a:pt x="92" y="0"/>
                  </a:moveTo>
                  <a:cubicBezTo>
                    <a:pt x="42" y="0"/>
                    <a:pt x="0" y="42"/>
                    <a:pt x="0" y="92"/>
                  </a:cubicBezTo>
                  <a:lnTo>
                    <a:pt x="0" y="1171"/>
                  </a:lnTo>
                  <a:cubicBezTo>
                    <a:pt x="0" y="1222"/>
                    <a:pt x="42" y="1264"/>
                    <a:pt x="92" y="1264"/>
                  </a:cubicBezTo>
                  <a:lnTo>
                    <a:pt x="658" y="1264"/>
                  </a:lnTo>
                  <a:cubicBezTo>
                    <a:pt x="614" y="1221"/>
                    <a:pt x="609" y="1219"/>
                    <a:pt x="569" y="1165"/>
                  </a:cubicBezTo>
                  <a:cubicBezTo>
                    <a:pt x="568" y="1163"/>
                    <a:pt x="568" y="1162"/>
                    <a:pt x="567" y="1160"/>
                  </a:cubicBezTo>
                  <a:lnTo>
                    <a:pt x="103" y="1160"/>
                  </a:lnTo>
                  <a:lnTo>
                    <a:pt x="103" y="103"/>
                  </a:lnTo>
                  <a:lnTo>
                    <a:pt x="588" y="103"/>
                  </a:lnTo>
                  <a:lnTo>
                    <a:pt x="588" y="0"/>
                  </a:lnTo>
                  <a:lnTo>
                    <a:pt x="92" y="0"/>
                  </a:lnTo>
                  <a:close/>
                  <a:moveTo>
                    <a:pt x="666" y="0"/>
                  </a:moveTo>
                  <a:lnTo>
                    <a:pt x="666" y="0"/>
                  </a:lnTo>
                  <a:lnTo>
                    <a:pt x="669" y="365"/>
                  </a:lnTo>
                  <a:lnTo>
                    <a:pt x="1036" y="365"/>
                  </a:lnTo>
                  <a:lnTo>
                    <a:pt x="666" y="0"/>
                  </a:lnTo>
                  <a:close/>
                  <a:moveTo>
                    <a:pt x="212" y="407"/>
                  </a:moveTo>
                  <a:lnTo>
                    <a:pt x="212" y="407"/>
                  </a:lnTo>
                  <a:cubicBezTo>
                    <a:pt x="188" y="410"/>
                    <a:pt x="167" y="432"/>
                    <a:pt x="167" y="457"/>
                  </a:cubicBezTo>
                  <a:lnTo>
                    <a:pt x="167" y="542"/>
                  </a:lnTo>
                  <a:cubicBezTo>
                    <a:pt x="167" y="568"/>
                    <a:pt x="191" y="593"/>
                    <a:pt x="217" y="593"/>
                  </a:cubicBezTo>
                  <a:lnTo>
                    <a:pt x="302" y="593"/>
                  </a:lnTo>
                  <a:cubicBezTo>
                    <a:pt x="328" y="592"/>
                    <a:pt x="352" y="568"/>
                    <a:pt x="352" y="542"/>
                  </a:cubicBezTo>
                  <a:lnTo>
                    <a:pt x="352" y="457"/>
                  </a:lnTo>
                  <a:cubicBezTo>
                    <a:pt x="352" y="431"/>
                    <a:pt x="328" y="407"/>
                    <a:pt x="302" y="407"/>
                  </a:cubicBezTo>
                  <a:lnTo>
                    <a:pt x="217" y="407"/>
                  </a:lnTo>
                  <a:cubicBezTo>
                    <a:pt x="215" y="407"/>
                    <a:pt x="214" y="407"/>
                    <a:pt x="212" y="407"/>
                  </a:cubicBezTo>
                  <a:close/>
                  <a:moveTo>
                    <a:pt x="933" y="426"/>
                  </a:moveTo>
                  <a:lnTo>
                    <a:pt x="933" y="426"/>
                  </a:lnTo>
                  <a:lnTo>
                    <a:pt x="933" y="619"/>
                  </a:lnTo>
                  <a:cubicBezTo>
                    <a:pt x="970" y="627"/>
                    <a:pt x="1000" y="637"/>
                    <a:pt x="1033" y="654"/>
                  </a:cubicBezTo>
                  <a:cubicBezTo>
                    <a:pt x="1039" y="453"/>
                    <a:pt x="1036" y="451"/>
                    <a:pt x="1036" y="426"/>
                  </a:cubicBezTo>
                  <a:lnTo>
                    <a:pt x="933" y="426"/>
                  </a:lnTo>
                  <a:close/>
                  <a:moveTo>
                    <a:pt x="414" y="496"/>
                  </a:moveTo>
                  <a:lnTo>
                    <a:pt x="414" y="496"/>
                  </a:lnTo>
                  <a:lnTo>
                    <a:pt x="414" y="593"/>
                  </a:lnTo>
                  <a:lnTo>
                    <a:pt x="827" y="593"/>
                  </a:lnTo>
                  <a:lnTo>
                    <a:pt x="827" y="496"/>
                  </a:lnTo>
                  <a:lnTo>
                    <a:pt x="414" y="496"/>
                  </a:lnTo>
                  <a:close/>
                  <a:moveTo>
                    <a:pt x="212" y="655"/>
                  </a:moveTo>
                  <a:lnTo>
                    <a:pt x="212" y="655"/>
                  </a:lnTo>
                  <a:cubicBezTo>
                    <a:pt x="188" y="658"/>
                    <a:pt x="167" y="680"/>
                    <a:pt x="167" y="705"/>
                  </a:cubicBezTo>
                  <a:lnTo>
                    <a:pt x="167" y="790"/>
                  </a:lnTo>
                  <a:cubicBezTo>
                    <a:pt x="167" y="817"/>
                    <a:pt x="191" y="841"/>
                    <a:pt x="217" y="841"/>
                  </a:cubicBezTo>
                  <a:lnTo>
                    <a:pt x="302" y="841"/>
                  </a:lnTo>
                  <a:cubicBezTo>
                    <a:pt x="328" y="841"/>
                    <a:pt x="352" y="817"/>
                    <a:pt x="352" y="790"/>
                  </a:cubicBezTo>
                  <a:lnTo>
                    <a:pt x="352" y="705"/>
                  </a:lnTo>
                  <a:cubicBezTo>
                    <a:pt x="352" y="679"/>
                    <a:pt x="328" y="655"/>
                    <a:pt x="302" y="655"/>
                  </a:cubicBezTo>
                  <a:lnTo>
                    <a:pt x="217" y="655"/>
                  </a:lnTo>
                  <a:cubicBezTo>
                    <a:pt x="215" y="655"/>
                    <a:pt x="214" y="655"/>
                    <a:pt x="212" y="655"/>
                  </a:cubicBezTo>
                  <a:close/>
                  <a:moveTo>
                    <a:pt x="855" y="662"/>
                  </a:moveTo>
                  <a:lnTo>
                    <a:pt x="855" y="662"/>
                  </a:lnTo>
                  <a:cubicBezTo>
                    <a:pt x="691" y="670"/>
                    <a:pt x="561" y="806"/>
                    <a:pt x="561" y="972"/>
                  </a:cubicBezTo>
                  <a:cubicBezTo>
                    <a:pt x="561" y="1143"/>
                    <a:pt x="700" y="1282"/>
                    <a:pt x="871" y="1282"/>
                  </a:cubicBezTo>
                  <a:cubicBezTo>
                    <a:pt x="1042" y="1282"/>
                    <a:pt x="1181" y="1143"/>
                    <a:pt x="1181" y="972"/>
                  </a:cubicBezTo>
                  <a:cubicBezTo>
                    <a:pt x="1181" y="800"/>
                    <a:pt x="1042" y="662"/>
                    <a:pt x="871" y="662"/>
                  </a:cubicBezTo>
                  <a:cubicBezTo>
                    <a:pt x="866" y="662"/>
                    <a:pt x="860" y="661"/>
                    <a:pt x="855" y="662"/>
                  </a:cubicBezTo>
                  <a:close/>
                  <a:moveTo>
                    <a:pt x="421" y="744"/>
                  </a:moveTo>
                  <a:lnTo>
                    <a:pt x="421" y="744"/>
                  </a:lnTo>
                  <a:lnTo>
                    <a:pt x="421" y="841"/>
                  </a:lnTo>
                  <a:lnTo>
                    <a:pt x="531" y="841"/>
                  </a:lnTo>
                  <a:lnTo>
                    <a:pt x="531" y="744"/>
                  </a:lnTo>
                  <a:lnTo>
                    <a:pt x="421" y="744"/>
                  </a:lnTo>
                  <a:close/>
                  <a:moveTo>
                    <a:pt x="217" y="903"/>
                  </a:moveTo>
                  <a:lnTo>
                    <a:pt x="217" y="903"/>
                  </a:lnTo>
                  <a:cubicBezTo>
                    <a:pt x="191" y="903"/>
                    <a:pt x="167" y="927"/>
                    <a:pt x="167" y="953"/>
                  </a:cubicBezTo>
                  <a:lnTo>
                    <a:pt x="167" y="1038"/>
                  </a:lnTo>
                  <a:cubicBezTo>
                    <a:pt x="167" y="1065"/>
                    <a:pt x="191" y="1089"/>
                    <a:pt x="217" y="1089"/>
                  </a:cubicBezTo>
                  <a:lnTo>
                    <a:pt x="302" y="1089"/>
                  </a:lnTo>
                  <a:cubicBezTo>
                    <a:pt x="328" y="1089"/>
                    <a:pt x="352" y="1065"/>
                    <a:pt x="352" y="1038"/>
                  </a:cubicBezTo>
                  <a:lnTo>
                    <a:pt x="352" y="953"/>
                  </a:lnTo>
                  <a:cubicBezTo>
                    <a:pt x="352" y="927"/>
                    <a:pt x="328" y="903"/>
                    <a:pt x="302" y="903"/>
                  </a:cubicBezTo>
                  <a:lnTo>
                    <a:pt x="217" y="903"/>
                  </a:lnTo>
                  <a:close/>
                  <a:moveTo>
                    <a:pt x="421" y="992"/>
                  </a:moveTo>
                  <a:lnTo>
                    <a:pt x="421" y="992"/>
                  </a:lnTo>
                  <a:lnTo>
                    <a:pt x="421" y="1089"/>
                  </a:lnTo>
                  <a:lnTo>
                    <a:pt x="531" y="1089"/>
                  </a:lnTo>
                  <a:lnTo>
                    <a:pt x="519" y="992"/>
                  </a:lnTo>
                  <a:lnTo>
                    <a:pt x="421" y="992"/>
                  </a:lnTo>
                  <a:close/>
                  <a:moveTo>
                    <a:pt x="1006" y="826"/>
                  </a:moveTo>
                  <a:cubicBezTo>
                    <a:pt x="1087" y="903"/>
                    <a:pt x="1091" y="1031"/>
                    <a:pt x="1014" y="1113"/>
                  </a:cubicBezTo>
                  <a:cubicBezTo>
                    <a:pt x="937" y="1194"/>
                    <a:pt x="809" y="1198"/>
                    <a:pt x="727" y="1121"/>
                  </a:cubicBezTo>
                  <a:cubicBezTo>
                    <a:pt x="712" y="1106"/>
                    <a:pt x="700" y="1090"/>
                    <a:pt x="690" y="1073"/>
                  </a:cubicBezTo>
                  <a:cubicBezTo>
                    <a:pt x="768" y="1112"/>
                    <a:pt x="865" y="1097"/>
                    <a:pt x="927" y="1031"/>
                  </a:cubicBezTo>
                  <a:cubicBezTo>
                    <a:pt x="990" y="964"/>
                    <a:pt x="999" y="867"/>
                    <a:pt x="956" y="791"/>
                  </a:cubicBezTo>
                  <a:cubicBezTo>
                    <a:pt x="974" y="800"/>
                    <a:pt x="991" y="811"/>
                    <a:pt x="1006" y="826"/>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638" name="TextBox 9"/>
            <p:cNvSpPr txBox="1">
              <a:spLocks noChangeArrowheads="1"/>
            </p:cNvSpPr>
            <p:nvPr/>
          </p:nvSpPr>
          <p:spPr bwMode="auto">
            <a:xfrm>
              <a:off x="211077" y="1205805"/>
              <a:ext cx="162095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800" b="1">
                  <a:solidFill>
                    <a:schemeClr val="accent2"/>
                  </a:solidFill>
                  <a:latin typeface="微软雅黑" panose="020B0503020204020204" pitchFamily="34" charset="-122"/>
                </a:rPr>
                <a:t>夜间模式</a:t>
              </a:r>
            </a:p>
          </p:txBody>
        </p:sp>
      </p:grpSp>
      <p:sp>
        <p:nvSpPr>
          <p:cNvPr id="27659" name="矩形 10"/>
          <p:cNvSpPr>
            <a:spLocks noChangeArrowheads="1"/>
          </p:cNvSpPr>
          <p:nvPr/>
        </p:nvSpPr>
        <p:spPr bwMode="auto">
          <a:xfrm>
            <a:off x="4367213" y="1481138"/>
            <a:ext cx="22685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b="1">
                <a:solidFill>
                  <a:schemeClr val="accent2"/>
                </a:solidFill>
                <a:latin typeface="微软雅黑" panose="020B0503020204020204" pitchFamily="34" charset="-122"/>
                <a:sym typeface="微软雅黑" panose="020B0503020204020204" pitchFamily="34" charset="-122"/>
              </a:rPr>
              <a:t>人性化</a:t>
            </a:r>
          </a:p>
        </p:txBody>
      </p:sp>
      <p:sp>
        <p:nvSpPr>
          <p:cNvPr id="27660" name="矩形 11"/>
          <p:cNvSpPr>
            <a:spLocks noChangeArrowheads="1"/>
          </p:cNvSpPr>
          <p:nvPr/>
        </p:nvSpPr>
        <p:spPr bwMode="auto">
          <a:xfrm>
            <a:off x="4367213" y="1835150"/>
            <a:ext cx="259238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a:solidFill>
                  <a:schemeClr val="accent2"/>
                </a:solidFill>
                <a:latin typeface="微软雅黑" panose="020B0503020204020204" pitchFamily="34" charset="-122"/>
                <a:sym typeface="微软雅黑" panose="020B0503020204020204" pitchFamily="34" charset="-122"/>
              </a:rPr>
              <a:t>根据酒店不同需求设置相应流程和时间，并能自动输出所需要的报表</a:t>
            </a:r>
          </a:p>
        </p:txBody>
      </p:sp>
      <p:sp>
        <p:nvSpPr>
          <p:cNvPr id="27661" name="矩形 12"/>
          <p:cNvSpPr>
            <a:spLocks noChangeArrowheads="1"/>
          </p:cNvSpPr>
          <p:nvPr/>
        </p:nvSpPr>
        <p:spPr bwMode="auto">
          <a:xfrm>
            <a:off x="4367213" y="4333875"/>
            <a:ext cx="22685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b="1">
                <a:solidFill>
                  <a:schemeClr val="accent2"/>
                </a:solidFill>
                <a:latin typeface="微软雅黑" panose="020B0503020204020204" pitchFamily="34" charset="-122"/>
                <a:sym typeface="微软雅黑" panose="020B0503020204020204" pitchFamily="34" charset="-122"/>
              </a:rPr>
              <a:t>简易化</a:t>
            </a:r>
          </a:p>
        </p:txBody>
      </p:sp>
      <p:sp>
        <p:nvSpPr>
          <p:cNvPr id="27662" name="矩形 13"/>
          <p:cNvSpPr>
            <a:spLocks noChangeArrowheads="1"/>
          </p:cNvSpPr>
          <p:nvPr/>
        </p:nvSpPr>
        <p:spPr bwMode="auto">
          <a:xfrm>
            <a:off x="4367213" y="4687888"/>
            <a:ext cx="259238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a:solidFill>
                  <a:schemeClr val="accent2"/>
                </a:solidFill>
                <a:latin typeface="微软雅黑" panose="020B0503020204020204" pitchFamily="34" charset="-122"/>
                <a:sym typeface="微软雅黑" panose="020B0503020204020204" pitchFamily="34" charset="-122"/>
              </a:rPr>
              <a:t>有手动模式与自动模式，让夜审工作由复杂、繁琐变得轻松、简单。</a:t>
            </a:r>
          </a:p>
        </p:txBody>
      </p:sp>
    </p:spTree>
  </p:cSld>
  <p:clrMapOvr>
    <a:masterClrMapping/>
  </p:clrMapOvr>
  <p:transition spd="slow" advTm="5769">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7651"/>
                                        </p:tgtEl>
                                        <p:attrNameLst>
                                          <p:attrName>style.visibility</p:attrName>
                                        </p:attrNameLst>
                                      </p:cBhvr>
                                      <p:to>
                                        <p:strVal val="visible"/>
                                      </p:to>
                                    </p:set>
                                    <p:anim calcmode="lin" valueType="num">
                                      <p:cBhvr>
                                        <p:cTn id="7" dur="400" fill="hold"/>
                                        <p:tgtEl>
                                          <p:spTgt spid="27651"/>
                                        </p:tgtEl>
                                        <p:attrNameLst>
                                          <p:attrName>ppt_w</p:attrName>
                                        </p:attrNameLst>
                                      </p:cBhvr>
                                      <p:tavLst>
                                        <p:tav tm="0">
                                          <p:val>
                                            <p:fltVal val="0"/>
                                          </p:val>
                                        </p:tav>
                                        <p:tav tm="100000">
                                          <p:val>
                                            <p:strVal val="#ppt_w"/>
                                          </p:val>
                                        </p:tav>
                                      </p:tavLst>
                                    </p:anim>
                                    <p:anim calcmode="lin" valueType="num">
                                      <p:cBhvr>
                                        <p:cTn id="8" dur="400" fill="hold"/>
                                        <p:tgtEl>
                                          <p:spTgt spid="27651"/>
                                        </p:tgtEl>
                                        <p:attrNameLst>
                                          <p:attrName>ppt_h</p:attrName>
                                        </p:attrNameLst>
                                      </p:cBhvr>
                                      <p:tavLst>
                                        <p:tav tm="0">
                                          <p:val>
                                            <p:fltVal val="0"/>
                                          </p:val>
                                        </p:tav>
                                        <p:tav tm="100000">
                                          <p:val>
                                            <p:strVal val="#ppt_h"/>
                                          </p:val>
                                        </p:tav>
                                      </p:tavLst>
                                    </p:anim>
                                    <p:animEffect transition="in" filter="fade">
                                      <p:cBhvr>
                                        <p:cTn id="9" dur="400"/>
                                        <p:tgtEl>
                                          <p:spTgt spid="27651"/>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27650"/>
                                        </p:tgtEl>
                                        <p:attrNameLst>
                                          <p:attrName>style.visibility</p:attrName>
                                        </p:attrNameLst>
                                      </p:cBhvr>
                                      <p:to>
                                        <p:strVal val="visible"/>
                                      </p:to>
                                    </p:set>
                                    <p:anim calcmode="lin" valueType="num">
                                      <p:cBhvr>
                                        <p:cTn id="13" dur="400" fill="hold"/>
                                        <p:tgtEl>
                                          <p:spTgt spid="27650"/>
                                        </p:tgtEl>
                                        <p:attrNameLst>
                                          <p:attrName>ppt_x</p:attrName>
                                        </p:attrNameLst>
                                      </p:cBhvr>
                                      <p:tavLst>
                                        <p:tav tm="0">
                                          <p:val>
                                            <p:strVal val="#ppt_x"/>
                                          </p:val>
                                        </p:tav>
                                        <p:tav tm="50000">
                                          <p:val>
                                            <p:strVal val="#ppt_x+.1"/>
                                          </p:val>
                                        </p:tav>
                                        <p:tav tm="100000">
                                          <p:val>
                                            <p:strVal val="#ppt_x"/>
                                          </p:val>
                                        </p:tav>
                                      </p:tavLst>
                                    </p:anim>
                                    <p:anim calcmode="lin" valueType="num">
                                      <p:cBhvr>
                                        <p:cTn id="14" dur="400" fill="hold"/>
                                        <p:tgtEl>
                                          <p:spTgt spid="27650"/>
                                        </p:tgtEl>
                                        <p:attrNameLst>
                                          <p:attrName>ppt_y</p:attrName>
                                        </p:attrNameLst>
                                      </p:cBhvr>
                                      <p:tavLst>
                                        <p:tav tm="0">
                                          <p:val>
                                            <p:strVal val="#ppt_y"/>
                                          </p:val>
                                        </p:tav>
                                        <p:tav tm="100000">
                                          <p:val>
                                            <p:strVal val="#ppt_y"/>
                                          </p:val>
                                        </p:tav>
                                      </p:tavLst>
                                    </p:anim>
                                    <p:anim calcmode="lin" valueType="num">
                                      <p:cBhvr>
                                        <p:cTn id="15" dur="400" fill="hold"/>
                                        <p:tgtEl>
                                          <p:spTgt spid="27650"/>
                                        </p:tgtEl>
                                        <p:attrNameLst>
                                          <p:attrName>ppt_h</p:attrName>
                                        </p:attrNameLst>
                                      </p:cBhvr>
                                      <p:tavLst>
                                        <p:tav tm="0">
                                          <p:val>
                                            <p:strVal val="#ppt_h/10"/>
                                          </p:val>
                                        </p:tav>
                                        <p:tav tm="50000">
                                          <p:val>
                                            <p:strVal val="#ppt_h+.01"/>
                                          </p:val>
                                        </p:tav>
                                        <p:tav tm="100000">
                                          <p:val>
                                            <p:strVal val="#ppt_h"/>
                                          </p:val>
                                        </p:tav>
                                      </p:tavLst>
                                    </p:anim>
                                    <p:anim calcmode="lin" valueType="num">
                                      <p:cBhvr>
                                        <p:cTn id="16" dur="400" fill="hold"/>
                                        <p:tgtEl>
                                          <p:spTgt spid="27650"/>
                                        </p:tgtEl>
                                        <p:attrNameLst>
                                          <p:attrName>ppt_w</p:attrName>
                                        </p:attrNameLst>
                                      </p:cBhvr>
                                      <p:tavLst>
                                        <p:tav tm="0">
                                          <p:val>
                                            <p:strVal val="#ppt_w/10"/>
                                          </p:val>
                                        </p:tav>
                                        <p:tav tm="50000">
                                          <p:val>
                                            <p:strVal val="#ppt_w+.01"/>
                                          </p:val>
                                        </p:tav>
                                        <p:tav tm="100000">
                                          <p:val>
                                            <p:strVal val="#ppt_w"/>
                                          </p:val>
                                        </p:tav>
                                      </p:tavLst>
                                    </p:anim>
                                    <p:animEffect transition="in" filter="fade">
                                      <p:cBhvr>
                                        <p:cTn id="17" dur="400" tmFilter="0,0; .5, 1; 1, 1"/>
                                        <p:tgtEl>
                                          <p:spTgt spid="27650"/>
                                        </p:tgtEl>
                                      </p:cBhvr>
                                    </p:animEffect>
                                  </p:childTnLst>
                                </p:cTn>
                              </p:par>
                            </p:childTnLst>
                          </p:cTn>
                        </p:par>
                        <p:par>
                          <p:cTn id="18" fill="hold">
                            <p:stCondLst>
                              <p:cond delay="1039"/>
                            </p:stCondLst>
                            <p:childTnLst>
                              <p:par>
                                <p:cTn id="19" presetID="42" presetClass="entr" presetSubtype="0" fill="hold" nodeType="afterEffect">
                                  <p:stCondLst>
                                    <p:cond delay="0"/>
                                  </p:stCondLst>
                                  <p:childTnLst>
                                    <p:set>
                                      <p:cBhvr>
                                        <p:cTn id="20" dur="1" fill="hold">
                                          <p:stCondLst>
                                            <p:cond delay="0"/>
                                          </p:stCondLst>
                                        </p:cTn>
                                        <p:tgtEl>
                                          <p:spTgt spid="27655"/>
                                        </p:tgtEl>
                                        <p:attrNameLst>
                                          <p:attrName>style.visibility</p:attrName>
                                        </p:attrNameLst>
                                      </p:cBhvr>
                                      <p:to>
                                        <p:strVal val="visible"/>
                                      </p:to>
                                    </p:set>
                                    <p:animEffect transition="in" filter="fade">
                                      <p:cBhvr>
                                        <p:cTn id="21" dur="500"/>
                                        <p:tgtEl>
                                          <p:spTgt spid="27655"/>
                                        </p:tgtEl>
                                      </p:cBhvr>
                                    </p:animEffect>
                                    <p:anim calcmode="lin" valueType="num">
                                      <p:cBhvr>
                                        <p:cTn id="22" dur="500" fill="hold"/>
                                        <p:tgtEl>
                                          <p:spTgt spid="27655"/>
                                        </p:tgtEl>
                                        <p:attrNameLst>
                                          <p:attrName>ppt_x</p:attrName>
                                        </p:attrNameLst>
                                      </p:cBhvr>
                                      <p:tavLst>
                                        <p:tav tm="0">
                                          <p:val>
                                            <p:strVal val="#ppt_x"/>
                                          </p:val>
                                        </p:tav>
                                        <p:tav tm="100000">
                                          <p:val>
                                            <p:strVal val="#ppt_x"/>
                                          </p:val>
                                        </p:tav>
                                      </p:tavLst>
                                    </p:anim>
                                    <p:anim calcmode="lin" valueType="num">
                                      <p:cBhvr>
                                        <p:cTn id="23" dur="500" fill="hold"/>
                                        <p:tgtEl>
                                          <p:spTgt spid="27655"/>
                                        </p:tgtEl>
                                        <p:attrNameLst>
                                          <p:attrName>ppt_y</p:attrName>
                                        </p:attrNameLst>
                                      </p:cBhvr>
                                      <p:tavLst>
                                        <p:tav tm="0">
                                          <p:val>
                                            <p:strVal val="#ppt_y+.1"/>
                                          </p:val>
                                        </p:tav>
                                        <p:tav tm="100000">
                                          <p:val>
                                            <p:strVal val="#ppt_y"/>
                                          </p:val>
                                        </p:tav>
                                      </p:tavLst>
                                    </p:anim>
                                  </p:childTnLst>
                                </p:cTn>
                              </p:par>
                            </p:childTnLst>
                          </p:cTn>
                        </p:par>
                        <p:par>
                          <p:cTn id="24" fill="hold">
                            <p:stCondLst>
                              <p:cond delay="1539"/>
                            </p:stCondLst>
                            <p:childTnLst>
                              <p:par>
                                <p:cTn id="25" presetID="16" presetClass="entr" presetSubtype="42" fill="hold" nodeType="afterEffect">
                                  <p:stCondLst>
                                    <p:cond delay="0"/>
                                  </p:stCondLst>
                                  <p:childTnLst>
                                    <p:set>
                                      <p:cBhvr>
                                        <p:cTn id="26" dur="1" fill="hold">
                                          <p:stCondLst>
                                            <p:cond delay="0"/>
                                          </p:stCondLst>
                                        </p:cTn>
                                        <p:tgtEl>
                                          <p:spTgt spid="27654"/>
                                        </p:tgtEl>
                                        <p:attrNameLst>
                                          <p:attrName>style.visibility</p:attrName>
                                        </p:attrNameLst>
                                      </p:cBhvr>
                                      <p:to>
                                        <p:strVal val="visible"/>
                                      </p:to>
                                    </p:set>
                                    <p:animEffect transition="in" filter="barn(outHorizontal)">
                                      <p:cBhvr>
                                        <p:cTn id="27" dur="1000"/>
                                        <p:tgtEl>
                                          <p:spTgt spid="27654"/>
                                        </p:tgtEl>
                                      </p:cBhvr>
                                    </p:animEffect>
                                  </p:childTnLst>
                                </p:cTn>
                              </p:par>
                            </p:childTnLst>
                          </p:cTn>
                        </p:par>
                        <p:par>
                          <p:cTn id="28" fill="hold">
                            <p:stCondLst>
                              <p:cond delay="2539"/>
                            </p:stCondLst>
                            <p:childTnLst>
                              <p:par>
                                <p:cTn id="29" presetID="12" presetClass="entr" presetSubtype="8" fill="hold" nodeType="afterEffect">
                                  <p:stCondLst>
                                    <p:cond delay="0"/>
                                  </p:stCondLst>
                                  <p:childTnLst>
                                    <p:set>
                                      <p:cBhvr>
                                        <p:cTn id="30" dur="1" fill="hold">
                                          <p:stCondLst>
                                            <p:cond delay="0"/>
                                          </p:stCondLst>
                                        </p:cTn>
                                        <p:tgtEl>
                                          <p:spTgt spid="27652"/>
                                        </p:tgtEl>
                                        <p:attrNameLst>
                                          <p:attrName>style.visibility</p:attrName>
                                        </p:attrNameLst>
                                      </p:cBhvr>
                                      <p:to>
                                        <p:strVal val="visible"/>
                                      </p:to>
                                    </p:set>
                                    <p:anim calcmode="lin" valueType="num">
                                      <p:cBhvr additive="base">
                                        <p:cTn id="31" dur="500"/>
                                        <p:tgtEl>
                                          <p:spTgt spid="27652"/>
                                        </p:tgtEl>
                                        <p:attrNameLst>
                                          <p:attrName>ppt_x</p:attrName>
                                        </p:attrNameLst>
                                      </p:cBhvr>
                                      <p:tavLst>
                                        <p:tav tm="0">
                                          <p:val>
                                            <p:strVal val="#ppt_x-#ppt_w*1.125000"/>
                                          </p:val>
                                        </p:tav>
                                        <p:tav tm="100000">
                                          <p:val>
                                            <p:strVal val="#ppt_x"/>
                                          </p:val>
                                        </p:tav>
                                      </p:tavLst>
                                    </p:anim>
                                    <p:animEffect transition="in" filter="wipe(right)">
                                      <p:cBhvr>
                                        <p:cTn id="32" dur="500"/>
                                        <p:tgtEl>
                                          <p:spTgt spid="27652"/>
                                        </p:tgtEl>
                                      </p:cBhvr>
                                    </p:animEffect>
                                  </p:childTnLst>
                                </p:cTn>
                              </p:par>
                              <p:par>
                                <p:cTn id="33" presetID="12" presetClass="entr" presetSubtype="8" fill="hold" nodeType="withEffect">
                                  <p:stCondLst>
                                    <p:cond delay="0"/>
                                  </p:stCondLst>
                                  <p:childTnLst>
                                    <p:set>
                                      <p:cBhvr>
                                        <p:cTn id="34" dur="1" fill="hold">
                                          <p:stCondLst>
                                            <p:cond delay="0"/>
                                          </p:stCondLst>
                                        </p:cTn>
                                        <p:tgtEl>
                                          <p:spTgt spid="27653"/>
                                        </p:tgtEl>
                                        <p:attrNameLst>
                                          <p:attrName>style.visibility</p:attrName>
                                        </p:attrNameLst>
                                      </p:cBhvr>
                                      <p:to>
                                        <p:strVal val="visible"/>
                                      </p:to>
                                    </p:set>
                                    <p:anim calcmode="lin" valueType="num">
                                      <p:cBhvr additive="base">
                                        <p:cTn id="35" dur="500"/>
                                        <p:tgtEl>
                                          <p:spTgt spid="27653"/>
                                        </p:tgtEl>
                                        <p:attrNameLst>
                                          <p:attrName>ppt_x</p:attrName>
                                        </p:attrNameLst>
                                      </p:cBhvr>
                                      <p:tavLst>
                                        <p:tav tm="0">
                                          <p:val>
                                            <p:strVal val="#ppt_x-#ppt_w*1.125000"/>
                                          </p:val>
                                        </p:tav>
                                        <p:tav tm="100000">
                                          <p:val>
                                            <p:strVal val="#ppt_x"/>
                                          </p:val>
                                        </p:tav>
                                      </p:tavLst>
                                    </p:anim>
                                    <p:animEffect transition="in" filter="wipe(right)">
                                      <p:cBhvr>
                                        <p:cTn id="36" dur="500"/>
                                        <p:tgtEl>
                                          <p:spTgt spid="27653"/>
                                        </p:tgtEl>
                                      </p:cBhvr>
                                    </p:animEffect>
                                  </p:childTnLst>
                                </p:cTn>
                              </p:par>
                            </p:childTnLst>
                          </p:cTn>
                        </p:par>
                        <p:par>
                          <p:cTn id="37" fill="hold">
                            <p:stCondLst>
                              <p:cond delay="3039"/>
                            </p:stCondLst>
                            <p:childTnLst>
                              <p:par>
                                <p:cTn id="38" presetID="31" presetClass="entr" presetSubtype="0" fill="hold" grpId="0" nodeType="afterEffect">
                                  <p:stCondLst>
                                    <p:cond delay="0"/>
                                  </p:stCondLst>
                                  <p:childTnLst>
                                    <p:set>
                                      <p:cBhvr>
                                        <p:cTn id="39" dur="1" fill="hold">
                                          <p:stCondLst>
                                            <p:cond delay="0"/>
                                          </p:stCondLst>
                                        </p:cTn>
                                        <p:tgtEl>
                                          <p:spTgt spid="27659"/>
                                        </p:tgtEl>
                                        <p:attrNameLst>
                                          <p:attrName>style.visibility</p:attrName>
                                        </p:attrNameLst>
                                      </p:cBhvr>
                                      <p:to>
                                        <p:strVal val="visible"/>
                                      </p:to>
                                    </p:set>
                                    <p:anim calcmode="lin" valueType="num">
                                      <p:cBhvr>
                                        <p:cTn id="40" dur="500" fill="hold"/>
                                        <p:tgtEl>
                                          <p:spTgt spid="27659"/>
                                        </p:tgtEl>
                                        <p:attrNameLst>
                                          <p:attrName>ppt_w</p:attrName>
                                        </p:attrNameLst>
                                      </p:cBhvr>
                                      <p:tavLst>
                                        <p:tav tm="0">
                                          <p:val>
                                            <p:fltVal val="0"/>
                                          </p:val>
                                        </p:tav>
                                        <p:tav tm="100000">
                                          <p:val>
                                            <p:strVal val="#ppt_w"/>
                                          </p:val>
                                        </p:tav>
                                      </p:tavLst>
                                    </p:anim>
                                    <p:anim calcmode="lin" valueType="num">
                                      <p:cBhvr>
                                        <p:cTn id="41" dur="500" fill="hold"/>
                                        <p:tgtEl>
                                          <p:spTgt spid="27659"/>
                                        </p:tgtEl>
                                        <p:attrNameLst>
                                          <p:attrName>ppt_h</p:attrName>
                                        </p:attrNameLst>
                                      </p:cBhvr>
                                      <p:tavLst>
                                        <p:tav tm="0">
                                          <p:val>
                                            <p:fltVal val="0"/>
                                          </p:val>
                                        </p:tav>
                                        <p:tav tm="100000">
                                          <p:val>
                                            <p:strVal val="#ppt_h"/>
                                          </p:val>
                                        </p:tav>
                                      </p:tavLst>
                                    </p:anim>
                                    <p:anim calcmode="lin" valueType="num">
                                      <p:cBhvr>
                                        <p:cTn id="42" dur="500" fill="hold"/>
                                        <p:tgtEl>
                                          <p:spTgt spid="27659"/>
                                        </p:tgtEl>
                                        <p:attrNameLst>
                                          <p:attrName>style.rotation</p:attrName>
                                        </p:attrNameLst>
                                      </p:cBhvr>
                                      <p:tavLst>
                                        <p:tav tm="0">
                                          <p:val>
                                            <p:fltVal val="90"/>
                                          </p:val>
                                        </p:tav>
                                        <p:tav tm="100000">
                                          <p:val>
                                            <p:fltVal val="0"/>
                                          </p:val>
                                        </p:tav>
                                      </p:tavLst>
                                    </p:anim>
                                    <p:animEffect transition="in" filter="fade">
                                      <p:cBhvr>
                                        <p:cTn id="43" dur="500"/>
                                        <p:tgtEl>
                                          <p:spTgt spid="27659"/>
                                        </p:tgtEl>
                                      </p:cBhvr>
                                    </p:animEffect>
                                  </p:childTnLst>
                                </p:cTn>
                              </p:par>
                            </p:childTnLst>
                          </p:cTn>
                        </p:par>
                        <p:par>
                          <p:cTn id="44" fill="hold">
                            <p:stCondLst>
                              <p:cond delay="3539"/>
                            </p:stCondLst>
                            <p:childTnLst>
                              <p:par>
                                <p:cTn id="45" presetID="22" presetClass="entr" presetSubtype="1" fill="hold" grpId="0" nodeType="afterEffect">
                                  <p:stCondLst>
                                    <p:cond delay="0"/>
                                  </p:stCondLst>
                                  <p:childTnLst>
                                    <p:set>
                                      <p:cBhvr>
                                        <p:cTn id="46" dur="1" fill="hold">
                                          <p:stCondLst>
                                            <p:cond delay="0"/>
                                          </p:stCondLst>
                                        </p:cTn>
                                        <p:tgtEl>
                                          <p:spTgt spid="27660"/>
                                        </p:tgtEl>
                                        <p:attrNameLst>
                                          <p:attrName>style.visibility</p:attrName>
                                        </p:attrNameLst>
                                      </p:cBhvr>
                                      <p:to>
                                        <p:strVal val="visible"/>
                                      </p:to>
                                    </p:set>
                                    <p:animEffect transition="in" filter="wipe(up)">
                                      <p:cBhvr>
                                        <p:cTn id="47" dur="500"/>
                                        <p:tgtEl>
                                          <p:spTgt spid="27660"/>
                                        </p:tgtEl>
                                      </p:cBhvr>
                                    </p:animEffect>
                                  </p:childTnLst>
                                </p:cTn>
                              </p:par>
                            </p:childTnLst>
                          </p:cTn>
                        </p:par>
                        <p:par>
                          <p:cTn id="48" fill="hold">
                            <p:stCondLst>
                              <p:cond delay="4039"/>
                            </p:stCondLst>
                            <p:childTnLst>
                              <p:par>
                                <p:cTn id="49" presetID="31" presetClass="entr" presetSubtype="0" fill="hold" grpId="0" nodeType="afterEffect">
                                  <p:stCondLst>
                                    <p:cond delay="0"/>
                                  </p:stCondLst>
                                  <p:childTnLst>
                                    <p:set>
                                      <p:cBhvr>
                                        <p:cTn id="50" dur="1" fill="hold">
                                          <p:stCondLst>
                                            <p:cond delay="0"/>
                                          </p:stCondLst>
                                        </p:cTn>
                                        <p:tgtEl>
                                          <p:spTgt spid="27661"/>
                                        </p:tgtEl>
                                        <p:attrNameLst>
                                          <p:attrName>style.visibility</p:attrName>
                                        </p:attrNameLst>
                                      </p:cBhvr>
                                      <p:to>
                                        <p:strVal val="visible"/>
                                      </p:to>
                                    </p:set>
                                    <p:anim calcmode="lin" valueType="num">
                                      <p:cBhvr>
                                        <p:cTn id="51" dur="500" fill="hold"/>
                                        <p:tgtEl>
                                          <p:spTgt spid="27661"/>
                                        </p:tgtEl>
                                        <p:attrNameLst>
                                          <p:attrName>ppt_w</p:attrName>
                                        </p:attrNameLst>
                                      </p:cBhvr>
                                      <p:tavLst>
                                        <p:tav tm="0">
                                          <p:val>
                                            <p:fltVal val="0"/>
                                          </p:val>
                                        </p:tav>
                                        <p:tav tm="100000">
                                          <p:val>
                                            <p:strVal val="#ppt_w"/>
                                          </p:val>
                                        </p:tav>
                                      </p:tavLst>
                                    </p:anim>
                                    <p:anim calcmode="lin" valueType="num">
                                      <p:cBhvr>
                                        <p:cTn id="52" dur="500" fill="hold"/>
                                        <p:tgtEl>
                                          <p:spTgt spid="27661"/>
                                        </p:tgtEl>
                                        <p:attrNameLst>
                                          <p:attrName>ppt_h</p:attrName>
                                        </p:attrNameLst>
                                      </p:cBhvr>
                                      <p:tavLst>
                                        <p:tav tm="0">
                                          <p:val>
                                            <p:fltVal val="0"/>
                                          </p:val>
                                        </p:tav>
                                        <p:tav tm="100000">
                                          <p:val>
                                            <p:strVal val="#ppt_h"/>
                                          </p:val>
                                        </p:tav>
                                      </p:tavLst>
                                    </p:anim>
                                    <p:anim calcmode="lin" valueType="num">
                                      <p:cBhvr>
                                        <p:cTn id="53" dur="500" fill="hold"/>
                                        <p:tgtEl>
                                          <p:spTgt spid="27661"/>
                                        </p:tgtEl>
                                        <p:attrNameLst>
                                          <p:attrName>style.rotation</p:attrName>
                                        </p:attrNameLst>
                                      </p:cBhvr>
                                      <p:tavLst>
                                        <p:tav tm="0">
                                          <p:val>
                                            <p:fltVal val="90"/>
                                          </p:val>
                                        </p:tav>
                                        <p:tav tm="100000">
                                          <p:val>
                                            <p:fltVal val="0"/>
                                          </p:val>
                                        </p:tav>
                                      </p:tavLst>
                                    </p:anim>
                                    <p:animEffect transition="in" filter="fade">
                                      <p:cBhvr>
                                        <p:cTn id="54" dur="500"/>
                                        <p:tgtEl>
                                          <p:spTgt spid="27661"/>
                                        </p:tgtEl>
                                      </p:cBhvr>
                                    </p:animEffect>
                                  </p:childTnLst>
                                </p:cTn>
                              </p:par>
                            </p:childTnLst>
                          </p:cTn>
                        </p:par>
                        <p:par>
                          <p:cTn id="55" fill="hold">
                            <p:stCondLst>
                              <p:cond delay="4539"/>
                            </p:stCondLst>
                            <p:childTnLst>
                              <p:par>
                                <p:cTn id="56" presetID="22" presetClass="entr" presetSubtype="1" fill="hold" grpId="0" nodeType="afterEffect">
                                  <p:stCondLst>
                                    <p:cond delay="0"/>
                                  </p:stCondLst>
                                  <p:childTnLst>
                                    <p:set>
                                      <p:cBhvr>
                                        <p:cTn id="57" dur="1" fill="hold">
                                          <p:stCondLst>
                                            <p:cond delay="0"/>
                                          </p:stCondLst>
                                        </p:cTn>
                                        <p:tgtEl>
                                          <p:spTgt spid="27662"/>
                                        </p:tgtEl>
                                        <p:attrNameLst>
                                          <p:attrName>style.visibility</p:attrName>
                                        </p:attrNameLst>
                                      </p:cBhvr>
                                      <p:to>
                                        <p:strVal val="visible"/>
                                      </p:to>
                                    </p:set>
                                    <p:animEffect transition="in" filter="wipe(up)">
                                      <p:cBhvr>
                                        <p:cTn id="58" dur="500"/>
                                        <p:tgtEl>
                                          <p:spTgt spid="276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autoUpdateAnimBg="0"/>
      <p:bldP spid="27659" grpId="0" autoUpdateAnimBg="0"/>
      <p:bldP spid="27660" grpId="0" autoUpdateAnimBg="0"/>
      <p:bldP spid="27661" grpId="0" autoUpdateAnimBg="0"/>
      <p:bldP spid="27662"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Box 31"/>
          <p:cNvSpPr txBox="1">
            <a:spLocks noChangeArrowheads="1"/>
          </p:cNvSpPr>
          <p:nvPr/>
        </p:nvSpPr>
        <p:spPr bwMode="auto">
          <a:xfrm>
            <a:off x="719138" y="133350"/>
            <a:ext cx="23399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400">
                <a:solidFill>
                  <a:schemeClr val="accent1"/>
                </a:solidFill>
                <a:latin typeface="微软雅黑" panose="020B0503020204020204" pitchFamily="34" charset="-122"/>
              </a:rPr>
              <a:t>请输入您的标题</a:t>
            </a:r>
          </a:p>
        </p:txBody>
      </p:sp>
      <p:sp>
        <p:nvSpPr>
          <p:cNvPr id="28675" name="Freeform 5"/>
          <p:cNvSpPr>
            <a:spLocks noEditPoints="1"/>
          </p:cNvSpPr>
          <p:nvPr/>
        </p:nvSpPr>
        <p:spPr bwMode="auto">
          <a:xfrm>
            <a:off x="231775" y="120650"/>
            <a:ext cx="474663" cy="473075"/>
          </a:xfrm>
          <a:custGeom>
            <a:avLst/>
            <a:gdLst>
              <a:gd name="T0" fmla="*/ 77053843 w 1462"/>
              <a:gd name="T1" fmla="*/ 0 h 1462"/>
              <a:gd name="T2" fmla="*/ 154107362 w 1462"/>
              <a:gd name="T3" fmla="*/ 76539134 h 1462"/>
              <a:gd name="T4" fmla="*/ 77053843 w 1462"/>
              <a:gd name="T5" fmla="*/ 153077945 h 1462"/>
              <a:gd name="T6" fmla="*/ 0 w 1462"/>
              <a:gd name="T7" fmla="*/ 76539134 h 1462"/>
              <a:gd name="T8" fmla="*/ 77053843 w 1462"/>
              <a:gd name="T9" fmla="*/ 0 h 1462"/>
              <a:gd name="T10" fmla="*/ 77791487 w 1462"/>
              <a:gd name="T11" fmla="*/ 32877095 h 1462"/>
              <a:gd name="T12" fmla="*/ 100349018 w 1462"/>
              <a:gd name="T13" fmla="*/ 45860447 h 1462"/>
              <a:gd name="T14" fmla="*/ 102773306 w 1462"/>
              <a:gd name="T15" fmla="*/ 41777182 h 1462"/>
              <a:gd name="T16" fmla="*/ 103089531 w 1462"/>
              <a:gd name="T17" fmla="*/ 39159414 h 1462"/>
              <a:gd name="T18" fmla="*/ 101508403 w 1462"/>
              <a:gd name="T19" fmla="*/ 37065523 h 1462"/>
              <a:gd name="T20" fmla="*/ 84853966 w 1462"/>
              <a:gd name="T21" fmla="*/ 27537366 h 1462"/>
              <a:gd name="T22" fmla="*/ 82218644 w 1462"/>
              <a:gd name="T23" fmla="*/ 27223169 h 1462"/>
              <a:gd name="T24" fmla="*/ 80110582 w 1462"/>
              <a:gd name="T25" fmla="*/ 28898346 h 1462"/>
              <a:gd name="T26" fmla="*/ 77791487 w 1462"/>
              <a:gd name="T27" fmla="*/ 32877095 h 1462"/>
              <a:gd name="T28" fmla="*/ 72837394 w 1462"/>
              <a:gd name="T29" fmla="*/ 41358145 h 1462"/>
              <a:gd name="T30" fmla="*/ 72837394 w 1462"/>
              <a:gd name="T31" fmla="*/ 41358145 h 1462"/>
              <a:gd name="T32" fmla="*/ 77791487 w 1462"/>
              <a:gd name="T33" fmla="*/ 44185270 h 1462"/>
              <a:gd name="T34" fmla="*/ 58607244 w 1462"/>
              <a:gd name="T35" fmla="*/ 77167204 h 1462"/>
              <a:gd name="T36" fmla="*/ 53758344 w 1462"/>
              <a:gd name="T37" fmla="*/ 74340080 h 1462"/>
              <a:gd name="T38" fmla="*/ 72837394 w 1462"/>
              <a:gd name="T39" fmla="*/ 41358145 h 1462"/>
              <a:gd name="T40" fmla="*/ 48593219 w 1462"/>
              <a:gd name="T41" fmla="*/ 82611774 h 1462"/>
              <a:gd name="T42" fmla="*/ 48593219 w 1462"/>
              <a:gd name="T43" fmla="*/ 82611774 h 1462"/>
              <a:gd name="T44" fmla="*/ 47223124 w 1462"/>
              <a:gd name="T45" fmla="*/ 100725822 h 1462"/>
              <a:gd name="T46" fmla="*/ 56498858 w 1462"/>
              <a:gd name="T47" fmla="*/ 105961034 h 1462"/>
              <a:gd name="T48" fmla="*/ 72204943 w 1462"/>
              <a:gd name="T49" fmla="*/ 95490609 h 1462"/>
              <a:gd name="T50" fmla="*/ 58501728 w 1462"/>
              <a:gd name="T51" fmla="*/ 91407021 h 1462"/>
              <a:gd name="T52" fmla="*/ 48593219 w 1462"/>
              <a:gd name="T53" fmla="*/ 82611774 h 1462"/>
              <a:gd name="T54" fmla="*/ 77370069 w 1462"/>
              <a:gd name="T55" fmla="*/ 102296159 h 1462"/>
              <a:gd name="T56" fmla="*/ 77370069 w 1462"/>
              <a:gd name="T57" fmla="*/ 102296159 h 1462"/>
              <a:gd name="T58" fmla="*/ 43955352 w 1462"/>
              <a:gd name="T59" fmla="*/ 124598312 h 1462"/>
              <a:gd name="T60" fmla="*/ 37314616 w 1462"/>
              <a:gd name="T61" fmla="*/ 120724404 h 1462"/>
              <a:gd name="T62" fmla="*/ 40055129 w 1462"/>
              <a:gd name="T63" fmla="*/ 80831756 h 1462"/>
              <a:gd name="T64" fmla="*/ 42374224 w 1462"/>
              <a:gd name="T65" fmla="*/ 76957848 h 1462"/>
              <a:gd name="T66" fmla="*/ 62401951 w 1462"/>
              <a:gd name="T67" fmla="*/ 42510092 h 1462"/>
              <a:gd name="T68" fmla="*/ 70412782 w 1462"/>
              <a:gd name="T69" fmla="*/ 28688989 h 1462"/>
              <a:gd name="T70" fmla="*/ 72731878 w 1462"/>
              <a:gd name="T71" fmla="*/ 24605401 h 1462"/>
              <a:gd name="T72" fmla="*/ 80110582 w 1462"/>
              <a:gd name="T73" fmla="*/ 19056315 h 1462"/>
              <a:gd name="T74" fmla="*/ 89175607 w 1462"/>
              <a:gd name="T75" fmla="*/ 20207939 h 1462"/>
              <a:gd name="T76" fmla="*/ 105724852 w 1462"/>
              <a:gd name="T77" fmla="*/ 29736097 h 1462"/>
              <a:gd name="T78" fmla="*/ 111311396 w 1462"/>
              <a:gd name="T79" fmla="*/ 36960683 h 1462"/>
              <a:gd name="T80" fmla="*/ 110152010 w 1462"/>
              <a:gd name="T81" fmla="*/ 46070127 h 1462"/>
              <a:gd name="T82" fmla="*/ 77370069 w 1462"/>
              <a:gd name="T83" fmla="*/ 102296159 h 1462"/>
              <a:gd name="T84" fmla="*/ 62190918 w 1462"/>
              <a:gd name="T85" fmla="*/ 120096010 h 1462"/>
              <a:gd name="T86" fmla="*/ 113630491 w 1462"/>
              <a:gd name="T87" fmla="*/ 120096010 h 1462"/>
              <a:gd name="T88" fmla="*/ 119111842 w 1462"/>
              <a:gd name="T89" fmla="*/ 125540579 h 1462"/>
              <a:gd name="T90" fmla="*/ 119111842 w 1462"/>
              <a:gd name="T91" fmla="*/ 125540579 h 1462"/>
              <a:gd name="T92" fmla="*/ 113630491 w 1462"/>
              <a:gd name="T93" fmla="*/ 130985148 h 1462"/>
              <a:gd name="T94" fmla="*/ 62190918 w 1462"/>
              <a:gd name="T95" fmla="*/ 130985148 h 1462"/>
              <a:gd name="T96" fmla="*/ 56709891 w 1462"/>
              <a:gd name="T97" fmla="*/ 125540579 h 1462"/>
              <a:gd name="T98" fmla="*/ 56709891 w 1462"/>
              <a:gd name="T99" fmla="*/ 125540579 h 1462"/>
              <a:gd name="T100" fmla="*/ 62190918 w 1462"/>
              <a:gd name="T101" fmla="*/ 120096010 h 146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462" h="1462">
                <a:moveTo>
                  <a:pt x="731" y="0"/>
                </a:moveTo>
                <a:cubicBezTo>
                  <a:pt x="1135" y="0"/>
                  <a:pt x="1462" y="327"/>
                  <a:pt x="1462" y="731"/>
                </a:cubicBezTo>
                <a:cubicBezTo>
                  <a:pt x="1462" y="1135"/>
                  <a:pt x="1135" y="1462"/>
                  <a:pt x="731" y="1462"/>
                </a:cubicBezTo>
                <a:cubicBezTo>
                  <a:pt x="327" y="1462"/>
                  <a:pt x="0" y="1135"/>
                  <a:pt x="0" y="731"/>
                </a:cubicBezTo>
                <a:cubicBezTo>
                  <a:pt x="0" y="327"/>
                  <a:pt x="327" y="0"/>
                  <a:pt x="731" y="0"/>
                </a:cubicBezTo>
                <a:close/>
                <a:moveTo>
                  <a:pt x="738" y="314"/>
                </a:moveTo>
                <a:lnTo>
                  <a:pt x="952" y="438"/>
                </a:lnTo>
                <a:lnTo>
                  <a:pt x="975" y="399"/>
                </a:lnTo>
                <a:cubicBezTo>
                  <a:pt x="979" y="392"/>
                  <a:pt x="980" y="383"/>
                  <a:pt x="978" y="374"/>
                </a:cubicBezTo>
                <a:cubicBezTo>
                  <a:pt x="976" y="366"/>
                  <a:pt x="971" y="359"/>
                  <a:pt x="963" y="354"/>
                </a:cubicBezTo>
                <a:lnTo>
                  <a:pt x="805" y="263"/>
                </a:lnTo>
                <a:cubicBezTo>
                  <a:pt x="798" y="259"/>
                  <a:pt x="789" y="258"/>
                  <a:pt x="780" y="260"/>
                </a:cubicBezTo>
                <a:cubicBezTo>
                  <a:pt x="772" y="262"/>
                  <a:pt x="765" y="268"/>
                  <a:pt x="760" y="276"/>
                </a:cubicBezTo>
                <a:lnTo>
                  <a:pt x="738" y="314"/>
                </a:lnTo>
                <a:close/>
                <a:moveTo>
                  <a:pt x="691" y="395"/>
                </a:moveTo>
                <a:lnTo>
                  <a:pt x="691" y="395"/>
                </a:lnTo>
                <a:lnTo>
                  <a:pt x="738" y="422"/>
                </a:lnTo>
                <a:lnTo>
                  <a:pt x="556" y="737"/>
                </a:lnTo>
                <a:lnTo>
                  <a:pt x="510" y="710"/>
                </a:lnTo>
                <a:lnTo>
                  <a:pt x="691" y="395"/>
                </a:lnTo>
                <a:close/>
                <a:moveTo>
                  <a:pt x="461" y="789"/>
                </a:moveTo>
                <a:lnTo>
                  <a:pt x="461" y="789"/>
                </a:lnTo>
                <a:lnTo>
                  <a:pt x="448" y="962"/>
                </a:lnTo>
                <a:lnTo>
                  <a:pt x="536" y="1012"/>
                </a:lnTo>
                <a:lnTo>
                  <a:pt x="685" y="912"/>
                </a:lnTo>
                <a:cubicBezTo>
                  <a:pt x="651" y="884"/>
                  <a:pt x="607" y="872"/>
                  <a:pt x="555" y="873"/>
                </a:cubicBezTo>
                <a:cubicBezTo>
                  <a:pt x="526" y="831"/>
                  <a:pt x="494" y="804"/>
                  <a:pt x="461" y="789"/>
                </a:cubicBezTo>
                <a:close/>
                <a:moveTo>
                  <a:pt x="734" y="977"/>
                </a:moveTo>
                <a:lnTo>
                  <a:pt x="734" y="977"/>
                </a:lnTo>
                <a:lnTo>
                  <a:pt x="417" y="1190"/>
                </a:lnTo>
                <a:lnTo>
                  <a:pt x="354" y="1153"/>
                </a:lnTo>
                <a:lnTo>
                  <a:pt x="380" y="772"/>
                </a:lnTo>
                <a:lnTo>
                  <a:pt x="402" y="735"/>
                </a:lnTo>
                <a:lnTo>
                  <a:pt x="592" y="406"/>
                </a:lnTo>
                <a:lnTo>
                  <a:pt x="668" y="274"/>
                </a:lnTo>
                <a:lnTo>
                  <a:pt x="690" y="235"/>
                </a:lnTo>
                <a:cubicBezTo>
                  <a:pt x="706" y="208"/>
                  <a:pt x="732" y="190"/>
                  <a:pt x="760" y="182"/>
                </a:cubicBezTo>
                <a:cubicBezTo>
                  <a:pt x="788" y="174"/>
                  <a:pt x="819" y="177"/>
                  <a:pt x="846" y="193"/>
                </a:cubicBezTo>
                <a:lnTo>
                  <a:pt x="1003" y="284"/>
                </a:lnTo>
                <a:cubicBezTo>
                  <a:pt x="1030" y="299"/>
                  <a:pt x="1049" y="325"/>
                  <a:pt x="1056" y="353"/>
                </a:cubicBezTo>
                <a:cubicBezTo>
                  <a:pt x="1064" y="381"/>
                  <a:pt x="1060" y="412"/>
                  <a:pt x="1045" y="440"/>
                </a:cubicBezTo>
                <a:cubicBezTo>
                  <a:pt x="941" y="619"/>
                  <a:pt x="838" y="798"/>
                  <a:pt x="734" y="977"/>
                </a:cubicBezTo>
                <a:close/>
                <a:moveTo>
                  <a:pt x="590" y="1147"/>
                </a:moveTo>
                <a:lnTo>
                  <a:pt x="1078" y="1147"/>
                </a:lnTo>
                <a:cubicBezTo>
                  <a:pt x="1107" y="1147"/>
                  <a:pt x="1130" y="1170"/>
                  <a:pt x="1130" y="1199"/>
                </a:cubicBezTo>
                <a:cubicBezTo>
                  <a:pt x="1130" y="1227"/>
                  <a:pt x="1107" y="1251"/>
                  <a:pt x="1078" y="1251"/>
                </a:cubicBezTo>
                <a:lnTo>
                  <a:pt x="590" y="1251"/>
                </a:lnTo>
                <a:cubicBezTo>
                  <a:pt x="562" y="1251"/>
                  <a:pt x="538" y="1227"/>
                  <a:pt x="538" y="1199"/>
                </a:cubicBezTo>
                <a:cubicBezTo>
                  <a:pt x="538" y="1170"/>
                  <a:pt x="562" y="1147"/>
                  <a:pt x="590" y="1147"/>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8676" name="Freeform 5"/>
          <p:cNvSpPr/>
          <p:nvPr/>
        </p:nvSpPr>
        <p:spPr bwMode="auto">
          <a:xfrm>
            <a:off x="3249613" y="2724150"/>
            <a:ext cx="1219200" cy="977900"/>
          </a:xfrm>
          <a:custGeom>
            <a:avLst/>
            <a:gdLst>
              <a:gd name="T0" fmla="*/ 319241642 w 2209"/>
              <a:gd name="T1" fmla="*/ 40020117 h 1776"/>
              <a:gd name="T2" fmla="*/ 672905677 w 2209"/>
              <a:gd name="T3" fmla="*/ 98231046 h 1776"/>
              <a:gd name="T4" fmla="*/ 614723510 w 2209"/>
              <a:gd name="T5" fmla="*/ 176148642 h 1776"/>
              <a:gd name="T6" fmla="*/ 349094656 w 2209"/>
              <a:gd name="T7" fmla="*/ 132490583 h 1776"/>
              <a:gd name="T8" fmla="*/ 159316159 w 2209"/>
              <a:gd name="T9" fmla="*/ 501159434 h 1776"/>
              <a:gd name="T10" fmla="*/ 161144131 w 2209"/>
              <a:gd name="T11" fmla="*/ 506616622 h 1776"/>
              <a:gd name="T12" fmla="*/ 69148896 w 2209"/>
              <a:gd name="T13" fmla="*/ 538450681 h 1776"/>
              <a:gd name="T14" fmla="*/ 66406937 w 2209"/>
              <a:gd name="T15" fmla="*/ 530871406 h 1776"/>
              <a:gd name="T16" fmla="*/ 319241642 w 2209"/>
              <a:gd name="T17" fmla="*/ 40020117 h 17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09" h="1776">
                <a:moveTo>
                  <a:pt x="1048" y="132"/>
                </a:moveTo>
                <a:cubicBezTo>
                  <a:pt x="1458" y="0"/>
                  <a:pt x="1887" y="85"/>
                  <a:pt x="2209" y="324"/>
                </a:cubicBezTo>
                <a:lnTo>
                  <a:pt x="2018" y="581"/>
                </a:lnTo>
                <a:cubicBezTo>
                  <a:pt x="1776" y="402"/>
                  <a:pt x="1454" y="338"/>
                  <a:pt x="1146" y="437"/>
                </a:cubicBezTo>
                <a:cubicBezTo>
                  <a:pt x="639" y="601"/>
                  <a:pt x="360" y="1145"/>
                  <a:pt x="523" y="1653"/>
                </a:cubicBezTo>
                <a:cubicBezTo>
                  <a:pt x="525" y="1659"/>
                  <a:pt x="527" y="1665"/>
                  <a:pt x="529" y="1671"/>
                </a:cubicBezTo>
                <a:lnTo>
                  <a:pt x="227" y="1776"/>
                </a:lnTo>
                <a:cubicBezTo>
                  <a:pt x="224" y="1767"/>
                  <a:pt x="221" y="1759"/>
                  <a:pt x="218" y="1751"/>
                </a:cubicBezTo>
                <a:cubicBezTo>
                  <a:pt x="0" y="1075"/>
                  <a:pt x="372" y="350"/>
                  <a:pt x="1048" y="132"/>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8677" name="Freeform 6"/>
          <p:cNvSpPr/>
          <p:nvPr/>
        </p:nvSpPr>
        <p:spPr bwMode="auto">
          <a:xfrm>
            <a:off x="4362450" y="2901950"/>
            <a:ext cx="428625" cy="976313"/>
          </a:xfrm>
          <a:custGeom>
            <a:avLst/>
            <a:gdLst>
              <a:gd name="T0" fmla="*/ 58122543 w 777"/>
              <a:gd name="T1" fmla="*/ 0 h 1772"/>
              <a:gd name="T2" fmla="*/ 197495726 w 777"/>
              <a:gd name="T3" fmla="*/ 193674163 h 1772"/>
              <a:gd name="T4" fmla="*/ 145154932 w 777"/>
              <a:gd name="T5" fmla="*/ 537915956 h 1772"/>
              <a:gd name="T6" fmla="*/ 65426269 w 777"/>
              <a:gd name="T7" fmla="*/ 482060053 h 1772"/>
              <a:gd name="T8" fmla="*/ 104681589 w 777"/>
              <a:gd name="T9" fmla="*/ 223423059 h 1772"/>
              <a:gd name="T10" fmla="*/ 0 w 777"/>
              <a:gd name="T11" fmla="*/ 78015783 h 1772"/>
              <a:gd name="T12" fmla="*/ 58122543 w 777"/>
              <a:gd name="T13" fmla="*/ 0 h 17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77" h="1772">
                <a:moveTo>
                  <a:pt x="191" y="0"/>
                </a:moveTo>
                <a:cubicBezTo>
                  <a:pt x="399" y="154"/>
                  <a:pt x="563" y="373"/>
                  <a:pt x="649" y="638"/>
                </a:cubicBezTo>
                <a:cubicBezTo>
                  <a:pt x="777" y="1037"/>
                  <a:pt x="700" y="1453"/>
                  <a:pt x="477" y="1772"/>
                </a:cubicBezTo>
                <a:lnTo>
                  <a:pt x="215" y="1588"/>
                </a:lnTo>
                <a:cubicBezTo>
                  <a:pt x="383" y="1348"/>
                  <a:pt x="440" y="1036"/>
                  <a:pt x="344" y="736"/>
                </a:cubicBezTo>
                <a:cubicBezTo>
                  <a:pt x="279" y="537"/>
                  <a:pt x="157" y="373"/>
                  <a:pt x="0" y="257"/>
                </a:cubicBezTo>
                <a:lnTo>
                  <a:pt x="191"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8678" name="Freeform 7"/>
          <p:cNvSpPr/>
          <p:nvPr/>
        </p:nvSpPr>
        <p:spPr bwMode="auto">
          <a:xfrm>
            <a:off x="3375025" y="3644900"/>
            <a:ext cx="1250950" cy="619125"/>
          </a:xfrm>
          <a:custGeom>
            <a:avLst/>
            <a:gdLst>
              <a:gd name="T0" fmla="*/ 689980557 w 2268"/>
              <a:gd name="T1" fmla="*/ 128718564 h 1125"/>
              <a:gd name="T2" fmla="*/ 489800978 w 2268"/>
              <a:gd name="T3" fmla="*/ 275608584 h 1125"/>
              <a:gd name="T4" fmla="*/ 0 w 2268"/>
              <a:gd name="T5" fmla="*/ 31801012 h 1125"/>
              <a:gd name="T6" fmla="*/ 91875879 w 2268"/>
              <a:gd name="T7" fmla="*/ 0 h 1125"/>
              <a:gd name="T8" fmla="*/ 459987222 w 2268"/>
              <a:gd name="T9" fmla="*/ 183234584 h 1125"/>
              <a:gd name="T10" fmla="*/ 610273862 w 2268"/>
              <a:gd name="T11" fmla="*/ 72990710 h 1125"/>
              <a:gd name="T12" fmla="*/ 689980557 w 2268"/>
              <a:gd name="T13" fmla="*/ 128718564 h 11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68" h="1125">
                <a:moveTo>
                  <a:pt x="2268" y="425"/>
                </a:moveTo>
                <a:cubicBezTo>
                  <a:pt x="2113" y="646"/>
                  <a:pt x="1887" y="820"/>
                  <a:pt x="1610" y="910"/>
                </a:cubicBezTo>
                <a:cubicBezTo>
                  <a:pt x="942" y="1125"/>
                  <a:pt x="227" y="765"/>
                  <a:pt x="0" y="105"/>
                </a:cubicBezTo>
                <a:lnTo>
                  <a:pt x="302" y="0"/>
                </a:lnTo>
                <a:cubicBezTo>
                  <a:pt x="473" y="496"/>
                  <a:pt x="1010" y="766"/>
                  <a:pt x="1512" y="605"/>
                </a:cubicBezTo>
                <a:cubicBezTo>
                  <a:pt x="1720" y="538"/>
                  <a:pt x="1889" y="407"/>
                  <a:pt x="2006" y="241"/>
                </a:cubicBezTo>
                <a:lnTo>
                  <a:pt x="2268" y="425"/>
                </a:ln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8679" name="Oval 23"/>
          <p:cNvSpPr>
            <a:spLocks noChangeArrowheads="1"/>
          </p:cNvSpPr>
          <p:nvPr/>
        </p:nvSpPr>
        <p:spPr bwMode="auto">
          <a:xfrm>
            <a:off x="1636713" y="1023938"/>
            <a:ext cx="1322387" cy="1320800"/>
          </a:xfrm>
          <a:prstGeom prst="ellipse">
            <a:avLst/>
          </a:prstGeom>
          <a:solidFill>
            <a:srgbClr val="DEDEDE"/>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accent1"/>
              </a:solidFill>
              <a:ea typeface="宋体" panose="02010600030101010101" pitchFamily="2" charset="-122"/>
            </a:endParaRPr>
          </a:p>
        </p:txBody>
      </p:sp>
      <p:sp>
        <p:nvSpPr>
          <p:cNvPr id="28680" name="Oval 24"/>
          <p:cNvSpPr>
            <a:spLocks noChangeArrowheads="1"/>
          </p:cNvSpPr>
          <p:nvPr/>
        </p:nvSpPr>
        <p:spPr bwMode="auto">
          <a:xfrm>
            <a:off x="1754188" y="1139825"/>
            <a:ext cx="1087437" cy="1087438"/>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accent1"/>
              </a:solidFill>
              <a:ea typeface="宋体" panose="02010600030101010101" pitchFamily="2" charset="-122"/>
            </a:endParaRPr>
          </a:p>
        </p:txBody>
      </p:sp>
      <p:sp>
        <p:nvSpPr>
          <p:cNvPr id="28681" name="TextBox 19"/>
          <p:cNvSpPr txBox="1">
            <a:spLocks noChangeArrowheads="1"/>
          </p:cNvSpPr>
          <p:nvPr/>
        </p:nvSpPr>
        <p:spPr bwMode="auto">
          <a:xfrm>
            <a:off x="1938338" y="1360488"/>
            <a:ext cx="7207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800">
                <a:solidFill>
                  <a:schemeClr val="accent2"/>
                </a:solidFill>
                <a:latin typeface="微软雅黑" panose="020B0503020204020204" pitchFamily="34" charset="-122"/>
              </a:rPr>
              <a:t>标题</a:t>
            </a:r>
            <a:endParaRPr lang="en-US" altLang="zh-CN" sz="1800">
              <a:solidFill>
                <a:schemeClr val="accent2"/>
              </a:solidFill>
              <a:latin typeface="微软雅黑" panose="020B0503020204020204" pitchFamily="34" charset="-122"/>
            </a:endParaRPr>
          </a:p>
          <a:p>
            <a:pPr algn="ctr" eaLnBrk="1" hangingPunct="1">
              <a:spcBef>
                <a:spcPct val="0"/>
              </a:spcBef>
              <a:buFontTx/>
              <a:buNone/>
            </a:pPr>
            <a:r>
              <a:rPr lang="zh-CN" altLang="en-US" sz="1800">
                <a:solidFill>
                  <a:schemeClr val="accent2"/>
                </a:solidFill>
                <a:latin typeface="微软雅黑" panose="020B0503020204020204" pitchFamily="34" charset="-122"/>
              </a:rPr>
              <a:t>文本</a:t>
            </a:r>
          </a:p>
        </p:txBody>
      </p:sp>
      <p:sp>
        <p:nvSpPr>
          <p:cNvPr id="28682" name="Oval 23"/>
          <p:cNvSpPr>
            <a:spLocks noChangeArrowheads="1"/>
          </p:cNvSpPr>
          <p:nvPr/>
        </p:nvSpPr>
        <p:spPr bwMode="auto">
          <a:xfrm>
            <a:off x="3357563" y="5033963"/>
            <a:ext cx="1320800" cy="1320800"/>
          </a:xfrm>
          <a:prstGeom prst="ellipse">
            <a:avLst/>
          </a:prstGeom>
          <a:solidFill>
            <a:srgbClr val="DEDEDE"/>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accent1"/>
              </a:solidFill>
              <a:ea typeface="宋体" panose="02010600030101010101" pitchFamily="2" charset="-122"/>
            </a:endParaRPr>
          </a:p>
        </p:txBody>
      </p:sp>
      <p:sp>
        <p:nvSpPr>
          <p:cNvPr id="28683" name="Oval 24"/>
          <p:cNvSpPr>
            <a:spLocks noChangeArrowheads="1"/>
          </p:cNvSpPr>
          <p:nvPr/>
        </p:nvSpPr>
        <p:spPr bwMode="auto">
          <a:xfrm>
            <a:off x="3473450" y="5151438"/>
            <a:ext cx="1089025" cy="1087437"/>
          </a:xfrm>
          <a:prstGeom prst="ellipse">
            <a:avLst/>
          </a:pr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accent1"/>
              </a:solidFill>
              <a:ea typeface="宋体" panose="02010600030101010101" pitchFamily="2" charset="-122"/>
            </a:endParaRPr>
          </a:p>
        </p:txBody>
      </p:sp>
      <p:sp>
        <p:nvSpPr>
          <p:cNvPr id="28684" name="TextBox 22"/>
          <p:cNvSpPr txBox="1">
            <a:spLocks noChangeArrowheads="1"/>
          </p:cNvSpPr>
          <p:nvPr/>
        </p:nvSpPr>
        <p:spPr bwMode="auto">
          <a:xfrm>
            <a:off x="3657600" y="5372100"/>
            <a:ext cx="7207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800">
                <a:solidFill>
                  <a:schemeClr val="accent2"/>
                </a:solidFill>
                <a:latin typeface="微软雅黑" panose="020B0503020204020204" pitchFamily="34" charset="-122"/>
              </a:rPr>
              <a:t>标题</a:t>
            </a:r>
            <a:endParaRPr lang="en-US" altLang="zh-CN" sz="1800">
              <a:solidFill>
                <a:schemeClr val="accent2"/>
              </a:solidFill>
              <a:latin typeface="微软雅黑" panose="020B0503020204020204" pitchFamily="34" charset="-122"/>
            </a:endParaRPr>
          </a:p>
          <a:p>
            <a:pPr algn="ctr" eaLnBrk="1" hangingPunct="1">
              <a:spcBef>
                <a:spcPct val="0"/>
              </a:spcBef>
              <a:buFontTx/>
              <a:buNone/>
            </a:pPr>
            <a:r>
              <a:rPr lang="zh-CN" altLang="en-US" sz="1800">
                <a:solidFill>
                  <a:schemeClr val="accent2"/>
                </a:solidFill>
                <a:latin typeface="微软雅黑" panose="020B0503020204020204" pitchFamily="34" charset="-122"/>
              </a:rPr>
              <a:t>文本</a:t>
            </a:r>
          </a:p>
        </p:txBody>
      </p:sp>
      <p:sp>
        <p:nvSpPr>
          <p:cNvPr id="28685" name="Oval 23"/>
          <p:cNvSpPr>
            <a:spLocks noChangeArrowheads="1"/>
          </p:cNvSpPr>
          <p:nvPr/>
        </p:nvSpPr>
        <p:spPr bwMode="auto">
          <a:xfrm>
            <a:off x="6208713" y="2716213"/>
            <a:ext cx="1322387" cy="1320800"/>
          </a:xfrm>
          <a:prstGeom prst="ellipse">
            <a:avLst/>
          </a:prstGeom>
          <a:solidFill>
            <a:srgbClr val="DEDEDE"/>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accent1"/>
              </a:solidFill>
              <a:ea typeface="宋体" panose="02010600030101010101" pitchFamily="2" charset="-122"/>
            </a:endParaRPr>
          </a:p>
        </p:txBody>
      </p:sp>
      <p:sp>
        <p:nvSpPr>
          <p:cNvPr id="28686" name="Oval 24"/>
          <p:cNvSpPr>
            <a:spLocks noChangeArrowheads="1"/>
          </p:cNvSpPr>
          <p:nvPr/>
        </p:nvSpPr>
        <p:spPr bwMode="auto">
          <a:xfrm>
            <a:off x="6326188" y="2832100"/>
            <a:ext cx="1087437" cy="1087438"/>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accent1"/>
              </a:solidFill>
              <a:ea typeface="宋体" panose="02010600030101010101" pitchFamily="2" charset="-122"/>
            </a:endParaRPr>
          </a:p>
        </p:txBody>
      </p:sp>
      <p:sp>
        <p:nvSpPr>
          <p:cNvPr id="28687" name="TextBox 25"/>
          <p:cNvSpPr txBox="1">
            <a:spLocks noChangeArrowheads="1"/>
          </p:cNvSpPr>
          <p:nvPr/>
        </p:nvSpPr>
        <p:spPr bwMode="auto">
          <a:xfrm>
            <a:off x="6510338" y="3052763"/>
            <a:ext cx="7207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800">
                <a:solidFill>
                  <a:schemeClr val="accent2"/>
                </a:solidFill>
                <a:latin typeface="微软雅黑" panose="020B0503020204020204" pitchFamily="34" charset="-122"/>
              </a:rPr>
              <a:t>标题</a:t>
            </a:r>
            <a:endParaRPr lang="en-US" altLang="zh-CN" sz="1800">
              <a:solidFill>
                <a:schemeClr val="accent2"/>
              </a:solidFill>
              <a:latin typeface="微软雅黑" panose="020B0503020204020204" pitchFamily="34" charset="-122"/>
            </a:endParaRPr>
          </a:p>
          <a:p>
            <a:pPr algn="ctr" eaLnBrk="1" hangingPunct="1">
              <a:spcBef>
                <a:spcPct val="0"/>
              </a:spcBef>
              <a:buFontTx/>
              <a:buNone/>
            </a:pPr>
            <a:r>
              <a:rPr lang="zh-CN" altLang="en-US" sz="1800">
                <a:solidFill>
                  <a:schemeClr val="accent2"/>
                </a:solidFill>
                <a:latin typeface="微软雅黑" panose="020B0503020204020204" pitchFamily="34" charset="-122"/>
              </a:rPr>
              <a:t>文本</a:t>
            </a:r>
          </a:p>
        </p:txBody>
      </p:sp>
      <p:cxnSp>
        <p:nvCxnSpPr>
          <p:cNvPr id="28688" name="直接连接符 26"/>
          <p:cNvCxnSpPr>
            <a:cxnSpLocks noChangeShapeType="1"/>
          </p:cNvCxnSpPr>
          <p:nvPr/>
        </p:nvCxnSpPr>
        <p:spPr bwMode="auto">
          <a:xfrm>
            <a:off x="2841625" y="2227263"/>
            <a:ext cx="631825" cy="674687"/>
          </a:xfrm>
          <a:prstGeom prst="line">
            <a:avLst/>
          </a:prstGeom>
          <a:noFill/>
          <a:ln w="9525">
            <a:solidFill>
              <a:srgbClr val="333333"/>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689" name="直接连接符 27"/>
          <p:cNvCxnSpPr>
            <a:cxnSpLocks noChangeShapeType="1"/>
          </p:cNvCxnSpPr>
          <p:nvPr/>
        </p:nvCxnSpPr>
        <p:spPr bwMode="auto">
          <a:xfrm>
            <a:off x="4826000" y="3389313"/>
            <a:ext cx="1252538" cy="0"/>
          </a:xfrm>
          <a:prstGeom prst="line">
            <a:avLst/>
          </a:prstGeom>
          <a:noFill/>
          <a:ln w="9525">
            <a:solidFill>
              <a:srgbClr val="333333"/>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690" name="直接连接符 28"/>
          <p:cNvCxnSpPr>
            <a:cxnSpLocks noChangeShapeType="1"/>
          </p:cNvCxnSpPr>
          <p:nvPr/>
        </p:nvCxnSpPr>
        <p:spPr bwMode="auto">
          <a:xfrm>
            <a:off x="4017963" y="4264025"/>
            <a:ext cx="0" cy="676275"/>
          </a:xfrm>
          <a:prstGeom prst="line">
            <a:avLst/>
          </a:prstGeom>
          <a:noFill/>
          <a:ln w="9525">
            <a:solidFill>
              <a:srgbClr val="333333"/>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8691" name="TextBox 29"/>
          <p:cNvSpPr txBox="1">
            <a:spLocks noChangeArrowheads="1"/>
          </p:cNvSpPr>
          <p:nvPr/>
        </p:nvSpPr>
        <p:spPr bwMode="auto">
          <a:xfrm>
            <a:off x="3219450" y="968375"/>
            <a:ext cx="13382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b="1">
                <a:solidFill>
                  <a:schemeClr val="accent1"/>
                </a:solidFill>
                <a:latin typeface="微软雅黑" panose="020B0503020204020204" pitchFamily="34" charset="-122"/>
              </a:rPr>
              <a:t>标题文本一</a:t>
            </a:r>
          </a:p>
        </p:txBody>
      </p:sp>
      <p:sp>
        <p:nvSpPr>
          <p:cNvPr id="28692" name="TextBox 30"/>
          <p:cNvSpPr txBox="1">
            <a:spLocks noChangeArrowheads="1"/>
          </p:cNvSpPr>
          <p:nvPr/>
        </p:nvSpPr>
        <p:spPr bwMode="auto">
          <a:xfrm>
            <a:off x="3219450" y="1333500"/>
            <a:ext cx="29686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600">
                <a:solidFill>
                  <a:schemeClr val="accent1"/>
                </a:solidFill>
                <a:latin typeface="微软雅黑" panose="020B0503020204020204" pitchFamily="34" charset="-122"/>
              </a:rPr>
              <a:t>文字内容文字内容文字内容文字内容文字内容文字内容文字内容文字内容</a:t>
            </a:r>
          </a:p>
        </p:txBody>
      </p:sp>
      <p:sp>
        <p:nvSpPr>
          <p:cNvPr id="28693" name="TextBox 32"/>
          <p:cNvSpPr txBox="1">
            <a:spLocks noChangeArrowheads="1"/>
          </p:cNvSpPr>
          <p:nvPr/>
        </p:nvSpPr>
        <p:spPr bwMode="auto">
          <a:xfrm>
            <a:off x="6276975" y="4229100"/>
            <a:ext cx="13382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b="1">
                <a:solidFill>
                  <a:schemeClr val="accent1"/>
                </a:solidFill>
                <a:latin typeface="微软雅黑" panose="020B0503020204020204" pitchFamily="34" charset="-122"/>
              </a:rPr>
              <a:t>标题文本二</a:t>
            </a:r>
          </a:p>
        </p:txBody>
      </p:sp>
      <p:sp>
        <p:nvSpPr>
          <p:cNvPr id="28694" name="TextBox 33"/>
          <p:cNvSpPr txBox="1">
            <a:spLocks noChangeArrowheads="1"/>
          </p:cNvSpPr>
          <p:nvPr/>
        </p:nvSpPr>
        <p:spPr bwMode="auto">
          <a:xfrm>
            <a:off x="5646738" y="4602163"/>
            <a:ext cx="2967037"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600">
                <a:solidFill>
                  <a:schemeClr val="accent1"/>
                </a:solidFill>
                <a:latin typeface="微软雅黑" panose="020B0503020204020204" pitchFamily="34" charset="-122"/>
              </a:rPr>
              <a:t>文字内容文字内容文字内容文字内容文字内容文字内容文字内容文字内容</a:t>
            </a:r>
          </a:p>
        </p:txBody>
      </p:sp>
      <p:sp>
        <p:nvSpPr>
          <p:cNvPr id="28695" name="TextBox 34"/>
          <p:cNvSpPr txBox="1">
            <a:spLocks noChangeArrowheads="1"/>
          </p:cNvSpPr>
          <p:nvPr/>
        </p:nvSpPr>
        <p:spPr bwMode="auto">
          <a:xfrm>
            <a:off x="1550988" y="4664075"/>
            <a:ext cx="13382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b="1">
                <a:solidFill>
                  <a:schemeClr val="accent1"/>
                </a:solidFill>
                <a:latin typeface="微软雅黑" panose="020B0503020204020204" pitchFamily="34" charset="-122"/>
              </a:rPr>
              <a:t>标题文本三</a:t>
            </a:r>
          </a:p>
        </p:txBody>
      </p:sp>
      <p:sp>
        <p:nvSpPr>
          <p:cNvPr id="28696" name="TextBox 35"/>
          <p:cNvSpPr txBox="1">
            <a:spLocks noChangeArrowheads="1"/>
          </p:cNvSpPr>
          <p:nvPr/>
        </p:nvSpPr>
        <p:spPr bwMode="auto">
          <a:xfrm>
            <a:off x="788988" y="5037138"/>
            <a:ext cx="2335212"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600">
                <a:solidFill>
                  <a:schemeClr val="accent1"/>
                </a:solidFill>
                <a:latin typeface="微软雅黑" panose="020B0503020204020204" pitchFamily="34" charset="-122"/>
              </a:rPr>
              <a:t>文字内容文字内容文字内容文字内容文字内容文字内容文字内容文字内容</a:t>
            </a:r>
          </a:p>
        </p:txBody>
      </p:sp>
    </p:spTree>
  </p:cSld>
  <p:clrMapOvr>
    <a:masterClrMapping/>
  </p:clrMapOvr>
  <p:transition spd="slow" advTm="5769">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8675"/>
                                        </p:tgtEl>
                                        <p:attrNameLst>
                                          <p:attrName>style.visibility</p:attrName>
                                        </p:attrNameLst>
                                      </p:cBhvr>
                                      <p:to>
                                        <p:strVal val="visible"/>
                                      </p:to>
                                    </p:set>
                                    <p:anim calcmode="lin" valueType="num">
                                      <p:cBhvr>
                                        <p:cTn id="7" dur="400" fill="hold"/>
                                        <p:tgtEl>
                                          <p:spTgt spid="28675"/>
                                        </p:tgtEl>
                                        <p:attrNameLst>
                                          <p:attrName>ppt_w</p:attrName>
                                        </p:attrNameLst>
                                      </p:cBhvr>
                                      <p:tavLst>
                                        <p:tav tm="0">
                                          <p:val>
                                            <p:fltVal val="0"/>
                                          </p:val>
                                        </p:tav>
                                        <p:tav tm="100000">
                                          <p:val>
                                            <p:strVal val="#ppt_w"/>
                                          </p:val>
                                        </p:tav>
                                      </p:tavLst>
                                    </p:anim>
                                    <p:anim calcmode="lin" valueType="num">
                                      <p:cBhvr>
                                        <p:cTn id="8" dur="400" fill="hold"/>
                                        <p:tgtEl>
                                          <p:spTgt spid="28675"/>
                                        </p:tgtEl>
                                        <p:attrNameLst>
                                          <p:attrName>ppt_h</p:attrName>
                                        </p:attrNameLst>
                                      </p:cBhvr>
                                      <p:tavLst>
                                        <p:tav tm="0">
                                          <p:val>
                                            <p:fltVal val="0"/>
                                          </p:val>
                                        </p:tav>
                                        <p:tav tm="100000">
                                          <p:val>
                                            <p:strVal val="#ppt_h"/>
                                          </p:val>
                                        </p:tav>
                                      </p:tavLst>
                                    </p:anim>
                                    <p:animEffect transition="in" filter="fade">
                                      <p:cBhvr>
                                        <p:cTn id="9" dur="400"/>
                                        <p:tgtEl>
                                          <p:spTgt spid="28675"/>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28674"/>
                                        </p:tgtEl>
                                        <p:attrNameLst>
                                          <p:attrName>style.visibility</p:attrName>
                                        </p:attrNameLst>
                                      </p:cBhvr>
                                      <p:to>
                                        <p:strVal val="visible"/>
                                      </p:to>
                                    </p:set>
                                    <p:anim calcmode="lin" valueType="num">
                                      <p:cBhvr>
                                        <p:cTn id="13" dur="400" fill="hold"/>
                                        <p:tgtEl>
                                          <p:spTgt spid="28674"/>
                                        </p:tgtEl>
                                        <p:attrNameLst>
                                          <p:attrName>ppt_x</p:attrName>
                                        </p:attrNameLst>
                                      </p:cBhvr>
                                      <p:tavLst>
                                        <p:tav tm="0">
                                          <p:val>
                                            <p:strVal val="#ppt_x"/>
                                          </p:val>
                                        </p:tav>
                                        <p:tav tm="50000">
                                          <p:val>
                                            <p:strVal val="#ppt_x+.1"/>
                                          </p:val>
                                        </p:tav>
                                        <p:tav tm="100000">
                                          <p:val>
                                            <p:strVal val="#ppt_x"/>
                                          </p:val>
                                        </p:tav>
                                      </p:tavLst>
                                    </p:anim>
                                    <p:anim calcmode="lin" valueType="num">
                                      <p:cBhvr>
                                        <p:cTn id="14" dur="400" fill="hold"/>
                                        <p:tgtEl>
                                          <p:spTgt spid="28674"/>
                                        </p:tgtEl>
                                        <p:attrNameLst>
                                          <p:attrName>ppt_y</p:attrName>
                                        </p:attrNameLst>
                                      </p:cBhvr>
                                      <p:tavLst>
                                        <p:tav tm="0">
                                          <p:val>
                                            <p:strVal val="#ppt_y"/>
                                          </p:val>
                                        </p:tav>
                                        <p:tav tm="100000">
                                          <p:val>
                                            <p:strVal val="#ppt_y"/>
                                          </p:val>
                                        </p:tav>
                                      </p:tavLst>
                                    </p:anim>
                                    <p:anim calcmode="lin" valueType="num">
                                      <p:cBhvr>
                                        <p:cTn id="15" dur="400" fill="hold"/>
                                        <p:tgtEl>
                                          <p:spTgt spid="28674"/>
                                        </p:tgtEl>
                                        <p:attrNameLst>
                                          <p:attrName>ppt_h</p:attrName>
                                        </p:attrNameLst>
                                      </p:cBhvr>
                                      <p:tavLst>
                                        <p:tav tm="0">
                                          <p:val>
                                            <p:strVal val="#ppt_h/10"/>
                                          </p:val>
                                        </p:tav>
                                        <p:tav tm="50000">
                                          <p:val>
                                            <p:strVal val="#ppt_h+.01"/>
                                          </p:val>
                                        </p:tav>
                                        <p:tav tm="100000">
                                          <p:val>
                                            <p:strVal val="#ppt_h"/>
                                          </p:val>
                                        </p:tav>
                                      </p:tavLst>
                                    </p:anim>
                                    <p:anim calcmode="lin" valueType="num">
                                      <p:cBhvr>
                                        <p:cTn id="16" dur="400" fill="hold"/>
                                        <p:tgtEl>
                                          <p:spTgt spid="28674"/>
                                        </p:tgtEl>
                                        <p:attrNameLst>
                                          <p:attrName>ppt_w</p:attrName>
                                        </p:attrNameLst>
                                      </p:cBhvr>
                                      <p:tavLst>
                                        <p:tav tm="0">
                                          <p:val>
                                            <p:strVal val="#ppt_w/10"/>
                                          </p:val>
                                        </p:tav>
                                        <p:tav tm="50000">
                                          <p:val>
                                            <p:strVal val="#ppt_w+.01"/>
                                          </p:val>
                                        </p:tav>
                                        <p:tav tm="100000">
                                          <p:val>
                                            <p:strVal val="#ppt_w"/>
                                          </p:val>
                                        </p:tav>
                                      </p:tavLst>
                                    </p:anim>
                                    <p:animEffect transition="in" filter="fade">
                                      <p:cBhvr>
                                        <p:cTn id="17" dur="400" tmFilter="0,0; .5, 1; 1, 1"/>
                                        <p:tgtEl>
                                          <p:spTgt spid="28674"/>
                                        </p:tgtEl>
                                      </p:cBhvr>
                                    </p:animEffect>
                                  </p:childTnLst>
                                </p:cTn>
                              </p:par>
                            </p:childTnLst>
                          </p:cTn>
                        </p:par>
                        <p:par>
                          <p:cTn id="18" fill="hold">
                            <p:stCondLst>
                              <p:cond delay="1039"/>
                            </p:stCondLst>
                            <p:childTnLst>
                              <p:par>
                                <p:cTn id="19" presetID="22" presetClass="entr" presetSubtype="8" fill="hold" nodeType="afterEffect">
                                  <p:stCondLst>
                                    <p:cond delay="0"/>
                                  </p:stCondLst>
                                  <p:childTnLst>
                                    <p:set>
                                      <p:cBhvr>
                                        <p:cTn id="20" dur="1" fill="hold">
                                          <p:stCondLst>
                                            <p:cond delay="0"/>
                                          </p:stCondLst>
                                        </p:cTn>
                                        <p:tgtEl>
                                          <p:spTgt spid="28676"/>
                                        </p:tgtEl>
                                        <p:attrNameLst>
                                          <p:attrName>style.visibility</p:attrName>
                                        </p:attrNameLst>
                                      </p:cBhvr>
                                      <p:to>
                                        <p:strVal val="visible"/>
                                      </p:to>
                                    </p:set>
                                    <p:animEffect transition="in" filter="wipe(left)">
                                      <p:cBhvr>
                                        <p:cTn id="21" dur="500"/>
                                        <p:tgtEl>
                                          <p:spTgt spid="28676"/>
                                        </p:tgtEl>
                                      </p:cBhvr>
                                    </p:animEffect>
                                  </p:childTnLst>
                                </p:cTn>
                              </p:par>
                            </p:childTnLst>
                          </p:cTn>
                        </p:par>
                        <p:par>
                          <p:cTn id="22" fill="hold">
                            <p:stCondLst>
                              <p:cond delay="1539"/>
                            </p:stCondLst>
                            <p:childTnLst>
                              <p:par>
                                <p:cTn id="23" presetID="22" presetClass="entr" presetSubtype="1" fill="hold" nodeType="afterEffect">
                                  <p:stCondLst>
                                    <p:cond delay="0"/>
                                  </p:stCondLst>
                                  <p:childTnLst>
                                    <p:set>
                                      <p:cBhvr>
                                        <p:cTn id="24" dur="1" fill="hold">
                                          <p:stCondLst>
                                            <p:cond delay="0"/>
                                          </p:stCondLst>
                                        </p:cTn>
                                        <p:tgtEl>
                                          <p:spTgt spid="28677"/>
                                        </p:tgtEl>
                                        <p:attrNameLst>
                                          <p:attrName>style.visibility</p:attrName>
                                        </p:attrNameLst>
                                      </p:cBhvr>
                                      <p:to>
                                        <p:strVal val="visible"/>
                                      </p:to>
                                    </p:set>
                                    <p:animEffect transition="in" filter="wipe(up)">
                                      <p:cBhvr>
                                        <p:cTn id="25" dur="500"/>
                                        <p:tgtEl>
                                          <p:spTgt spid="28677"/>
                                        </p:tgtEl>
                                      </p:cBhvr>
                                    </p:animEffect>
                                  </p:childTnLst>
                                </p:cTn>
                              </p:par>
                            </p:childTnLst>
                          </p:cTn>
                        </p:par>
                        <p:par>
                          <p:cTn id="26" fill="hold">
                            <p:stCondLst>
                              <p:cond delay="2039"/>
                            </p:stCondLst>
                            <p:childTnLst>
                              <p:par>
                                <p:cTn id="27" presetID="22" presetClass="entr" presetSubtype="2" fill="hold" nodeType="afterEffect">
                                  <p:stCondLst>
                                    <p:cond delay="0"/>
                                  </p:stCondLst>
                                  <p:childTnLst>
                                    <p:set>
                                      <p:cBhvr>
                                        <p:cTn id="28" dur="1" fill="hold">
                                          <p:stCondLst>
                                            <p:cond delay="0"/>
                                          </p:stCondLst>
                                        </p:cTn>
                                        <p:tgtEl>
                                          <p:spTgt spid="28678"/>
                                        </p:tgtEl>
                                        <p:attrNameLst>
                                          <p:attrName>style.visibility</p:attrName>
                                        </p:attrNameLst>
                                      </p:cBhvr>
                                      <p:to>
                                        <p:strVal val="visible"/>
                                      </p:to>
                                    </p:set>
                                    <p:animEffect transition="in" filter="wipe(right)">
                                      <p:cBhvr>
                                        <p:cTn id="29" dur="500"/>
                                        <p:tgtEl>
                                          <p:spTgt spid="28678"/>
                                        </p:tgtEl>
                                      </p:cBhvr>
                                    </p:animEffect>
                                  </p:childTnLst>
                                </p:cTn>
                              </p:par>
                            </p:childTnLst>
                          </p:cTn>
                        </p:par>
                        <p:par>
                          <p:cTn id="30" fill="hold">
                            <p:stCondLst>
                              <p:cond delay="2539"/>
                            </p:stCondLst>
                            <p:childTnLst>
                              <p:par>
                                <p:cTn id="31" presetID="22" presetClass="entr" presetSubtype="4" fill="hold" nodeType="afterEffect">
                                  <p:stCondLst>
                                    <p:cond delay="0"/>
                                  </p:stCondLst>
                                  <p:childTnLst>
                                    <p:set>
                                      <p:cBhvr>
                                        <p:cTn id="32" dur="1" fill="hold">
                                          <p:stCondLst>
                                            <p:cond delay="0"/>
                                          </p:stCondLst>
                                        </p:cTn>
                                        <p:tgtEl>
                                          <p:spTgt spid="28688"/>
                                        </p:tgtEl>
                                        <p:attrNameLst>
                                          <p:attrName>style.visibility</p:attrName>
                                        </p:attrNameLst>
                                      </p:cBhvr>
                                      <p:to>
                                        <p:strVal val="visible"/>
                                      </p:to>
                                    </p:set>
                                    <p:animEffect transition="in" filter="wipe(down)">
                                      <p:cBhvr>
                                        <p:cTn id="33" dur="500"/>
                                        <p:tgtEl>
                                          <p:spTgt spid="28688"/>
                                        </p:tgtEl>
                                      </p:cBhvr>
                                    </p:animEffect>
                                  </p:childTnLst>
                                </p:cTn>
                              </p:par>
                            </p:childTnLst>
                          </p:cTn>
                        </p:par>
                        <p:par>
                          <p:cTn id="34" fill="hold">
                            <p:stCondLst>
                              <p:cond delay="3039"/>
                            </p:stCondLst>
                            <p:childTnLst>
                              <p:par>
                                <p:cTn id="35" presetID="10" presetClass="entr" presetSubtype="0" fill="hold" grpId="0" nodeType="afterEffect">
                                  <p:stCondLst>
                                    <p:cond delay="0"/>
                                  </p:stCondLst>
                                  <p:childTnLst>
                                    <p:set>
                                      <p:cBhvr>
                                        <p:cTn id="36" dur="1" fill="hold">
                                          <p:stCondLst>
                                            <p:cond delay="0"/>
                                          </p:stCondLst>
                                        </p:cTn>
                                        <p:tgtEl>
                                          <p:spTgt spid="28679"/>
                                        </p:tgtEl>
                                        <p:attrNameLst>
                                          <p:attrName>style.visibility</p:attrName>
                                        </p:attrNameLst>
                                      </p:cBhvr>
                                      <p:to>
                                        <p:strVal val="visible"/>
                                      </p:to>
                                    </p:set>
                                    <p:anim calcmode="lin" valueType="num">
                                      <p:cBhvr>
                                        <p:cTn id="37" dur="500" fill="hold"/>
                                        <p:tgtEl>
                                          <p:spTgt spid="28679"/>
                                        </p:tgtEl>
                                        <p:attrNameLst>
                                          <p:attrName>ppt_w</p:attrName>
                                        </p:attrNameLst>
                                      </p:cBhvr>
                                      <p:tavLst>
                                        <p:tav tm="0">
                                          <p:val>
                                            <p:fltVal val="0"/>
                                          </p:val>
                                        </p:tav>
                                        <p:tav tm="100000">
                                          <p:val>
                                            <p:strVal val="#ppt_w"/>
                                          </p:val>
                                        </p:tav>
                                      </p:tavLst>
                                    </p:anim>
                                    <p:anim calcmode="lin" valueType="num">
                                      <p:cBhvr>
                                        <p:cTn id="38" dur="500" fill="hold"/>
                                        <p:tgtEl>
                                          <p:spTgt spid="28679"/>
                                        </p:tgtEl>
                                        <p:attrNameLst>
                                          <p:attrName>ppt_h</p:attrName>
                                        </p:attrNameLst>
                                      </p:cBhvr>
                                      <p:tavLst>
                                        <p:tav tm="0">
                                          <p:val>
                                            <p:fltVal val="0"/>
                                          </p:val>
                                        </p:tav>
                                        <p:tav tm="100000">
                                          <p:val>
                                            <p:strVal val="#ppt_h"/>
                                          </p:val>
                                        </p:tav>
                                      </p:tavLst>
                                    </p:anim>
                                    <p:animEffect transition="in" filter="fade">
                                      <p:cBhvr>
                                        <p:cTn id="39" dur="500"/>
                                        <p:tgtEl>
                                          <p:spTgt spid="28679"/>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8680"/>
                                        </p:tgtEl>
                                        <p:attrNameLst>
                                          <p:attrName>style.visibility</p:attrName>
                                        </p:attrNameLst>
                                      </p:cBhvr>
                                      <p:to>
                                        <p:strVal val="visible"/>
                                      </p:to>
                                    </p:set>
                                    <p:anim calcmode="lin" valueType="num">
                                      <p:cBhvr>
                                        <p:cTn id="42" dur="500" fill="hold"/>
                                        <p:tgtEl>
                                          <p:spTgt spid="28680"/>
                                        </p:tgtEl>
                                        <p:attrNameLst>
                                          <p:attrName>ppt_w</p:attrName>
                                        </p:attrNameLst>
                                      </p:cBhvr>
                                      <p:tavLst>
                                        <p:tav tm="0">
                                          <p:val>
                                            <p:fltVal val="0"/>
                                          </p:val>
                                        </p:tav>
                                        <p:tav tm="100000">
                                          <p:val>
                                            <p:strVal val="#ppt_w"/>
                                          </p:val>
                                        </p:tav>
                                      </p:tavLst>
                                    </p:anim>
                                    <p:anim calcmode="lin" valueType="num">
                                      <p:cBhvr>
                                        <p:cTn id="43" dur="500" fill="hold"/>
                                        <p:tgtEl>
                                          <p:spTgt spid="28680"/>
                                        </p:tgtEl>
                                        <p:attrNameLst>
                                          <p:attrName>ppt_h</p:attrName>
                                        </p:attrNameLst>
                                      </p:cBhvr>
                                      <p:tavLst>
                                        <p:tav tm="0">
                                          <p:val>
                                            <p:fltVal val="0"/>
                                          </p:val>
                                        </p:tav>
                                        <p:tav tm="100000">
                                          <p:val>
                                            <p:strVal val="#ppt_h"/>
                                          </p:val>
                                        </p:tav>
                                      </p:tavLst>
                                    </p:anim>
                                    <p:animEffect transition="in" filter="fade">
                                      <p:cBhvr>
                                        <p:cTn id="44" dur="500"/>
                                        <p:tgtEl>
                                          <p:spTgt spid="28680"/>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8681"/>
                                        </p:tgtEl>
                                        <p:attrNameLst>
                                          <p:attrName>style.visibility</p:attrName>
                                        </p:attrNameLst>
                                      </p:cBhvr>
                                      <p:to>
                                        <p:strVal val="visible"/>
                                      </p:to>
                                    </p:set>
                                    <p:anim calcmode="lin" valueType="num">
                                      <p:cBhvr>
                                        <p:cTn id="47" dur="500" fill="hold"/>
                                        <p:tgtEl>
                                          <p:spTgt spid="28681"/>
                                        </p:tgtEl>
                                        <p:attrNameLst>
                                          <p:attrName>ppt_w</p:attrName>
                                        </p:attrNameLst>
                                      </p:cBhvr>
                                      <p:tavLst>
                                        <p:tav tm="0">
                                          <p:val>
                                            <p:fltVal val="0"/>
                                          </p:val>
                                        </p:tav>
                                        <p:tav tm="100000">
                                          <p:val>
                                            <p:strVal val="#ppt_w"/>
                                          </p:val>
                                        </p:tav>
                                      </p:tavLst>
                                    </p:anim>
                                    <p:anim calcmode="lin" valueType="num">
                                      <p:cBhvr>
                                        <p:cTn id="48" dur="500" fill="hold"/>
                                        <p:tgtEl>
                                          <p:spTgt spid="28681"/>
                                        </p:tgtEl>
                                        <p:attrNameLst>
                                          <p:attrName>ppt_h</p:attrName>
                                        </p:attrNameLst>
                                      </p:cBhvr>
                                      <p:tavLst>
                                        <p:tav tm="0">
                                          <p:val>
                                            <p:fltVal val="0"/>
                                          </p:val>
                                        </p:tav>
                                        <p:tav tm="100000">
                                          <p:val>
                                            <p:strVal val="#ppt_h"/>
                                          </p:val>
                                        </p:tav>
                                      </p:tavLst>
                                    </p:anim>
                                    <p:animEffect transition="in" filter="fade">
                                      <p:cBhvr>
                                        <p:cTn id="49" dur="500"/>
                                        <p:tgtEl>
                                          <p:spTgt spid="28681"/>
                                        </p:tgtEl>
                                      </p:cBhvr>
                                    </p:animEffect>
                                  </p:childTnLst>
                                </p:cTn>
                              </p:par>
                            </p:childTnLst>
                          </p:cTn>
                        </p:par>
                        <p:par>
                          <p:cTn id="50" fill="hold">
                            <p:stCondLst>
                              <p:cond delay="3539"/>
                            </p:stCondLst>
                            <p:childTnLst>
                              <p:par>
                                <p:cTn id="51" presetID="31" presetClass="entr" presetSubtype="0" fill="hold" grpId="0" nodeType="afterEffect">
                                  <p:stCondLst>
                                    <p:cond delay="0"/>
                                  </p:stCondLst>
                                  <p:childTnLst>
                                    <p:set>
                                      <p:cBhvr>
                                        <p:cTn id="52" dur="1" fill="hold">
                                          <p:stCondLst>
                                            <p:cond delay="0"/>
                                          </p:stCondLst>
                                        </p:cTn>
                                        <p:tgtEl>
                                          <p:spTgt spid="28691"/>
                                        </p:tgtEl>
                                        <p:attrNameLst>
                                          <p:attrName>style.visibility</p:attrName>
                                        </p:attrNameLst>
                                      </p:cBhvr>
                                      <p:to>
                                        <p:strVal val="visible"/>
                                      </p:to>
                                    </p:set>
                                    <p:anim calcmode="lin" valueType="num">
                                      <p:cBhvr>
                                        <p:cTn id="53" dur="500" fill="hold"/>
                                        <p:tgtEl>
                                          <p:spTgt spid="28691"/>
                                        </p:tgtEl>
                                        <p:attrNameLst>
                                          <p:attrName>ppt_w</p:attrName>
                                        </p:attrNameLst>
                                      </p:cBhvr>
                                      <p:tavLst>
                                        <p:tav tm="0">
                                          <p:val>
                                            <p:fltVal val="0"/>
                                          </p:val>
                                        </p:tav>
                                        <p:tav tm="100000">
                                          <p:val>
                                            <p:strVal val="#ppt_w"/>
                                          </p:val>
                                        </p:tav>
                                      </p:tavLst>
                                    </p:anim>
                                    <p:anim calcmode="lin" valueType="num">
                                      <p:cBhvr>
                                        <p:cTn id="54" dur="500" fill="hold"/>
                                        <p:tgtEl>
                                          <p:spTgt spid="28691"/>
                                        </p:tgtEl>
                                        <p:attrNameLst>
                                          <p:attrName>ppt_h</p:attrName>
                                        </p:attrNameLst>
                                      </p:cBhvr>
                                      <p:tavLst>
                                        <p:tav tm="0">
                                          <p:val>
                                            <p:fltVal val="0"/>
                                          </p:val>
                                        </p:tav>
                                        <p:tav tm="100000">
                                          <p:val>
                                            <p:strVal val="#ppt_h"/>
                                          </p:val>
                                        </p:tav>
                                      </p:tavLst>
                                    </p:anim>
                                    <p:anim calcmode="lin" valueType="num">
                                      <p:cBhvr>
                                        <p:cTn id="55" dur="500" fill="hold"/>
                                        <p:tgtEl>
                                          <p:spTgt spid="28691"/>
                                        </p:tgtEl>
                                        <p:attrNameLst>
                                          <p:attrName>style.rotation</p:attrName>
                                        </p:attrNameLst>
                                      </p:cBhvr>
                                      <p:tavLst>
                                        <p:tav tm="0">
                                          <p:val>
                                            <p:fltVal val="90"/>
                                          </p:val>
                                        </p:tav>
                                        <p:tav tm="100000">
                                          <p:val>
                                            <p:fltVal val="0"/>
                                          </p:val>
                                        </p:tav>
                                      </p:tavLst>
                                    </p:anim>
                                    <p:animEffect transition="in" filter="fade">
                                      <p:cBhvr>
                                        <p:cTn id="56" dur="500"/>
                                        <p:tgtEl>
                                          <p:spTgt spid="28691"/>
                                        </p:tgtEl>
                                      </p:cBhvr>
                                    </p:animEffect>
                                  </p:childTnLst>
                                </p:cTn>
                              </p:par>
                            </p:childTnLst>
                          </p:cTn>
                        </p:par>
                        <p:par>
                          <p:cTn id="57" fill="hold">
                            <p:stCondLst>
                              <p:cond delay="4039"/>
                            </p:stCondLst>
                            <p:childTnLst>
                              <p:par>
                                <p:cTn id="58" presetID="22" presetClass="entr" presetSubtype="1" fill="hold" grpId="0" nodeType="afterEffect">
                                  <p:stCondLst>
                                    <p:cond delay="0"/>
                                  </p:stCondLst>
                                  <p:childTnLst>
                                    <p:set>
                                      <p:cBhvr>
                                        <p:cTn id="59" dur="1" fill="hold">
                                          <p:stCondLst>
                                            <p:cond delay="0"/>
                                          </p:stCondLst>
                                        </p:cTn>
                                        <p:tgtEl>
                                          <p:spTgt spid="28692"/>
                                        </p:tgtEl>
                                        <p:attrNameLst>
                                          <p:attrName>style.visibility</p:attrName>
                                        </p:attrNameLst>
                                      </p:cBhvr>
                                      <p:to>
                                        <p:strVal val="visible"/>
                                      </p:to>
                                    </p:set>
                                    <p:animEffect transition="in" filter="wipe(up)">
                                      <p:cBhvr>
                                        <p:cTn id="60" dur="500"/>
                                        <p:tgtEl>
                                          <p:spTgt spid="28692"/>
                                        </p:tgtEl>
                                      </p:cBhvr>
                                    </p:animEffect>
                                  </p:childTnLst>
                                </p:cTn>
                              </p:par>
                            </p:childTnLst>
                          </p:cTn>
                        </p:par>
                        <p:par>
                          <p:cTn id="61" fill="hold">
                            <p:stCondLst>
                              <p:cond delay="4539"/>
                            </p:stCondLst>
                            <p:childTnLst>
                              <p:par>
                                <p:cTn id="62" presetID="22" presetClass="entr" presetSubtype="8" fill="hold" nodeType="afterEffect">
                                  <p:stCondLst>
                                    <p:cond delay="0"/>
                                  </p:stCondLst>
                                  <p:childTnLst>
                                    <p:set>
                                      <p:cBhvr>
                                        <p:cTn id="63" dur="1" fill="hold">
                                          <p:stCondLst>
                                            <p:cond delay="0"/>
                                          </p:stCondLst>
                                        </p:cTn>
                                        <p:tgtEl>
                                          <p:spTgt spid="28689"/>
                                        </p:tgtEl>
                                        <p:attrNameLst>
                                          <p:attrName>style.visibility</p:attrName>
                                        </p:attrNameLst>
                                      </p:cBhvr>
                                      <p:to>
                                        <p:strVal val="visible"/>
                                      </p:to>
                                    </p:set>
                                    <p:animEffect transition="in" filter="wipe(left)">
                                      <p:cBhvr>
                                        <p:cTn id="64" dur="500"/>
                                        <p:tgtEl>
                                          <p:spTgt spid="28689"/>
                                        </p:tgtEl>
                                      </p:cBhvr>
                                    </p:animEffect>
                                  </p:childTnLst>
                                </p:cTn>
                              </p:par>
                            </p:childTnLst>
                          </p:cTn>
                        </p:par>
                        <p:par>
                          <p:cTn id="65" fill="hold">
                            <p:stCondLst>
                              <p:cond delay="5039"/>
                            </p:stCondLst>
                            <p:childTnLst>
                              <p:par>
                                <p:cTn id="66" presetID="10" presetClass="entr" presetSubtype="0" fill="hold" grpId="0" nodeType="afterEffect">
                                  <p:stCondLst>
                                    <p:cond delay="0"/>
                                  </p:stCondLst>
                                  <p:childTnLst>
                                    <p:set>
                                      <p:cBhvr>
                                        <p:cTn id="67" dur="1" fill="hold">
                                          <p:stCondLst>
                                            <p:cond delay="0"/>
                                          </p:stCondLst>
                                        </p:cTn>
                                        <p:tgtEl>
                                          <p:spTgt spid="28685"/>
                                        </p:tgtEl>
                                        <p:attrNameLst>
                                          <p:attrName>style.visibility</p:attrName>
                                        </p:attrNameLst>
                                      </p:cBhvr>
                                      <p:to>
                                        <p:strVal val="visible"/>
                                      </p:to>
                                    </p:set>
                                    <p:anim calcmode="lin" valueType="num">
                                      <p:cBhvr>
                                        <p:cTn id="68" dur="500" fill="hold"/>
                                        <p:tgtEl>
                                          <p:spTgt spid="28685"/>
                                        </p:tgtEl>
                                        <p:attrNameLst>
                                          <p:attrName>ppt_w</p:attrName>
                                        </p:attrNameLst>
                                      </p:cBhvr>
                                      <p:tavLst>
                                        <p:tav tm="0">
                                          <p:val>
                                            <p:fltVal val="0"/>
                                          </p:val>
                                        </p:tav>
                                        <p:tav tm="100000">
                                          <p:val>
                                            <p:strVal val="#ppt_w"/>
                                          </p:val>
                                        </p:tav>
                                      </p:tavLst>
                                    </p:anim>
                                    <p:anim calcmode="lin" valueType="num">
                                      <p:cBhvr>
                                        <p:cTn id="69" dur="500" fill="hold"/>
                                        <p:tgtEl>
                                          <p:spTgt spid="28685"/>
                                        </p:tgtEl>
                                        <p:attrNameLst>
                                          <p:attrName>ppt_h</p:attrName>
                                        </p:attrNameLst>
                                      </p:cBhvr>
                                      <p:tavLst>
                                        <p:tav tm="0">
                                          <p:val>
                                            <p:fltVal val="0"/>
                                          </p:val>
                                        </p:tav>
                                        <p:tav tm="100000">
                                          <p:val>
                                            <p:strVal val="#ppt_h"/>
                                          </p:val>
                                        </p:tav>
                                      </p:tavLst>
                                    </p:anim>
                                    <p:animEffect transition="in" filter="fade">
                                      <p:cBhvr>
                                        <p:cTn id="70" dur="500"/>
                                        <p:tgtEl>
                                          <p:spTgt spid="28685"/>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28686"/>
                                        </p:tgtEl>
                                        <p:attrNameLst>
                                          <p:attrName>style.visibility</p:attrName>
                                        </p:attrNameLst>
                                      </p:cBhvr>
                                      <p:to>
                                        <p:strVal val="visible"/>
                                      </p:to>
                                    </p:set>
                                    <p:anim calcmode="lin" valueType="num">
                                      <p:cBhvr>
                                        <p:cTn id="73" dur="500" fill="hold"/>
                                        <p:tgtEl>
                                          <p:spTgt spid="28686"/>
                                        </p:tgtEl>
                                        <p:attrNameLst>
                                          <p:attrName>ppt_w</p:attrName>
                                        </p:attrNameLst>
                                      </p:cBhvr>
                                      <p:tavLst>
                                        <p:tav tm="0">
                                          <p:val>
                                            <p:fltVal val="0"/>
                                          </p:val>
                                        </p:tav>
                                        <p:tav tm="100000">
                                          <p:val>
                                            <p:strVal val="#ppt_w"/>
                                          </p:val>
                                        </p:tav>
                                      </p:tavLst>
                                    </p:anim>
                                    <p:anim calcmode="lin" valueType="num">
                                      <p:cBhvr>
                                        <p:cTn id="74" dur="500" fill="hold"/>
                                        <p:tgtEl>
                                          <p:spTgt spid="28686"/>
                                        </p:tgtEl>
                                        <p:attrNameLst>
                                          <p:attrName>ppt_h</p:attrName>
                                        </p:attrNameLst>
                                      </p:cBhvr>
                                      <p:tavLst>
                                        <p:tav tm="0">
                                          <p:val>
                                            <p:fltVal val="0"/>
                                          </p:val>
                                        </p:tav>
                                        <p:tav tm="100000">
                                          <p:val>
                                            <p:strVal val="#ppt_h"/>
                                          </p:val>
                                        </p:tav>
                                      </p:tavLst>
                                    </p:anim>
                                    <p:animEffect transition="in" filter="fade">
                                      <p:cBhvr>
                                        <p:cTn id="75" dur="500"/>
                                        <p:tgtEl>
                                          <p:spTgt spid="28686"/>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28687"/>
                                        </p:tgtEl>
                                        <p:attrNameLst>
                                          <p:attrName>style.visibility</p:attrName>
                                        </p:attrNameLst>
                                      </p:cBhvr>
                                      <p:to>
                                        <p:strVal val="visible"/>
                                      </p:to>
                                    </p:set>
                                    <p:anim calcmode="lin" valueType="num">
                                      <p:cBhvr>
                                        <p:cTn id="78" dur="500" fill="hold"/>
                                        <p:tgtEl>
                                          <p:spTgt spid="28687"/>
                                        </p:tgtEl>
                                        <p:attrNameLst>
                                          <p:attrName>ppt_w</p:attrName>
                                        </p:attrNameLst>
                                      </p:cBhvr>
                                      <p:tavLst>
                                        <p:tav tm="0">
                                          <p:val>
                                            <p:fltVal val="0"/>
                                          </p:val>
                                        </p:tav>
                                        <p:tav tm="100000">
                                          <p:val>
                                            <p:strVal val="#ppt_w"/>
                                          </p:val>
                                        </p:tav>
                                      </p:tavLst>
                                    </p:anim>
                                    <p:anim calcmode="lin" valueType="num">
                                      <p:cBhvr>
                                        <p:cTn id="79" dur="500" fill="hold"/>
                                        <p:tgtEl>
                                          <p:spTgt spid="28687"/>
                                        </p:tgtEl>
                                        <p:attrNameLst>
                                          <p:attrName>ppt_h</p:attrName>
                                        </p:attrNameLst>
                                      </p:cBhvr>
                                      <p:tavLst>
                                        <p:tav tm="0">
                                          <p:val>
                                            <p:fltVal val="0"/>
                                          </p:val>
                                        </p:tav>
                                        <p:tav tm="100000">
                                          <p:val>
                                            <p:strVal val="#ppt_h"/>
                                          </p:val>
                                        </p:tav>
                                      </p:tavLst>
                                    </p:anim>
                                    <p:animEffect transition="in" filter="fade">
                                      <p:cBhvr>
                                        <p:cTn id="80" dur="500"/>
                                        <p:tgtEl>
                                          <p:spTgt spid="28687"/>
                                        </p:tgtEl>
                                      </p:cBhvr>
                                    </p:animEffect>
                                  </p:childTnLst>
                                </p:cTn>
                              </p:par>
                            </p:childTnLst>
                          </p:cTn>
                        </p:par>
                        <p:par>
                          <p:cTn id="81" fill="hold">
                            <p:stCondLst>
                              <p:cond delay="5539"/>
                            </p:stCondLst>
                            <p:childTnLst>
                              <p:par>
                                <p:cTn id="82" presetID="31" presetClass="entr" presetSubtype="0" fill="hold" grpId="0" nodeType="afterEffect">
                                  <p:stCondLst>
                                    <p:cond delay="0"/>
                                  </p:stCondLst>
                                  <p:childTnLst>
                                    <p:set>
                                      <p:cBhvr>
                                        <p:cTn id="83" dur="1" fill="hold">
                                          <p:stCondLst>
                                            <p:cond delay="0"/>
                                          </p:stCondLst>
                                        </p:cTn>
                                        <p:tgtEl>
                                          <p:spTgt spid="28693"/>
                                        </p:tgtEl>
                                        <p:attrNameLst>
                                          <p:attrName>style.visibility</p:attrName>
                                        </p:attrNameLst>
                                      </p:cBhvr>
                                      <p:to>
                                        <p:strVal val="visible"/>
                                      </p:to>
                                    </p:set>
                                    <p:anim calcmode="lin" valueType="num">
                                      <p:cBhvr>
                                        <p:cTn id="84" dur="500" fill="hold"/>
                                        <p:tgtEl>
                                          <p:spTgt spid="28693"/>
                                        </p:tgtEl>
                                        <p:attrNameLst>
                                          <p:attrName>ppt_w</p:attrName>
                                        </p:attrNameLst>
                                      </p:cBhvr>
                                      <p:tavLst>
                                        <p:tav tm="0">
                                          <p:val>
                                            <p:fltVal val="0"/>
                                          </p:val>
                                        </p:tav>
                                        <p:tav tm="100000">
                                          <p:val>
                                            <p:strVal val="#ppt_w"/>
                                          </p:val>
                                        </p:tav>
                                      </p:tavLst>
                                    </p:anim>
                                    <p:anim calcmode="lin" valueType="num">
                                      <p:cBhvr>
                                        <p:cTn id="85" dur="500" fill="hold"/>
                                        <p:tgtEl>
                                          <p:spTgt spid="28693"/>
                                        </p:tgtEl>
                                        <p:attrNameLst>
                                          <p:attrName>ppt_h</p:attrName>
                                        </p:attrNameLst>
                                      </p:cBhvr>
                                      <p:tavLst>
                                        <p:tav tm="0">
                                          <p:val>
                                            <p:fltVal val="0"/>
                                          </p:val>
                                        </p:tav>
                                        <p:tav tm="100000">
                                          <p:val>
                                            <p:strVal val="#ppt_h"/>
                                          </p:val>
                                        </p:tav>
                                      </p:tavLst>
                                    </p:anim>
                                    <p:anim calcmode="lin" valueType="num">
                                      <p:cBhvr>
                                        <p:cTn id="86" dur="500" fill="hold"/>
                                        <p:tgtEl>
                                          <p:spTgt spid="28693"/>
                                        </p:tgtEl>
                                        <p:attrNameLst>
                                          <p:attrName>style.rotation</p:attrName>
                                        </p:attrNameLst>
                                      </p:cBhvr>
                                      <p:tavLst>
                                        <p:tav tm="0">
                                          <p:val>
                                            <p:fltVal val="90"/>
                                          </p:val>
                                        </p:tav>
                                        <p:tav tm="100000">
                                          <p:val>
                                            <p:fltVal val="0"/>
                                          </p:val>
                                        </p:tav>
                                      </p:tavLst>
                                    </p:anim>
                                    <p:animEffect transition="in" filter="fade">
                                      <p:cBhvr>
                                        <p:cTn id="87" dur="500"/>
                                        <p:tgtEl>
                                          <p:spTgt spid="28693"/>
                                        </p:tgtEl>
                                      </p:cBhvr>
                                    </p:animEffect>
                                  </p:childTnLst>
                                </p:cTn>
                              </p:par>
                            </p:childTnLst>
                          </p:cTn>
                        </p:par>
                        <p:par>
                          <p:cTn id="88" fill="hold">
                            <p:stCondLst>
                              <p:cond delay="6039"/>
                            </p:stCondLst>
                            <p:childTnLst>
                              <p:par>
                                <p:cTn id="89" presetID="22" presetClass="entr" presetSubtype="1" fill="hold" grpId="0" nodeType="afterEffect">
                                  <p:stCondLst>
                                    <p:cond delay="0"/>
                                  </p:stCondLst>
                                  <p:childTnLst>
                                    <p:set>
                                      <p:cBhvr>
                                        <p:cTn id="90" dur="1" fill="hold">
                                          <p:stCondLst>
                                            <p:cond delay="0"/>
                                          </p:stCondLst>
                                        </p:cTn>
                                        <p:tgtEl>
                                          <p:spTgt spid="28694"/>
                                        </p:tgtEl>
                                        <p:attrNameLst>
                                          <p:attrName>style.visibility</p:attrName>
                                        </p:attrNameLst>
                                      </p:cBhvr>
                                      <p:to>
                                        <p:strVal val="visible"/>
                                      </p:to>
                                    </p:set>
                                    <p:animEffect transition="in" filter="wipe(up)">
                                      <p:cBhvr>
                                        <p:cTn id="91" dur="500"/>
                                        <p:tgtEl>
                                          <p:spTgt spid="28694"/>
                                        </p:tgtEl>
                                      </p:cBhvr>
                                    </p:animEffect>
                                  </p:childTnLst>
                                </p:cTn>
                              </p:par>
                            </p:childTnLst>
                          </p:cTn>
                        </p:par>
                        <p:par>
                          <p:cTn id="92" fill="hold">
                            <p:stCondLst>
                              <p:cond delay="6539"/>
                            </p:stCondLst>
                            <p:childTnLst>
                              <p:par>
                                <p:cTn id="93" presetID="22" presetClass="entr" presetSubtype="1" fill="hold" nodeType="afterEffect">
                                  <p:stCondLst>
                                    <p:cond delay="0"/>
                                  </p:stCondLst>
                                  <p:childTnLst>
                                    <p:set>
                                      <p:cBhvr>
                                        <p:cTn id="94" dur="1" fill="hold">
                                          <p:stCondLst>
                                            <p:cond delay="0"/>
                                          </p:stCondLst>
                                        </p:cTn>
                                        <p:tgtEl>
                                          <p:spTgt spid="28690"/>
                                        </p:tgtEl>
                                        <p:attrNameLst>
                                          <p:attrName>style.visibility</p:attrName>
                                        </p:attrNameLst>
                                      </p:cBhvr>
                                      <p:to>
                                        <p:strVal val="visible"/>
                                      </p:to>
                                    </p:set>
                                    <p:animEffect transition="in" filter="wipe(up)">
                                      <p:cBhvr>
                                        <p:cTn id="95" dur="500"/>
                                        <p:tgtEl>
                                          <p:spTgt spid="28690"/>
                                        </p:tgtEl>
                                      </p:cBhvr>
                                    </p:animEffect>
                                  </p:childTnLst>
                                </p:cTn>
                              </p:par>
                            </p:childTnLst>
                          </p:cTn>
                        </p:par>
                        <p:par>
                          <p:cTn id="96" fill="hold">
                            <p:stCondLst>
                              <p:cond delay="7039"/>
                            </p:stCondLst>
                            <p:childTnLst>
                              <p:par>
                                <p:cTn id="97" presetID="10" presetClass="entr" presetSubtype="0" fill="hold" grpId="0" nodeType="afterEffect">
                                  <p:stCondLst>
                                    <p:cond delay="0"/>
                                  </p:stCondLst>
                                  <p:childTnLst>
                                    <p:set>
                                      <p:cBhvr>
                                        <p:cTn id="98" dur="1" fill="hold">
                                          <p:stCondLst>
                                            <p:cond delay="0"/>
                                          </p:stCondLst>
                                        </p:cTn>
                                        <p:tgtEl>
                                          <p:spTgt spid="28682"/>
                                        </p:tgtEl>
                                        <p:attrNameLst>
                                          <p:attrName>style.visibility</p:attrName>
                                        </p:attrNameLst>
                                      </p:cBhvr>
                                      <p:to>
                                        <p:strVal val="visible"/>
                                      </p:to>
                                    </p:set>
                                    <p:anim calcmode="lin" valueType="num">
                                      <p:cBhvr>
                                        <p:cTn id="99" dur="500" fill="hold"/>
                                        <p:tgtEl>
                                          <p:spTgt spid="28682"/>
                                        </p:tgtEl>
                                        <p:attrNameLst>
                                          <p:attrName>ppt_w</p:attrName>
                                        </p:attrNameLst>
                                      </p:cBhvr>
                                      <p:tavLst>
                                        <p:tav tm="0">
                                          <p:val>
                                            <p:fltVal val="0"/>
                                          </p:val>
                                        </p:tav>
                                        <p:tav tm="100000">
                                          <p:val>
                                            <p:strVal val="#ppt_w"/>
                                          </p:val>
                                        </p:tav>
                                      </p:tavLst>
                                    </p:anim>
                                    <p:anim calcmode="lin" valueType="num">
                                      <p:cBhvr>
                                        <p:cTn id="100" dur="500" fill="hold"/>
                                        <p:tgtEl>
                                          <p:spTgt spid="28682"/>
                                        </p:tgtEl>
                                        <p:attrNameLst>
                                          <p:attrName>ppt_h</p:attrName>
                                        </p:attrNameLst>
                                      </p:cBhvr>
                                      <p:tavLst>
                                        <p:tav tm="0">
                                          <p:val>
                                            <p:fltVal val="0"/>
                                          </p:val>
                                        </p:tav>
                                        <p:tav tm="100000">
                                          <p:val>
                                            <p:strVal val="#ppt_h"/>
                                          </p:val>
                                        </p:tav>
                                      </p:tavLst>
                                    </p:anim>
                                    <p:animEffect transition="in" filter="fade">
                                      <p:cBhvr>
                                        <p:cTn id="101" dur="500"/>
                                        <p:tgtEl>
                                          <p:spTgt spid="28682"/>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28683"/>
                                        </p:tgtEl>
                                        <p:attrNameLst>
                                          <p:attrName>style.visibility</p:attrName>
                                        </p:attrNameLst>
                                      </p:cBhvr>
                                      <p:to>
                                        <p:strVal val="visible"/>
                                      </p:to>
                                    </p:set>
                                    <p:anim calcmode="lin" valueType="num">
                                      <p:cBhvr>
                                        <p:cTn id="104" dur="500" fill="hold"/>
                                        <p:tgtEl>
                                          <p:spTgt spid="28683"/>
                                        </p:tgtEl>
                                        <p:attrNameLst>
                                          <p:attrName>ppt_w</p:attrName>
                                        </p:attrNameLst>
                                      </p:cBhvr>
                                      <p:tavLst>
                                        <p:tav tm="0">
                                          <p:val>
                                            <p:fltVal val="0"/>
                                          </p:val>
                                        </p:tav>
                                        <p:tav tm="100000">
                                          <p:val>
                                            <p:strVal val="#ppt_w"/>
                                          </p:val>
                                        </p:tav>
                                      </p:tavLst>
                                    </p:anim>
                                    <p:anim calcmode="lin" valueType="num">
                                      <p:cBhvr>
                                        <p:cTn id="105" dur="500" fill="hold"/>
                                        <p:tgtEl>
                                          <p:spTgt spid="28683"/>
                                        </p:tgtEl>
                                        <p:attrNameLst>
                                          <p:attrName>ppt_h</p:attrName>
                                        </p:attrNameLst>
                                      </p:cBhvr>
                                      <p:tavLst>
                                        <p:tav tm="0">
                                          <p:val>
                                            <p:fltVal val="0"/>
                                          </p:val>
                                        </p:tav>
                                        <p:tav tm="100000">
                                          <p:val>
                                            <p:strVal val="#ppt_h"/>
                                          </p:val>
                                        </p:tav>
                                      </p:tavLst>
                                    </p:anim>
                                    <p:animEffect transition="in" filter="fade">
                                      <p:cBhvr>
                                        <p:cTn id="106" dur="500"/>
                                        <p:tgtEl>
                                          <p:spTgt spid="28683"/>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28684"/>
                                        </p:tgtEl>
                                        <p:attrNameLst>
                                          <p:attrName>style.visibility</p:attrName>
                                        </p:attrNameLst>
                                      </p:cBhvr>
                                      <p:to>
                                        <p:strVal val="visible"/>
                                      </p:to>
                                    </p:set>
                                    <p:anim calcmode="lin" valueType="num">
                                      <p:cBhvr>
                                        <p:cTn id="109" dur="500" fill="hold"/>
                                        <p:tgtEl>
                                          <p:spTgt spid="28684"/>
                                        </p:tgtEl>
                                        <p:attrNameLst>
                                          <p:attrName>ppt_w</p:attrName>
                                        </p:attrNameLst>
                                      </p:cBhvr>
                                      <p:tavLst>
                                        <p:tav tm="0">
                                          <p:val>
                                            <p:fltVal val="0"/>
                                          </p:val>
                                        </p:tav>
                                        <p:tav tm="100000">
                                          <p:val>
                                            <p:strVal val="#ppt_w"/>
                                          </p:val>
                                        </p:tav>
                                      </p:tavLst>
                                    </p:anim>
                                    <p:anim calcmode="lin" valueType="num">
                                      <p:cBhvr>
                                        <p:cTn id="110" dur="500" fill="hold"/>
                                        <p:tgtEl>
                                          <p:spTgt spid="28684"/>
                                        </p:tgtEl>
                                        <p:attrNameLst>
                                          <p:attrName>ppt_h</p:attrName>
                                        </p:attrNameLst>
                                      </p:cBhvr>
                                      <p:tavLst>
                                        <p:tav tm="0">
                                          <p:val>
                                            <p:fltVal val="0"/>
                                          </p:val>
                                        </p:tav>
                                        <p:tav tm="100000">
                                          <p:val>
                                            <p:strVal val="#ppt_h"/>
                                          </p:val>
                                        </p:tav>
                                      </p:tavLst>
                                    </p:anim>
                                    <p:animEffect transition="in" filter="fade">
                                      <p:cBhvr>
                                        <p:cTn id="111" dur="500"/>
                                        <p:tgtEl>
                                          <p:spTgt spid="28684"/>
                                        </p:tgtEl>
                                      </p:cBhvr>
                                    </p:animEffect>
                                  </p:childTnLst>
                                </p:cTn>
                              </p:par>
                            </p:childTnLst>
                          </p:cTn>
                        </p:par>
                        <p:par>
                          <p:cTn id="112" fill="hold">
                            <p:stCondLst>
                              <p:cond delay="7539"/>
                            </p:stCondLst>
                            <p:childTnLst>
                              <p:par>
                                <p:cTn id="113" presetID="31" presetClass="entr" presetSubtype="0" fill="hold" grpId="0" nodeType="afterEffect">
                                  <p:stCondLst>
                                    <p:cond delay="0"/>
                                  </p:stCondLst>
                                  <p:childTnLst>
                                    <p:set>
                                      <p:cBhvr>
                                        <p:cTn id="114" dur="1" fill="hold">
                                          <p:stCondLst>
                                            <p:cond delay="0"/>
                                          </p:stCondLst>
                                        </p:cTn>
                                        <p:tgtEl>
                                          <p:spTgt spid="28695"/>
                                        </p:tgtEl>
                                        <p:attrNameLst>
                                          <p:attrName>style.visibility</p:attrName>
                                        </p:attrNameLst>
                                      </p:cBhvr>
                                      <p:to>
                                        <p:strVal val="visible"/>
                                      </p:to>
                                    </p:set>
                                    <p:anim calcmode="lin" valueType="num">
                                      <p:cBhvr>
                                        <p:cTn id="115" dur="500" fill="hold"/>
                                        <p:tgtEl>
                                          <p:spTgt spid="28695"/>
                                        </p:tgtEl>
                                        <p:attrNameLst>
                                          <p:attrName>ppt_w</p:attrName>
                                        </p:attrNameLst>
                                      </p:cBhvr>
                                      <p:tavLst>
                                        <p:tav tm="0">
                                          <p:val>
                                            <p:fltVal val="0"/>
                                          </p:val>
                                        </p:tav>
                                        <p:tav tm="100000">
                                          <p:val>
                                            <p:strVal val="#ppt_w"/>
                                          </p:val>
                                        </p:tav>
                                      </p:tavLst>
                                    </p:anim>
                                    <p:anim calcmode="lin" valueType="num">
                                      <p:cBhvr>
                                        <p:cTn id="116" dur="500" fill="hold"/>
                                        <p:tgtEl>
                                          <p:spTgt spid="28695"/>
                                        </p:tgtEl>
                                        <p:attrNameLst>
                                          <p:attrName>ppt_h</p:attrName>
                                        </p:attrNameLst>
                                      </p:cBhvr>
                                      <p:tavLst>
                                        <p:tav tm="0">
                                          <p:val>
                                            <p:fltVal val="0"/>
                                          </p:val>
                                        </p:tav>
                                        <p:tav tm="100000">
                                          <p:val>
                                            <p:strVal val="#ppt_h"/>
                                          </p:val>
                                        </p:tav>
                                      </p:tavLst>
                                    </p:anim>
                                    <p:anim calcmode="lin" valueType="num">
                                      <p:cBhvr>
                                        <p:cTn id="117" dur="500" fill="hold"/>
                                        <p:tgtEl>
                                          <p:spTgt spid="28695"/>
                                        </p:tgtEl>
                                        <p:attrNameLst>
                                          <p:attrName>style.rotation</p:attrName>
                                        </p:attrNameLst>
                                      </p:cBhvr>
                                      <p:tavLst>
                                        <p:tav tm="0">
                                          <p:val>
                                            <p:fltVal val="90"/>
                                          </p:val>
                                        </p:tav>
                                        <p:tav tm="100000">
                                          <p:val>
                                            <p:fltVal val="0"/>
                                          </p:val>
                                        </p:tav>
                                      </p:tavLst>
                                    </p:anim>
                                    <p:animEffect transition="in" filter="fade">
                                      <p:cBhvr>
                                        <p:cTn id="118" dur="500"/>
                                        <p:tgtEl>
                                          <p:spTgt spid="28695"/>
                                        </p:tgtEl>
                                      </p:cBhvr>
                                    </p:animEffect>
                                  </p:childTnLst>
                                </p:cTn>
                              </p:par>
                            </p:childTnLst>
                          </p:cTn>
                        </p:par>
                        <p:par>
                          <p:cTn id="119" fill="hold">
                            <p:stCondLst>
                              <p:cond delay="8039"/>
                            </p:stCondLst>
                            <p:childTnLst>
                              <p:par>
                                <p:cTn id="120" presetID="22" presetClass="entr" presetSubtype="1" fill="hold" grpId="0" nodeType="afterEffect">
                                  <p:stCondLst>
                                    <p:cond delay="0"/>
                                  </p:stCondLst>
                                  <p:childTnLst>
                                    <p:set>
                                      <p:cBhvr>
                                        <p:cTn id="121" dur="1" fill="hold">
                                          <p:stCondLst>
                                            <p:cond delay="0"/>
                                          </p:stCondLst>
                                        </p:cTn>
                                        <p:tgtEl>
                                          <p:spTgt spid="28696"/>
                                        </p:tgtEl>
                                        <p:attrNameLst>
                                          <p:attrName>style.visibility</p:attrName>
                                        </p:attrNameLst>
                                      </p:cBhvr>
                                      <p:to>
                                        <p:strVal val="visible"/>
                                      </p:to>
                                    </p:set>
                                    <p:animEffect transition="in" filter="wipe(up)">
                                      <p:cBhvr>
                                        <p:cTn id="122" dur="500"/>
                                        <p:tgtEl>
                                          <p:spTgt spid="286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autoUpdateAnimBg="0"/>
      <p:bldP spid="28679" grpId="0" animBg="1" autoUpdateAnimBg="0"/>
      <p:bldP spid="28680" grpId="0" animBg="1" autoUpdateAnimBg="0"/>
      <p:bldP spid="28681" grpId="0" autoUpdateAnimBg="0"/>
      <p:bldP spid="28682" grpId="0" animBg="1" autoUpdateAnimBg="0"/>
      <p:bldP spid="28683" grpId="0" animBg="1" autoUpdateAnimBg="0"/>
      <p:bldP spid="28684" grpId="0" autoUpdateAnimBg="0"/>
      <p:bldP spid="28685" grpId="0" animBg="1" autoUpdateAnimBg="0"/>
      <p:bldP spid="28686" grpId="0" animBg="1" autoUpdateAnimBg="0"/>
      <p:bldP spid="28687" grpId="0" autoUpdateAnimBg="0"/>
      <p:bldP spid="28691" grpId="0" autoUpdateAnimBg="0"/>
      <p:bldP spid="28692" grpId="0" autoUpdateAnimBg="0"/>
      <p:bldP spid="28693" grpId="0" autoUpdateAnimBg="0"/>
      <p:bldP spid="28694" grpId="0" autoUpdateAnimBg="0"/>
      <p:bldP spid="28695" grpId="0" autoUpdateAnimBg="0"/>
      <p:bldP spid="28696"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Box 31"/>
          <p:cNvSpPr txBox="1">
            <a:spLocks noChangeArrowheads="1"/>
          </p:cNvSpPr>
          <p:nvPr/>
        </p:nvSpPr>
        <p:spPr bwMode="auto">
          <a:xfrm>
            <a:off x="719138" y="133350"/>
            <a:ext cx="23399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400">
                <a:solidFill>
                  <a:schemeClr val="accent1"/>
                </a:solidFill>
                <a:latin typeface="微软雅黑" panose="020B0503020204020204" pitchFamily="34" charset="-122"/>
              </a:rPr>
              <a:t>请输入您的标题</a:t>
            </a:r>
          </a:p>
        </p:txBody>
      </p:sp>
      <p:sp>
        <p:nvSpPr>
          <p:cNvPr id="29699" name="Freeform 5"/>
          <p:cNvSpPr>
            <a:spLocks noEditPoints="1"/>
          </p:cNvSpPr>
          <p:nvPr/>
        </p:nvSpPr>
        <p:spPr bwMode="auto">
          <a:xfrm>
            <a:off x="231775" y="120650"/>
            <a:ext cx="474663" cy="473075"/>
          </a:xfrm>
          <a:custGeom>
            <a:avLst/>
            <a:gdLst>
              <a:gd name="T0" fmla="*/ 77053843 w 1462"/>
              <a:gd name="T1" fmla="*/ 0 h 1462"/>
              <a:gd name="T2" fmla="*/ 154107362 w 1462"/>
              <a:gd name="T3" fmla="*/ 76539134 h 1462"/>
              <a:gd name="T4" fmla="*/ 77053843 w 1462"/>
              <a:gd name="T5" fmla="*/ 153077945 h 1462"/>
              <a:gd name="T6" fmla="*/ 0 w 1462"/>
              <a:gd name="T7" fmla="*/ 76539134 h 1462"/>
              <a:gd name="T8" fmla="*/ 77053843 w 1462"/>
              <a:gd name="T9" fmla="*/ 0 h 1462"/>
              <a:gd name="T10" fmla="*/ 77791487 w 1462"/>
              <a:gd name="T11" fmla="*/ 32877095 h 1462"/>
              <a:gd name="T12" fmla="*/ 100349018 w 1462"/>
              <a:gd name="T13" fmla="*/ 45860447 h 1462"/>
              <a:gd name="T14" fmla="*/ 102773306 w 1462"/>
              <a:gd name="T15" fmla="*/ 41777182 h 1462"/>
              <a:gd name="T16" fmla="*/ 103089531 w 1462"/>
              <a:gd name="T17" fmla="*/ 39159414 h 1462"/>
              <a:gd name="T18" fmla="*/ 101508403 w 1462"/>
              <a:gd name="T19" fmla="*/ 37065523 h 1462"/>
              <a:gd name="T20" fmla="*/ 84853966 w 1462"/>
              <a:gd name="T21" fmla="*/ 27537366 h 1462"/>
              <a:gd name="T22" fmla="*/ 82218644 w 1462"/>
              <a:gd name="T23" fmla="*/ 27223169 h 1462"/>
              <a:gd name="T24" fmla="*/ 80110582 w 1462"/>
              <a:gd name="T25" fmla="*/ 28898346 h 1462"/>
              <a:gd name="T26" fmla="*/ 77791487 w 1462"/>
              <a:gd name="T27" fmla="*/ 32877095 h 1462"/>
              <a:gd name="T28" fmla="*/ 72837394 w 1462"/>
              <a:gd name="T29" fmla="*/ 41358145 h 1462"/>
              <a:gd name="T30" fmla="*/ 72837394 w 1462"/>
              <a:gd name="T31" fmla="*/ 41358145 h 1462"/>
              <a:gd name="T32" fmla="*/ 77791487 w 1462"/>
              <a:gd name="T33" fmla="*/ 44185270 h 1462"/>
              <a:gd name="T34" fmla="*/ 58607244 w 1462"/>
              <a:gd name="T35" fmla="*/ 77167204 h 1462"/>
              <a:gd name="T36" fmla="*/ 53758344 w 1462"/>
              <a:gd name="T37" fmla="*/ 74340080 h 1462"/>
              <a:gd name="T38" fmla="*/ 72837394 w 1462"/>
              <a:gd name="T39" fmla="*/ 41358145 h 1462"/>
              <a:gd name="T40" fmla="*/ 48593219 w 1462"/>
              <a:gd name="T41" fmla="*/ 82611774 h 1462"/>
              <a:gd name="T42" fmla="*/ 48593219 w 1462"/>
              <a:gd name="T43" fmla="*/ 82611774 h 1462"/>
              <a:gd name="T44" fmla="*/ 47223124 w 1462"/>
              <a:gd name="T45" fmla="*/ 100725822 h 1462"/>
              <a:gd name="T46" fmla="*/ 56498858 w 1462"/>
              <a:gd name="T47" fmla="*/ 105961034 h 1462"/>
              <a:gd name="T48" fmla="*/ 72204943 w 1462"/>
              <a:gd name="T49" fmla="*/ 95490609 h 1462"/>
              <a:gd name="T50" fmla="*/ 58501728 w 1462"/>
              <a:gd name="T51" fmla="*/ 91407021 h 1462"/>
              <a:gd name="T52" fmla="*/ 48593219 w 1462"/>
              <a:gd name="T53" fmla="*/ 82611774 h 1462"/>
              <a:gd name="T54" fmla="*/ 77370069 w 1462"/>
              <a:gd name="T55" fmla="*/ 102296159 h 1462"/>
              <a:gd name="T56" fmla="*/ 77370069 w 1462"/>
              <a:gd name="T57" fmla="*/ 102296159 h 1462"/>
              <a:gd name="T58" fmla="*/ 43955352 w 1462"/>
              <a:gd name="T59" fmla="*/ 124598312 h 1462"/>
              <a:gd name="T60" fmla="*/ 37314616 w 1462"/>
              <a:gd name="T61" fmla="*/ 120724404 h 1462"/>
              <a:gd name="T62" fmla="*/ 40055129 w 1462"/>
              <a:gd name="T63" fmla="*/ 80831756 h 1462"/>
              <a:gd name="T64" fmla="*/ 42374224 w 1462"/>
              <a:gd name="T65" fmla="*/ 76957848 h 1462"/>
              <a:gd name="T66" fmla="*/ 62401951 w 1462"/>
              <a:gd name="T67" fmla="*/ 42510092 h 1462"/>
              <a:gd name="T68" fmla="*/ 70412782 w 1462"/>
              <a:gd name="T69" fmla="*/ 28688989 h 1462"/>
              <a:gd name="T70" fmla="*/ 72731878 w 1462"/>
              <a:gd name="T71" fmla="*/ 24605401 h 1462"/>
              <a:gd name="T72" fmla="*/ 80110582 w 1462"/>
              <a:gd name="T73" fmla="*/ 19056315 h 1462"/>
              <a:gd name="T74" fmla="*/ 89175607 w 1462"/>
              <a:gd name="T75" fmla="*/ 20207939 h 1462"/>
              <a:gd name="T76" fmla="*/ 105724852 w 1462"/>
              <a:gd name="T77" fmla="*/ 29736097 h 1462"/>
              <a:gd name="T78" fmla="*/ 111311396 w 1462"/>
              <a:gd name="T79" fmla="*/ 36960683 h 1462"/>
              <a:gd name="T80" fmla="*/ 110152010 w 1462"/>
              <a:gd name="T81" fmla="*/ 46070127 h 1462"/>
              <a:gd name="T82" fmla="*/ 77370069 w 1462"/>
              <a:gd name="T83" fmla="*/ 102296159 h 1462"/>
              <a:gd name="T84" fmla="*/ 62190918 w 1462"/>
              <a:gd name="T85" fmla="*/ 120096010 h 1462"/>
              <a:gd name="T86" fmla="*/ 113630491 w 1462"/>
              <a:gd name="T87" fmla="*/ 120096010 h 1462"/>
              <a:gd name="T88" fmla="*/ 119111842 w 1462"/>
              <a:gd name="T89" fmla="*/ 125540579 h 1462"/>
              <a:gd name="T90" fmla="*/ 119111842 w 1462"/>
              <a:gd name="T91" fmla="*/ 125540579 h 1462"/>
              <a:gd name="T92" fmla="*/ 113630491 w 1462"/>
              <a:gd name="T93" fmla="*/ 130985148 h 1462"/>
              <a:gd name="T94" fmla="*/ 62190918 w 1462"/>
              <a:gd name="T95" fmla="*/ 130985148 h 1462"/>
              <a:gd name="T96" fmla="*/ 56709891 w 1462"/>
              <a:gd name="T97" fmla="*/ 125540579 h 1462"/>
              <a:gd name="T98" fmla="*/ 56709891 w 1462"/>
              <a:gd name="T99" fmla="*/ 125540579 h 1462"/>
              <a:gd name="T100" fmla="*/ 62190918 w 1462"/>
              <a:gd name="T101" fmla="*/ 120096010 h 146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462" h="1462">
                <a:moveTo>
                  <a:pt x="731" y="0"/>
                </a:moveTo>
                <a:cubicBezTo>
                  <a:pt x="1135" y="0"/>
                  <a:pt x="1462" y="327"/>
                  <a:pt x="1462" y="731"/>
                </a:cubicBezTo>
                <a:cubicBezTo>
                  <a:pt x="1462" y="1135"/>
                  <a:pt x="1135" y="1462"/>
                  <a:pt x="731" y="1462"/>
                </a:cubicBezTo>
                <a:cubicBezTo>
                  <a:pt x="327" y="1462"/>
                  <a:pt x="0" y="1135"/>
                  <a:pt x="0" y="731"/>
                </a:cubicBezTo>
                <a:cubicBezTo>
                  <a:pt x="0" y="327"/>
                  <a:pt x="327" y="0"/>
                  <a:pt x="731" y="0"/>
                </a:cubicBezTo>
                <a:close/>
                <a:moveTo>
                  <a:pt x="738" y="314"/>
                </a:moveTo>
                <a:lnTo>
                  <a:pt x="952" y="438"/>
                </a:lnTo>
                <a:lnTo>
                  <a:pt x="975" y="399"/>
                </a:lnTo>
                <a:cubicBezTo>
                  <a:pt x="979" y="392"/>
                  <a:pt x="980" y="383"/>
                  <a:pt x="978" y="374"/>
                </a:cubicBezTo>
                <a:cubicBezTo>
                  <a:pt x="976" y="366"/>
                  <a:pt x="971" y="359"/>
                  <a:pt x="963" y="354"/>
                </a:cubicBezTo>
                <a:lnTo>
                  <a:pt x="805" y="263"/>
                </a:lnTo>
                <a:cubicBezTo>
                  <a:pt x="798" y="259"/>
                  <a:pt x="789" y="258"/>
                  <a:pt x="780" y="260"/>
                </a:cubicBezTo>
                <a:cubicBezTo>
                  <a:pt x="772" y="262"/>
                  <a:pt x="765" y="268"/>
                  <a:pt x="760" y="276"/>
                </a:cubicBezTo>
                <a:lnTo>
                  <a:pt x="738" y="314"/>
                </a:lnTo>
                <a:close/>
                <a:moveTo>
                  <a:pt x="691" y="395"/>
                </a:moveTo>
                <a:lnTo>
                  <a:pt x="691" y="395"/>
                </a:lnTo>
                <a:lnTo>
                  <a:pt x="738" y="422"/>
                </a:lnTo>
                <a:lnTo>
                  <a:pt x="556" y="737"/>
                </a:lnTo>
                <a:lnTo>
                  <a:pt x="510" y="710"/>
                </a:lnTo>
                <a:lnTo>
                  <a:pt x="691" y="395"/>
                </a:lnTo>
                <a:close/>
                <a:moveTo>
                  <a:pt x="461" y="789"/>
                </a:moveTo>
                <a:lnTo>
                  <a:pt x="461" y="789"/>
                </a:lnTo>
                <a:lnTo>
                  <a:pt x="448" y="962"/>
                </a:lnTo>
                <a:lnTo>
                  <a:pt x="536" y="1012"/>
                </a:lnTo>
                <a:lnTo>
                  <a:pt x="685" y="912"/>
                </a:lnTo>
                <a:cubicBezTo>
                  <a:pt x="651" y="884"/>
                  <a:pt x="607" y="872"/>
                  <a:pt x="555" y="873"/>
                </a:cubicBezTo>
                <a:cubicBezTo>
                  <a:pt x="526" y="831"/>
                  <a:pt x="494" y="804"/>
                  <a:pt x="461" y="789"/>
                </a:cubicBezTo>
                <a:close/>
                <a:moveTo>
                  <a:pt x="734" y="977"/>
                </a:moveTo>
                <a:lnTo>
                  <a:pt x="734" y="977"/>
                </a:lnTo>
                <a:lnTo>
                  <a:pt x="417" y="1190"/>
                </a:lnTo>
                <a:lnTo>
                  <a:pt x="354" y="1153"/>
                </a:lnTo>
                <a:lnTo>
                  <a:pt x="380" y="772"/>
                </a:lnTo>
                <a:lnTo>
                  <a:pt x="402" y="735"/>
                </a:lnTo>
                <a:lnTo>
                  <a:pt x="592" y="406"/>
                </a:lnTo>
                <a:lnTo>
                  <a:pt x="668" y="274"/>
                </a:lnTo>
                <a:lnTo>
                  <a:pt x="690" y="235"/>
                </a:lnTo>
                <a:cubicBezTo>
                  <a:pt x="706" y="208"/>
                  <a:pt x="732" y="190"/>
                  <a:pt x="760" y="182"/>
                </a:cubicBezTo>
                <a:cubicBezTo>
                  <a:pt x="788" y="174"/>
                  <a:pt x="819" y="177"/>
                  <a:pt x="846" y="193"/>
                </a:cubicBezTo>
                <a:lnTo>
                  <a:pt x="1003" y="284"/>
                </a:lnTo>
                <a:cubicBezTo>
                  <a:pt x="1030" y="299"/>
                  <a:pt x="1049" y="325"/>
                  <a:pt x="1056" y="353"/>
                </a:cubicBezTo>
                <a:cubicBezTo>
                  <a:pt x="1064" y="381"/>
                  <a:pt x="1060" y="412"/>
                  <a:pt x="1045" y="440"/>
                </a:cubicBezTo>
                <a:cubicBezTo>
                  <a:pt x="941" y="619"/>
                  <a:pt x="838" y="798"/>
                  <a:pt x="734" y="977"/>
                </a:cubicBezTo>
                <a:close/>
                <a:moveTo>
                  <a:pt x="590" y="1147"/>
                </a:moveTo>
                <a:lnTo>
                  <a:pt x="1078" y="1147"/>
                </a:lnTo>
                <a:cubicBezTo>
                  <a:pt x="1107" y="1147"/>
                  <a:pt x="1130" y="1170"/>
                  <a:pt x="1130" y="1199"/>
                </a:cubicBezTo>
                <a:cubicBezTo>
                  <a:pt x="1130" y="1227"/>
                  <a:pt x="1107" y="1251"/>
                  <a:pt x="1078" y="1251"/>
                </a:cubicBezTo>
                <a:lnTo>
                  <a:pt x="590" y="1251"/>
                </a:lnTo>
                <a:cubicBezTo>
                  <a:pt x="562" y="1251"/>
                  <a:pt x="538" y="1227"/>
                  <a:pt x="538" y="1199"/>
                </a:cubicBezTo>
                <a:cubicBezTo>
                  <a:pt x="538" y="1170"/>
                  <a:pt x="562" y="1147"/>
                  <a:pt x="590" y="1147"/>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9700" name="等腰三角形 2"/>
          <p:cNvSpPr/>
          <p:nvPr/>
        </p:nvSpPr>
        <p:spPr bwMode="auto">
          <a:xfrm rot="3036074">
            <a:off x="4431507" y="2091531"/>
            <a:ext cx="1535112" cy="1774825"/>
          </a:xfrm>
          <a:custGeom>
            <a:avLst/>
            <a:gdLst>
              <a:gd name="T0" fmla="*/ 1022703 w 1152128"/>
              <a:gd name="T1" fmla="*/ 0 h 1333073"/>
              <a:gd name="T2" fmla="*/ 1220590 w 1152128"/>
              <a:gd name="T3" fmla="*/ 340656 h 1333073"/>
              <a:gd name="T4" fmla="*/ 2045405 w 1152128"/>
              <a:gd name="T5" fmla="*/ 1341851 h 1333073"/>
              <a:gd name="T6" fmla="*/ 1022703 w 1152128"/>
              <a:gd name="T7" fmla="*/ 2362964 h 1333073"/>
              <a:gd name="T8" fmla="*/ 0 w 1152128"/>
              <a:gd name="T9" fmla="*/ 1341851 h 1333073"/>
              <a:gd name="T10" fmla="*/ 824815 w 1152128"/>
              <a:gd name="T11" fmla="*/ 340656 h 1333073"/>
              <a:gd name="T12" fmla="*/ 1022703 w 1152128"/>
              <a:gd name="T13" fmla="*/ 0 h 133307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lnTo>
                  <a:pt x="576064" y="0"/>
                </a:lnTo>
                <a:close/>
              </a:path>
            </a:pathLst>
          </a:custGeom>
          <a:solidFill>
            <a:schemeClr val="tx2"/>
          </a:solidFill>
          <a:ln w="28575" cmpd="sng">
            <a:solidFill>
              <a:srgbClr val="F8F8F8"/>
            </a:solidFill>
            <a:round/>
          </a:ln>
        </p:spPr>
        <p:txBody>
          <a:bodyPr wrap="none" anchor="ctr"/>
          <a:lstStyle/>
          <a:p>
            <a:endParaRPr lang="zh-CN" altLang="en-US"/>
          </a:p>
        </p:txBody>
      </p:sp>
      <p:sp>
        <p:nvSpPr>
          <p:cNvPr id="29701" name="TextBox 27"/>
          <p:cNvSpPr txBox="1">
            <a:spLocks noChangeArrowheads="1"/>
          </p:cNvSpPr>
          <p:nvPr/>
        </p:nvSpPr>
        <p:spPr bwMode="auto">
          <a:xfrm>
            <a:off x="4597400" y="2705100"/>
            <a:ext cx="116205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800">
                <a:solidFill>
                  <a:schemeClr val="accent2"/>
                </a:solidFill>
                <a:latin typeface="微软雅黑" panose="020B0503020204020204" pitchFamily="34" charset="-122"/>
              </a:rPr>
              <a:t>宏观利好</a:t>
            </a:r>
            <a:endParaRPr lang="en-US" altLang="zh-CN" sz="1800">
              <a:solidFill>
                <a:schemeClr val="accent2"/>
              </a:solidFill>
              <a:latin typeface="微软雅黑" panose="020B0503020204020204" pitchFamily="34" charset="-122"/>
            </a:endParaRPr>
          </a:p>
          <a:p>
            <a:pPr algn="ctr" eaLnBrk="1" hangingPunct="1">
              <a:spcBef>
                <a:spcPct val="0"/>
              </a:spcBef>
              <a:buFontTx/>
              <a:buNone/>
            </a:pPr>
            <a:r>
              <a:rPr lang="zh-CN" altLang="en-US" sz="1800">
                <a:solidFill>
                  <a:schemeClr val="accent2"/>
                </a:solidFill>
                <a:latin typeface="微软雅黑" panose="020B0503020204020204" pitchFamily="34" charset="-122"/>
              </a:rPr>
              <a:t>表现一</a:t>
            </a:r>
          </a:p>
        </p:txBody>
      </p:sp>
      <p:sp>
        <p:nvSpPr>
          <p:cNvPr id="29702" name="等腰三角形 2"/>
          <p:cNvSpPr/>
          <p:nvPr/>
        </p:nvSpPr>
        <p:spPr bwMode="auto">
          <a:xfrm rot="8763501">
            <a:off x="3357563" y="2659063"/>
            <a:ext cx="1533525" cy="1774825"/>
          </a:xfrm>
          <a:custGeom>
            <a:avLst/>
            <a:gdLst>
              <a:gd name="T0" fmla="*/ 1020590 w 1152128"/>
              <a:gd name="T1" fmla="*/ 0 h 1333073"/>
              <a:gd name="T2" fmla="*/ 1218068 w 1152128"/>
              <a:gd name="T3" fmla="*/ 340656 h 1333073"/>
              <a:gd name="T4" fmla="*/ 2041179 w 1152128"/>
              <a:gd name="T5" fmla="*/ 1341851 h 1333073"/>
              <a:gd name="T6" fmla="*/ 1020590 w 1152128"/>
              <a:gd name="T7" fmla="*/ 2362964 h 1333073"/>
              <a:gd name="T8" fmla="*/ 0 w 1152128"/>
              <a:gd name="T9" fmla="*/ 1341851 h 1333073"/>
              <a:gd name="T10" fmla="*/ 823111 w 1152128"/>
              <a:gd name="T11" fmla="*/ 340656 h 1333073"/>
              <a:gd name="T12" fmla="*/ 1020590 w 1152128"/>
              <a:gd name="T13" fmla="*/ 0 h 133307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lnTo>
                  <a:pt x="576064" y="0"/>
                </a:lnTo>
                <a:close/>
              </a:path>
            </a:pathLst>
          </a:custGeom>
          <a:solidFill>
            <a:schemeClr val="bg2"/>
          </a:solidFill>
          <a:ln w="28575" cmpd="sng">
            <a:solidFill>
              <a:srgbClr val="F8F8F8"/>
            </a:solidFill>
            <a:round/>
          </a:ln>
        </p:spPr>
        <p:txBody>
          <a:bodyPr wrap="none" anchor="ctr"/>
          <a:lstStyle/>
          <a:p>
            <a:endParaRPr lang="zh-CN" altLang="en-US"/>
          </a:p>
        </p:txBody>
      </p:sp>
      <p:sp>
        <p:nvSpPr>
          <p:cNvPr id="29703" name="TextBox 29"/>
          <p:cNvSpPr txBox="1">
            <a:spLocks noChangeArrowheads="1"/>
          </p:cNvSpPr>
          <p:nvPr/>
        </p:nvSpPr>
        <p:spPr bwMode="auto">
          <a:xfrm>
            <a:off x="3379788" y="3211513"/>
            <a:ext cx="116205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800">
                <a:solidFill>
                  <a:schemeClr val="accent2"/>
                </a:solidFill>
                <a:latin typeface="微软雅黑" panose="020B0503020204020204" pitchFamily="34" charset="-122"/>
              </a:rPr>
              <a:t>宏观利好</a:t>
            </a:r>
            <a:endParaRPr lang="en-US" altLang="zh-CN" sz="1800">
              <a:solidFill>
                <a:schemeClr val="accent2"/>
              </a:solidFill>
              <a:latin typeface="微软雅黑" panose="020B0503020204020204" pitchFamily="34" charset="-122"/>
            </a:endParaRPr>
          </a:p>
          <a:p>
            <a:pPr algn="ctr" eaLnBrk="1" hangingPunct="1">
              <a:spcBef>
                <a:spcPct val="0"/>
              </a:spcBef>
              <a:buFontTx/>
              <a:buNone/>
            </a:pPr>
            <a:r>
              <a:rPr lang="zh-CN" altLang="en-US" sz="1800">
                <a:solidFill>
                  <a:schemeClr val="accent2"/>
                </a:solidFill>
                <a:latin typeface="微软雅黑" panose="020B0503020204020204" pitchFamily="34" charset="-122"/>
              </a:rPr>
              <a:t>表现二</a:t>
            </a:r>
          </a:p>
        </p:txBody>
      </p:sp>
      <p:sp>
        <p:nvSpPr>
          <p:cNvPr id="29704" name="等腰三角形 2"/>
          <p:cNvSpPr/>
          <p:nvPr/>
        </p:nvSpPr>
        <p:spPr bwMode="auto">
          <a:xfrm rot="-5125426">
            <a:off x="3084513" y="1519238"/>
            <a:ext cx="1533525" cy="1774825"/>
          </a:xfrm>
          <a:custGeom>
            <a:avLst/>
            <a:gdLst>
              <a:gd name="T0" fmla="*/ 1020590 w 1152128"/>
              <a:gd name="T1" fmla="*/ 0 h 1333073"/>
              <a:gd name="T2" fmla="*/ 1218068 w 1152128"/>
              <a:gd name="T3" fmla="*/ 340656 h 1333073"/>
              <a:gd name="T4" fmla="*/ 2041179 w 1152128"/>
              <a:gd name="T5" fmla="*/ 1341851 h 1333073"/>
              <a:gd name="T6" fmla="*/ 1020590 w 1152128"/>
              <a:gd name="T7" fmla="*/ 2362964 h 1333073"/>
              <a:gd name="T8" fmla="*/ 0 w 1152128"/>
              <a:gd name="T9" fmla="*/ 1341851 h 1333073"/>
              <a:gd name="T10" fmla="*/ 823111 w 1152128"/>
              <a:gd name="T11" fmla="*/ 340656 h 1333073"/>
              <a:gd name="T12" fmla="*/ 1020590 w 1152128"/>
              <a:gd name="T13" fmla="*/ 0 h 133307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lnTo>
                  <a:pt x="576064" y="0"/>
                </a:lnTo>
                <a:close/>
              </a:path>
            </a:pathLst>
          </a:custGeom>
          <a:solidFill>
            <a:schemeClr val="tx2"/>
          </a:solidFill>
          <a:ln w="28575" cmpd="sng">
            <a:solidFill>
              <a:srgbClr val="F8F8F8"/>
            </a:solidFill>
            <a:round/>
          </a:ln>
        </p:spPr>
        <p:txBody>
          <a:bodyPr wrap="none" anchor="ctr"/>
          <a:lstStyle/>
          <a:p>
            <a:endParaRPr lang="zh-CN" altLang="en-US"/>
          </a:p>
        </p:txBody>
      </p:sp>
      <p:sp>
        <p:nvSpPr>
          <p:cNvPr id="29705" name="TextBox 32"/>
          <p:cNvSpPr txBox="1">
            <a:spLocks noChangeArrowheads="1"/>
          </p:cNvSpPr>
          <p:nvPr/>
        </p:nvSpPr>
        <p:spPr bwMode="auto">
          <a:xfrm>
            <a:off x="3435350" y="2070100"/>
            <a:ext cx="116205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800">
                <a:solidFill>
                  <a:schemeClr val="accent2"/>
                </a:solidFill>
                <a:latin typeface="微软雅黑" panose="020B0503020204020204" pitchFamily="34" charset="-122"/>
              </a:rPr>
              <a:t>宏观利好</a:t>
            </a:r>
            <a:endParaRPr lang="en-US" altLang="zh-CN" sz="1800">
              <a:solidFill>
                <a:schemeClr val="accent2"/>
              </a:solidFill>
              <a:latin typeface="微软雅黑" panose="020B0503020204020204" pitchFamily="34" charset="-122"/>
            </a:endParaRPr>
          </a:p>
          <a:p>
            <a:pPr algn="ctr" eaLnBrk="1" hangingPunct="1">
              <a:spcBef>
                <a:spcPct val="0"/>
              </a:spcBef>
              <a:buFontTx/>
              <a:buNone/>
            </a:pPr>
            <a:r>
              <a:rPr lang="zh-CN" altLang="en-US" sz="1800">
                <a:solidFill>
                  <a:schemeClr val="accent2"/>
                </a:solidFill>
                <a:latin typeface="微软雅黑" panose="020B0503020204020204" pitchFamily="34" charset="-122"/>
              </a:rPr>
              <a:t>表现三</a:t>
            </a:r>
          </a:p>
        </p:txBody>
      </p:sp>
      <p:sp>
        <p:nvSpPr>
          <p:cNvPr id="29706" name="TextBox 33"/>
          <p:cNvSpPr txBox="1">
            <a:spLocks noChangeArrowheads="1"/>
          </p:cNvSpPr>
          <p:nvPr/>
        </p:nvSpPr>
        <p:spPr bwMode="auto">
          <a:xfrm>
            <a:off x="581025" y="1549400"/>
            <a:ext cx="1708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1800" b="1">
                <a:solidFill>
                  <a:schemeClr val="accent1"/>
                </a:solidFill>
                <a:latin typeface="微软雅黑" panose="020B0503020204020204" pitchFamily="34" charset="-122"/>
              </a:rPr>
              <a:t>■</a:t>
            </a:r>
            <a:r>
              <a:rPr lang="zh-CN" altLang="en-US" sz="1800" b="1">
                <a:solidFill>
                  <a:schemeClr val="accent1"/>
                </a:solidFill>
                <a:latin typeface="微软雅黑" panose="020B0503020204020204" pitchFamily="34" charset="-122"/>
              </a:rPr>
              <a:t>请输入您标题</a:t>
            </a:r>
          </a:p>
        </p:txBody>
      </p:sp>
      <p:sp>
        <p:nvSpPr>
          <p:cNvPr id="29707" name="TextBox 34"/>
          <p:cNvSpPr txBox="1">
            <a:spLocks noChangeArrowheads="1"/>
          </p:cNvSpPr>
          <p:nvPr/>
        </p:nvSpPr>
        <p:spPr bwMode="auto">
          <a:xfrm>
            <a:off x="581025" y="1857375"/>
            <a:ext cx="2408238"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600">
                <a:solidFill>
                  <a:schemeClr val="accent1"/>
                </a:solidFill>
                <a:latin typeface="微软雅黑" panose="020B0503020204020204" pitchFamily="34" charset="-122"/>
              </a:rPr>
              <a:t>这里可以输入可长可短的段落文字这里可以输入可长可短的段落文字这里</a:t>
            </a:r>
          </a:p>
        </p:txBody>
      </p:sp>
      <p:sp>
        <p:nvSpPr>
          <p:cNvPr id="29708" name="TextBox 35"/>
          <p:cNvSpPr txBox="1">
            <a:spLocks noChangeArrowheads="1"/>
          </p:cNvSpPr>
          <p:nvPr/>
        </p:nvSpPr>
        <p:spPr bwMode="auto">
          <a:xfrm>
            <a:off x="6210300" y="1233488"/>
            <a:ext cx="1709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1800" b="1">
                <a:solidFill>
                  <a:schemeClr val="accent1"/>
                </a:solidFill>
                <a:latin typeface="微软雅黑" panose="020B0503020204020204" pitchFamily="34" charset="-122"/>
              </a:rPr>
              <a:t>■</a:t>
            </a:r>
            <a:r>
              <a:rPr lang="zh-CN" altLang="en-US" sz="1800" b="1">
                <a:solidFill>
                  <a:schemeClr val="accent1"/>
                </a:solidFill>
                <a:latin typeface="微软雅黑" panose="020B0503020204020204" pitchFamily="34" charset="-122"/>
              </a:rPr>
              <a:t>请输入您标题</a:t>
            </a:r>
          </a:p>
        </p:txBody>
      </p:sp>
      <p:sp>
        <p:nvSpPr>
          <p:cNvPr id="29709" name="TextBox 36"/>
          <p:cNvSpPr txBox="1">
            <a:spLocks noChangeArrowheads="1"/>
          </p:cNvSpPr>
          <p:nvPr/>
        </p:nvSpPr>
        <p:spPr bwMode="auto">
          <a:xfrm>
            <a:off x="6210300" y="2997200"/>
            <a:ext cx="2322513"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600">
                <a:solidFill>
                  <a:schemeClr val="accent1"/>
                </a:solidFill>
                <a:latin typeface="微软雅黑" panose="020B0503020204020204" pitchFamily="34" charset="-122"/>
              </a:rPr>
              <a:t>这里可以输入可长可短的段落文字这里可以输入可长可短的段落文字这里</a:t>
            </a:r>
          </a:p>
        </p:txBody>
      </p:sp>
      <p:sp>
        <p:nvSpPr>
          <p:cNvPr id="29710" name="TextBox 37"/>
          <p:cNvSpPr txBox="1">
            <a:spLocks noChangeArrowheads="1"/>
          </p:cNvSpPr>
          <p:nvPr/>
        </p:nvSpPr>
        <p:spPr bwMode="auto">
          <a:xfrm>
            <a:off x="1670050" y="4557713"/>
            <a:ext cx="1708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1800" b="1">
                <a:solidFill>
                  <a:schemeClr val="accent1"/>
                </a:solidFill>
                <a:latin typeface="微软雅黑" panose="020B0503020204020204" pitchFamily="34" charset="-122"/>
              </a:rPr>
              <a:t>■</a:t>
            </a:r>
            <a:r>
              <a:rPr lang="zh-CN" altLang="en-US" sz="1800" b="1">
                <a:solidFill>
                  <a:schemeClr val="accent1"/>
                </a:solidFill>
                <a:latin typeface="微软雅黑" panose="020B0503020204020204" pitchFamily="34" charset="-122"/>
              </a:rPr>
              <a:t>请输入您标题</a:t>
            </a:r>
          </a:p>
        </p:txBody>
      </p:sp>
      <p:sp>
        <p:nvSpPr>
          <p:cNvPr id="29711" name="TextBox 38"/>
          <p:cNvSpPr txBox="1">
            <a:spLocks noChangeArrowheads="1"/>
          </p:cNvSpPr>
          <p:nvPr/>
        </p:nvSpPr>
        <p:spPr bwMode="auto">
          <a:xfrm>
            <a:off x="1670050" y="4867275"/>
            <a:ext cx="38100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600">
                <a:solidFill>
                  <a:schemeClr val="accent1"/>
                </a:solidFill>
                <a:latin typeface="微软雅黑" panose="020B0503020204020204" pitchFamily="34" charset="-122"/>
              </a:rPr>
              <a:t>这里可以输入可长可短的段落文字这里可以输入可长可短的段落文字这里可以输入可长可短的段落文字这里可以输入可长可</a:t>
            </a:r>
          </a:p>
        </p:txBody>
      </p:sp>
      <p:sp>
        <p:nvSpPr>
          <p:cNvPr id="29712" name="矩形 39"/>
          <p:cNvSpPr>
            <a:spLocks noChangeArrowheads="1"/>
          </p:cNvSpPr>
          <p:nvPr/>
        </p:nvSpPr>
        <p:spPr bwMode="auto">
          <a:xfrm>
            <a:off x="6318250" y="1700213"/>
            <a:ext cx="2055813" cy="1255712"/>
          </a:xfrm>
          <a:prstGeom prst="rect">
            <a:avLst/>
          </a:prstGeom>
          <a:blipFill dpi="0" rotWithShape="1">
            <a:blip r:embed="rId2"/>
            <a:srcRect/>
            <a:stretch>
              <a:fillRect/>
            </a:stretch>
          </a:blipFill>
          <a:ln w="9525">
            <a:solidFill>
              <a:srgbClr val="BDBDBD"/>
            </a:solidFill>
            <a:miter lim="800000"/>
          </a:ln>
        </p:spPr>
        <p:txBody>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accent1"/>
              </a:solidFill>
              <a:ea typeface="宋体" panose="02010600030101010101" pitchFamily="2" charset="-122"/>
            </a:endParaRPr>
          </a:p>
        </p:txBody>
      </p:sp>
      <p:sp>
        <p:nvSpPr>
          <p:cNvPr id="29713" name="矩形 40"/>
          <p:cNvSpPr>
            <a:spLocks noChangeArrowheads="1"/>
          </p:cNvSpPr>
          <p:nvPr/>
        </p:nvSpPr>
        <p:spPr bwMode="auto">
          <a:xfrm>
            <a:off x="693738" y="2682875"/>
            <a:ext cx="1925637" cy="1171575"/>
          </a:xfrm>
          <a:prstGeom prst="rect">
            <a:avLst/>
          </a:prstGeom>
          <a:blipFill dpi="0" rotWithShape="1">
            <a:blip r:embed="rId3"/>
            <a:srcRect/>
            <a:stretch>
              <a:fillRect/>
            </a:stretch>
          </a:blipFill>
          <a:ln w="9525">
            <a:solidFill>
              <a:srgbClr val="BDBDBD"/>
            </a:solidFill>
            <a:miter lim="800000"/>
          </a:ln>
        </p:spPr>
        <p:txBody>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accent1"/>
              </a:solidFill>
              <a:ea typeface="宋体" panose="02010600030101010101" pitchFamily="2" charset="-122"/>
            </a:endParaRPr>
          </a:p>
        </p:txBody>
      </p:sp>
      <p:sp>
        <p:nvSpPr>
          <p:cNvPr id="29714" name="矩形 41"/>
          <p:cNvSpPr>
            <a:spLocks noChangeArrowheads="1"/>
          </p:cNvSpPr>
          <p:nvPr/>
        </p:nvSpPr>
        <p:spPr bwMode="auto">
          <a:xfrm>
            <a:off x="5330825" y="4743450"/>
            <a:ext cx="2130425" cy="1349375"/>
          </a:xfrm>
          <a:prstGeom prst="rect">
            <a:avLst/>
          </a:prstGeom>
          <a:blipFill dpi="0" rotWithShape="1">
            <a:blip r:embed="rId4"/>
            <a:srcRect/>
            <a:stretch>
              <a:fillRect/>
            </a:stretch>
          </a:blipFill>
          <a:ln w="9525">
            <a:solidFill>
              <a:srgbClr val="BDBDBD"/>
            </a:solidFill>
            <a:miter lim="800000"/>
          </a:ln>
        </p:spPr>
        <p:txBody>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accent1"/>
              </a:solidFill>
              <a:ea typeface="宋体" panose="02010600030101010101" pitchFamily="2" charset="-122"/>
            </a:endParaRPr>
          </a:p>
        </p:txBody>
      </p:sp>
    </p:spTree>
  </p:cSld>
  <p:clrMapOvr>
    <a:masterClrMapping/>
  </p:clrMapOvr>
  <p:transition spd="slow" advTm="5769">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9699"/>
                                        </p:tgtEl>
                                        <p:attrNameLst>
                                          <p:attrName>style.visibility</p:attrName>
                                        </p:attrNameLst>
                                      </p:cBhvr>
                                      <p:to>
                                        <p:strVal val="visible"/>
                                      </p:to>
                                    </p:set>
                                    <p:anim calcmode="lin" valueType="num">
                                      <p:cBhvr>
                                        <p:cTn id="7" dur="400" fill="hold"/>
                                        <p:tgtEl>
                                          <p:spTgt spid="29699"/>
                                        </p:tgtEl>
                                        <p:attrNameLst>
                                          <p:attrName>ppt_w</p:attrName>
                                        </p:attrNameLst>
                                      </p:cBhvr>
                                      <p:tavLst>
                                        <p:tav tm="0">
                                          <p:val>
                                            <p:fltVal val="0"/>
                                          </p:val>
                                        </p:tav>
                                        <p:tav tm="100000">
                                          <p:val>
                                            <p:strVal val="#ppt_w"/>
                                          </p:val>
                                        </p:tav>
                                      </p:tavLst>
                                    </p:anim>
                                    <p:anim calcmode="lin" valueType="num">
                                      <p:cBhvr>
                                        <p:cTn id="8" dur="400" fill="hold"/>
                                        <p:tgtEl>
                                          <p:spTgt spid="29699"/>
                                        </p:tgtEl>
                                        <p:attrNameLst>
                                          <p:attrName>ppt_h</p:attrName>
                                        </p:attrNameLst>
                                      </p:cBhvr>
                                      <p:tavLst>
                                        <p:tav tm="0">
                                          <p:val>
                                            <p:fltVal val="0"/>
                                          </p:val>
                                        </p:tav>
                                        <p:tav tm="100000">
                                          <p:val>
                                            <p:strVal val="#ppt_h"/>
                                          </p:val>
                                        </p:tav>
                                      </p:tavLst>
                                    </p:anim>
                                    <p:animEffect transition="in" filter="fade">
                                      <p:cBhvr>
                                        <p:cTn id="9" dur="400"/>
                                        <p:tgtEl>
                                          <p:spTgt spid="29699"/>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29698"/>
                                        </p:tgtEl>
                                        <p:attrNameLst>
                                          <p:attrName>style.visibility</p:attrName>
                                        </p:attrNameLst>
                                      </p:cBhvr>
                                      <p:to>
                                        <p:strVal val="visible"/>
                                      </p:to>
                                    </p:set>
                                    <p:anim calcmode="lin" valueType="num">
                                      <p:cBhvr>
                                        <p:cTn id="13" dur="400" fill="hold"/>
                                        <p:tgtEl>
                                          <p:spTgt spid="29698"/>
                                        </p:tgtEl>
                                        <p:attrNameLst>
                                          <p:attrName>ppt_x</p:attrName>
                                        </p:attrNameLst>
                                      </p:cBhvr>
                                      <p:tavLst>
                                        <p:tav tm="0">
                                          <p:val>
                                            <p:strVal val="#ppt_x"/>
                                          </p:val>
                                        </p:tav>
                                        <p:tav tm="50000">
                                          <p:val>
                                            <p:strVal val="#ppt_x+.1"/>
                                          </p:val>
                                        </p:tav>
                                        <p:tav tm="100000">
                                          <p:val>
                                            <p:strVal val="#ppt_x"/>
                                          </p:val>
                                        </p:tav>
                                      </p:tavLst>
                                    </p:anim>
                                    <p:anim calcmode="lin" valueType="num">
                                      <p:cBhvr>
                                        <p:cTn id="14" dur="400" fill="hold"/>
                                        <p:tgtEl>
                                          <p:spTgt spid="29698"/>
                                        </p:tgtEl>
                                        <p:attrNameLst>
                                          <p:attrName>ppt_y</p:attrName>
                                        </p:attrNameLst>
                                      </p:cBhvr>
                                      <p:tavLst>
                                        <p:tav tm="0">
                                          <p:val>
                                            <p:strVal val="#ppt_y"/>
                                          </p:val>
                                        </p:tav>
                                        <p:tav tm="100000">
                                          <p:val>
                                            <p:strVal val="#ppt_y"/>
                                          </p:val>
                                        </p:tav>
                                      </p:tavLst>
                                    </p:anim>
                                    <p:anim calcmode="lin" valueType="num">
                                      <p:cBhvr>
                                        <p:cTn id="15" dur="400" fill="hold"/>
                                        <p:tgtEl>
                                          <p:spTgt spid="29698"/>
                                        </p:tgtEl>
                                        <p:attrNameLst>
                                          <p:attrName>ppt_h</p:attrName>
                                        </p:attrNameLst>
                                      </p:cBhvr>
                                      <p:tavLst>
                                        <p:tav tm="0">
                                          <p:val>
                                            <p:strVal val="#ppt_h/10"/>
                                          </p:val>
                                        </p:tav>
                                        <p:tav tm="50000">
                                          <p:val>
                                            <p:strVal val="#ppt_h+.01"/>
                                          </p:val>
                                        </p:tav>
                                        <p:tav tm="100000">
                                          <p:val>
                                            <p:strVal val="#ppt_h"/>
                                          </p:val>
                                        </p:tav>
                                      </p:tavLst>
                                    </p:anim>
                                    <p:anim calcmode="lin" valueType="num">
                                      <p:cBhvr>
                                        <p:cTn id="16" dur="400" fill="hold"/>
                                        <p:tgtEl>
                                          <p:spTgt spid="29698"/>
                                        </p:tgtEl>
                                        <p:attrNameLst>
                                          <p:attrName>ppt_w</p:attrName>
                                        </p:attrNameLst>
                                      </p:cBhvr>
                                      <p:tavLst>
                                        <p:tav tm="0">
                                          <p:val>
                                            <p:strVal val="#ppt_w/10"/>
                                          </p:val>
                                        </p:tav>
                                        <p:tav tm="50000">
                                          <p:val>
                                            <p:strVal val="#ppt_w+.01"/>
                                          </p:val>
                                        </p:tav>
                                        <p:tav tm="100000">
                                          <p:val>
                                            <p:strVal val="#ppt_w"/>
                                          </p:val>
                                        </p:tav>
                                      </p:tavLst>
                                    </p:anim>
                                    <p:animEffect transition="in" filter="fade">
                                      <p:cBhvr>
                                        <p:cTn id="17" dur="400" tmFilter="0,0; .5, 1; 1, 1"/>
                                        <p:tgtEl>
                                          <p:spTgt spid="29698"/>
                                        </p:tgtEl>
                                      </p:cBhvr>
                                    </p:animEffect>
                                  </p:childTnLst>
                                </p:cTn>
                              </p:par>
                            </p:childTnLst>
                          </p:cTn>
                        </p:par>
                        <p:par>
                          <p:cTn id="18" fill="hold">
                            <p:stCondLst>
                              <p:cond delay="1039"/>
                            </p:stCondLst>
                            <p:childTnLst>
                              <p:par>
                                <p:cTn id="19" presetID="2" presetClass="entr" presetSubtype="12" fill="hold" nodeType="afterEffect">
                                  <p:stCondLst>
                                    <p:cond delay="0"/>
                                  </p:stCondLst>
                                  <p:childTnLst>
                                    <p:set>
                                      <p:cBhvr>
                                        <p:cTn id="20" dur="1" fill="hold">
                                          <p:stCondLst>
                                            <p:cond delay="0"/>
                                          </p:stCondLst>
                                        </p:cTn>
                                        <p:tgtEl>
                                          <p:spTgt spid="29700"/>
                                        </p:tgtEl>
                                        <p:attrNameLst>
                                          <p:attrName>style.visibility</p:attrName>
                                        </p:attrNameLst>
                                      </p:cBhvr>
                                      <p:to>
                                        <p:strVal val="visible"/>
                                      </p:to>
                                    </p:set>
                                    <p:anim calcmode="lin" valueType="num">
                                      <p:cBhvr additive="base">
                                        <p:cTn id="21" dur="500" fill="hold"/>
                                        <p:tgtEl>
                                          <p:spTgt spid="29700"/>
                                        </p:tgtEl>
                                        <p:attrNameLst>
                                          <p:attrName>ppt_x</p:attrName>
                                        </p:attrNameLst>
                                      </p:cBhvr>
                                      <p:tavLst>
                                        <p:tav tm="0">
                                          <p:val>
                                            <p:strVal val="0-#ppt_w/2"/>
                                          </p:val>
                                        </p:tav>
                                        <p:tav tm="100000">
                                          <p:val>
                                            <p:strVal val="#ppt_x"/>
                                          </p:val>
                                        </p:tav>
                                      </p:tavLst>
                                    </p:anim>
                                    <p:anim calcmode="lin" valueType="num">
                                      <p:cBhvr additive="base">
                                        <p:cTn id="22" dur="500" fill="hold"/>
                                        <p:tgtEl>
                                          <p:spTgt spid="29700"/>
                                        </p:tgtEl>
                                        <p:attrNameLst>
                                          <p:attrName>ppt_y</p:attrName>
                                        </p:attrNameLst>
                                      </p:cBhvr>
                                      <p:tavLst>
                                        <p:tav tm="0">
                                          <p:val>
                                            <p:strVal val="1+#ppt_h/2"/>
                                          </p:val>
                                        </p:tav>
                                        <p:tav tm="100000">
                                          <p:val>
                                            <p:strVal val="#ppt_y"/>
                                          </p:val>
                                        </p:tav>
                                      </p:tavLst>
                                    </p:anim>
                                  </p:childTnLst>
                                </p:cTn>
                              </p:par>
                            </p:childTnLst>
                          </p:cTn>
                        </p:par>
                        <p:par>
                          <p:cTn id="23" fill="hold">
                            <p:stCondLst>
                              <p:cond delay="1539"/>
                            </p:stCondLst>
                            <p:childTnLst>
                              <p:par>
                                <p:cTn id="24" presetID="31" presetClass="entr" presetSubtype="0" fill="hold" grpId="0" nodeType="afterEffect">
                                  <p:stCondLst>
                                    <p:cond delay="0"/>
                                  </p:stCondLst>
                                  <p:childTnLst>
                                    <p:set>
                                      <p:cBhvr>
                                        <p:cTn id="25" dur="1" fill="hold">
                                          <p:stCondLst>
                                            <p:cond delay="0"/>
                                          </p:stCondLst>
                                        </p:cTn>
                                        <p:tgtEl>
                                          <p:spTgt spid="29701"/>
                                        </p:tgtEl>
                                        <p:attrNameLst>
                                          <p:attrName>style.visibility</p:attrName>
                                        </p:attrNameLst>
                                      </p:cBhvr>
                                      <p:to>
                                        <p:strVal val="visible"/>
                                      </p:to>
                                    </p:set>
                                    <p:anim calcmode="lin" valueType="num">
                                      <p:cBhvr>
                                        <p:cTn id="26" dur="300" fill="hold"/>
                                        <p:tgtEl>
                                          <p:spTgt spid="29701"/>
                                        </p:tgtEl>
                                        <p:attrNameLst>
                                          <p:attrName>ppt_w</p:attrName>
                                        </p:attrNameLst>
                                      </p:cBhvr>
                                      <p:tavLst>
                                        <p:tav tm="0">
                                          <p:val>
                                            <p:fltVal val="0"/>
                                          </p:val>
                                        </p:tav>
                                        <p:tav tm="100000">
                                          <p:val>
                                            <p:strVal val="#ppt_w"/>
                                          </p:val>
                                        </p:tav>
                                      </p:tavLst>
                                    </p:anim>
                                    <p:anim calcmode="lin" valueType="num">
                                      <p:cBhvr>
                                        <p:cTn id="27" dur="300" fill="hold"/>
                                        <p:tgtEl>
                                          <p:spTgt spid="29701"/>
                                        </p:tgtEl>
                                        <p:attrNameLst>
                                          <p:attrName>ppt_h</p:attrName>
                                        </p:attrNameLst>
                                      </p:cBhvr>
                                      <p:tavLst>
                                        <p:tav tm="0">
                                          <p:val>
                                            <p:fltVal val="0"/>
                                          </p:val>
                                        </p:tav>
                                        <p:tav tm="100000">
                                          <p:val>
                                            <p:strVal val="#ppt_h"/>
                                          </p:val>
                                        </p:tav>
                                      </p:tavLst>
                                    </p:anim>
                                    <p:anim calcmode="lin" valueType="num">
                                      <p:cBhvr>
                                        <p:cTn id="28" dur="300" fill="hold"/>
                                        <p:tgtEl>
                                          <p:spTgt spid="29701"/>
                                        </p:tgtEl>
                                        <p:attrNameLst>
                                          <p:attrName>style.rotation</p:attrName>
                                        </p:attrNameLst>
                                      </p:cBhvr>
                                      <p:tavLst>
                                        <p:tav tm="0">
                                          <p:val>
                                            <p:fltVal val="90"/>
                                          </p:val>
                                        </p:tav>
                                        <p:tav tm="100000">
                                          <p:val>
                                            <p:fltVal val="0"/>
                                          </p:val>
                                        </p:tav>
                                      </p:tavLst>
                                    </p:anim>
                                    <p:animEffect transition="in" filter="fade">
                                      <p:cBhvr>
                                        <p:cTn id="29" dur="300"/>
                                        <p:tgtEl>
                                          <p:spTgt spid="29701"/>
                                        </p:tgtEl>
                                      </p:cBhvr>
                                    </p:animEffect>
                                  </p:childTnLst>
                                </p:cTn>
                              </p:par>
                            </p:childTnLst>
                          </p:cTn>
                        </p:par>
                        <p:par>
                          <p:cTn id="30" fill="hold">
                            <p:stCondLst>
                              <p:cond delay="2039"/>
                            </p:stCondLst>
                            <p:childTnLst>
                              <p:par>
                                <p:cTn id="31" presetID="22" presetClass="entr" presetSubtype="8" fill="hold" grpId="0" nodeType="afterEffect">
                                  <p:stCondLst>
                                    <p:cond delay="0"/>
                                  </p:stCondLst>
                                  <p:childTnLst>
                                    <p:set>
                                      <p:cBhvr>
                                        <p:cTn id="32" dur="1" fill="hold">
                                          <p:stCondLst>
                                            <p:cond delay="0"/>
                                          </p:stCondLst>
                                        </p:cTn>
                                        <p:tgtEl>
                                          <p:spTgt spid="29708"/>
                                        </p:tgtEl>
                                        <p:attrNameLst>
                                          <p:attrName>style.visibility</p:attrName>
                                        </p:attrNameLst>
                                      </p:cBhvr>
                                      <p:to>
                                        <p:strVal val="visible"/>
                                      </p:to>
                                    </p:set>
                                    <p:animEffect transition="in" filter="wipe(left)">
                                      <p:cBhvr>
                                        <p:cTn id="33" dur="500"/>
                                        <p:tgtEl>
                                          <p:spTgt spid="29708"/>
                                        </p:tgtEl>
                                      </p:cBhvr>
                                    </p:animEffect>
                                  </p:childTnLst>
                                </p:cTn>
                              </p:par>
                            </p:childTnLst>
                          </p:cTn>
                        </p:par>
                        <p:par>
                          <p:cTn id="34" fill="hold">
                            <p:stCondLst>
                              <p:cond delay="2539"/>
                            </p:stCondLst>
                            <p:childTnLst>
                              <p:par>
                                <p:cTn id="35" presetID="14" presetClass="entr" presetSubtype="10" fill="hold" grpId="0" nodeType="afterEffect">
                                  <p:stCondLst>
                                    <p:cond delay="0"/>
                                  </p:stCondLst>
                                  <p:childTnLst>
                                    <p:set>
                                      <p:cBhvr>
                                        <p:cTn id="36" dur="1" fill="hold">
                                          <p:stCondLst>
                                            <p:cond delay="0"/>
                                          </p:stCondLst>
                                        </p:cTn>
                                        <p:tgtEl>
                                          <p:spTgt spid="29712"/>
                                        </p:tgtEl>
                                        <p:attrNameLst>
                                          <p:attrName>style.visibility</p:attrName>
                                        </p:attrNameLst>
                                      </p:cBhvr>
                                      <p:to>
                                        <p:strVal val="visible"/>
                                      </p:to>
                                    </p:set>
                                    <p:animEffect transition="in" filter="randombar(horizontal)">
                                      <p:cBhvr>
                                        <p:cTn id="37" dur="500"/>
                                        <p:tgtEl>
                                          <p:spTgt spid="29712"/>
                                        </p:tgtEl>
                                      </p:cBhvr>
                                    </p:animEffect>
                                  </p:childTnLst>
                                </p:cTn>
                              </p:par>
                            </p:childTnLst>
                          </p:cTn>
                        </p:par>
                        <p:par>
                          <p:cTn id="38" fill="hold">
                            <p:stCondLst>
                              <p:cond delay="3039"/>
                            </p:stCondLst>
                            <p:childTnLst>
                              <p:par>
                                <p:cTn id="39" presetID="22" presetClass="entr" presetSubtype="1" fill="hold" grpId="0" nodeType="afterEffect">
                                  <p:stCondLst>
                                    <p:cond delay="0"/>
                                  </p:stCondLst>
                                  <p:childTnLst>
                                    <p:set>
                                      <p:cBhvr>
                                        <p:cTn id="40" dur="1" fill="hold">
                                          <p:stCondLst>
                                            <p:cond delay="0"/>
                                          </p:stCondLst>
                                        </p:cTn>
                                        <p:tgtEl>
                                          <p:spTgt spid="29709"/>
                                        </p:tgtEl>
                                        <p:attrNameLst>
                                          <p:attrName>style.visibility</p:attrName>
                                        </p:attrNameLst>
                                      </p:cBhvr>
                                      <p:to>
                                        <p:strVal val="visible"/>
                                      </p:to>
                                    </p:set>
                                    <p:animEffect transition="in" filter="wipe(up)">
                                      <p:cBhvr>
                                        <p:cTn id="41" dur="500"/>
                                        <p:tgtEl>
                                          <p:spTgt spid="29709"/>
                                        </p:tgtEl>
                                      </p:cBhvr>
                                    </p:animEffect>
                                  </p:childTnLst>
                                </p:cTn>
                              </p:par>
                            </p:childTnLst>
                          </p:cTn>
                        </p:par>
                        <p:par>
                          <p:cTn id="42" fill="hold">
                            <p:stCondLst>
                              <p:cond delay="3539"/>
                            </p:stCondLst>
                            <p:childTnLst>
                              <p:par>
                                <p:cTn id="43" presetID="2" presetClass="entr" presetSubtype="9" fill="hold" nodeType="afterEffect">
                                  <p:stCondLst>
                                    <p:cond delay="0"/>
                                  </p:stCondLst>
                                  <p:childTnLst>
                                    <p:set>
                                      <p:cBhvr>
                                        <p:cTn id="44" dur="1" fill="hold">
                                          <p:stCondLst>
                                            <p:cond delay="0"/>
                                          </p:stCondLst>
                                        </p:cTn>
                                        <p:tgtEl>
                                          <p:spTgt spid="29702"/>
                                        </p:tgtEl>
                                        <p:attrNameLst>
                                          <p:attrName>style.visibility</p:attrName>
                                        </p:attrNameLst>
                                      </p:cBhvr>
                                      <p:to>
                                        <p:strVal val="visible"/>
                                      </p:to>
                                    </p:set>
                                    <p:anim calcmode="lin" valueType="num">
                                      <p:cBhvr additive="base">
                                        <p:cTn id="45" dur="500" fill="hold"/>
                                        <p:tgtEl>
                                          <p:spTgt spid="29702"/>
                                        </p:tgtEl>
                                        <p:attrNameLst>
                                          <p:attrName>ppt_x</p:attrName>
                                        </p:attrNameLst>
                                      </p:cBhvr>
                                      <p:tavLst>
                                        <p:tav tm="0">
                                          <p:val>
                                            <p:strVal val="0-#ppt_w/2"/>
                                          </p:val>
                                        </p:tav>
                                        <p:tav tm="100000">
                                          <p:val>
                                            <p:strVal val="#ppt_x"/>
                                          </p:val>
                                        </p:tav>
                                      </p:tavLst>
                                    </p:anim>
                                    <p:anim calcmode="lin" valueType="num">
                                      <p:cBhvr additive="base">
                                        <p:cTn id="46" dur="500" fill="hold"/>
                                        <p:tgtEl>
                                          <p:spTgt spid="29702"/>
                                        </p:tgtEl>
                                        <p:attrNameLst>
                                          <p:attrName>ppt_y</p:attrName>
                                        </p:attrNameLst>
                                      </p:cBhvr>
                                      <p:tavLst>
                                        <p:tav tm="0">
                                          <p:val>
                                            <p:strVal val="0-#ppt_h/2"/>
                                          </p:val>
                                        </p:tav>
                                        <p:tav tm="100000">
                                          <p:val>
                                            <p:strVal val="#ppt_y"/>
                                          </p:val>
                                        </p:tav>
                                      </p:tavLst>
                                    </p:anim>
                                  </p:childTnLst>
                                </p:cTn>
                              </p:par>
                            </p:childTnLst>
                          </p:cTn>
                        </p:par>
                        <p:par>
                          <p:cTn id="47" fill="hold">
                            <p:stCondLst>
                              <p:cond delay="4039"/>
                            </p:stCondLst>
                            <p:childTnLst>
                              <p:par>
                                <p:cTn id="48" presetID="31" presetClass="entr" presetSubtype="0" fill="hold" grpId="0" nodeType="afterEffect">
                                  <p:stCondLst>
                                    <p:cond delay="0"/>
                                  </p:stCondLst>
                                  <p:childTnLst>
                                    <p:set>
                                      <p:cBhvr>
                                        <p:cTn id="49" dur="1" fill="hold">
                                          <p:stCondLst>
                                            <p:cond delay="0"/>
                                          </p:stCondLst>
                                        </p:cTn>
                                        <p:tgtEl>
                                          <p:spTgt spid="29703"/>
                                        </p:tgtEl>
                                        <p:attrNameLst>
                                          <p:attrName>style.visibility</p:attrName>
                                        </p:attrNameLst>
                                      </p:cBhvr>
                                      <p:to>
                                        <p:strVal val="visible"/>
                                      </p:to>
                                    </p:set>
                                    <p:anim calcmode="lin" valueType="num">
                                      <p:cBhvr>
                                        <p:cTn id="50" dur="300" fill="hold"/>
                                        <p:tgtEl>
                                          <p:spTgt spid="29703"/>
                                        </p:tgtEl>
                                        <p:attrNameLst>
                                          <p:attrName>ppt_w</p:attrName>
                                        </p:attrNameLst>
                                      </p:cBhvr>
                                      <p:tavLst>
                                        <p:tav tm="0">
                                          <p:val>
                                            <p:fltVal val="0"/>
                                          </p:val>
                                        </p:tav>
                                        <p:tav tm="100000">
                                          <p:val>
                                            <p:strVal val="#ppt_w"/>
                                          </p:val>
                                        </p:tav>
                                      </p:tavLst>
                                    </p:anim>
                                    <p:anim calcmode="lin" valueType="num">
                                      <p:cBhvr>
                                        <p:cTn id="51" dur="300" fill="hold"/>
                                        <p:tgtEl>
                                          <p:spTgt spid="29703"/>
                                        </p:tgtEl>
                                        <p:attrNameLst>
                                          <p:attrName>ppt_h</p:attrName>
                                        </p:attrNameLst>
                                      </p:cBhvr>
                                      <p:tavLst>
                                        <p:tav tm="0">
                                          <p:val>
                                            <p:fltVal val="0"/>
                                          </p:val>
                                        </p:tav>
                                        <p:tav tm="100000">
                                          <p:val>
                                            <p:strVal val="#ppt_h"/>
                                          </p:val>
                                        </p:tav>
                                      </p:tavLst>
                                    </p:anim>
                                    <p:anim calcmode="lin" valueType="num">
                                      <p:cBhvr>
                                        <p:cTn id="52" dur="300" fill="hold"/>
                                        <p:tgtEl>
                                          <p:spTgt spid="29703"/>
                                        </p:tgtEl>
                                        <p:attrNameLst>
                                          <p:attrName>style.rotation</p:attrName>
                                        </p:attrNameLst>
                                      </p:cBhvr>
                                      <p:tavLst>
                                        <p:tav tm="0">
                                          <p:val>
                                            <p:fltVal val="90"/>
                                          </p:val>
                                        </p:tav>
                                        <p:tav tm="100000">
                                          <p:val>
                                            <p:fltVal val="0"/>
                                          </p:val>
                                        </p:tav>
                                      </p:tavLst>
                                    </p:anim>
                                    <p:animEffect transition="in" filter="fade">
                                      <p:cBhvr>
                                        <p:cTn id="53" dur="300"/>
                                        <p:tgtEl>
                                          <p:spTgt spid="29703"/>
                                        </p:tgtEl>
                                      </p:cBhvr>
                                    </p:animEffect>
                                  </p:childTnLst>
                                </p:cTn>
                              </p:par>
                            </p:childTnLst>
                          </p:cTn>
                        </p:par>
                        <p:par>
                          <p:cTn id="54" fill="hold">
                            <p:stCondLst>
                              <p:cond delay="4539"/>
                            </p:stCondLst>
                            <p:childTnLst>
                              <p:par>
                                <p:cTn id="55" presetID="22" presetClass="entr" presetSubtype="8" fill="hold" grpId="0" nodeType="afterEffect">
                                  <p:stCondLst>
                                    <p:cond delay="0"/>
                                  </p:stCondLst>
                                  <p:childTnLst>
                                    <p:set>
                                      <p:cBhvr>
                                        <p:cTn id="56" dur="1" fill="hold">
                                          <p:stCondLst>
                                            <p:cond delay="0"/>
                                          </p:stCondLst>
                                        </p:cTn>
                                        <p:tgtEl>
                                          <p:spTgt spid="29710"/>
                                        </p:tgtEl>
                                        <p:attrNameLst>
                                          <p:attrName>style.visibility</p:attrName>
                                        </p:attrNameLst>
                                      </p:cBhvr>
                                      <p:to>
                                        <p:strVal val="visible"/>
                                      </p:to>
                                    </p:set>
                                    <p:animEffect transition="in" filter="wipe(left)">
                                      <p:cBhvr>
                                        <p:cTn id="57" dur="500"/>
                                        <p:tgtEl>
                                          <p:spTgt spid="29710"/>
                                        </p:tgtEl>
                                      </p:cBhvr>
                                    </p:animEffect>
                                  </p:childTnLst>
                                </p:cTn>
                              </p:par>
                            </p:childTnLst>
                          </p:cTn>
                        </p:par>
                        <p:par>
                          <p:cTn id="58" fill="hold">
                            <p:stCondLst>
                              <p:cond delay="5039"/>
                            </p:stCondLst>
                            <p:childTnLst>
                              <p:par>
                                <p:cTn id="59" presetID="22" presetClass="entr" presetSubtype="1" fill="hold" grpId="0" nodeType="afterEffect">
                                  <p:stCondLst>
                                    <p:cond delay="0"/>
                                  </p:stCondLst>
                                  <p:childTnLst>
                                    <p:set>
                                      <p:cBhvr>
                                        <p:cTn id="60" dur="1" fill="hold">
                                          <p:stCondLst>
                                            <p:cond delay="0"/>
                                          </p:stCondLst>
                                        </p:cTn>
                                        <p:tgtEl>
                                          <p:spTgt spid="29711"/>
                                        </p:tgtEl>
                                        <p:attrNameLst>
                                          <p:attrName>style.visibility</p:attrName>
                                        </p:attrNameLst>
                                      </p:cBhvr>
                                      <p:to>
                                        <p:strVal val="visible"/>
                                      </p:to>
                                    </p:set>
                                    <p:animEffect transition="in" filter="wipe(up)">
                                      <p:cBhvr>
                                        <p:cTn id="61" dur="500"/>
                                        <p:tgtEl>
                                          <p:spTgt spid="29711"/>
                                        </p:tgtEl>
                                      </p:cBhvr>
                                    </p:animEffect>
                                  </p:childTnLst>
                                </p:cTn>
                              </p:par>
                            </p:childTnLst>
                          </p:cTn>
                        </p:par>
                        <p:par>
                          <p:cTn id="62" fill="hold">
                            <p:stCondLst>
                              <p:cond delay="5539"/>
                            </p:stCondLst>
                            <p:childTnLst>
                              <p:par>
                                <p:cTn id="63" presetID="14" presetClass="entr" presetSubtype="10" fill="hold" grpId="0" nodeType="afterEffect">
                                  <p:stCondLst>
                                    <p:cond delay="0"/>
                                  </p:stCondLst>
                                  <p:childTnLst>
                                    <p:set>
                                      <p:cBhvr>
                                        <p:cTn id="64" dur="1" fill="hold">
                                          <p:stCondLst>
                                            <p:cond delay="0"/>
                                          </p:stCondLst>
                                        </p:cTn>
                                        <p:tgtEl>
                                          <p:spTgt spid="29714"/>
                                        </p:tgtEl>
                                        <p:attrNameLst>
                                          <p:attrName>style.visibility</p:attrName>
                                        </p:attrNameLst>
                                      </p:cBhvr>
                                      <p:to>
                                        <p:strVal val="visible"/>
                                      </p:to>
                                    </p:set>
                                    <p:animEffect transition="in" filter="randombar(horizontal)">
                                      <p:cBhvr>
                                        <p:cTn id="65" dur="500"/>
                                        <p:tgtEl>
                                          <p:spTgt spid="29714"/>
                                        </p:tgtEl>
                                      </p:cBhvr>
                                    </p:animEffect>
                                  </p:childTnLst>
                                </p:cTn>
                              </p:par>
                            </p:childTnLst>
                          </p:cTn>
                        </p:par>
                        <p:par>
                          <p:cTn id="66" fill="hold">
                            <p:stCondLst>
                              <p:cond delay="6039"/>
                            </p:stCondLst>
                            <p:childTnLst>
                              <p:par>
                                <p:cTn id="67" presetID="2" presetClass="entr" presetSubtype="2" fill="hold" nodeType="afterEffect">
                                  <p:stCondLst>
                                    <p:cond delay="0"/>
                                  </p:stCondLst>
                                  <p:childTnLst>
                                    <p:set>
                                      <p:cBhvr>
                                        <p:cTn id="68" dur="1" fill="hold">
                                          <p:stCondLst>
                                            <p:cond delay="0"/>
                                          </p:stCondLst>
                                        </p:cTn>
                                        <p:tgtEl>
                                          <p:spTgt spid="29704"/>
                                        </p:tgtEl>
                                        <p:attrNameLst>
                                          <p:attrName>style.visibility</p:attrName>
                                        </p:attrNameLst>
                                      </p:cBhvr>
                                      <p:to>
                                        <p:strVal val="visible"/>
                                      </p:to>
                                    </p:set>
                                    <p:anim calcmode="lin" valueType="num">
                                      <p:cBhvr additive="base">
                                        <p:cTn id="69" dur="500" fill="hold"/>
                                        <p:tgtEl>
                                          <p:spTgt spid="29704"/>
                                        </p:tgtEl>
                                        <p:attrNameLst>
                                          <p:attrName>ppt_x</p:attrName>
                                        </p:attrNameLst>
                                      </p:cBhvr>
                                      <p:tavLst>
                                        <p:tav tm="0">
                                          <p:val>
                                            <p:strVal val="1+#ppt_w/2"/>
                                          </p:val>
                                        </p:tav>
                                        <p:tav tm="100000">
                                          <p:val>
                                            <p:strVal val="#ppt_x"/>
                                          </p:val>
                                        </p:tav>
                                      </p:tavLst>
                                    </p:anim>
                                    <p:anim calcmode="lin" valueType="num">
                                      <p:cBhvr additive="base">
                                        <p:cTn id="70" dur="500" fill="hold"/>
                                        <p:tgtEl>
                                          <p:spTgt spid="29704"/>
                                        </p:tgtEl>
                                        <p:attrNameLst>
                                          <p:attrName>ppt_y</p:attrName>
                                        </p:attrNameLst>
                                      </p:cBhvr>
                                      <p:tavLst>
                                        <p:tav tm="0">
                                          <p:val>
                                            <p:strVal val="#ppt_y"/>
                                          </p:val>
                                        </p:tav>
                                        <p:tav tm="100000">
                                          <p:val>
                                            <p:strVal val="#ppt_y"/>
                                          </p:val>
                                        </p:tav>
                                      </p:tavLst>
                                    </p:anim>
                                  </p:childTnLst>
                                </p:cTn>
                              </p:par>
                            </p:childTnLst>
                          </p:cTn>
                        </p:par>
                        <p:par>
                          <p:cTn id="71" fill="hold">
                            <p:stCondLst>
                              <p:cond delay="6539"/>
                            </p:stCondLst>
                            <p:childTnLst>
                              <p:par>
                                <p:cTn id="72" presetID="31" presetClass="entr" presetSubtype="0" fill="hold" grpId="0" nodeType="afterEffect">
                                  <p:stCondLst>
                                    <p:cond delay="0"/>
                                  </p:stCondLst>
                                  <p:childTnLst>
                                    <p:set>
                                      <p:cBhvr>
                                        <p:cTn id="73" dur="1" fill="hold">
                                          <p:stCondLst>
                                            <p:cond delay="0"/>
                                          </p:stCondLst>
                                        </p:cTn>
                                        <p:tgtEl>
                                          <p:spTgt spid="29705"/>
                                        </p:tgtEl>
                                        <p:attrNameLst>
                                          <p:attrName>style.visibility</p:attrName>
                                        </p:attrNameLst>
                                      </p:cBhvr>
                                      <p:to>
                                        <p:strVal val="visible"/>
                                      </p:to>
                                    </p:set>
                                    <p:anim calcmode="lin" valueType="num">
                                      <p:cBhvr>
                                        <p:cTn id="74" dur="300" fill="hold"/>
                                        <p:tgtEl>
                                          <p:spTgt spid="29705"/>
                                        </p:tgtEl>
                                        <p:attrNameLst>
                                          <p:attrName>ppt_w</p:attrName>
                                        </p:attrNameLst>
                                      </p:cBhvr>
                                      <p:tavLst>
                                        <p:tav tm="0">
                                          <p:val>
                                            <p:fltVal val="0"/>
                                          </p:val>
                                        </p:tav>
                                        <p:tav tm="100000">
                                          <p:val>
                                            <p:strVal val="#ppt_w"/>
                                          </p:val>
                                        </p:tav>
                                      </p:tavLst>
                                    </p:anim>
                                    <p:anim calcmode="lin" valueType="num">
                                      <p:cBhvr>
                                        <p:cTn id="75" dur="300" fill="hold"/>
                                        <p:tgtEl>
                                          <p:spTgt spid="29705"/>
                                        </p:tgtEl>
                                        <p:attrNameLst>
                                          <p:attrName>ppt_h</p:attrName>
                                        </p:attrNameLst>
                                      </p:cBhvr>
                                      <p:tavLst>
                                        <p:tav tm="0">
                                          <p:val>
                                            <p:fltVal val="0"/>
                                          </p:val>
                                        </p:tav>
                                        <p:tav tm="100000">
                                          <p:val>
                                            <p:strVal val="#ppt_h"/>
                                          </p:val>
                                        </p:tav>
                                      </p:tavLst>
                                    </p:anim>
                                    <p:anim calcmode="lin" valueType="num">
                                      <p:cBhvr>
                                        <p:cTn id="76" dur="300" fill="hold"/>
                                        <p:tgtEl>
                                          <p:spTgt spid="29705"/>
                                        </p:tgtEl>
                                        <p:attrNameLst>
                                          <p:attrName>style.rotation</p:attrName>
                                        </p:attrNameLst>
                                      </p:cBhvr>
                                      <p:tavLst>
                                        <p:tav tm="0">
                                          <p:val>
                                            <p:fltVal val="90"/>
                                          </p:val>
                                        </p:tav>
                                        <p:tav tm="100000">
                                          <p:val>
                                            <p:fltVal val="0"/>
                                          </p:val>
                                        </p:tav>
                                      </p:tavLst>
                                    </p:anim>
                                    <p:animEffect transition="in" filter="fade">
                                      <p:cBhvr>
                                        <p:cTn id="77" dur="300"/>
                                        <p:tgtEl>
                                          <p:spTgt spid="29705"/>
                                        </p:tgtEl>
                                      </p:cBhvr>
                                    </p:animEffect>
                                  </p:childTnLst>
                                </p:cTn>
                              </p:par>
                            </p:childTnLst>
                          </p:cTn>
                        </p:par>
                        <p:par>
                          <p:cTn id="78" fill="hold">
                            <p:stCondLst>
                              <p:cond delay="7039"/>
                            </p:stCondLst>
                            <p:childTnLst>
                              <p:par>
                                <p:cTn id="79" presetID="22" presetClass="entr" presetSubtype="8" fill="hold" grpId="0" nodeType="afterEffect">
                                  <p:stCondLst>
                                    <p:cond delay="0"/>
                                  </p:stCondLst>
                                  <p:childTnLst>
                                    <p:set>
                                      <p:cBhvr>
                                        <p:cTn id="80" dur="1" fill="hold">
                                          <p:stCondLst>
                                            <p:cond delay="0"/>
                                          </p:stCondLst>
                                        </p:cTn>
                                        <p:tgtEl>
                                          <p:spTgt spid="29706"/>
                                        </p:tgtEl>
                                        <p:attrNameLst>
                                          <p:attrName>style.visibility</p:attrName>
                                        </p:attrNameLst>
                                      </p:cBhvr>
                                      <p:to>
                                        <p:strVal val="visible"/>
                                      </p:to>
                                    </p:set>
                                    <p:animEffect transition="in" filter="wipe(left)">
                                      <p:cBhvr>
                                        <p:cTn id="81" dur="500"/>
                                        <p:tgtEl>
                                          <p:spTgt spid="29706"/>
                                        </p:tgtEl>
                                      </p:cBhvr>
                                    </p:animEffect>
                                  </p:childTnLst>
                                </p:cTn>
                              </p:par>
                            </p:childTnLst>
                          </p:cTn>
                        </p:par>
                        <p:par>
                          <p:cTn id="82" fill="hold">
                            <p:stCondLst>
                              <p:cond delay="7539"/>
                            </p:stCondLst>
                            <p:childTnLst>
                              <p:par>
                                <p:cTn id="83" presetID="22" presetClass="entr" presetSubtype="1" fill="hold" grpId="0" nodeType="afterEffect">
                                  <p:stCondLst>
                                    <p:cond delay="0"/>
                                  </p:stCondLst>
                                  <p:childTnLst>
                                    <p:set>
                                      <p:cBhvr>
                                        <p:cTn id="84" dur="1" fill="hold">
                                          <p:stCondLst>
                                            <p:cond delay="0"/>
                                          </p:stCondLst>
                                        </p:cTn>
                                        <p:tgtEl>
                                          <p:spTgt spid="29707"/>
                                        </p:tgtEl>
                                        <p:attrNameLst>
                                          <p:attrName>style.visibility</p:attrName>
                                        </p:attrNameLst>
                                      </p:cBhvr>
                                      <p:to>
                                        <p:strVal val="visible"/>
                                      </p:to>
                                    </p:set>
                                    <p:animEffect transition="in" filter="wipe(up)">
                                      <p:cBhvr>
                                        <p:cTn id="85" dur="500"/>
                                        <p:tgtEl>
                                          <p:spTgt spid="29707"/>
                                        </p:tgtEl>
                                      </p:cBhvr>
                                    </p:animEffect>
                                  </p:childTnLst>
                                </p:cTn>
                              </p:par>
                            </p:childTnLst>
                          </p:cTn>
                        </p:par>
                        <p:par>
                          <p:cTn id="86" fill="hold">
                            <p:stCondLst>
                              <p:cond delay="8039"/>
                            </p:stCondLst>
                            <p:childTnLst>
                              <p:par>
                                <p:cTn id="87" presetID="14" presetClass="entr" presetSubtype="10" fill="hold" grpId="0" nodeType="afterEffect">
                                  <p:stCondLst>
                                    <p:cond delay="0"/>
                                  </p:stCondLst>
                                  <p:childTnLst>
                                    <p:set>
                                      <p:cBhvr>
                                        <p:cTn id="88" dur="1" fill="hold">
                                          <p:stCondLst>
                                            <p:cond delay="0"/>
                                          </p:stCondLst>
                                        </p:cTn>
                                        <p:tgtEl>
                                          <p:spTgt spid="29713"/>
                                        </p:tgtEl>
                                        <p:attrNameLst>
                                          <p:attrName>style.visibility</p:attrName>
                                        </p:attrNameLst>
                                      </p:cBhvr>
                                      <p:to>
                                        <p:strVal val="visible"/>
                                      </p:to>
                                    </p:set>
                                    <p:animEffect transition="in" filter="randombar(horizontal)">
                                      <p:cBhvr>
                                        <p:cTn id="89" dur="500"/>
                                        <p:tgtEl>
                                          <p:spTgt spid="297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autoUpdateAnimBg="0"/>
      <p:bldP spid="29701" grpId="0" autoUpdateAnimBg="0"/>
      <p:bldP spid="29703" grpId="0" autoUpdateAnimBg="0"/>
      <p:bldP spid="29705" grpId="0" autoUpdateAnimBg="0"/>
      <p:bldP spid="29706" grpId="0" autoUpdateAnimBg="0"/>
      <p:bldP spid="29707" grpId="0" autoUpdateAnimBg="0"/>
      <p:bldP spid="29708" grpId="0" autoUpdateAnimBg="0"/>
      <p:bldP spid="29709" grpId="0" autoUpdateAnimBg="0"/>
      <p:bldP spid="29710" grpId="0" autoUpdateAnimBg="0"/>
      <p:bldP spid="29711" grpId="0" autoUpdateAnimBg="0"/>
      <p:bldP spid="29712" grpId="0" animBg="1" autoUpdateAnimBg="0"/>
      <p:bldP spid="29713" grpId="0" animBg="1" autoUpdateAnimBg="0"/>
      <p:bldP spid="29714" grpId="0" animBg="1"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0722" name="图片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355850"/>
            <a:ext cx="9144000" cy="450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723" name="组合 9"/>
          <p:cNvGrpSpPr/>
          <p:nvPr/>
        </p:nvGrpSpPr>
        <p:grpSpPr bwMode="auto">
          <a:xfrm>
            <a:off x="3422650" y="2108200"/>
            <a:ext cx="2301875" cy="2308225"/>
            <a:chOff x="0" y="0"/>
            <a:chExt cx="2301875" cy="2308226"/>
          </a:xfrm>
        </p:grpSpPr>
        <p:sp>
          <p:nvSpPr>
            <p:cNvPr id="29704" name="Oval 5"/>
            <p:cNvSpPr>
              <a:spLocks noChangeArrowheads="1"/>
            </p:cNvSpPr>
            <p:nvPr/>
          </p:nvSpPr>
          <p:spPr bwMode="auto">
            <a:xfrm>
              <a:off x="0" y="0"/>
              <a:ext cx="2301875" cy="2308226"/>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rgbClr val="005BAC"/>
                </a:solidFill>
                <a:ea typeface="宋体" panose="02010600030101010101" pitchFamily="2" charset="-122"/>
              </a:endParaRPr>
            </a:p>
          </p:txBody>
        </p:sp>
        <p:sp>
          <p:nvSpPr>
            <p:cNvPr id="29705" name="Freeform 6"/>
            <p:cNvSpPr>
              <a:spLocks noEditPoints="1"/>
            </p:cNvSpPr>
            <p:nvPr/>
          </p:nvSpPr>
          <p:spPr bwMode="auto">
            <a:xfrm>
              <a:off x="123825" y="123825"/>
              <a:ext cx="2054225" cy="2058988"/>
            </a:xfrm>
            <a:custGeom>
              <a:avLst/>
              <a:gdLst>
                <a:gd name="T0" fmla="*/ 638209680 w 3306"/>
                <a:gd name="T1" fmla="*/ 0 h 3306"/>
                <a:gd name="T2" fmla="*/ 1276418739 w 3306"/>
                <a:gd name="T3" fmla="*/ 641172351 h 3306"/>
                <a:gd name="T4" fmla="*/ 638209680 w 3306"/>
                <a:gd name="T5" fmla="*/ 1282344702 h 3306"/>
                <a:gd name="T6" fmla="*/ 0 w 3306"/>
                <a:gd name="T7" fmla="*/ 641172351 h 3306"/>
                <a:gd name="T8" fmla="*/ 638209680 w 3306"/>
                <a:gd name="T9" fmla="*/ 0 h 3306"/>
                <a:gd name="T10" fmla="*/ 638209680 w 3306"/>
                <a:gd name="T11" fmla="*/ 43443028 h 3306"/>
                <a:gd name="T12" fmla="*/ 1232790380 w 3306"/>
                <a:gd name="T13" fmla="*/ 641172351 h 3306"/>
                <a:gd name="T14" fmla="*/ 638209680 w 3306"/>
                <a:gd name="T15" fmla="*/ 1238513668 h 3306"/>
                <a:gd name="T16" fmla="*/ 43242493 w 3306"/>
                <a:gd name="T17" fmla="*/ 641172351 h 3306"/>
                <a:gd name="T18" fmla="*/ 638209680 w 3306"/>
                <a:gd name="T19" fmla="*/ 43443028 h 330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306" h="3306">
                  <a:moveTo>
                    <a:pt x="1653" y="0"/>
                  </a:moveTo>
                  <a:cubicBezTo>
                    <a:pt x="2565" y="0"/>
                    <a:pt x="3306" y="740"/>
                    <a:pt x="3306" y="1653"/>
                  </a:cubicBezTo>
                  <a:cubicBezTo>
                    <a:pt x="3306" y="2565"/>
                    <a:pt x="2565" y="3306"/>
                    <a:pt x="1653" y="3306"/>
                  </a:cubicBezTo>
                  <a:cubicBezTo>
                    <a:pt x="740" y="3306"/>
                    <a:pt x="0" y="2565"/>
                    <a:pt x="0" y="1653"/>
                  </a:cubicBezTo>
                  <a:cubicBezTo>
                    <a:pt x="0" y="740"/>
                    <a:pt x="740" y="0"/>
                    <a:pt x="1653" y="0"/>
                  </a:cubicBezTo>
                  <a:close/>
                  <a:moveTo>
                    <a:pt x="1653" y="112"/>
                  </a:moveTo>
                  <a:cubicBezTo>
                    <a:pt x="2503" y="112"/>
                    <a:pt x="3193" y="802"/>
                    <a:pt x="3193" y="1653"/>
                  </a:cubicBezTo>
                  <a:cubicBezTo>
                    <a:pt x="3193" y="2503"/>
                    <a:pt x="2503" y="3193"/>
                    <a:pt x="1653" y="3193"/>
                  </a:cubicBezTo>
                  <a:cubicBezTo>
                    <a:pt x="802" y="3193"/>
                    <a:pt x="112" y="2503"/>
                    <a:pt x="112" y="1653"/>
                  </a:cubicBezTo>
                  <a:cubicBezTo>
                    <a:pt x="112" y="802"/>
                    <a:pt x="802" y="112"/>
                    <a:pt x="1653" y="11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30726" name="TextBox 13"/>
          <p:cNvSpPr txBox="1">
            <a:spLocks noChangeArrowheads="1"/>
          </p:cNvSpPr>
          <p:nvPr/>
        </p:nvSpPr>
        <p:spPr bwMode="auto">
          <a:xfrm>
            <a:off x="1443038" y="4627563"/>
            <a:ext cx="62595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4000" b="1">
                <a:solidFill>
                  <a:srgbClr val="FFFFFF"/>
                </a:solidFill>
                <a:latin typeface="微软雅黑" panose="020B0503020204020204" pitchFamily="34" charset="-122"/>
              </a:rPr>
              <a:t>请输入您第一部分标题</a:t>
            </a:r>
          </a:p>
        </p:txBody>
      </p:sp>
      <p:cxnSp>
        <p:nvCxnSpPr>
          <p:cNvPr id="30727" name="直接连接符 26"/>
          <p:cNvCxnSpPr>
            <a:cxnSpLocks noChangeShapeType="1"/>
          </p:cNvCxnSpPr>
          <p:nvPr/>
        </p:nvCxnSpPr>
        <p:spPr bwMode="auto">
          <a:xfrm>
            <a:off x="1981200" y="5335588"/>
            <a:ext cx="5183188" cy="0"/>
          </a:xfrm>
          <a:prstGeom prst="line">
            <a:avLst/>
          </a:prstGeom>
          <a:noFill/>
          <a:ln w="9525">
            <a:solidFill>
              <a:schemeClr val="accent2"/>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0728" name="TextBox 29"/>
          <p:cNvSpPr txBox="1">
            <a:spLocks noChangeArrowheads="1"/>
          </p:cNvSpPr>
          <p:nvPr/>
        </p:nvSpPr>
        <p:spPr bwMode="auto">
          <a:xfrm>
            <a:off x="1981200" y="5351463"/>
            <a:ext cx="5183188"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spcBef>
                <a:spcPct val="0"/>
              </a:spcBef>
              <a:buFontTx/>
              <a:buNone/>
            </a:pPr>
            <a:r>
              <a:rPr lang="zh-CN" altLang="en-US" sz="1800">
                <a:solidFill>
                  <a:srgbClr val="FFFFFF"/>
                </a:solidFill>
                <a:latin typeface="微软雅黑" panose="020B0503020204020204" pitchFamily="34" charset="-122"/>
              </a:rPr>
              <a:t>这里可以用一段简要的话作为本章的导语或中心思想，也可以列出本章的小节标题</a:t>
            </a:r>
          </a:p>
        </p:txBody>
      </p:sp>
      <p:sp>
        <p:nvSpPr>
          <p:cNvPr id="30729" name="Freeform 38"/>
          <p:cNvSpPr>
            <a:spLocks noEditPoints="1"/>
          </p:cNvSpPr>
          <p:nvPr/>
        </p:nvSpPr>
        <p:spPr bwMode="auto">
          <a:xfrm>
            <a:off x="3817938" y="2546350"/>
            <a:ext cx="1509712" cy="1431925"/>
          </a:xfrm>
          <a:custGeom>
            <a:avLst/>
            <a:gdLst>
              <a:gd name="T0" fmla="*/ 2147483646 w 436"/>
              <a:gd name="T1" fmla="*/ 2147483646 h 415"/>
              <a:gd name="T2" fmla="*/ 2147483646 w 436"/>
              <a:gd name="T3" fmla="*/ 2147483646 h 415"/>
              <a:gd name="T4" fmla="*/ 2147483646 w 436"/>
              <a:gd name="T5" fmla="*/ 2147483646 h 415"/>
              <a:gd name="T6" fmla="*/ 2147483646 w 436"/>
              <a:gd name="T7" fmla="*/ 2147483646 h 415"/>
              <a:gd name="T8" fmla="*/ 2147483646 w 436"/>
              <a:gd name="T9" fmla="*/ 2147483646 h 415"/>
              <a:gd name="T10" fmla="*/ 2147483646 w 436"/>
              <a:gd name="T11" fmla="*/ 2147483646 h 415"/>
              <a:gd name="T12" fmla="*/ 2147483646 w 436"/>
              <a:gd name="T13" fmla="*/ 2147483646 h 415"/>
              <a:gd name="T14" fmla="*/ 2147483646 w 436"/>
              <a:gd name="T15" fmla="*/ 2147483646 h 415"/>
              <a:gd name="T16" fmla="*/ 2147483646 w 436"/>
              <a:gd name="T17" fmla="*/ 2147483646 h 415"/>
              <a:gd name="T18" fmla="*/ 2147483646 w 436"/>
              <a:gd name="T19" fmla="*/ 2147483646 h 415"/>
              <a:gd name="T20" fmla="*/ 2147483646 w 436"/>
              <a:gd name="T21" fmla="*/ 1333405110 h 415"/>
              <a:gd name="T22" fmla="*/ 1390825643 w 436"/>
              <a:gd name="T23" fmla="*/ 2147483646 h 415"/>
              <a:gd name="T24" fmla="*/ 2134199521 w 436"/>
              <a:gd name="T25" fmla="*/ 2147483646 h 415"/>
              <a:gd name="T26" fmla="*/ 2147483646 w 436"/>
              <a:gd name="T27" fmla="*/ 2147483646 h 415"/>
              <a:gd name="T28" fmla="*/ 2147483646 w 436"/>
              <a:gd name="T29" fmla="*/ 2147483646 h 415"/>
              <a:gd name="T30" fmla="*/ 2147483646 w 436"/>
              <a:gd name="T31" fmla="*/ 1333405110 h 415"/>
              <a:gd name="T32" fmla="*/ 1031129833 w 436"/>
              <a:gd name="T33" fmla="*/ 2147483646 h 415"/>
              <a:gd name="T34" fmla="*/ 203828433 w 436"/>
              <a:gd name="T35" fmla="*/ 2147483646 h 415"/>
              <a:gd name="T36" fmla="*/ 203828433 w 436"/>
              <a:gd name="T37" fmla="*/ 2147483646 h 415"/>
              <a:gd name="T38" fmla="*/ 1031129833 w 436"/>
              <a:gd name="T39" fmla="*/ 2147483646 h 415"/>
              <a:gd name="T40" fmla="*/ 2147483646 w 436"/>
              <a:gd name="T41" fmla="*/ 2147483646 h 415"/>
              <a:gd name="T42" fmla="*/ 2147483646 w 436"/>
              <a:gd name="T43" fmla="*/ 2147483646 h 415"/>
              <a:gd name="T44" fmla="*/ 2147483646 w 436"/>
              <a:gd name="T45" fmla="*/ 2147483646 h 415"/>
              <a:gd name="T46" fmla="*/ 2147483646 w 436"/>
              <a:gd name="T47" fmla="*/ 2147483646 h 415"/>
              <a:gd name="T48" fmla="*/ 2147483646 w 436"/>
              <a:gd name="T49" fmla="*/ 1511988585 h 415"/>
              <a:gd name="T50" fmla="*/ 2147483646 w 436"/>
              <a:gd name="T51" fmla="*/ 809568990 h 415"/>
              <a:gd name="T52" fmla="*/ 2147483646 w 436"/>
              <a:gd name="T53" fmla="*/ 1273878435 h 415"/>
              <a:gd name="T54" fmla="*/ 2147483646 w 436"/>
              <a:gd name="T55" fmla="*/ 1511988585 h 415"/>
              <a:gd name="T56" fmla="*/ 2147483646 w 436"/>
              <a:gd name="T57" fmla="*/ 1023864330 h 415"/>
              <a:gd name="T58" fmla="*/ 2147483646 w 436"/>
              <a:gd name="T59" fmla="*/ 202391385 h 415"/>
              <a:gd name="T60" fmla="*/ 2147483646 w 436"/>
              <a:gd name="T61" fmla="*/ 202391385 h 415"/>
              <a:gd name="T62" fmla="*/ 2147483646 w 436"/>
              <a:gd name="T63" fmla="*/ 1023864330 h 415"/>
              <a:gd name="T64" fmla="*/ 1175009542 w 436"/>
              <a:gd name="T65" fmla="*/ 1440554505 h 415"/>
              <a:gd name="T66" fmla="*/ 1402816773 w 436"/>
              <a:gd name="T67" fmla="*/ 1214351760 h 415"/>
              <a:gd name="T68" fmla="*/ 707403951 w 436"/>
              <a:gd name="T69" fmla="*/ 750042315 h 415"/>
              <a:gd name="T70" fmla="*/ 1175009542 w 436"/>
              <a:gd name="T71" fmla="*/ 1440554505 h 415"/>
              <a:gd name="T72" fmla="*/ 1222970599 w 436"/>
              <a:gd name="T73" fmla="*/ 2147483646 h 415"/>
              <a:gd name="T74" fmla="*/ 755361546 w 436"/>
              <a:gd name="T75" fmla="*/ 2147483646 h 415"/>
              <a:gd name="T76" fmla="*/ 1462765497 w 436"/>
              <a:gd name="T77" fmla="*/ 2147483646 h 415"/>
              <a:gd name="T78" fmla="*/ 1222970599 w 436"/>
              <a:gd name="T79" fmla="*/ 2147483646 h 415"/>
              <a:gd name="T80" fmla="*/ 2147483646 w 436"/>
              <a:gd name="T81" fmla="*/ 2147483646 h 415"/>
              <a:gd name="T82" fmla="*/ 2147483646 w 436"/>
              <a:gd name="T83" fmla="*/ 2147483646 h 415"/>
              <a:gd name="T84" fmla="*/ 2147483646 w 436"/>
              <a:gd name="T85" fmla="*/ 2147483646 h 415"/>
              <a:gd name="T86" fmla="*/ 2147483646 w 436"/>
              <a:gd name="T87" fmla="*/ 2147483646 h 41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36" h="415">
                <a:moveTo>
                  <a:pt x="254" y="376"/>
                </a:moveTo>
                <a:lnTo>
                  <a:pt x="182" y="376"/>
                </a:lnTo>
                <a:cubicBezTo>
                  <a:pt x="176" y="376"/>
                  <a:pt x="172" y="381"/>
                  <a:pt x="172" y="386"/>
                </a:cubicBezTo>
                <a:cubicBezTo>
                  <a:pt x="172" y="391"/>
                  <a:pt x="176" y="395"/>
                  <a:pt x="182" y="395"/>
                </a:cubicBezTo>
                <a:lnTo>
                  <a:pt x="254" y="395"/>
                </a:lnTo>
                <a:cubicBezTo>
                  <a:pt x="260" y="395"/>
                  <a:pt x="264" y="391"/>
                  <a:pt x="264" y="386"/>
                </a:cubicBezTo>
                <a:cubicBezTo>
                  <a:pt x="264" y="381"/>
                  <a:pt x="260" y="376"/>
                  <a:pt x="254" y="376"/>
                </a:cubicBezTo>
                <a:close/>
                <a:moveTo>
                  <a:pt x="254" y="347"/>
                </a:moveTo>
                <a:lnTo>
                  <a:pt x="254" y="347"/>
                </a:lnTo>
                <a:lnTo>
                  <a:pt x="182" y="347"/>
                </a:lnTo>
                <a:cubicBezTo>
                  <a:pt x="176" y="347"/>
                  <a:pt x="172" y="351"/>
                  <a:pt x="172" y="357"/>
                </a:cubicBezTo>
                <a:cubicBezTo>
                  <a:pt x="172" y="362"/>
                  <a:pt x="176" y="366"/>
                  <a:pt x="182" y="366"/>
                </a:cubicBezTo>
                <a:lnTo>
                  <a:pt x="254" y="366"/>
                </a:lnTo>
                <a:cubicBezTo>
                  <a:pt x="260" y="366"/>
                  <a:pt x="264" y="362"/>
                  <a:pt x="264" y="357"/>
                </a:cubicBezTo>
                <a:cubicBezTo>
                  <a:pt x="264" y="351"/>
                  <a:pt x="260" y="347"/>
                  <a:pt x="254" y="347"/>
                </a:cubicBezTo>
                <a:close/>
                <a:moveTo>
                  <a:pt x="218" y="415"/>
                </a:moveTo>
                <a:lnTo>
                  <a:pt x="218" y="415"/>
                </a:lnTo>
                <a:lnTo>
                  <a:pt x="250" y="404"/>
                </a:lnTo>
                <a:lnTo>
                  <a:pt x="187" y="404"/>
                </a:lnTo>
                <a:lnTo>
                  <a:pt x="218" y="415"/>
                </a:lnTo>
                <a:close/>
                <a:moveTo>
                  <a:pt x="219" y="112"/>
                </a:moveTo>
                <a:lnTo>
                  <a:pt x="219" y="112"/>
                </a:lnTo>
                <a:lnTo>
                  <a:pt x="217" y="112"/>
                </a:lnTo>
                <a:cubicBezTo>
                  <a:pt x="164" y="112"/>
                  <a:pt x="116" y="155"/>
                  <a:pt x="116" y="208"/>
                </a:cubicBezTo>
                <a:cubicBezTo>
                  <a:pt x="116" y="261"/>
                  <a:pt x="161" y="291"/>
                  <a:pt x="165" y="308"/>
                </a:cubicBezTo>
                <a:cubicBezTo>
                  <a:pt x="170" y="324"/>
                  <a:pt x="165" y="332"/>
                  <a:pt x="178" y="336"/>
                </a:cubicBezTo>
                <a:cubicBezTo>
                  <a:pt x="190" y="340"/>
                  <a:pt x="217" y="339"/>
                  <a:pt x="217" y="339"/>
                </a:cubicBezTo>
                <a:lnTo>
                  <a:pt x="219" y="339"/>
                </a:lnTo>
                <a:cubicBezTo>
                  <a:pt x="219" y="339"/>
                  <a:pt x="246" y="340"/>
                  <a:pt x="259" y="336"/>
                </a:cubicBezTo>
                <a:cubicBezTo>
                  <a:pt x="271" y="332"/>
                  <a:pt x="266" y="324"/>
                  <a:pt x="271" y="308"/>
                </a:cubicBezTo>
                <a:cubicBezTo>
                  <a:pt x="275" y="291"/>
                  <a:pt x="320" y="261"/>
                  <a:pt x="320" y="208"/>
                </a:cubicBezTo>
                <a:cubicBezTo>
                  <a:pt x="320" y="155"/>
                  <a:pt x="272" y="112"/>
                  <a:pt x="219" y="112"/>
                </a:cubicBezTo>
                <a:close/>
                <a:moveTo>
                  <a:pt x="86" y="225"/>
                </a:moveTo>
                <a:lnTo>
                  <a:pt x="86" y="225"/>
                </a:lnTo>
                <a:cubicBezTo>
                  <a:pt x="86" y="217"/>
                  <a:pt x="78" y="211"/>
                  <a:pt x="69" y="211"/>
                </a:cubicBezTo>
                <a:lnTo>
                  <a:pt x="17" y="211"/>
                </a:lnTo>
                <a:cubicBezTo>
                  <a:pt x="7" y="211"/>
                  <a:pt x="0" y="217"/>
                  <a:pt x="0" y="225"/>
                </a:cubicBezTo>
                <a:cubicBezTo>
                  <a:pt x="0" y="232"/>
                  <a:pt x="7" y="239"/>
                  <a:pt x="17" y="239"/>
                </a:cubicBezTo>
                <a:lnTo>
                  <a:pt x="69" y="239"/>
                </a:lnTo>
                <a:cubicBezTo>
                  <a:pt x="78" y="239"/>
                  <a:pt x="86" y="232"/>
                  <a:pt x="86" y="225"/>
                </a:cubicBezTo>
                <a:close/>
                <a:moveTo>
                  <a:pt x="420" y="211"/>
                </a:moveTo>
                <a:lnTo>
                  <a:pt x="420" y="211"/>
                </a:lnTo>
                <a:lnTo>
                  <a:pt x="367" y="211"/>
                </a:lnTo>
                <a:cubicBezTo>
                  <a:pt x="358" y="211"/>
                  <a:pt x="350" y="217"/>
                  <a:pt x="350" y="225"/>
                </a:cubicBezTo>
                <a:cubicBezTo>
                  <a:pt x="350" y="232"/>
                  <a:pt x="358" y="239"/>
                  <a:pt x="367" y="239"/>
                </a:cubicBezTo>
                <a:lnTo>
                  <a:pt x="420" y="239"/>
                </a:lnTo>
                <a:cubicBezTo>
                  <a:pt x="429" y="239"/>
                  <a:pt x="436" y="232"/>
                  <a:pt x="436" y="225"/>
                </a:cubicBezTo>
                <a:cubicBezTo>
                  <a:pt x="436" y="217"/>
                  <a:pt x="429" y="211"/>
                  <a:pt x="420" y="211"/>
                </a:cubicBezTo>
                <a:close/>
                <a:moveTo>
                  <a:pt x="334" y="127"/>
                </a:moveTo>
                <a:lnTo>
                  <a:pt x="334" y="127"/>
                </a:lnTo>
                <a:lnTo>
                  <a:pt x="371" y="90"/>
                </a:lnTo>
                <a:cubicBezTo>
                  <a:pt x="377" y="83"/>
                  <a:pt x="378" y="74"/>
                  <a:pt x="373" y="68"/>
                </a:cubicBezTo>
                <a:cubicBezTo>
                  <a:pt x="368" y="63"/>
                  <a:pt x="358" y="64"/>
                  <a:pt x="352" y="70"/>
                </a:cubicBezTo>
                <a:lnTo>
                  <a:pt x="315" y="107"/>
                </a:lnTo>
                <a:cubicBezTo>
                  <a:pt x="308" y="114"/>
                  <a:pt x="307" y="123"/>
                  <a:pt x="312" y="129"/>
                </a:cubicBezTo>
                <a:cubicBezTo>
                  <a:pt x="318" y="134"/>
                  <a:pt x="327" y="133"/>
                  <a:pt x="334" y="127"/>
                </a:cubicBezTo>
                <a:close/>
                <a:moveTo>
                  <a:pt x="217" y="86"/>
                </a:moveTo>
                <a:lnTo>
                  <a:pt x="217" y="86"/>
                </a:lnTo>
                <a:cubicBezTo>
                  <a:pt x="224" y="86"/>
                  <a:pt x="231" y="79"/>
                  <a:pt x="231" y="69"/>
                </a:cubicBezTo>
                <a:lnTo>
                  <a:pt x="231" y="17"/>
                </a:lnTo>
                <a:cubicBezTo>
                  <a:pt x="231" y="8"/>
                  <a:pt x="224" y="0"/>
                  <a:pt x="217" y="0"/>
                </a:cubicBezTo>
                <a:cubicBezTo>
                  <a:pt x="209" y="0"/>
                  <a:pt x="203" y="8"/>
                  <a:pt x="203" y="17"/>
                </a:cubicBezTo>
                <a:lnTo>
                  <a:pt x="203" y="69"/>
                </a:lnTo>
                <a:cubicBezTo>
                  <a:pt x="203" y="79"/>
                  <a:pt x="209" y="86"/>
                  <a:pt x="217" y="86"/>
                </a:cubicBezTo>
                <a:close/>
                <a:moveTo>
                  <a:pt x="98" y="121"/>
                </a:moveTo>
                <a:lnTo>
                  <a:pt x="98" y="121"/>
                </a:lnTo>
                <a:cubicBezTo>
                  <a:pt x="104" y="128"/>
                  <a:pt x="114" y="129"/>
                  <a:pt x="119" y="123"/>
                </a:cubicBezTo>
                <a:cubicBezTo>
                  <a:pt x="124" y="118"/>
                  <a:pt x="124" y="108"/>
                  <a:pt x="117" y="102"/>
                </a:cubicBezTo>
                <a:lnTo>
                  <a:pt x="80" y="65"/>
                </a:lnTo>
                <a:cubicBezTo>
                  <a:pt x="74" y="58"/>
                  <a:pt x="64" y="57"/>
                  <a:pt x="59" y="63"/>
                </a:cubicBezTo>
                <a:cubicBezTo>
                  <a:pt x="53" y="68"/>
                  <a:pt x="54" y="78"/>
                  <a:pt x="61" y="84"/>
                </a:cubicBezTo>
                <a:lnTo>
                  <a:pt x="98" y="121"/>
                </a:lnTo>
                <a:close/>
                <a:moveTo>
                  <a:pt x="102" y="323"/>
                </a:moveTo>
                <a:lnTo>
                  <a:pt x="102" y="323"/>
                </a:lnTo>
                <a:lnTo>
                  <a:pt x="65" y="360"/>
                </a:lnTo>
                <a:cubicBezTo>
                  <a:pt x="59" y="366"/>
                  <a:pt x="58" y="376"/>
                  <a:pt x="63" y="381"/>
                </a:cubicBezTo>
                <a:cubicBezTo>
                  <a:pt x="68" y="387"/>
                  <a:pt x="78" y="386"/>
                  <a:pt x="84" y="379"/>
                </a:cubicBezTo>
                <a:lnTo>
                  <a:pt x="122" y="342"/>
                </a:lnTo>
                <a:cubicBezTo>
                  <a:pt x="128" y="336"/>
                  <a:pt x="129" y="326"/>
                  <a:pt x="124" y="321"/>
                </a:cubicBezTo>
                <a:cubicBezTo>
                  <a:pt x="118" y="316"/>
                  <a:pt x="109" y="316"/>
                  <a:pt x="102" y="323"/>
                </a:cubicBezTo>
                <a:close/>
                <a:moveTo>
                  <a:pt x="338" y="328"/>
                </a:moveTo>
                <a:lnTo>
                  <a:pt x="338" y="328"/>
                </a:lnTo>
                <a:cubicBezTo>
                  <a:pt x="332" y="322"/>
                  <a:pt x="322" y="321"/>
                  <a:pt x="317" y="326"/>
                </a:cubicBezTo>
                <a:cubicBezTo>
                  <a:pt x="312" y="331"/>
                  <a:pt x="313" y="341"/>
                  <a:pt x="319" y="348"/>
                </a:cubicBezTo>
                <a:lnTo>
                  <a:pt x="356" y="385"/>
                </a:lnTo>
                <a:cubicBezTo>
                  <a:pt x="363" y="391"/>
                  <a:pt x="372" y="392"/>
                  <a:pt x="378" y="387"/>
                </a:cubicBezTo>
                <a:cubicBezTo>
                  <a:pt x="383" y="382"/>
                  <a:pt x="382" y="372"/>
                  <a:pt x="375" y="365"/>
                </a:cubicBezTo>
                <a:lnTo>
                  <a:pt x="338" y="32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30722"/>
                                        </p:tgtEl>
                                        <p:attrNameLst>
                                          <p:attrName>style.visibility</p:attrName>
                                        </p:attrNameLst>
                                      </p:cBhvr>
                                      <p:to>
                                        <p:strVal val="visible"/>
                                      </p:to>
                                    </p:set>
                                    <p:animEffect transition="in" filter="barn(inVertical)">
                                      <p:cBhvr>
                                        <p:cTn id="7" dur="1000"/>
                                        <p:tgtEl>
                                          <p:spTgt spid="30722"/>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30723"/>
                                        </p:tgtEl>
                                        <p:attrNameLst>
                                          <p:attrName>style.visibility</p:attrName>
                                        </p:attrNameLst>
                                      </p:cBhvr>
                                      <p:to>
                                        <p:strVal val="visible"/>
                                      </p:to>
                                    </p:set>
                                    <p:animEffect transition="in" filter="wheel(1)">
                                      <p:cBhvr>
                                        <p:cTn id="11" dur="1000"/>
                                        <p:tgtEl>
                                          <p:spTgt spid="30723"/>
                                        </p:tgtEl>
                                      </p:cBhvr>
                                    </p:animEffect>
                                  </p:childTnLst>
                                </p:cTn>
                              </p:par>
                            </p:childTnLst>
                          </p:cTn>
                        </p:par>
                        <p:par>
                          <p:cTn id="12" fill="hold">
                            <p:stCondLst>
                              <p:cond delay="20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30726"/>
                                        </p:tgtEl>
                                        <p:attrNameLst>
                                          <p:attrName>style.visibility</p:attrName>
                                        </p:attrNameLst>
                                      </p:cBhvr>
                                      <p:to>
                                        <p:strVal val="visible"/>
                                      </p:to>
                                    </p:set>
                                    <p:anim calcmode="lin" valueType="num">
                                      <p:cBhvr>
                                        <p:cTn id="15" dur="500" fill="hold"/>
                                        <p:tgtEl>
                                          <p:spTgt spid="30726"/>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30726"/>
                                        </p:tgtEl>
                                        <p:attrNameLst>
                                          <p:attrName>ppt_y</p:attrName>
                                        </p:attrNameLst>
                                      </p:cBhvr>
                                      <p:tavLst>
                                        <p:tav tm="0">
                                          <p:val>
                                            <p:strVal val="#ppt_y"/>
                                          </p:val>
                                        </p:tav>
                                        <p:tav tm="100000">
                                          <p:val>
                                            <p:strVal val="#ppt_y"/>
                                          </p:val>
                                        </p:tav>
                                      </p:tavLst>
                                    </p:anim>
                                    <p:anim calcmode="lin" valueType="num">
                                      <p:cBhvr>
                                        <p:cTn id="17" dur="500" fill="hold"/>
                                        <p:tgtEl>
                                          <p:spTgt spid="30726"/>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30726"/>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30726"/>
                                        </p:tgtEl>
                                      </p:cBhvr>
                                    </p:animEffect>
                                  </p:childTnLst>
                                </p:cTn>
                              </p:par>
                            </p:childTnLst>
                          </p:cTn>
                        </p:par>
                        <p:par>
                          <p:cTn id="20" fill="hold">
                            <p:stCondLst>
                              <p:cond delay="2950"/>
                            </p:stCondLst>
                            <p:childTnLst>
                              <p:par>
                                <p:cTn id="21" presetID="16" presetClass="entr" presetSubtype="21" fill="hold" nodeType="afterEffect">
                                  <p:stCondLst>
                                    <p:cond delay="0"/>
                                  </p:stCondLst>
                                  <p:childTnLst>
                                    <p:set>
                                      <p:cBhvr>
                                        <p:cTn id="22" dur="1" fill="hold">
                                          <p:stCondLst>
                                            <p:cond delay="0"/>
                                          </p:stCondLst>
                                        </p:cTn>
                                        <p:tgtEl>
                                          <p:spTgt spid="30727"/>
                                        </p:tgtEl>
                                        <p:attrNameLst>
                                          <p:attrName>style.visibility</p:attrName>
                                        </p:attrNameLst>
                                      </p:cBhvr>
                                      <p:to>
                                        <p:strVal val="visible"/>
                                      </p:to>
                                    </p:set>
                                    <p:animEffect transition="in" filter="barn(inVertical)">
                                      <p:cBhvr>
                                        <p:cTn id="23" dur="500"/>
                                        <p:tgtEl>
                                          <p:spTgt spid="30727"/>
                                        </p:tgtEl>
                                      </p:cBhvr>
                                    </p:animEffect>
                                  </p:childTnLst>
                                </p:cTn>
                              </p:par>
                            </p:childTnLst>
                          </p:cTn>
                        </p:par>
                        <p:par>
                          <p:cTn id="24" fill="hold">
                            <p:stCondLst>
                              <p:cond delay="3450"/>
                            </p:stCondLst>
                            <p:childTnLst>
                              <p:par>
                                <p:cTn id="25" presetID="22" presetClass="entr" presetSubtype="1" fill="hold" grpId="0" nodeType="afterEffect">
                                  <p:stCondLst>
                                    <p:cond delay="0"/>
                                  </p:stCondLst>
                                  <p:childTnLst>
                                    <p:set>
                                      <p:cBhvr>
                                        <p:cTn id="26" dur="1" fill="hold">
                                          <p:stCondLst>
                                            <p:cond delay="0"/>
                                          </p:stCondLst>
                                        </p:cTn>
                                        <p:tgtEl>
                                          <p:spTgt spid="30728"/>
                                        </p:tgtEl>
                                        <p:attrNameLst>
                                          <p:attrName>style.visibility</p:attrName>
                                        </p:attrNameLst>
                                      </p:cBhvr>
                                      <p:to>
                                        <p:strVal val="visible"/>
                                      </p:to>
                                    </p:set>
                                    <p:animEffect transition="in" filter="wipe(up)">
                                      <p:cBhvr>
                                        <p:cTn id="27" dur="500"/>
                                        <p:tgtEl>
                                          <p:spTgt spid="30728"/>
                                        </p:tgtEl>
                                      </p:cBhvr>
                                    </p:animEffect>
                                  </p:childTnLst>
                                </p:cTn>
                              </p:par>
                            </p:childTnLst>
                          </p:cTn>
                        </p:par>
                        <p:par>
                          <p:cTn id="28" fill="hold">
                            <p:stCondLst>
                              <p:cond delay="3950"/>
                            </p:stCondLst>
                            <p:childTnLst>
                              <p:par>
                                <p:cTn id="29" presetID="31" presetClass="entr" presetSubtype="0" fill="hold" nodeType="afterEffect">
                                  <p:stCondLst>
                                    <p:cond delay="0"/>
                                  </p:stCondLst>
                                  <p:childTnLst>
                                    <p:set>
                                      <p:cBhvr>
                                        <p:cTn id="30" dur="1" fill="hold">
                                          <p:stCondLst>
                                            <p:cond delay="0"/>
                                          </p:stCondLst>
                                        </p:cTn>
                                        <p:tgtEl>
                                          <p:spTgt spid="30729"/>
                                        </p:tgtEl>
                                        <p:attrNameLst>
                                          <p:attrName>style.visibility</p:attrName>
                                        </p:attrNameLst>
                                      </p:cBhvr>
                                      <p:to>
                                        <p:strVal val="visible"/>
                                      </p:to>
                                    </p:set>
                                    <p:anim calcmode="lin" valueType="num">
                                      <p:cBhvr>
                                        <p:cTn id="31" dur="500" fill="hold"/>
                                        <p:tgtEl>
                                          <p:spTgt spid="30729"/>
                                        </p:tgtEl>
                                        <p:attrNameLst>
                                          <p:attrName>ppt_w</p:attrName>
                                        </p:attrNameLst>
                                      </p:cBhvr>
                                      <p:tavLst>
                                        <p:tav tm="0">
                                          <p:val>
                                            <p:fltVal val="0"/>
                                          </p:val>
                                        </p:tav>
                                        <p:tav tm="100000">
                                          <p:val>
                                            <p:strVal val="#ppt_w"/>
                                          </p:val>
                                        </p:tav>
                                      </p:tavLst>
                                    </p:anim>
                                    <p:anim calcmode="lin" valueType="num">
                                      <p:cBhvr>
                                        <p:cTn id="32" dur="500" fill="hold"/>
                                        <p:tgtEl>
                                          <p:spTgt spid="30729"/>
                                        </p:tgtEl>
                                        <p:attrNameLst>
                                          <p:attrName>ppt_h</p:attrName>
                                        </p:attrNameLst>
                                      </p:cBhvr>
                                      <p:tavLst>
                                        <p:tav tm="0">
                                          <p:val>
                                            <p:fltVal val="0"/>
                                          </p:val>
                                        </p:tav>
                                        <p:tav tm="100000">
                                          <p:val>
                                            <p:strVal val="#ppt_h"/>
                                          </p:val>
                                        </p:tav>
                                      </p:tavLst>
                                    </p:anim>
                                    <p:anim calcmode="lin" valueType="num">
                                      <p:cBhvr>
                                        <p:cTn id="33" dur="500" fill="hold"/>
                                        <p:tgtEl>
                                          <p:spTgt spid="30729"/>
                                        </p:tgtEl>
                                        <p:attrNameLst>
                                          <p:attrName>style.rotation</p:attrName>
                                        </p:attrNameLst>
                                      </p:cBhvr>
                                      <p:tavLst>
                                        <p:tav tm="0">
                                          <p:val>
                                            <p:fltVal val="90"/>
                                          </p:val>
                                        </p:tav>
                                        <p:tav tm="100000">
                                          <p:val>
                                            <p:fltVal val="0"/>
                                          </p:val>
                                        </p:tav>
                                      </p:tavLst>
                                    </p:anim>
                                    <p:animEffect transition="in" filter="fade">
                                      <p:cBhvr>
                                        <p:cTn id="34" dur="500"/>
                                        <p:tgtEl>
                                          <p:spTgt spid="307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6" grpId="0" autoUpdateAnimBg="0"/>
      <p:bldP spid="30728"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Box 31"/>
          <p:cNvSpPr txBox="1">
            <a:spLocks noChangeArrowheads="1"/>
          </p:cNvSpPr>
          <p:nvPr/>
        </p:nvSpPr>
        <p:spPr bwMode="auto">
          <a:xfrm>
            <a:off x="719138" y="133350"/>
            <a:ext cx="23399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400">
                <a:solidFill>
                  <a:schemeClr val="accent1"/>
                </a:solidFill>
                <a:latin typeface="微软雅黑" panose="020B0503020204020204" pitchFamily="34" charset="-122"/>
              </a:rPr>
              <a:t>请输入您的标题</a:t>
            </a:r>
          </a:p>
        </p:txBody>
      </p:sp>
      <p:sp>
        <p:nvSpPr>
          <p:cNvPr id="31747" name="Freeform 5"/>
          <p:cNvSpPr>
            <a:spLocks noEditPoints="1"/>
          </p:cNvSpPr>
          <p:nvPr/>
        </p:nvSpPr>
        <p:spPr bwMode="auto">
          <a:xfrm>
            <a:off x="231775" y="120650"/>
            <a:ext cx="474663" cy="473075"/>
          </a:xfrm>
          <a:custGeom>
            <a:avLst/>
            <a:gdLst>
              <a:gd name="T0" fmla="*/ 77053843 w 1462"/>
              <a:gd name="T1" fmla="*/ 0 h 1462"/>
              <a:gd name="T2" fmla="*/ 154107362 w 1462"/>
              <a:gd name="T3" fmla="*/ 76539134 h 1462"/>
              <a:gd name="T4" fmla="*/ 77053843 w 1462"/>
              <a:gd name="T5" fmla="*/ 153077945 h 1462"/>
              <a:gd name="T6" fmla="*/ 0 w 1462"/>
              <a:gd name="T7" fmla="*/ 76539134 h 1462"/>
              <a:gd name="T8" fmla="*/ 77053843 w 1462"/>
              <a:gd name="T9" fmla="*/ 0 h 1462"/>
              <a:gd name="T10" fmla="*/ 77791487 w 1462"/>
              <a:gd name="T11" fmla="*/ 32877095 h 1462"/>
              <a:gd name="T12" fmla="*/ 100349018 w 1462"/>
              <a:gd name="T13" fmla="*/ 45860447 h 1462"/>
              <a:gd name="T14" fmla="*/ 102773306 w 1462"/>
              <a:gd name="T15" fmla="*/ 41777182 h 1462"/>
              <a:gd name="T16" fmla="*/ 103089531 w 1462"/>
              <a:gd name="T17" fmla="*/ 39159414 h 1462"/>
              <a:gd name="T18" fmla="*/ 101508403 w 1462"/>
              <a:gd name="T19" fmla="*/ 37065523 h 1462"/>
              <a:gd name="T20" fmla="*/ 84853966 w 1462"/>
              <a:gd name="T21" fmla="*/ 27537366 h 1462"/>
              <a:gd name="T22" fmla="*/ 82218644 w 1462"/>
              <a:gd name="T23" fmla="*/ 27223169 h 1462"/>
              <a:gd name="T24" fmla="*/ 80110582 w 1462"/>
              <a:gd name="T25" fmla="*/ 28898346 h 1462"/>
              <a:gd name="T26" fmla="*/ 77791487 w 1462"/>
              <a:gd name="T27" fmla="*/ 32877095 h 1462"/>
              <a:gd name="T28" fmla="*/ 72837394 w 1462"/>
              <a:gd name="T29" fmla="*/ 41358145 h 1462"/>
              <a:gd name="T30" fmla="*/ 72837394 w 1462"/>
              <a:gd name="T31" fmla="*/ 41358145 h 1462"/>
              <a:gd name="T32" fmla="*/ 77791487 w 1462"/>
              <a:gd name="T33" fmla="*/ 44185270 h 1462"/>
              <a:gd name="T34" fmla="*/ 58607244 w 1462"/>
              <a:gd name="T35" fmla="*/ 77167204 h 1462"/>
              <a:gd name="T36" fmla="*/ 53758344 w 1462"/>
              <a:gd name="T37" fmla="*/ 74340080 h 1462"/>
              <a:gd name="T38" fmla="*/ 72837394 w 1462"/>
              <a:gd name="T39" fmla="*/ 41358145 h 1462"/>
              <a:gd name="T40" fmla="*/ 48593219 w 1462"/>
              <a:gd name="T41" fmla="*/ 82611774 h 1462"/>
              <a:gd name="T42" fmla="*/ 48593219 w 1462"/>
              <a:gd name="T43" fmla="*/ 82611774 h 1462"/>
              <a:gd name="T44" fmla="*/ 47223124 w 1462"/>
              <a:gd name="T45" fmla="*/ 100725822 h 1462"/>
              <a:gd name="T46" fmla="*/ 56498858 w 1462"/>
              <a:gd name="T47" fmla="*/ 105961034 h 1462"/>
              <a:gd name="T48" fmla="*/ 72204943 w 1462"/>
              <a:gd name="T49" fmla="*/ 95490609 h 1462"/>
              <a:gd name="T50" fmla="*/ 58501728 w 1462"/>
              <a:gd name="T51" fmla="*/ 91407021 h 1462"/>
              <a:gd name="T52" fmla="*/ 48593219 w 1462"/>
              <a:gd name="T53" fmla="*/ 82611774 h 1462"/>
              <a:gd name="T54" fmla="*/ 77370069 w 1462"/>
              <a:gd name="T55" fmla="*/ 102296159 h 1462"/>
              <a:gd name="T56" fmla="*/ 77370069 w 1462"/>
              <a:gd name="T57" fmla="*/ 102296159 h 1462"/>
              <a:gd name="T58" fmla="*/ 43955352 w 1462"/>
              <a:gd name="T59" fmla="*/ 124598312 h 1462"/>
              <a:gd name="T60" fmla="*/ 37314616 w 1462"/>
              <a:gd name="T61" fmla="*/ 120724404 h 1462"/>
              <a:gd name="T62" fmla="*/ 40055129 w 1462"/>
              <a:gd name="T63" fmla="*/ 80831756 h 1462"/>
              <a:gd name="T64" fmla="*/ 42374224 w 1462"/>
              <a:gd name="T65" fmla="*/ 76957848 h 1462"/>
              <a:gd name="T66" fmla="*/ 62401951 w 1462"/>
              <a:gd name="T67" fmla="*/ 42510092 h 1462"/>
              <a:gd name="T68" fmla="*/ 70412782 w 1462"/>
              <a:gd name="T69" fmla="*/ 28688989 h 1462"/>
              <a:gd name="T70" fmla="*/ 72731878 w 1462"/>
              <a:gd name="T71" fmla="*/ 24605401 h 1462"/>
              <a:gd name="T72" fmla="*/ 80110582 w 1462"/>
              <a:gd name="T73" fmla="*/ 19056315 h 1462"/>
              <a:gd name="T74" fmla="*/ 89175607 w 1462"/>
              <a:gd name="T75" fmla="*/ 20207939 h 1462"/>
              <a:gd name="T76" fmla="*/ 105724852 w 1462"/>
              <a:gd name="T77" fmla="*/ 29736097 h 1462"/>
              <a:gd name="T78" fmla="*/ 111311396 w 1462"/>
              <a:gd name="T79" fmla="*/ 36960683 h 1462"/>
              <a:gd name="T80" fmla="*/ 110152010 w 1462"/>
              <a:gd name="T81" fmla="*/ 46070127 h 1462"/>
              <a:gd name="T82" fmla="*/ 77370069 w 1462"/>
              <a:gd name="T83" fmla="*/ 102296159 h 1462"/>
              <a:gd name="T84" fmla="*/ 62190918 w 1462"/>
              <a:gd name="T85" fmla="*/ 120096010 h 1462"/>
              <a:gd name="T86" fmla="*/ 113630491 w 1462"/>
              <a:gd name="T87" fmla="*/ 120096010 h 1462"/>
              <a:gd name="T88" fmla="*/ 119111842 w 1462"/>
              <a:gd name="T89" fmla="*/ 125540579 h 1462"/>
              <a:gd name="T90" fmla="*/ 119111842 w 1462"/>
              <a:gd name="T91" fmla="*/ 125540579 h 1462"/>
              <a:gd name="T92" fmla="*/ 113630491 w 1462"/>
              <a:gd name="T93" fmla="*/ 130985148 h 1462"/>
              <a:gd name="T94" fmla="*/ 62190918 w 1462"/>
              <a:gd name="T95" fmla="*/ 130985148 h 1462"/>
              <a:gd name="T96" fmla="*/ 56709891 w 1462"/>
              <a:gd name="T97" fmla="*/ 125540579 h 1462"/>
              <a:gd name="T98" fmla="*/ 56709891 w 1462"/>
              <a:gd name="T99" fmla="*/ 125540579 h 1462"/>
              <a:gd name="T100" fmla="*/ 62190918 w 1462"/>
              <a:gd name="T101" fmla="*/ 120096010 h 146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462" h="1462">
                <a:moveTo>
                  <a:pt x="731" y="0"/>
                </a:moveTo>
                <a:cubicBezTo>
                  <a:pt x="1135" y="0"/>
                  <a:pt x="1462" y="327"/>
                  <a:pt x="1462" y="731"/>
                </a:cubicBezTo>
                <a:cubicBezTo>
                  <a:pt x="1462" y="1135"/>
                  <a:pt x="1135" y="1462"/>
                  <a:pt x="731" y="1462"/>
                </a:cubicBezTo>
                <a:cubicBezTo>
                  <a:pt x="327" y="1462"/>
                  <a:pt x="0" y="1135"/>
                  <a:pt x="0" y="731"/>
                </a:cubicBezTo>
                <a:cubicBezTo>
                  <a:pt x="0" y="327"/>
                  <a:pt x="327" y="0"/>
                  <a:pt x="731" y="0"/>
                </a:cubicBezTo>
                <a:close/>
                <a:moveTo>
                  <a:pt x="738" y="314"/>
                </a:moveTo>
                <a:lnTo>
                  <a:pt x="952" y="438"/>
                </a:lnTo>
                <a:lnTo>
                  <a:pt x="975" y="399"/>
                </a:lnTo>
                <a:cubicBezTo>
                  <a:pt x="979" y="392"/>
                  <a:pt x="980" y="383"/>
                  <a:pt x="978" y="374"/>
                </a:cubicBezTo>
                <a:cubicBezTo>
                  <a:pt x="976" y="366"/>
                  <a:pt x="971" y="359"/>
                  <a:pt x="963" y="354"/>
                </a:cubicBezTo>
                <a:lnTo>
                  <a:pt x="805" y="263"/>
                </a:lnTo>
                <a:cubicBezTo>
                  <a:pt x="798" y="259"/>
                  <a:pt x="789" y="258"/>
                  <a:pt x="780" y="260"/>
                </a:cubicBezTo>
                <a:cubicBezTo>
                  <a:pt x="772" y="262"/>
                  <a:pt x="765" y="268"/>
                  <a:pt x="760" y="276"/>
                </a:cubicBezTo>
                <a:lnTo>
                  <a:pt x="738" y="314"/>
                </a:lnTo>
                <a:close/>
                <a:moveTo>
                  <a:pt x="691" y="395"/>
                </a:moveTo>
                <a:lnTo>
                  <a:pt x="691" y="395"/>
                </a:lnTo>
                <a:lnTo>
                  <a:pt x="738" y="422"/>
                </a:lnTo>
                <a:lnTo>
                  <a:pt x="556" y="737"/>
                </a:lnTo>
                <a:lnTo>
                  <a:pt x="510" y="710"/>
                </a:lnTo>
                <a:lnTo>
                  <a:pt x="691" y="395"/>
                </a:lnTo>
                <a:close/>
                <a:moveTo>
                  <a:pt x="461" y="789"/>
                </a:moveTo>
                <a:lnTo>
                  <a:pt x="461" y="789"/>
                </a:lnTo>
                <a:lnTo>
                  <a:pt x="448" y="962"/>
                </a:lnTo>
                <a:lnTo>
                  <a:pt x="536" y="1012"/>
                </a:lnTo>
                <a:lnTo>
                  <a:pt x="685" y="912"/>
                </a:lnTo>
                <a:cubicBezTo>
                  <a:pt x="651" y="884"/>
                  <a:pt x="607" y="872"/>
                  <a:pt x="555" y="873"/>
                </a:cubicBezTo>
                <a:cubicBezTo>
                  <a:pt x="526" y="831"/>
                  <a:pt x="494" y="804"/>
                  <a:pt x="461" y="789"/>
                </a:cubicBezTo>
                <a:close/>
                <a:moveTo>
                  <a:pt x="734" y="977"/>
                </a:moveTo>
                <a:lnTo>
                  <a:pt x="734" y="977"/>
                </a:lnTo>
                <a:lnTo>
                  <a:pt x="417" y="1190"/>
                </a:lnTo>
                <a:lnTo>
                  <a:pt x="354" y="1153"/>
                </a:lnTo>
                <a:lnTo>
                  <a:pt x="380" y="772"/>
                </a:lnTo>
                <a:lnTo>
                  <a:pt x="402" y="735"/>
                </a:lnTo>
                <a:lnTo>
                  <a:pt x="592" y="406"/>
                </a:lnTo>
                <a:lnTo>
                  <a:pt x="668" y="274"/>
                </a:lnTo>
                <a:lnTo>
                  <a:pt x="690" y="235"/>
                </a:lnTo>
                <a:cubicBezTo>
                  <a:pt x="706" y="208"/>
                  <a:pt x="732" y="190"/>
                  <a:pt x="760" y="182"/>
                </a:cubicBezTo>
                <a:cubicBezTo>
                  <a:pt x="788" y="174"/>
                  <a:pt x="819" y="177"/>
                  <a:pt x="846" y="193"/>
                </a:cubicBezTo>
                <a:lnTo>
                  <a:pt x="1003" y="284"/>
                </a:lnTo>
                <a:cubicBezTo>
                  <a:pt x="1030" y="299"/>
                  <a:pt x="1049" y="325"/>
                  <a:pt x="1056" y="353"/>
                </a:cubicBezTo>
                <a:cubicBezTo>
                  <a:pt x="1064" y="381"/>
                  <a:pt x="1060" y="412"/>
                  <a:pt x="1045" y="440"/>
                </a:cubicBezTo>
                <a:cubicBezTo>
                  <a:pt x="941" y="619"/>
                  <a:pt x="838" y="798"/>
                  <a:pt x="734" y="977"/>
                </a:cubicBezTo>
                <a:close/>
                <a:moveTo>
                  <a:pt x="590" y="1147"/>
                </a:moveTo>
                <a:lnTo>
                  <a:pt x="1078" y="1147"/>
                </a:lnTo>
                <a:cubicBezTo>
                  <a:pt x="1107" y="1147"/>
                  <a:pt x="1130" y="1170"/>
                  <a:pt x="1130" y="1199"/>
                </a:cubicBezTo>
                <a:cubicBezTo>
                  <a:pt x="1130" y="1227"/>
                  <a:pt x="1107" y="1251"/>
                  <a:pt x="1078" y="1251"/>
                </a:cubicBezTo>
                <a:lnTo>
                  <a:pt x="590" y="1251"/>
                </a:lnTo>
                <a:cubicBezTo>
                  <a:pt x="562" y="1251"/>
                  <a:pt x="538" y="1227"/>
                  <a:pt x="538" y="1199"/>
                </a:cubicBezTo>
                <a:cubicBezTo>
                  <a:pt x="538" y="1170"/>
                  <a:pt x="562" y="1147"/>
                  <a:pt x="590" y="1147"/>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nvGrpSpPr>
          <p:cNvPr id="31748" name="组合 3"/>
          <p:cNvGrpSpPr/>
          <p:nvPr/>
        </p:nvGrpSpPr>
        <p:grpSpPr bwMode="auto">
          <a:xfrm>
            <a:off x="3016250" y="658813"/>
            <a:ext cx="3087688" cy="3090862"/>
            <a:chOff x="0" y="0"/>
            <a:chExt cx="3087687" cy="3090863"/>
          </a:xfrm>
        </p:grpSpPr>
        <p:sp>
          <p:nvSpPr>
            <p:cNvPr id="30738" name="Freeform 6"/>
            <p:cNvSpPr/>
            <p:nvPr/>
          </p:nvSpPr>
          <p:spPr bwMode="auto">
            <a:xfrm>
              <a:off x="138112" y="2073275"/>
              <a:ext cx="788987" cy="831850"/>
            </a:xfrm>
            <a:custGeom>
              <a:avLst/>
              <a:gdLst>
                <a:gd name="T0" fmla="*/ 497886103 w 1095"/>
                <a:gd name="T1" fmla="*/ 598076424 h 1157"/>
                <a:gd name="T2" fmla="*/ 0 w 1095"/>
                <a:gd name="T3" fmla="*/ 56861297 h 1157"/>
                <a:gd name="T4" fmla="*/ 156270584 w 1095"/>
                <a:gd name="T5" fmla="*/ 0 h 1157"/>
                <a:gd name="T6" fmla="*/ 568493595 w 1095"/>
                <a:gd name="T7" fmla="*/ 447652492 h 1157"/>
                <a:gd name="T8" fmla="*/ 497886103 w 1095"/>
                <a:gd name="T9" fmla="*/ 598076424 h 11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95" h="1157">
                  <a:moveTo>
                    <a:pt x="959" y="1157"/>
                  </a:moveTo>
                  <a:cubicBezTo>
                    <a:pt x="505" y="930"/>
                    <a:pt x="174" y="550"/>
                    <a:pt x="0" y="110"/>
                  </a:cubicBezTo>
                  <a:lnTo>
                    <a:pt x="301" y="0"/>
                  </a:lnTo>
                  <a:cubicBezTo>
                    <a:pt x="447" y="364"/>
                    <a:pt x="720" y="677"/>
                    <a:pt x="1095" y="866"/>
                  </a:cubicBezTo>
                  <a:lnTo>
                    <a:pt x="959" y="1157"/>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0739" name="Freeform 7"/>
            <p:cNvSpPr/>
            <p:nvPr/>
          </p:nvSpPr>
          <p:spPr bwMode="auto">
            <a:xfrm>
              <a:off x="898525" y="2728913"/>
              <a:ext cx="1022350" cy="361950"/>
            </a:xfrm>
            <a:custGeom>
              <a:avLst/>
              <a:gdLst>
                <a:gd name="T0" fmla="*/ 736574716 w 1419"/>
                <a:gd name="T1" fmla="*/ 182992403 h 502"/>
                <a:gd name="T2" fmla="*/ 0 w 1419"/>
                <a:gd name="T3" fmla="*/ 150760827 h 502"/>
                <a:gd name="T4" fmla="*/ 70076005 w 1419"/>
                <a:gd name="T5" fmla="*/ 0 h 502"/>
                <a:gd name="T6" fmla="*/ 679475856 w 1419"/>
                <a:gd name="T7" fmla="*/ 26513198 h 502"/>
                <a:gd name="T8" fmla="*/ 736574716 w 1419"/>
                <a:gd name="T9" fmla="*/ 182992403 h 5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19" h="502">
                  <a:moveTo>
                    <a:pt x="1419" y="352"/>
                  </a:moveTo>
                  <a:cubicBezTo>
                    <a:pt x="969" y="502"/>
                    <a:pt x="466" y="492"/>
                    <a:pt x="0" y="290"/>
                  </a:cubicBezTo>
                  <a:lnTo>
                    <a:pt x="135" y="0"/>
                  </a:lnTo>
                  <a:cubicBezTo>
                    <a:pt x="521" y="165"/>
                    <a:pt x="937" y="173"/>
                    <a:pt x="1309" y="51"/>
                  </a:cubicBezTo>
                  <a:lnTo>
                    <a:pt x="1419" y="352"/>
                  </a:ln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0740" name="Freeform 8"/>
            <p:cNvSpPr/>
            <p:nvPr/>
          </p:nvSpPr>
          <p:spPr bwMode="auto">
            <a:xfrm>
              <a:off x="1914525" y="2168525"/>
              <a:ext cx="833437" cy="787400"/>
            </a:xfrm>
            <a:custGeom>
              <a:avLst/>
              <a:gdLst>
                <a:gd name="T0" fmla="*/ 600360616 w 1157"/>
                <a:gd name="T1" fmla="*/ 69933931 h 1094"/>
                <a:gd name="T2" fmla="*/ 57078549 w 1157"/>
                <a:gd name="T3" fmla="*/ 566726472 h 1094"/>
                <a:gd name="T4" fmla="*/ 0 w 1157"/>
                <a:gd name="T5" fmla="*/ 410798960 h 1094"/>
                <a:gd name="T6" fmla="*/ 449880937 w 1157"/>
                <a:gd name="T7" fmla="*/ 0 h 1094"/>
                <a:gd name="T8" fmla="*/ 600360616 w 1157"/>
                <a:gd name="T9" fmla="*/ 69933931 h 109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57" h="1094">
                  <a:moveTo>
                    <a:pt x="1157" y="135"/>
                  </a:moveTo>
                  <a:cubicBezTo>
                    <a:pt x="930" y="589"/>
                    <a:pt x="551" y="920"/>
                    <a:pt x="110" y="1094"/>
                  </a:cubicBezTo>
                  <a:lnTo>
                    <a:pt x="0" y="793"/>
                  </a:lnTo>
                  <a:cubicBezTo>
                    <a:pt x="364" y="647"/>
                    <a:pt x="677" y="374"/>
                    <a:pt x="867" y="0"/>
                  </a:cubicBezTo>
                  <a:lnTo>
                    <a:pt x="1157" y="135"/>
                  </a:ln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0741" name="Freeform 9"/>
            <p:cNvSpPr/>
            <p:nvPr/>
          </p:nvSpPr>
          <p:spPr bwMode="auto">
            <a:xfrm>
              <a:off x="0" y="0"/>
              <a:ext cx="3087687" cy="2197100"/>
            </a:xfrm>
            <a:custGeom>
              <a:avLst/>
              <a:gdLst>
                <a:gd name="T0" fmla="*/ 1493145207 w 4286"/>
                <a:gd name="T1" fmla="*/ 239944629 h 3052"/>
                <a:gd name="T2" fmla="*/ 2002797267 w 4286"/>
                <a:gd name="T3" fmla="*/ 1581667238 h 3052"/>
                <a:gd name="T4" fmla="*/ 1852288735 w 4286"/>
                <a:gd name="T5" fmla="*/ 1511704865 h 3052"/>
                <a:gd name="T6" fmla="*/ 1423080791 w 4286"/>
                <a:gd name="T7" fmla="*/ 390234331 h 3052"/>
                <a:gd name="T8" fmla="*/ 274547676 w 4286"/>
                <a:gd name="T9" fmla="*/ 807935292 h 3052"/>
                <a:gd name="T10" fmla="*/ 237179892 w 4286"/>
                <a:gd name="T11" fmla="*/ 1441224171 h 3052"/>
                <a:gd name="T12" fmla="*/ 80962813 w 4286"/>
                <a:gd name="T13" fmla="*/ 1497712390 h 3052"/>
                <a:gd name="T14" fmla="*/ 124039865 w 4286"/>
                <a:gd name="T15" fmla="*/ 737454599 h 3052"/>
                <a:gd name="T16" fmla="*/ 1493145207 w 4286"/>
                <a:gd name="T17" fmla="*/ 239944629 h 30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286" h="3052">
                  <a:moveTo>
                    <a:pt x="2877" y="463"/>
                  </a:moveTo>
                  <a:cubicBezTo>
                    <a:pt x="3854" y="919"/>
                    <a:pt x="4286" y="2069"/>
                    <a:pt x="3859" y="3052"/>
                  </a:cubicBezTo>
                  <a:lnTo>
                    <a:pt x="3569" y="2917"/>
                  </a:lnTo>
                  <a:cubicBezTo>
                    <a:pt x="3921" y="2094"/>
                    <a:pt x="3559" y="1134"/>
                    <a:pt x="2742" y="753"/>
                  </a:cubicBezTo>
                  <a:cubicBezTo>
                    <a:pt x="1909" y="365"/>
                    <a:pt x="918" y="725"/>
                    <a:pt x="529" y="1559"/>
                  </a:cubicBezTo>
                  <a:cubicBezTo>
                    <a:pt x="343" y="1958"/>
                    <a:pt x="329" y="2393"/>
                    <a:pt x="457" y="2781"/>
                  </a:cubicBezTo>
                  <a:lnTo>
                    <a:pt x="156" y="2890"/>
                  </a:lnTo>
                  <a:cubicBezTo>
                    <a:pt x="0" y="2425"/>
                    <a:pt x="16" y="1903"/>
                    <a:pt x="239" y="1423"/>
                  </a:cubicBezTo>
                  <a:cubicBezTo>
                    <a:pt x="703" y="430"/>
                    <a:pt x="1884" y="0"/>
                    <a:pt x="2877" y="463"/>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31753" name="Oval 10"/>
          <p:cNvSpPr>
            <a:spLocks noChangeArrowheads="1"/>
          </p:cNvSpPr>
          <p:nvPr/>
        </p:nvSpPr>
        <p:spPr bwMode="auto">
          <a:xfrm>
            <a:off x="3406775" y="1211263"/>
            <a:ext cx="2155825" cy="2152650"/>
          </a:xfrm>
          <a:prstGeom prst="ellipse">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ea typeface="宋体" panose="02010600030101010101" pitchFamily="2" charset="-122"/>
            </a:endParaRPr>
          </a:p>
        </p:txBody>
      </p:sp>
      <p:sp>
        <p:nvSpPr>
          <p:cNvPr id="31754" name="Freeform 17"/>
          <p:cNvSpPr>
            <a:spLocks noEditPoints="1"/>
          </p:cNvSpPr>
          <p:nvPr/>
        </p:nvSpPr>
        <p:spPr bwMode="auto">
          <a:xfrm>
            <a:off x="1063625" y="4076700"/>
            <a:ext cx="1282700" cy="1284288"/>
          </a:xfrm>
          <a:custGeom>
            <a:avLst/>
            <a:gdLst>
              <a:gd name="T0" fmla="*/ 304238122 w 2703"/>
              <a:gd name="T1" fmla="*/ 0 h 2703"/>
              <a:gd name="T2" fmla="*/ 608701180 w 2703"/>
              <a:gd name="T3" fmla="*/ 304991555 h 2703"/>
              <a:gd name="T4" fmla="*/ 304238122 w 2703"/>
              <a:gd name="T5" fmla="*/ 610209274 h 2703"/>
              <a:gd name="T6" fmla="*/ 0 w 2703"/>
              <a:gd name="T7" fmla="*/ 304991555 h 2703"/>
              <a:gd name="T8" fmla="*/ 304238122 w 2703"/>
              <a:gd name="T9" fmla="*/ 0 h 2703"/>
              <a:gd name="T10" fmla="*/ 304238122 w 2703"/>
              <a:gd name="T11" fmla="*/ 86237350 h 2703"/>
              <a:gd name="T12" fmla="*/ 522676760 w 2703"/>
              <a:gd name="T13" fmla="*/ 304991555 h 2703"/>
              <a:gd name="T14" fmla="*/ 304238122 w 2703"/>
              <a:gd name="T15" fmla="*/ 523971924 h 2703"/>
              <a:gd name="T16" fmla="*/ 86024420 w 2703"/>
              <a:gd name="T17" fmla="*/ 304991555 h 2703"/>
              <a:gd name="T18" fmla="*/ 304238122 w 2703"/>
              <a:gd name="T19" fmla="*/ 86237350 h 270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703" h="2703">
                <a:moveTo>
                  <a:pt x="1351" y="0"/>
                </a:moveTo>
                <a:cubicBezTo>
                  <a:pt x="2098" y="0"/>
                  <a:pt x="2703" y="605"/>
                  <a:pt x="2703" y="1351"/>
                </a:cubicBezTo>
                <a:cubicBezTo>
                  <a:pt x="2703" y="2098"/>
                  <a:pt x="2098" y="2703"/>
                  <a:pt x="1351" y="2703"/>
                </a:cubicBezTo>
                <a:cubicBezTo>
                  <a:pt x="605" y="2703"/>
                  <a:pt x="0" y="2098"/>
                  <a:pt x="0" y="1351"/>
                </a:cubicBezTo>
                <a:cubicBezTo>
                  <a:pt x="0" y="605"/>
                  <a:pt x="605" y="0"/>
                  <a:pt x="1351" y="0"/>
                </a:cubicBezTo>
                <a:close/>
                <a:moveTo>
                  <a:pt x="1351" y="382"/>
                </a:moveTo>
                <a:cubicBezTo>
                  <a:pt x="1887" y="382"/>
                  <a:pt x="2321" y="816"/>
                  <a:pt x="2321" y="1351"/>
                </a:cubicBezTo>
                <a:cubicBezTo>
                  <a:pt x="2321" y="1887"/>
                  <a:pt x="1887" y="2321"/>
                  <a:pt x="1351" y="2321"/>
                </a:cubicBezTo>
                <a:cubicBezTo>
                  <a:pt x="816" y="2321"/>
                  <a:pt x="382" y="1887"/>
                  <a:pt x="382" y="1351"/>
                </a:cubicBezTo>
                <a:cubicBezTo>
                  <a:pt x="382" y="816"/>
                  <a:pt x="816" y="382"/>
                  <a:pt x="1351" y="38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1755" name="Freeform 17"/>
          <p:cNvSpPr>
            <a:spLocks noEditPoints="1"/>
          </p:cNvSpPr>
          <p:nvPr/>
        </p:nvSpPr>
        <p:spPr bwMode="auto">
          <a:xfrm>
            <a:off x="3843338" y="4076700"/>
            <a:ext cx="1282700" cy="1284288"/>
          </a:xfrm>
          <a:custGeom>
            <a:avLst/>
            <a:gdLst>
              <a:gd name="T0" fmla="*/ 304238122 w 2703"/>
              <a:gd name="T1" fmla="*/ 0 h 2703"/>
              <a:gd name="T2" fmla="*/ 608701180 w 2703"/>
              <a:gd name="T3" fmla="*/ 304991555 h 2703"/>
              <a:gd name="T4" fmla="*/ 304238122 w 2703"/>
              <a:gd name="T5" fmla="*/ 610209274 h 2703"/>
              <a:gd name="T6" fmla="*/ 0 w 2703"/>
              <a:gd name="T7" fmla="*/ 304991555 h 2703"/>
              <a:gd name="T8" fmla="*/ 304238122 w 2703"/>
              <a:gd name="T9" fmla="*/ 0 h 2703"/>
              <a:gd name="T10" fmla="*/ 304238122 w 2703"/>
              <a:gd name="T11" fmla="*/ 86237350 h 2703"/>
              <a:gd name="T12" fmla="*/ 522676760 w 2703"/>
              <a:gd name="T13" fmla="*/ 304991555 h 2703"/>
              <a:gd name="T14" fmla="*/ 304238122 w 2703"/>
              <a:gd name="T15" fmla="*/ 523971924 h 2703"/>
              <a:gd name="T16" fmla="*/ 86024420 w 2703"/>
              <a:gd name="T17" fmla="*/ 304991555 h 2703"/>
              <a:gd name="T18" fmla="*/ 304238122 w 2703"/>
              <a:gd name="T19" fmla="*/ 86237350 h 270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703" h="2703">
                <a:moveTo>
                  <a:pt x="1351" y="0"/>
                </a:moveTo>
                <a:cubicBezTo>
                  <a:pt x="2098" y="0"/>
                  <a:pt x="2703" y="605"/>
                  <a:pt x="2703" y="1351"/>
                </a:cubicBezTo>
                <a:cubicBezTo>
                  <a:pt x="2703" y="2098"/>
                  <a:pt x="2098" y="2703"/>
                  <a:pt x="1351" y="2703"/>
                </a:cubicBezTo>
                <a:cubicBezTo>
                  <a:pt x="605" y="2703"/>
                  <a:pt x="0" y="2098"/>
                  <a:pt x="0" y="1351"/>
                </a:cubicBezTo>
                <a:cubicBezTo>
                  <a:pt x="0" y="605"/>
                  <a:pt x="605" y="0"/>
                  <a:pt x="1351" y="0"/>
                </a:cubicBezTo>
                <a:close/>
                <a:moveTo>
                  <a:pt x="1351" y="382"/>
                </a:moveTo>
                <a:cubicBezTo>
                  <a:pt x="1887" y="382"/>
                  <a:pt x="2321" y="816"/>
                  <a:pt x="2321" y="1351"/>
                </a:cubicBezTo>
                <a:cubicBezTo>
                  <a:pt x="2321" y="1887"/>
                  <a:pt x="1887" y="2321"/>
                  <a:pt x="1351" y="2321"/>
                </a:cubicBezTo>
                <a:cubicBezTo>
                  <a:pt x="816" y="2321"/>
                  <a:pt x="382" y="1887"/>
                  <a:pt x="382" y="1351"/>
                </a:cubicBezTo>
                <a:cubicBezTo>
                  <a:pt x="382" y="816"/>
                  <a:pt x="816" y="382"/>
                  <a:pt x="1351" y="382"/>
                </a:cubicBez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1756" name="Freeform 17"/>
          <p:cNvSpPr>
            <a:spLocks noEditPoints="1"/>
          </p:cNvSpPr>
          <p:nvPr/>
        </p:nvSpPr>
        <p:spPr bwMode="auto">
          <a:xfrm>
            <a:off x="6681788" y="4076700"/>
            <a:ext cx="1282700" cy="1284288"/>
          </a:xfrm>
          <a:custGeom>
            <a:avLst/>
            <a:gdLst>
              <a:gd name="T0" fmla="*/ 304238122 w 2703"/>
              <a:gd name="T1" fmla="*/ 0 h 2703"/>
              <a:gd name="T2" fmla="*/ 608701180 w 2703"/>
              <a:gd name="T3" fmla="*/ 304991555 h 2703"/>
              <a:gd name="T4" fmla="*/ 304238122 w 2703"/>
              <a:gd name="T5" fmla="*/ 610209274 h 2703"/>
              <a:gd name="T6" fmla="*/ 0 w 2703"/>
              <a:gd name="T7" fmla="*/ 304991555 h 2703"/>
              <a:gd name="T8" fmla="*/ 304238122 w 2703"/>
              <a:gd name="T9" fmla="*/ 0 h 2703"/>
              <a:gd name="T10" fmla="*/ 304238122 w 2703"/>
              <a:gd name="T11" fmla="*/ 86237350 h 2703"/>
              <a:gd name="T12" fmla="*/ 522676760 w 2703"/>
              <a:gd name="T13" fmla="*/ 304991555 h 2703"/>
              <a:gd name="T14" fmla="*/ 304238122 w 2703"/>
              <a:gd name="T15" fmla="*/ 523971924 h 2703"/>
              <a:gd name="T16" fmla="*/ 86024420 w 2703"/>
              <a:gd name="T17" fmla="*/ 304991555 h 2703"/>
              <a:gd name="T18" fmla="*/ 304238122 w 2703"/>
              <a:gd name="T19" fmla="*/ 86237350 h 270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703" h="2703">
                <a:moveTo>
                  <a:pt x="1351" y="0"/>
                </a:moveTo>
                <a:cubicBezTo>
                  <a:pt x="2098" y="0"/>
                  <a:pt x="2703" y="605"/>
                  <a:pt x="2703" y="1351"/>
                </a:cubicBezTo>
                <a:cubicBezTo>
                  <a:pt x="2703" y="2098"/>
                  <a:pt x="2098" y="2703"/>
                  <a:pt x="1351" y="2703"/>
                </a:cubicBezTo>
                <a:cubicBezTo>
                  <a:pt x="605" y="2703"/>
                  <a:pt x="0" y="2098"/>
                  <a:pt x="0" y="1351"/>
                </a:cubicBezTo>
                <a:cubicBezTo>
                  <a:pt x="0" y="605"/>
                  <a:pt x="605" y="0"/>
                  <a:pt x="1351" y="0"/>
                </a:cubicBezTo>
                <a:close/>
                <a:moveTo>
                  <a:pt x="1351" y="382"/>
                </a:moveTo>
                <a:cubicBezTo>
                  <a:pt x="1887" y="382"/>
                  <a:pt x="2321" y="816"/>
                  <a:pt x="2321" y="1351"/>
                </a:cubicBezTo>
                <a:cubicBezTo>
                  <a:pt x="2321" y="1887"/>
                  <a:pt x="1887" y="2321"/>
                  <a:pt x="1351" y="2321"/>
                </a:cubicBezTo>
                <a:cubicBezTo>
                  <a:pt x="816" y="2321"/>
                  <a:pt x="382" y="1887"/>
                  <a:pt x="382" y="1351"/>
                </a:cubicBezTo>
                <a:cubicBezTo>
                  <a:pt x="382" y="816"/>
                  <a:pt x="816" y="382"/>
                  <a:pt x="1351" y="382"/>
                </a:cubicBez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cxnSp>
        <p:nvCxnSpPr>
          <p:cNvPr id="31757" name="直接连接符 12"/>
          <p:cNvCxnSpPr>
            <a:cxnSpLocks noChangeShapeType="1"/>
          </p:cNvCxnSpPr>
          <p:nvPr/>
        </p:nvCxnSpPr>
        <p:spPr bwMode="auto">
          <a:xfrm>
            <a:off x="5646738" y="3221038"/>
            <a:ext cx="1296987" cy="838200"/>
          </a:xfrm>
          <a:prstGeom prst="line">
            <a:avLst/>
          </a:prstGeom>
          <a:noFill/>
          <a:ln w="9525">
            <a:solidFill>
              <a:srgbClr val="333333"/>
            </a:solidFill>
            <a:prstDash val="dash"/>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758" name="直接连接符 13"/>
          <p:cNvCxnSpPr>
            <a:cxnSpLocks noChangeShapeType="1"/>
          </p:cNvCxnSpPr>
          <p:nvPr/>
        </p:nvCxnSpPr>
        <p:spPr bwMode="auto">
          <a:xfrm flipV="1">
            <a:off x="2089150" y="3221038"/>
            <a:ext cx="1295400" cy="838200"/>
          </a:xfrm>
          <a:prstGeom prst="line">
            <a:avLst/>
          </a:prstGeom>
          <a:noFill/>
          <a:ln w="9525">
            <a:solidFill>
              <a:srgbClr val="333333"/>
            </a:solidFill>
            <a:prstDash val="dash"/>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759" name="直接连接符 14"/>
          <p:cNvCxnSpPr>
            <a:cxnSpLocks noChangeShapeType="1"/>
          </p:cNvCxnSpPr>
          <p:nvPr/>
        </p:nvCxnSpPr>
        <p:spPr bwMode="auto">
          <a:xfrm flipV="1">
            <a:off x="4451350" y="3713163"/>
            <a:ext cx="0" cy="346075"/>
          </a:xfrm>
          <a:prstGeom prst="line">
            <a:avLst/>
          </a:prstGeom>
          <a:noFill/>
          <a:ln w="9525">
            <a:solidFill>
              <a:srgbClr val="333333"/>
            </a:solidFill>
            <a:prstDash val="dash"/>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1760" name="TextBox 15"/>
          <p:cNvSpPr txBox="1">
            <a:spLocks noChangeArrowheads="1"/>
          </p:cNvSpPr>
          <p:nvPr/>
        </p:nvSpPr>
        <p:spPr bwMode="auto">
          <a:xfrm>
            <a:off x="1212850" y="4365625"/>
            <a:ext cx="977900"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a:solidFill>
                  <a:schemeClr val="accent1"/>
                </a:solidFill>
                <a:latin typeface="微软雅黑" panose="020B0503020204020204" pitchFamily="34" charset="-122"/>
              </a:rPr>
              <a:t>标题</a:t>
            </a:r>
            <a:endParaRPr lang="en-US" altLang="zh-CN">
              <a:solidFill>
                <a:schemeClr val="accent1"/>
              </a:solidFill>
              <a:latin typeface="微软雅黑" panose="020B0503020204020204" pitchFamily="34" charset="-122"/>
            </a:endParaRPr>
          </a:p>
          <a:p>
            <a:pPr algn="ctr" eaLnBrk="1" hangingPunct="1">
              <a:spcBef>
                <a:spcPct val="0"/>
              </a:spcBef>
              <a:buFontTx/>
              <a:buNone/>
            </a:pPr>
            <a:r>
              <a:rPr lang="zh-CN" altLang="en-US">
                <a:solidFill>
                  <a:schemeClr val="accent1"/>
                </a:solidFill>
                <a:latin typeface="微软雅黑" panose="020B0503020204020204" pitchFamily="34" charset="-122"/>
              </a:rPr>
              <a:t>文本</a:t>
            </a:r>
          </a:p>
        </p:txBody>
      </p:sp>
      <p:sp>
        <p:nvSpPr>
          <p:cNvPr id="31761" name="TextBox 16"/>
          <p:cNvSpPr txBox="1">
            <a:spLocks noChangeArrowheads="1"/>
          </p:cNvSpPr>
          <p:nvPr/>
        </p:nvSpPr>
        <p:spPr bwMode="auto">
          <a:xfrm>
            <a:off x="614363" y="5443538"/>
            <a:ext cx="22510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600">
                <a:solidFill>
                  <a:schemeClr val="accent1"/>
                </a:solidFill>
                <a:latin typeface="微软雅黑" panose="020B0503020204020204" pitchFamily="34" charset="-122"/>
              </a:rPr>
              <a:t>请在这里输入段落文本内容请在这里输入段落文本内容</a:t>
            </a:r>
          </a:p>
        </p:txBody>
      </p:sp>
      <p:sp>
        <p:nvSpPr>
          <p:cNvPr id="31762" name="TextBox 17"/>
          <p:cNvSpPr txBox="1">
            <a:spLocks noChangeArrowheads="1"/>
          </p:cNvSpPr>
          <p:nvPr/>
        </p:nvSpPr>
        <p:spPr bwMode="auto">
          <a:xfrm>
            <a:off x="3983038" y="4365625"/>
            <a:ext cx="977900"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a:solidFill>
                  <a:schemeClr val="accent1"/>
                </a:solidFill>
                <a:latin typeface="微软雅黑" panose="020B0503020204020204" pitchFamily="34" charset="-122"/>
              </a:rPr>
              <a:t>标题</a:t>
            </a:r>
            <a:endParaRPr lang="en-US" altLang="zh-CN">
              <a:solidFill>
                <a:schemeClr val="accent1"/>
              </a:solidFill>
              <a:latin typeface="微软雅黑" panose="020B0503020204020204" pitchFamily="34" charset="-122"/>
            </a:endParaRPr>
          </a:p>
          <a:p>
            <a:pPr algn="ctr" eaLnBrk="1" hangingPunct="1">
              <a:spcBef>
                <a:spcPct val="0"/>
              </a:spcBef>
              <a:buFontTx/>
              <a:buNone/>
            </a:pPr>
            <a:r>
              <a:rPr lang="zh-CN" altLang="en-US">
                <a:solidFill>
                  <a:schemeClr val="accent1"/>
                </a:solidFill>
                <a:latin typeface="微软雅黑" panose="020B0503020204020204" pitchFamily="34" charset="-122"/>
              </a:rPr>
              <a:t>文本</a:t>
            </a:r>
          </a:p>
        </p:txBody>
      </p:sp>
      <p:sp>
        <p:nvSpPr>
          <p:cNvPr id="31763" name="TextBox 18"/>
          <p:cNvSpPr txBox="1">
            <a:spLocks noChangeArrowheads="1"/>
          </p:cNvSpPr>
          <p:nvPr/>
        </p:nvSpPr>
        <p:spPr bwMode="auto">
          <a:xfrm>
            <a:off x="6835775" y="4365625"/>
            <a:ext cx="977900"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a:solidFill>
                  <a:schemeClr val="accent1"/>
                </a:solidFill>
                <a:latin typeface="微软雅黑" panose="020B0503020204020204" pitchFamily="34" charset="-122"/>
              </a:rPr>
              <a:t>标题</a:t>
            </a:r>
            <a:endParaRPr lang="en-US" altLang="zh-CN">
              <a:solidFill>
                <a:schemeClr val="accent1"/>
              </a:solidFill>
              <a:latin typeface="微软雅黑" panose="020B0503020204020204" pitchFamily="34" charset="-122"/>
            </a:endParaRPr>
          </a:p>
          <a:p>
            <a:pPr algn="ctr" eaLnBrk="1" hangingPunct="1">
              <a:spcBef>
                <a:spcPct val="0"/>
              </a:spcBef>
              <a:buFontTx/>
              <a:buNone/>
            </a:pPr>
            <a:r>
              <a:rPr lang="zh-CN" altLang="en-US">
                <a:solidFill>
                  <a:schemeClr val="accent1"/>
                </a:solidFill>
                <a:latin typeface="微软雅黑" panose="020B0503020204020204" pitchFamily="34" charset="-122"/>
              </a:rPr>
              <a:t>文本</a:t>
            </a:r>
          </a:p>
        </p:txBody>
      </p:sp>
      <p:sp>
        <p:nvSpPr>
          <p:cNvPr id="31764" name="TextBox 19"/>
          <p:cNvSpPr txBox="1">
            <a:spLocks noChangeArrowheads="1"/>
          </p:cNvSpPr>
          <p:nvPr/>
        </p:nvSpPr>
        <p:spPr bwMode="auto">
          <a:xfrm>
            <a:off x="3357563" y="5443538"/>
            <a:ext cx="22510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600">
                <a:solidFill>
                  <a:schemeClr val="accent1"/>
                </a:solidFill>
                <a:latin typeface="微软雅黑" panose="020B0503020204020204" pitchFamily="34" charset="-122"/>
              </a:rPr>
              <a:t>请在这里输入段落文本内容请在这里输入段落文本内容</a:t>
            </a:r>
          </a:p>
        </p:txBody>
      </p:sp>
      <p:sp>
        <p:nvSpPr>
          <p:cNvPr id="31765" name="TextBox 20"/>
          <p:cNvSpPr txBox="1">
            <a:spLocks noChangeArrowheads="1"/>
          </p:cNvSpPr>
          <p:nvPr/>
        </p:nvSpPr>
        <p:spPr bwMode="auto">
          <a:xfrm>
            <a:off x="6237288" y="5443538"/>
            <a:ext cx="22510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600">
                <a:solidFill>
                  <a:schemeClr val="accent1"/>
                </a:solidFill>
                <a:latin typeface="微软雅黑" panose="020B0503020204020204" pitchFamily="34" charset="-122"/>
              </a:rPr>
              <a:t>请在这里输入段落文本内容请在这里输入段落文本内容</a:t>
            </a:r>
          </a:p>
        </p:txBody>
      </p:sp>
    </p:spTree>
  </p:cSld>
  <p:clrMapOvr>
    <a:masterClrMapping/>
  </p:clrMapOvr>
  <p:transition spd="slow" advTm="5769">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1747"/>
                                        </p:tgtEl>
                                        <p:attrNameLst>
                                          <p:attrName>style.visibility</p:attrName>
                                        </p:attrNameLst>
                                      </p:cBhvr>
                                      <p:to>
                                        <p:strVal val="visible"/>
                                      </p:to>
                                    </p:set>
                                    <p:anim calcmode="lin" valueType="num">
                                      <p:cBhvr>
                                        <p:cTn id="7" dur="400" fill="hold"/>
                                        <p:tgtEl>
                                          <p:spTgt spid="31747"/>
                                        </p:tgtEl>
                                        <p:attrNameLst>
                                          <p:attrName>ppt_w</p:attrName>
                                        </p:attrNameLst>
                                      </p:cBhvr>
                                      <p:tavLst>
                                        <p:tav tm="0">
                                          <p:val>
                                            <p:fltVal val="0"/>
                                          </p:val>
                                        </p:tav>
                                        <p:tav tm="100000">
                                          <p:val>
                                            <p:strVal val="#ppt_w"/>
                                          </p:val>
                                        </p:tav>
                                      </p:tavLst>
                                    </p:anim>
                                    <p:anim calcmode="lin" valueType="num">
                                      <p:cBhvr>
                                        <p:cTn id="8" dur="400" fill="hold"/>
                                        <p:tgtEl>
                                          <p:spTgt spid="31747"/>
                                        </p:tgtEl>
                                        <p:attrNameLst>
                                          <p:attrName>ppt_h</p:attrName>
                                        </p:attrNameLst>
                                      </p:cBhvr>
                                      <p:tavLst>
                                        <p:tav tm="0">
                                          <p:val>
                                            <p:fltVal val="0"/>
                                          </p:val>
                                        </p:tav>
                                        <p:tav tm="100000">
                                          <p:val>
                                            <p:strVal val="#ppt_h"/>
                                          </p:val>
                                        </p:tav>
                                      </p:tavLst>
                                    </p:anim>
                                    <p:animEffect transition="in" filter="fade">
                                      <p:cBhvr>
                                        <p:cTn id="9" dur="400"/>
                                        <p:tgtEl>
                                          <p:spTgt spid="31747"/>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31746"/>
                                        </p:tgtEl>
                                        <p:attrNameLst>
                                          <p:attrName>style.visibility</p:attrName>
                                        </p:attrNameLst>
                                      </p:cBhvr>
                                      <p:to>
                                        <p:strVal val="visible"/>
                                      </p:to>
                                    </p:set>
                                    <p:anim calcmode="lin" valueType="num">
                                      <p:cBhvr>
                                        <p:cTn id="13" dur="400" fill="hold"/>
                                        <p:tgtEl>
                                          <p:spTgt spid="31746"/>
                                        </p:tgtEl>
                                        <p:attrNameLst>
                                          <p:attrName>ppt_x</p:attrName>
                                        </p:attrNameLst>
                                      </p:cBhvr>
                                      <p:tavLst>
                                        <p:tav tm="0">
                                          <p:val>
                                            <p:strVal val="#ppt_x"/>
                                          </p:val>
                                        </p:tav>
                                        <p:tav tm="50000">
                                          <p:val>
                                            <p:strVal val="#ppt_x+.1"/>
                                          </p:val>
                                        </p:tav>
                                        <p:tav tm="100000">
                                          <p:val>
                                            <p:strVal val="#ppt_x"/>
                                          </p:val>
                                        </p:tav>
                                      </p:tavLst>
                                    </p:anim>
                                    <p:anim calcmode="lin" valueType="num">
                                      <p:cBhvr>
                                        <p:cTn id="14" dur="400" fill="hold"/>
                                        <p:tgtEl>
                                          <p:spTgt spid="31746"/>
                                        </p:tgtEl>
                                        <p:attrNameLst>
                                          <p:attrName>ppt_y</p:attrName>
                                        </p:attrNameLst>
                                      </p:cBhvr>
                                      <p:tavLst>
                                        <p:tav tm="0">
                                          <p:val>
                                            <p:strVal val="#ppt_y"/>
                                          </p:val>
                                        </p:tav>
                                        <p:tav tm="100000">
                                          <p:val>
                                            <p:strVal val="#ppt_y"/>
                                          </p:val>
                                        </p:tav>
                                      </p:tavLst>
                                    </p:anim>
                                    <p:anim calcmode="lin" valueType="num">
                                      <p:cBhvr>
                                        <p:cTn id="15" dur="400" fill="hold"/>
                                        <p:tgtEl>
                                          <p:spTgt spid="31746"/>
                                        </p:tgtEl>
                                        <p:attrNameLst>
                                          <p:attrName>ppt_h</p:attrName>
                                        </p:attrNameLst>
                                      </p:cBhvr>
                                      <p:tavLst>
                                        <p:tav tm="0">
                                          <p:val>
                                            <p:strVal val="#ppt_h/10"/>
                                          </p:val>
                                        </p:tav>
                                        <p:tav tm="50000">
                                          <p:val>
                                            <p:strVal val="#ppt_h+.01"/>
                                          </p:val>
                                        </p:tav>
                                        <p:tav tm="100000">
                                          <p:val>
                                            <p:strVal val="#ppt_h"/>
                                          </p:val>
                                        </p:tav>
                                      </p:tavLst>
                                    </p:anim>
                                    <p:anim calcmode="lin" valueType="num">
                                      <p:cBhvr>
                                        <p:cTn id="16" dur="400" fill="hold"/>
                                        <p:tgtEl>
                                          <p:spTgt spid="31746"/>
                                        </p:tgtEl>
                                        <p:attrNameLst>
                                          <p:attrName>ppt_w</p:attrName>
                                        </p:attrNameLst>
                                      </p:cBhvr>
                                      <p:tavLst>
                                        <p:tav tm="0">
                                          <p:val>
                                            <p:strVal val="#ppt_w/10"/>
                                          </p:val>
                                        </p:tav>
                                        <p:tav tm="50000">
                                          <p:val>
                                            <p:strVal val="#ppt_w+.01"/>
                                          </p:val>
                                        </p:tav>
                                        <p:tav tm="100000">
                                          <p:val>
                                            <p:strVal val="#ppt_w"/>
                                          </p:val>
                                        </p:tav>
                                      </p:tavLst>
                                    </p:anim>
                                    <p:animEffect transition="in" filter="fade">
                                      <p:cBhvr>
                                        <p:cTn id="17" dur="400" tmFilter="0,0; .5, 1; 1, 1"/>
                                        <p:tgtEl>
                                          <p:spTgt spid="31746"/>
                                        </p:tgtEl>
                                      </p:cBhvr>
                                    </p:animEffect>
                                  </p:childTnLst>
                                </p:cTn>
                              </p:par>
                            </p:childTnLst>
                          </p:cTn>
                        </p:par>
                        <p:par>
                          <p:cTn id="18" fill="hold">
                            <p:stCondLst>
                              <p:cond delay="1039"/>
                            </p:stCondLst>
                            <p:childTnLst>
                              <p:par>
                                <p:cTn id="19" presetID="1" presetClass="entr" presetSubtype="0" fill="hold" nodeType="afterEffect">
                                  <p:stCondLst>
                                    <p:cond delay="0"/>
                                  </p:stCondLst>
                                  <p:childTnLst>
                                    <p:set>
                                      <p:cBhvr>
                                        <p:cTn id="20" dur="1" fill="hold">
                                          <p:stCondLst>
                                            <p:cond delay="0"/>
                                          </p:stCondLst>
                                        </p:cTn>
                                        <p:tgtEl>
                                          <p:spTgt spid="31748"/>
                                        </p:tgtEl>
                                        <p:attrNameLst>
                                          <p:attrName>style.visibility</p:attrName>
                                        </p:attrNameLst>
                                      </p:cBhvr>
                                      <p:to>
                                        <p:strVal val="visible"/>
                                      </p:to>
                                    </p:set>
                                  </p:childTnLst>
                                </p:cTn>
                              </p:par>
                            </p:childTnLst>
                          </p:cTn>
                        </p:par>
                        <p:par>
                          <p:cTn id="21" fill="hold">
                            <p:stCondLst>
                              <p:cond delay="1039"/>
                            </p:stCondLst>
                            <p:childTnLst>
                              <p:par>
                                <p:cTn id="22" presetID="8" presetClass="emph" presetSubtype="0" fill="hold" nodeType="afterEffect">
                                  <p:stCondLst>
                                    <p:cond delay="0"/>
                                  </p:stCondLst>
                                  <p:childTnLst>
                                    <p:animRot by="-21599820">
                                      <p:cBhvr>
                                        <p:cTn id="23" dur="1000" fill="hold"/>
                                        <p:tgtEl>
                                          <p:spTgt spid="31748"/>
                                        </p:tgtEl>
                                        <p:attrNameLst>
                                          <p:attrName>r</p:attrName>
                                        </p:attrNameLst>
                                      </p:cBhvr>
                                    </p:animRot>
                                  </p:childTnLst>
                                </p:cTn>
                              </p:par>
                              <p:par>
                                <p:cTn id="24" presetID="2" presetClass="entr" presetSubtype="2" fill="hold" nodeType="withEffect">
                                  <p:stCondLst>
                                    <p:cond delay="0"/>
                                  </p:stCondLst>
                                  <p:childTnLst>
                                    <p:set>
                                      <p:cBhvr>
                                        <p:cTn id="25" dur="1" fill="hold">
                                          <p:stCondLst>
                                            <p:cond delay="0"/>
                                          </p:stCondLst>
                                        </p:cTn>
                                        <p:tgtEl>
                                          <p:spTgt spid="31748"/>
                                        </p:tgtEl>
                                        <p:attrNameLst>
                                          <p:attrName>style.visibility</p:attrName>
                                        </p:attrNameLst>
                                      </p:cBhvr>
                                      <p:to>
                                        <p:strVal val="visible"/>
                                      </p:to>
                                    </p:set>
                                    <p:anim calcmode="lin" valueType="num">
                                      <p:cBhvr additive="base">
                                        <p:cTn id="26" dur="1000" fill="hold"/>
                                        <p:tgtEl>
                                          <p:spTgt spid="31748"/>
                                        </p:tgtEl>
                                        <p:attrNameLst>
                                          <p:attrName>ppt_x</p:attrName>
                                        </p:attrNameLst>
                                      </p:cBhvr>
                                      <p:tavLst>
                                        <p:tav tm="0">
                                          <p:val>
                                            <p:strVal val="1+#ppt_w/2"/>
                                          </p:val>
                                        </p:tav>
                                        <p:tav tm="100000">
                                          <p:val>
                                            <p:strVal val="#ppt_x"/>
                                          </p:val>
                                        </p:tav>
                                      </p:tavLst>
                                    </p:anim>
                                    <p:anim calcmode="lin" valueType="num">
                                      <p:cBhvr additive="base">
                                        <p:cTn id="27" dur="1000" fill="hold"/>
                                        <p:tgtEl>
                                          <p:spTgt spid="31748"/>
                                        </p:tgtEl>
                                        <p:attrNameLst>
                                          <p:attrName>ppt_y</p:attrName>
                                        </p:attrNameLst>
                                      </p:cBhvr>
                                      <p:tavLst>
                                        <p:tav tm="0">
                                          <p:val>
                                            <p:strVal val="#ppt_y"/>
                                          </p:val>
                                        </p:tav>
                                        <p:tav tm="100000">
                                          <p:val>
                                            <p:strVal val="#ppt_y"/>
                                          </p:val>
                                        </p:tav>
                                      </p:tavLst>
                                    </p:anim>
                                  </p:childTnLst>
                                </p:cTn>
                              </p:par>
                            </p:childTnLst>
                          </p:cTn>
                        </p:par>
                        <p:par>
                          <p:cTn id="28" fill="hold">
                            <p:stCondLst>
                              <p:cond delay="2039"/>
                            </p:stCondLst>
                            <p:childTnLst>
                              <p:par>
                                <p:cTn id="29" presetID="10" presetClass="entr" presetSubtype="0" fill="hold" grpId="0" nodeType="afterEffect">
                                  <p:stCondLst>
                                    <p:cond delay="0"/>
                                  </p:stCondLst>
                                  <p:childTnLst>
                                    <p:set>
                                      <p:cBhvr>
                                        <p:cTn id="30" dur="1" fill="hold">
                                          <p:stCondLst>
                                            <p:cond delay="0"/>
                                          </p:stCondLst>
                                        </p:cTn>
                                        <p:tgtEl>
                                          <p:spTgt spid="31753"/>
                                        </p:tgtEl>
                                        <p:attrNameLst>
                                          <p:attrName>style.visibility</p:attrName>
                                        </p:attrNameLst>
                                      </p:cBhvr>
                                      <p:to>
                                        <p:strVal val="visible"/>
                                      </p:to>
                                    </p:set>
                                    <p:anim calcmode="lin" valueType="num">
                                      <p:cBhvr>
                                        <p:cTn id="31" dur="500" fill="hold"/>
                                        <p:tgtEl>
                                          <p:spTgt spid="31753"/>
                                        </p:tgtEl>
                                        <p:attrNameLst>
                                          <p:attrName>ppt_w</p:attrName>
                                        </p:attrNameLst>
                                      </p:cBhvr>
                                      <p:tavLst>
                                        <p:tav tm="0">
                                          <p:val>
                                            <p:fltVal val="0"/>
                                          </p:val>
                                        </p:tav>
                                        <p:tav tm="100000">
                                          <p:val>
                                            <p:strVal val="#ppt_w"/>
                                          </p:val>
                                        </p:tav>
                                      </p:tavLst>
                                    </p:anim>
                                    <p:anim calcmode="lin" valueType="num">
                                      <p:cBhvr>
                                        <p:cTn id="32" dur="500" fill="hold"/>
                                        <p:tgtEl>
                                          <p:spTgt spid="31753"/>
                                        </p:tgtEl>
                                        <p:attrNameLst>
                                          <p:attrName>ppt_h</p:attrName>
                                        </p:attrNameLst>
                                      </p:cBhvr>
                                      <p:tavLst>
                                        <p:tav tm="0">
                                          <p:val>
                                            <p:fltVal val="0"/>
                                          </p:val>
                                        </p:tav>
                                        <p:tav tm="100000">
                                          <p:val>
                                            <p:strVal val="#ppt_h"/>
                                          </p:val>
                                        </p:tav>
                                      </p:tavLst>
                                    </p:anim>
                                    <p:animEffect transition="in" filter="fade">
                                      <p:cBhvr>
                                        <p:cTn id="33" dur="500"/>
                                        <p:tgtEl>
                                          <p:spTgt spid="31753"/>
                                        </p:tgtEl>
                                      </p:cBhvr>
                                    </p:animEffect>
                                  </p:childTnLst>
                                </p:cTn>
                              </p:par>
                            </p:childTnLst>
                          </p:cTn>
                        </p:par>
                        <p:par>
                          <p:cTn id="34" fill="hold">
                            <p:stCondLst>
                              <p:cond delay="2539"/>
                            </p:stCondLst>
                            <p:childTnLst>
                              <p:par>
                                <p:cTn id="35" presetID="22" presetClass="entr" presetSubtype="2" fill="hold" nodeType="afterEffect">
                                  <p:stCondLst>
                                    <p:cond delay="0"/>
                                  </p:stCondLst>
                                  <p:childTnLst>
                                    <p:set>
                                      <p:cBhvr>
                                        <p:cTn id="36" dur="1" fill="hold">
                                          <p:stCondLst>
                                            <p:cond delay="0"/>
                                          </p:stCondLst>
                                        </p:cTn>
                                        <p:tgtEl>
                                          <p:spTgt spid="31758"/>
                                        </p:tgtEl>
                                        <p:attrNameLst>
                                          <p:attrName>style.visibility</p:attrName>
                                        </p:attrNameLst>
                                      </p:cBhvr>
                                      <p:to>
                                        <p:strVal val="visible"/>
                                      </p:to>
                                    </p:set>
                                    <p:animEffect transition="in" filter="wipe(right)">
                                      <p:cBhvr>
                                        <p:cTn id="37" dur="500"/>
                                        <p:tgtEl>
                                          <p:spTgt spid="31758"/>
                                        </p:tgtEl>
                                      </p:cBhvr>
                                    </p:animEffect>
                                  </p:childTnLst>
                                </p:cTn>
                              </p:par>
                            </p:childTnLst>
                          </p:cTn>
                        </p:par>
                        <p:par>
                          <p:cTn id="38" fill="hold">
                            <p:stCondLst>
                              <p:cond delay="3039"/>
                            </p:stCondLst>
                            <p:childTnLst>
                              <p:par>
                                <p:cTn id="39" presetID="42" presetClass="entr" presetSubtype="0" fill="hold" nodeType="afterEffect">
                                  <p:stCondLst>
                                    <p:cond delay="0"/>
                                  </p:stCondLst>
                                  <p:childTnLst>
                                    <p:set>
                                      <p:cBhvr>
                                        <p:cTn id="40" dur="1" fill="hold">
                                          <p:stCondLst>
                                            <p:cond delay="0"/>
                                          </p:stCondLst>
                                        </p:cTn>
                                        <p:tgtEl>
                                          <p:spTgt spid="31754"/>
                                        </p:tgtEl>
                                        <p:attrNameLst>
                                          <p:attrName>style.visibility</p:attrName>
                                        </p:attrNameLst>
                                      </p:cBhvr>
                                      <p:to>
                                        <p:strVal val="visible"/>
                                      </p:to>
                                    </p:set>
                                    <p:animEffect transition="in" filter="fade">
                                      <p:cBhvr>
                                        <p:cTn id="41" dur="500"/>
                                        <p:tgtEl>
                                          <p:spTgt spid="31754"/>
                                        </p:tgtEl>
                                      </p:cBhvr>
                                    </p:animEffect>
                                    <p:anim calcmode="lin" valueType="num">
                                      <p:cBhvr>
                                        <p:cTn id="42" dur="500" fill="hold"/>
                                        <p:tgtEl>
                                          <p:spTgt spid="31754"/>
                                        </p:tgtEl>
                                        <p:attrNameLst>
                                          <p:attrName>ppt_x</p:attrName>
                                        </p:attrNameLst>
                                      </p:cBhvr>
                                      <p:tavLst>
                                        <p:tav tm="0">
                                          <p:val>
                                            <p:strVal val="#ppt_x"/>
                                          </p:val>
                                        </p:tav>
                                        <p:tav tm="100000">
                                          <p:val>
                                            <p:strVal val="#ppt_x"/>
                                          </p:val>
                                        </p:tav>
                                      </p:tavLst>
                                    </p:anim>
                                    <p:anim calcmode="lin" valueType="num">
                                      <p:cBhvr>
                                        <p:cTn id="43" dur="500" fill="hold"/>
                                        <p:tgtEl>
                                          <p:spTgt spid="31754"/>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31760"/>
                                        </p:tgtEl>
                                        <p:attrNameLst>
                                          <p:attrName>style.visibility</p:attrName>
                                        </p:attrNameLst>
                                      </p:cBhvr>
                                      <p:to>
                                        <p:strVal val="visible"/>
                                      </p:to>
                                    </p:set>
                                    <p:animEffect transition="in" filter="fade">
                                      <p:cBhvr>
                                        <p:cTn id="46" dur="500"/>
                                        <p:tgtEl>
                                          <p:spTgt spid="31760"/>
                                        </p:tgtEl>
                                      </p:cBhvr>
                                    </p:animEffect>
                                    <p:anim calcmode="lin" valueType="num">
                                      <p:cBhvr>
                                        <p:cTn id="47" dur="500" fill="hold"/>
                                        <p:tgtEl>
                                          <p:spTgt spid="31760"/>
                                        </p:tgtEl>
                                        <p:attrNameLst>
                                          <p:attrName>ppt_x</p:attrName>
                                        </p:attrNameLst>
                                      </p:cBhvr>
                                      <p:tavLst>
                                        <p:tav tm="0">
                                          <p:val>
                                            <p:strVal val="#ppt_x"/>
                                          </p:val>
                                        </p:tav>
                                        <p:tav tm="100000">
                                          <p:val>
                                            <p:strVal val="#ppt_x"/>
                                          </p:val>
                                        </p:tav>
                                      </p:tavLst>
                                    </p:anim>
                                    <p:anim calcmode="lin" valueType="num">
                                      <p:cBhvr>
                                        <p:cTn id="48" dur="500" fill="hold"/>
                                        <p:tgtEl>
                                          <p:spTgt spid="31760"/>
                                        </p:tgtEl>
                                        <p:attrNameLst>
                                          <p:attrName>ppt_y</p:attrName>
                                        </p:attrNameLst>
                                      </p:cBhvr>
                                      <p:tavLst>
                                        <p:tav tm="0">
                                          <p:val>
                                            <p:strVal val="#ppt_y+.1"/>
                                          </p:val>
                                        </p:tav>
                                        <p:tav tm="100000">
                                          <p:val>
                                            <p:strVal val="#ppt_y"/>
                                          </p:val>
                                        </p:tav>
                                      </p:tavLst>
                                    </p:anim>
                                  </p:childTnLst>
                                </p:cTn>
                              </p:par>
                            </p:childTnLst>
                          </p:cTn>
                        </p:par>
                        <p:par>
                          <p:cTn id="49" fill="hold">
                            <p:stCondLst>
                              <p:cond delay="3539"/>
                            </p:stCondLst>
                            <p:childTnLst>
                              <p:par>
                                <p:cTn id="50" presetID="22" presetClass="entr" presetSubtype="1" fill="hold" grpId="0" nodeType="afterEffect">
                                  <p:stCondLst>
                                    <p:cond delay="0"/>
                                  </p:stCondLst>
                                  <p:childTnLst>
                                    <p:set>
                                      <p:cBhvr>
                                        <p:cTn id="51" dur="1" fill="hold">
                                          <p:stCondLst>
                                            <p:cond delay="0"/>
                                          </p:stCondLst>
                                        </p:cTn>
                                        <p:tgtEl>
                                          <p:spTgt spid="31761"/>
                                        </p:tgtEl>
                                        <p:attrNameLst>
                                          <p:attrName>style.visibility</p:attrName>
                                        </p:attrNameLst>
                                      </p:cBhvr>
                                      <p:to>
                                        <p:strVal val="visible"/>
                                      </p:to>
                                    </p:set>
                                    <p:animEffect transition="in" filter="wipe(up)">
                                      <p:cBhvr>
                                        <p:cTn id="52" dur="500"/>
                                        <p:tgtEl>
                                          <p:spTgt spid="31761"/>
                                        </p:tgtEl>
                                      </p:cBhvr>
                                    </p:animEffect>
                                  </p:childTnLst>
                                </p:cTn>
                              </p:par>
                            </p:childTnLst>
                          </p:cTn>
                        </p:par>
                        <p:par>
                          <p:cTn id="53" fill="hold">
                            <p:stCondLst>
                              <p:cond delay="4039"/>
                            </p:stCondLst>
                            <p:childTnLst>
                              <p:par>
                                <p:cTn id="54" presetID="22" presetClass="entr" presetSubtype="1" fill="hold" nodeType="afterEffect">
                                  <p:stCondLst>
                                    <p:cond delay="0"/>
                                  </p:stCondLst>
                                  <p:childTnLst>
                                    <p:set>
                                      <p:cBhvr>
                                        <p:cTn id="55" dur="1" fill="hold">
                                          <p:stCondLst>
                                            <p:cond delay="0"/>
                                          </p:stCondLst>
                                        </p:cTn>
                                        <p:tgtEl>
                                          <p:spTgt spid="31759"/>
                                        </p:tgtEl>
                                        <p:attrNameLst>
                                          <p:attrName>style.visibility</p:attrName>
                                        </p:attrNameLst>
                                      </p:cBhvr>
                                      <p:to>
                                        <p:strVal val="visible"/>
                                      </p:to>
                                    </p:set>
                                    <p:animEffect transition="in" filter="wipe(up)">
                                      <p:cBhvr>
                                        <p:cTn id="56" dur="500"/>
                                        <p:tgtEl>
                                          <p:spTgt spid="31759"/>
                                        </p:tgtEl>
                                      </p:cBhvr>
                                    </p:animEffect>
                                  </p:childTnLst>
                                </p:cTn>
                              </p:par>
                            </p:childTnLst>
                          </p:cTn>
                        </p:par>
                        <p:par>
                          <p:cTn id="57" fill="hold">
                            <p:stCondLst>
                              <p:cond delay="4539"/>
                            </p:stCondLst>
                            <p:childTnLst>
                              <p:par>
                                <p:cTn id="58" presetID="42" presetClass="entr" presetSubtype="0" fill="hold" grpId="0" nodeType="afterEffect">
                                  <p:stCondLst>
                                    <p:cond delay="0"/>
                                  </p:stCondLst>
                                  <p:childTnLst>
                                    <p:set>
                                      <p:cBhvr>
                                        <p:cTn id="59" dur="1" fill="hold">
                                          <p:stCondLst>
                                            <p:cond delay="0"/>
                                          </p:stCondLst>
                                        </p:cTn>
                                        <p:tgtEl>
                                          <p:spTgt spid="31762"/>
                                        </p:tgtEl>
                                        <p:attrNameLst>
                                          <p:attrName>style.visibility</p:attrName>
                                        </p:attrNameLst>
                                      </p:cBhvr>
                                      <p:to>
                                        <p:strVal val="visible"/>
                                      </p:to>
                                    </p:set>
                                    <p:animEffect transition="in" filter="fade">
                                      <p:cBhvr>
                                        <p:cTn id="60" dur="500"/>
                                        <p:tgtEl>
                                          <p:spTgt spid="31762"/>
                                        </p:tgtEl>
                                      </p:cBhvr>
                                    </p:animEffect>
                                    <p:anim calcmode="lin" valueType="num">
                                      <p:cBhvr>
                                        <p:cTn id="61" dur="500" fill="hold"/>
                                        <p:tgtEl>
                                          <p:spTgt spid="31762"/>
                                        </p:tgtEl>
                                        <p:attrNameLst>
                                          <p:attrName>ppt_x</p:attrName>
                                        </p:attrNameLst>
                                      </p:cBhvr>
                                      <p:tavLst>
                                        <p:tav tm="0">
                                          <p:val>
                                            <p:strVal val="#ppt_x"/>
                                          </p:val>
                                        </p:tav>
                                        <p:tav tm="100000">
                                          <p:val>
                                            <p:strVal val="#ppt_x"/>
                                          </p:val>
                                        </p:tav>
                                      </p:tavLst>
                                    </p:anim>
                                    <p:anim calcmode="lin" valueType="num">
                                      <p:cBhvr>
                                        <p:cTn id="62" dur="500" fill="hold"/>
                                        <p:tgtEl>
                                          <p:spTgt spid="31762"/>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31755"/>
                                        </p:tgtEl>
                                        <p:attrNameLst>
                                          <p:attrName>style.visibility</p:attrName>
                                        </p:attrNameLst>
                                      </p:cBhvr>
                                      <p:to>
                                        <p:strVal val="visible"/>
                                      </p:to>
                                    </p:set>
                                    <p:animEffect transition="in" filter="fade">
                                      <p:cBhvr>
                                        <p:cTn id="65" dur="500"/>
                                        <p:tgtEl>
                                          <p:spTgt spid="31755"/>
                                        </p:tgtEl>
                                      </p:cBhvr>
                                    </p:animEffect>
                                    <p:anim calcmode="lin" valueType="num">
                                      <p:cBhvr>
                                        <p:cTn id="66" dur="500" fill="hold"/>
                                        <p:tgtEl>
                                          <p:spTgt spid="31755"/>
                                        </p:tgtEl>
                                        <p:attrNameLst>
                                          <p:attrName>ppt_x</p:attrName>
                                        </p:attrNameLst>
                                      </p:cBhvr>
                                      <p:tavLst>
                                        <p:tav tm="0">
                                          <p:val>
                                            <p:strVal val="#ppt_x"/>
                                          </p:val>
                                        </p:tav>
                                        <p:tav tm="100000">
                                          <p:val>
                                            <p:strVal val="#ppt_x"/>
                                          </p:val>
                                        </p:tav>
                                      </p:tavLst>
                                    </p:anim>
                                    <p:anim calcmode="lin" valueType="num">
                                      <p:cBhvr>
                                        <p:cTn id="67" dur="500" fill="hold"/>
                                        <p:tgtEl>
                                          <p:spTgt spid="31755"/>
                                        </p:tgtEl>
                                        <p:attrNameLst>
                                          <p:attrName>ppt_y</p:attrName>
                                        </p:attrNameLst>
                                      </p:cBhvr>
                                      <p:tavLst>
                                        <p:tav tm="0">
                                          <p:val>
                                            <p:strVal val="#ppt_y+.1"/>
                                          </p:val>
                                        </p:tav>
                                        <p:tav tm="100000">
                                          <p:val>
                                            <p:strVal val="#ppt_y"/>
                                          </p:val>
                                        </p:tav>
                                      </p:tavLst>
                                    </p:anim>
                                  </p:childTnLst>
                                </p:cTn>
                              </p:par>
                            </p:childTnLst>
                          </p:cTn>
                        </p:par>
                        <p:par>
                          <p:cTn id="68" fill="hold">
                            <p:stCondLst>
                              <p:cond delay="5039"/>
                            </p:stCondLst>
                            <p:childTnLst>
                              <p:par>
                                <p:cTn id="69" presetID="22" presetClass="entr" presetSubtype="1" fill="hold" grpId="0" nodeType="afterEffect">
                                  <p:stCondLst>
                                    <p:cond delay="0"/>
                                  </p:stCondLst>
                                  <p:childTnLst>
                                    <p:set>
                                      <p:cBhvr>
                                        <p:cTn id="70" dur="1" fill="hold">
                                          <p:stCondLst>
                                            <p:cond delay="0"/>
                                          </p:stCondLst>
                                        </p:cTn>
                                        <p:tgtEl>
                                          <p:spTgt spid="31764"/>
                                        </p:tgtEl>
                                        <p:attrNameLst>
                                          <p:attrName>style.visibility</p:attrName>
                                        </p:attrNameLst>
                                      </p:cBhvr>
                                      <p:to>
                                        <p:strVal val="visible"/>
                                      </p:to>
                                    </p:set>
                                    <p:animEffect transition="in" filter="wipe(up)">
                                      <p:cBhvr>
                                        <p:cTn id="71" dur="500"/>
                                        <p:tgtEl>
                                          <p:spTgt spid="31764"/>
                                        </p:tgtEl>
                                      </p:cBhvr>
                                    </p:animEffect>
                                  </p:childTnLst>
                                </p:cTn>
                              </p:par>
                            </p:childTnLst>
                          </p:cTn>
                        </p:par>
                        <p:par>
                          <p:cTn id="72" fill="hold">
                            <p:stCondLst>
                              <p:cond delay="5539"/>
                            </p:stCondLst>
                            <p:childTnLst>
                              <p:par>
                                <p:cTn id="73" presetID="22" presetClass="entr" presetSubtype="1" fill="hold" nodeType="afterEffect">
                                  <p:stCondLst>
                                    <p:cond delay="0"/>
                                  </p:stCondLst>
                                  <p:childTnLst>
                                    <p:set>
                                      <p:cBhvr>
                                        <p:cTn id="74" dur="1" fill="hold">
                                          <p:stCondLst>
                                            <p:cond delay="0"/>
                                          </p:stCondLst>
                                        </p:cTn>
                                        <p:tgtEl>
                                          <p:spTgt spid="31757"/>
                                        </p:tgtEl>
                                        <p:attrNameLst>
                                          <p:attrName>style.visibility</p:attrName>
                                        </p:attrNameLst>
                                      </p:cBhvr>
                                      <p:to>
                                        <p:strVal val="visible"/>
                                      </p:to>
                                    </p:set>
                                    <p:animEffect transition="in" filter="wipe(up)">
                                      <p:cBhvr>
                                        <p:cTn id="75" dur="500"/>
                                        <p:tgtEl>
                                          <p:spTgt spid="31757"/>
                                        </p:tgtEl>
                                      </p:cBhvr>
                                    </p:animEffect>
                                  </p:childTnLst>
                                </p:cTn>
                              </p:par>
                            </p:childTnLst>
                          </p:cTn>
                        </p:par>
                        <p:par>
                          <p:cTn id="76" fill="hold">
                            <p:stCondLst>
                              <p:cond delay="6039"/>
                            </p:stCondLst>
                            <p:childTnLst>
                              <p:par>
                                <p:cTn id="77" presetID="42" presetClass="entr" presetSubtype="0" fill="hold" nodeType="afterEffect">
                                  <p:stCondLst>
                                    <p:cond delay="0"/>
                                  </p:stCondLst>
                                  <p:childTnLst>
                                    <p:set>
                                      <p:cBhvr>
                                        <p:cTn id="78" dur="1" fill="hold">
                                          <p:stCondLst>
                                            <p:cond delay="0"/>
                                          </p:stCondLst>
                                        </p:cTn>
                                        <p:tgtEl>
                                          <p:spTgt spid="31756"/>
                                        </p:tgtEl>
                                        <p:attrNameLst>
                                          <p:attrName>style.visibility</p:attrName>
                                        </p:attrNameLst>
                                      </p:cBhvr>
                                      <p:to>
                                        <p:strVal val="visible"/>
                                      </p:to>
                                    </p:set>
                                    <p:animEffect transition="in" filter="fade">
                                      <p:cBhvr>
                                        <p:cTn id="79" dur="500"/>
                                        <p:tgtEl>
                                          <p:spTgt spid="31756"/>
                                        </p:tgtEl>
                                      </p:cBhvr>
                                    </p:animEffect>
                                    <p:anim calcmode="lin" valueType="num">
                                      <p:cBhvr>
                                        <p:cTn id="80" dur="500" fill="hold"/>
                                        <p:tgtEl>
                                          <p:spTgt spid="31756"/>
                                        </p:tgtEl>
                                        <p:attrNameLst>
                                          <p:attrName>ppt_x</p:attrName>
                                        </p:attrNameLst>
                                      </p:cBhvr>
                                      <p:tavLst>
                                        <p:tav tm="0">
                                          <p:val>
                                            <p:strVal val="#ppt_x"/>
                                          </p:val>
                                        </p:tav>
                                        <p:tav tm="100000">
                                          <p:val>
                                            <p:strVal val="#ppt_x"/>
                                          </p:val>
                                        </p:tav>
                                      </p:tavLst>
                                    </p:anim>
                                    <p:anim calcmode="lin" valueType="num">
                                      <p:cBhvr>
                                        <p:cTn id="81" dur="500" fill="hold"/>
                                        <p:tgtEl>
                                          <p:spTgt spid="31756"/>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31763"/>
                                        </p:tgtEl>
                                        <p:attrNameLst>
                                          <p:attrName>style.visibility</p:attrName>
                                        </p:attrNameLst>
                                      </p:cBhvr>
                                      <p:to>
                                        <p:strVal val="visible"/>
                                      </p:to>
                                    </p:set>
                                    <p:animEffect transition="in" filter="fade">
                                      <p:cBhvr>
                                        <p:cTn id="84" dur="500"/>
                                        <p:tgtEl>
                                          <p:spTgt spid="31763"/>
                                        </p:tgtEl>
                                      </p:cBhvr>
                                    </p:animEffect>
                                    <p:anim calcmode="lin" valueType="num">
                                      <p:cBhvr>
                                        <p:cTn id="85" dur="500" fill="hold"/>
                                        <p:tgtEl>
                                          <p:spTgt spid="31763"/>
                                        </p:tgtEl>
                                        <p:attrNameLst>
                                          <p:attrName>ppt_x</p:attrName>
                                        </p:attrNameLst>
                                      </p:cBhvr>
                                      <p:tavLst>
                                        <p:tav tm="0">
                                          <p:val>
                                            <p:strVal val="#ppt_x"/>
                                          </p:val>
                                        </p:tav>
                                        <p:tav tm="100000">
                                          <p:val>
                                            <p:strVal val="#ppt_x"/>
                                          </p:val>
                                        </p:tav>
                                      </p:tavLst>
                                    </p:anim>
                                    <p:anim calcmode="lin" valueType="num">
                                      <p:cBhvr>
                                        <p:cTn id="86" dur="500" fill="hold"/>
                                        <p:tgtEl>
                                          <p:spTgt spid="31763"/>
                                        </p:tgtEl>
                                        <p:attrNameLst>
                                          <p:attrName>ppt_y</p:attrName>
                                        </p:attrNameLst>
                                      </p:cBhvr>
                                      <p:tavLst>
                                        <p:tav tm="0">
                                          <p:val>
                                            <p:strVal val="#ppt_y+.1"/>
                                          </p:val>
                                        </p:tav>
                                        <p:tav tm="100000">
                                          <p:val>
                                            <p:strVal val="#ppt_y"/>
                                          </p:val>
                                        </p:tav>
                                      </p:tavLst>
                                    </p:anim>
                                  </p:childTnLst>
                                </p:cTn>
                              </p:par>
                            </p:childTnLst>
                          </p:cTn>
                        </p:par>
                        <p:par>
                          <p:cTn id="87" fill="hold">
                            <p:stCondLst>
                              <p:cond delay="6539"/>
                            </p:stCondLst>
                            <p:childTnLst>
                              <p:par>
                                <p:cTn id="88" presetID="22" presetClass="entr" presetSubtype="1" fill="hold" grpId="0" nodeType="afterEffect">
                                  <p:stCondLst>
                                    <p:cond delay="0"/>
                                  </p:stCondLst>
                                  <p:childTnLst>
                                    <p:set>
                                      <p:cBhvr>
                                        <p:cTn id="89" dur="1" fill="hold">
                                          <p:stCondLst>
                                            <p:cond delay="0"/>
                                          </p:stCondLst>
                                        </p:cTn>
                                        <p:tgtEl>
                                          <p:spTgt spid="31765"/>
                                        </p:tgtEl>
                                        <p:attrNameLst>
                                          <p:attrName>style.visibility</p:attrName>
                                        </p:attrNameLst>
                                      </p:cBhvr>
                                      <p:to>
                                        <p:strVal val="visible"/>
                                      </p:to>
                                    </p:set>
                                    <p:animEffect transition="in" filter="wipe(up)">
                                      <p:cBhvr>
                                        <p:cTn id="90" dur="500"/>
                                        <p:tgtEl>
                                          <p:spTgt spid="317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autoUpdateAnimBg="0"/>
      <p:bldP spid="31753" grpId="0" animBg="1" autoUpdateAnimBg="0"/>
      <p:bldP spid="31760" grpId="0" autoUpdateAnimBg="0"/>
      <p:bldP spid="31761" grpId="0" autoUpdateAnimBg="0"/>
      <p:bldP spid="31762" grpId="0" autoUpdateAnimBg="0"/>
      <p:bldP spid="31763" grpId="0" autoUpdateAnimBg="0"/>
      <p:bldP spid="31764" grpId="0" autoUpdateAnimBg="0"/>
      <p:bldP spid="31765"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Box 31"/>
          <p:cNvSpPr txBox="1">
            <a:spLocks noChangeArrowheads="1"/>
          </p:cNvSpPr>
          <p:nvPr/>
        </p:nvSpPr>
        <p:spPr bwMode="auto">
          <a:xfrm>
            <a:off x="719138" y="133350"/>
            <a:ext cx="23399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400">
                <a:solidFill>
                  <a:schemeClr val="accent1"/>
                </a:solidFill>
                <a:latin typeface="微软雅黑" panose="020B0503020204020204" pitchFamily="34" charset="-122"/>
              </a:rPr>
              <a:t>请输入您的标题</a:t>
            </a:r>
          </a:p>
        </p:txBody>
      </p:sp>
      <p:sp>
        <p:nvSpPr>
          <p:cNvPr id="32771" name="Freeform 5"/>
          <p:cNvSpPr>
            <a:spLocks noEditPoints="1"/>
          </p:cNvSpPr>
          <p:nvPr/>
        </p:nvSpPr>
        <p:spPr bwMode="auto">
          <a:xfrm>
            <a:off x="231775" y="120650"/>
            <a:ext cx="474663" cy="473075"/>
          </a:xfrm>
          <a:custGeom>
            <a:avLst/>
            <a:gdLst>
              <a:gd name="T0" fmla="*/ 77053843 w 1462"/>
              <a:gd name="T1" fmla="*/ 0 h 1462"/>
              <a:gd name="T2" fmla="*/ 154107362 w 1462"/>
              <a:gd name="T3" fmla="*/ 76539134 h 1462"/>
              <a:gd name="T4" fmla="*/ 77053843 w 1462"/>
              <a:gd name="T5" fmla="*/ 153077945 h 1462"/>
              <a:gd name="T6" fmla="*/ 0 w 1462"/>
              <a:gd name="T7" fmla="*/ 76539134 h 1462"/>
              <a:gd name="T8" fmla="*/ 77053843 w 1462"/>
              <a:gd name="T9" fmla="*/ 0 h 1462"/>
              <a:gd name="T10" fmla="*/ 77791487 w 1462"/>
              <a:gd name="T11" fmla="*/ 32877095 h 1462"/>
              <a:gd name="T12" fmla="*/ 100349018 w 1462"/>
              <a:gd name="T13" fmla="*/ 45860447 h 1462"/>
              <a:gd name="T14" fmla="*/ 102773306 w 1462"/>
              <a:gd name="T15" fmla="*/ 41777182 h 1462"/>
              <a:gd name="T16" fmla="*/ 103089531 w 1462"/>
              <a:gd name="T17" fmla="*/ 39159414 h 1462"/>
              <a:gd name="T18" fmla="*/ 101508403 w 1462"/>
              <a:gd name="T19" fmla="*/ 37065523 h 1462"/>
              <a:gd name="T20" fmla="*/ 84853966 w 1462"/>
              <a:gd name="T21" fmla="*/ 27537366 h 1462"/>
              <a:gd name="T22" fmla="*/ 82218644 w 1462"/>
              <a:gd name="T23" fmla="*/ 27223169 h 1462"/>
              <a:gd name="T24" fmla="*/ 80110582 w 1462"/>
              <a:gd name="T25" fmla="*/ 28898346 h 1462"/>
              <a:gd name="T26" fmla="*/ 77791487 w 1462"/>
              <a:gd name="T27" fmla="*/ 32877095 h 1462"/>
              <a:gd name="T28" fmla="*/ 72837394 w 1462"/>
              <a:gd name="T29" fmla="*/ 41358145 h 1462"/>
              <a:gd name="T30" fmla="*/ 72837394 w 1462"/>
              <a:gd name="T31" fmla="*/ 41358145 h 1462"/>
              <a:gd name="T32" fmla="*/ 77791487 w 1462"/>
              <a:gd name="T33" fmla="*/ 44185270 h 1462"/>
              <a:gd name="T34" fmla="*/ 58607244 w 1462"/>
              <a:gd name="T35" fmla="*/ 77167204 h 1462"/>
              <a:gd name="T36" fmla="*/ 53758344 w 1462"/>
              <a:gd name="T37" fmla="*/ 74340080 h 1462"/>
              <a:gd name="T38" fmla="*/ 72837394 w 1462"/>
              <a:gd name="T39" fmla="*/ 41358145 h 1462"/>
              <a:gd name="T40" fmla="*/ 48593219 w 1462"/>
              <a:gd name="T41" fmla="*/ 82611774 h 1462"/>
              <a:gd name="T42" fmla="*/ 48593219 w 1462"/>
              <a:gd name="T43" fmla="*/ 82611774 h 1462"/>
              <a:gd name="T44" fmla="*/ 47223124 w 1462"/>
              <a:gd name="T45" fmla="*/ 100725822 h 1462"/>
              <a:gd name="T46" fmla="*/ 56498858 w 1462"/>
              <a:gd name="T47" fmla="*/ 105961034 h 1462"/>
              <a:gd name="T48" fmla="*/ 72204943 w 1462"/>
              <a:gd name="T49" fmla="*/ 95490609 h 1462"/>
              <a:gd name="T50" fmla="*/ 58501728 w 1462"/>
              <a:gd name="T51" fmla="*/ 91407021 h 1462"/>
              <a:gd name="T52" fmla="*/ 48593219 w 1462"/>
              <a:gd name="T53" fmla="*/ 82611774 h 1462"/>
              <a:gd name="T54" fmla="*/ 77370069 w 1462"/>
              <a:gd name="T55" fmla="*/ 102296159 h 1462"/>
              <a:gd name="T56" fmla="*/ 77370069 w 1462"/>
              <a:gd name="T57" fmla="*/ 102296159 h 1462"/>
              <a:gd name="T58" fmla="*/ 43955352 w 1462"/>
              <a:gd name="T59" fmla="*/ 124598312 h 1462"/>
              <a:gd name="T60" fmla="*/ 37314616 w 1462"/>
              <a:gd name="T61" fmla="*/ 120724404 h 1462"/>
              <a:gd name="T62" fmla="*/ 40055129 w 1462"/>
              <a:gd name="T63" fmla="*/ 80831756 h 1462"/>
              <a:gd name="T64" fmla="*/ 42374224 w 1462"/>
              <a:gd name="T65" fmla="*/ 76957848 h 1462"/>
              <a:gd name="T66" fmla="*/ 62401951 w 1462"/>
              <a:gd name="T67" fmla="*/ 42510092 h 1462"/>
              <a:gd name="T68" fmla="*/ 70412782 w 1462"/>
              <a:gd name="T69" fmla="*/ 28688989 h 1462"/>
              <a:gd name="T70" fmla="*/ 72731878 w 1462"/>
              <a:gd name="T71" fmla="*/ 24605401 h 1462"/>
              <a:gd name="T72" fmla="*/ 80110582 w 1462"/>
              <a:gd name="T73" fmla="*/ 19056315 h 1462"/>
              <a:gd name="T74" fmla="*/ 89175607 w 1462"/>
              <a:gd name="T75" fmla="*/ 20207939 h 1462"/>
              <a:gd name="T76" fmla="*/ 105724852 w 1462"/>
              <a:gd name="T77" fmla="*/ 29736097 h 1462"/>
              <a:gd name="T78" fmla="*/ 111311396 w 1462"/>
              <a:gd name="T79" fmla="*/ 36960683 h 1462"/>
              <a:gd name="T80" fmla="*/ 110152010 w 1462"/>
              <a:gd name="T81" fmla="*/ 46070127 h 1462"/>
              <a:gd name="T82" fmla="*/ 77370069 w 1462"/>
              <a:gd name="T83" fmla="*/ 102296159 h 1462"/>
              <a:gd name="T84" fmla="*/ 62190918 w 1462"/>
              <a:gd name="T85" fmla="*/ 120096010 h 1462"/>
              <a:gd name="T86" fmla="*/ 113630491 w 1462"/>
              <a:gd name="T87" fmla="*/ 120096010 h 1462"/>
              <a:gd name="T88" fmla="*/ 119111842 w 1462"/>
              <a:gd name="T89" fmla="*/ 125540579 h 1462"/>
              <a:gd name="T90" fmla="*/ 119111842 w 1462"/>
              <a:gd name="T91" fmla="*/ 125540579 h 1462"/>
              <a:gd name="T92" fmla="*/ 113630491 w 1462"/>
              <a:gd name="T93" fmla="*/ 130985148 h 1462"/>
              <a:gd name="T94" fmla="*/ 62190918 w 1462"/>
              <a:gd name="T95" fmla="*/ 130985148 h 1462"/>
              <a:gd name="T96" fmla="*/ 56709891 w 1462"/>
              <a:gd name="T97" fmla="*/ 125540579 h 1462"/>
              <a:gd name="T98" fmla="*/ 56709891 w 1462"/>
              <a:gd name="T99" fmla="*/ 125540579 h 1462"/>
              <a:gd name="T100" fmla="*/ 62190918 w 1462"/>
              <a:gd name="T101" fmla="*/ 120096010 h 146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462" h="1462">
                <a:moveTo>
                  <a:pt x="731" y="0"/>
                </a:moveTo>
                <a:cubicBezTo>
                  <a:pt x="1135" y="0"/>
                  <a:pt x="1462" y="327"/>
                  <a:pt x="1462" y="731"/>
                </a:cubicBezTo>
                <a:cubicBezTo>
                  <a:pt x="1462" y="1135"/>
                  <a:pt x="1135" y="1462"/>
                  <a:pt x="731" y="1462"/>
                </a:cubicBezTo>
                <a:cubicBezTo>
                  <a:pt x="327" y="1462"/>
                  <a:pt x="0" y="1135"/>
                  <a:pt x="0" y="731"/>
                </a:cubicBezTo>
                <a:cubicBezTo>
                  <a:pt x="0" y="327"/>
                  <a:pt x="327" y="0"/>
                  <a:pt x="731" y="0"/>
                </a:cubicBezTo>
                <a:close/>
                <a:moveTo>
                  <a:pt x="738" y="314"/>
                </a:moveTo>
                <a:lnTo>
                  <a:pt x="952" y="438"/>
                </a:lnTo>
                <a:lnTo>
                  <a:pt x="975" y="399"/>
                </a:lnTo>
                <a:cubicBezTo>
                  <a:pt x="979" y="392"/>
                  <a:pt x="980" y="383"/>
                  <a:pt x="978" y="374"/>
                </a:cubicBezTo>
                <a:cubicBezTo>
                  <a:pt x="976" y="366"/>
                  <a:pt x="971" y="359"/>
                  <a:pt x="963" y="354"/>
                </a:cubicBezTo>
                <a:lnTo>
                  <a:pt x="805" y="263"/>
                </a:lnTo>
                <a:cubicBezTo>
                  <a:pt x="798" y="259"/>
                  <a:pt x="789" y="258"/>
                  <a:pt x="780" y="260"/>
                </a:cubicBezTo>
                <a:cubicBezTo>
                  <a:pt x="772" y="262"/>
                  <a:pt x="765" y="268"/>
                  <a:pt x="760" y="276"/>
                </a:cubicBezTo>
                <a:lnTo>
                  <a:pt x="738" y="314"/>
                </a:lnTo>
                <a:close/>
                <a:moveTo>
                  <a:pt x="691" y="395"/>
                </a:moveTo>
                <a:lnTo>
                  <a:pt x="691" y="395"/>
                </a:lnTo>
                <a:lnTo>
                  <a:pt x="738" y="422"/>
                </a:lnTo>
                <a:lnTo>
                  <a:pt x="556" y="737"/>
                </a:lnTo>
                <a:lnTo>
                  <a:pt x="510" y="710"/>
                </a:lnTo>
                <a:lnTo>
                  <a:pt x="691" y="395"/>
                </a:lnTo>
                <a:close/>
                <a:moveTo>
                  <a:pt x="461" y="789"/>
                </a:moveTo>
                <a:lnTo>
                  <a:pt x="461" y="789"/>
                </a:lnTo>
                <a:lnTo>
                  <a:pt x="448" y="962"/>
                </a:lnTo>
                <a:lnTo>
                  <a:pt x="536" y="1012"/>
                </a:lnTo>
                <a:lnTo>
                  <a:pt x="685" y="912"/>
                </a:lnTo>
                <a:cubicBezTo>
                  <a:pt x="651" y="884"/>
                  <a:pt x="607" y="872"/>
                  <a:pt x="555" y="873"/>
                </a:cubicBezTo>
                <a:cubicBezTo>
                  <a:pt x="526" y="831"/>
                  <a:pt x="494" y="804"/>
                  <a:pt x="461" y="789"/>
                </a:cubicBezTo>
                <a:close/>
                <a:moveTo>
                  <a:pt x="734" y="977"/>
                </a:moveTo>
                <a:lnTo>
                  <a:pt x="734" y="977"/>
                </a:lnTo>
                <a:lnTo>
                  <a:pt x="417" y="1190"/>
                </a:lnTo>
                <a:lnTo>
                  <a:pt x="354" y="1153"/>
                </a:lnTo>
                <a:lnTo>
                  <a:pt x="380" y="772"/>
                </a:lnTo>
                <a:lnTo>
                  <a:pt x="402" y="735"/>
                </a:lnTo>
                <a:lnTo>
                  <a:pt x="592" y="406"/>
                </a:lnTo>
                <a:lnTo>
                  <a:pt x="668" y="274"/>
                </a:lnTo>
                <a:lnTo>
                  <a:pt x="690" y="235"/>
                </a:lnTo>
                <a:cubicBezTo>
                  <a:pt x="706" y="208"/>
                  <a:pt x="732" y="190"/>
                  <a:pt x="760" y="182"/>
                </a:cubicBezTo>
                <a:cubicBezTo>
                  <a:pt x="788" y="174"/>
                  <a:pt x="819" y="177"/>
                  <a:pt x="846" y="193"/>
                </a:cubicBezTo>
                <a:lnTo>
                  <a:pt x="1003" y="284"/>
                </a:lnTo>
                <a:cubicBezTo>
                  <a:pt x="1030" y="299"/>
                  <a:pt x="1049" y="325"/>
                  <a:pt x="1056" y="353"/>
                </a:cubicBezTo>
                <a:cubicBezTo>
                  <a:pt x="1064" y="381"/>
                  <a:pt x="1060" y="412"/>
                  <a:pt x="1045" y="440"/>
                </a:cubicBezTo>
                <a:cubicBezTo>
                  <a:pt x="941" y="619"/>
                  <a:pt x="838" y="798"/>
                  <a:pt x="734" y="977"/>
                </a:cubicBezTo>
                <a:close/>
                <a:moveTo>
                  <a:pt x="590" y="1147"/>
                </a:moveTo>
                <a:lnTo>
                  <a:pt x="1078" y="1147"/>
                </a:lnTo>
                <a:cubicBezTo>
                  <a:pt x="1107" y="1147"/>
                  <a:pt x="1130" y="1170"/>
                  <a:pt x="1130" y="1199"/>
                </a:cubicBezTo>
                <a:cubicBezTo>
                  <a:pt x="1130" y="1227"/>
                  <a:pt x="1107" y="1251"/>
                  <a:pt x="1078" y="1251"/>
                </a:cubicBezTo>
                <a:lnTo>
                  <a:pt x="590" y="1251"/>
                </a:lnTo>
                <a:cubicBezTo>
                  <a:pt x="562" y="1251"/>
                  <a:pt x="538" y="1227"/>
                  <a:pt x="538" y="1199"/>
                </a:cubicBezTo>
                <a:cubicBezTo>
                  <a:pt x="538" y="1170"/>
                  <a:pt x="562" y="1147"/>
                  <a:pt x="590" y="1147"/>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772" name="AutoShape 42"/>
          <p:cNvSpPr/>
          <p:nvPr/>
        </p:nvSpPr>
        <p:spPr bwMode="auto">
          <a:xfrm rot="-4170198">
            <a:off x="2781300" y="3073400"/>
            <a:ext cx="1276350" cy="1276350"/>
          </a:xfrm>
          <a:custGeom>
            <a:avLst/>
            <a:gdLst>
              <a:gd name="T0" fmla="*/ 56564937 w 21600"/>
              <a:gd name="T1" fmla="*/ 37709938 h 21600"/>
              <a:gd name="T2" fmla="*/ 37709938 w 21600"/>
              <a:gd name="T3" fmla="*/ 18854999 h 21600"/>
              <a:gd name="T4" fmla="*/ 31009455 w 21600"/>
              <a:gd name="T5" fmla="*/ 20084017 h 21600"/>
              <a:gd name="T6" fmla="*/ 24312458 w 21600"/>
              <a:gd name="T7" fmla="*/ 2458156 h 21600"/>
              <a:gd name="T8" fmla="*/ 37709938 w 21600"/>
              <a:gd name="T9" fmla="*/ 0 h 21600"/>
              <a:gd name="T10" fmla="*/ 75419876 w 21600"/>
              <a:gd name="T11" fmla="*/ 37706452 h 21600"/>
              <a:gd name="T12" fmla="*/ 75419876 w 21600"/>
              <a:gd name="T13" fmla="*/ 37709938 h 21600"/>
              <a:gd name="T14" fmla="*/ 84847375 w 21600"/>
              <a:gd name="T15" fmla="*/ 37709938 h 21600"/>
              <a:gd name="T16" fmla="*/ 65992377 w 21600"/>
              <a:gd name="T17" fmla="*/ 56564937 h 21600"/>
              <a:gd name="T18" fmla="*/ 47137437 w 21600"/>
              <a:gd name="T19" fmla="*/ 37709938 h 21600"/>
              <a:gd name="T20" fmla="*/ 56564937 w 21600"/>
              <a:gd name="T21" fmla="*/ 37709938 h 2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3163 w 21600"/>
              <a:gd name="T34" fmla="*/ 3163 h 21600"/>
              <a:gd name="T35" fmla="*/ 18437 w 21600"/>
              <a:gd name="T36" fmla="*/ 18437 h 216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600" h="21600">
                <a:moveTo>
                  <a:pt x="16200" y="10800"/>
                </a:moveTo>
                <a:cubicBezTo>
                  <a:pt x="16200" y="7817"/>
                  <a:pt x="13782" y="5400"/>
                  <a:pt x="10800" y="5400"/>
                </a:cubicBezTo>
                <a:cubicBezTo>
                  <a:pt x="10144" y="5399"/>
                  <a:pt x="9494" y="5519"/>
                  <a:pt x="8881" y="5752"/>
                </a:cubicBezTo>
                <a:lnTo>
                  <a:pt x="6963" y="704"/>
                </a:lnTo>
                <a:cubicBezTo>
                  <a:pt x="8189" y="238"/>
                  <a:pt x="9489"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noFill/>
          <a:ln w="9525" cmpd="sng">
            <a:solidFill>
              <a:schemeClr val="accent1"/>
            </a:solidFill>
            <a:prstDash val="dash"/>
            <a:rou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32773" name="AutoShape 43"/>
          <p:cNvSpPr/>
          <p:nvPr/>
        </p:nvSpPr>
        <p:spPr bwMode="auto">
          <a:xfrm rot="-4170198">
            <a:off x="4398963" y="2190750"/>
            <a:ext cx="1276350" cy="1276350"/>
          </a:xfrm>
          <a:custGeom>
            <a:avLst/>
            <a:gdLst>
              <a:gd name="T0" fmla="*/ 56564937 w 21600"/>
              <a:gd name="T1" fmla="*/ 37709938 h 21600"/>
              <a:gd name="T2" fmla="*/ 37709938 w 21600"/>
              <a:gd name="T3" fmla="*/ 18854999 h 21600"/>
              <a:gd name="T4" fmla="*/ 31009455 w 21600"/>
              <a:gd name="T5" fmla="*/ 20084017 h 21600"/>
              <a:gd name="T6" fmla="*/ 24312458 w 21600"/>
              <a:gd name="T7" fmla="*/ 2458156 h 21600"/>
              <a:gd name="T8" fmla="*/ 37709938 w 21600"/>
              <a:gd name="T9" fmla="*/ 0 h 21600"/>
              <a:gd name="T10" fmla="*/ 75419876 w 21600"/>
              <a:gd name="T11" fmla="*/ 37706452 h 21600"/>
              <a:gd name="T12" fmla="*/ 75419876 w 21600"/>
              <a:gd name="T13" fmla="*/ 37709938 h 21600"/>
              <a:gd name="T14" fmla="*/ 84847375 w 21600"/>
              <a:gd name="T15" fmla="*/ 37709938 h 21600"/>
              <a:gd name="T16" fmla="*/ 65992377 w 21600"/>
              <a:gd name="T17" fmla="*/ 56564937 h 21600"/>
              <a:gd name="T18" fmla="*/ 47137437 w 21600"/>
              <a:gd name="T19" fmla="*/ 37709938 h 21600"/>
              <a:gd name="T20" fmla="*/ 56564937 w 21600"/>
              <a:gd name="T21" fmla="*/ 37709938 h 2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3163 w 21600"/>
              <a:gd name="T34" fmla="*/ 3163 h 21600"/>
              <a:gd name="T35" fmla="*/ 18437 w 21600"/>
              <a:gd name="T36" fmla="*/ 18437 h 216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600" h="21600">
                <a:moveTo>
                  <a:pt x="16200" y="10800"/>
                </a:moveTo>
                <a:cubicBezTo>
                  <a:pt x="16200" y="7817"/>
                  <a:pt x="13782" y="5400"/>
                  <a:pt x="10800" y="5400"/>
                </a:cubicBezTo>
                <a:cubicBezTo>
                  <a:pt x="10144" y="5399"/>
                  <a:pt x="9494" y="5519"/>
                  <a:pt x="8881" y="5752"/>
                </a:cubicBezTo>
                <a:lnTo>
                  <a:pt x="6963" y="704"/>
                </a:lnTo>
                <a:cubicBezTo>
                  <a:pt x="8189" y="238"/>
                  <a:pt x="9489"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noFill/>
          <a:ln w="9525" cmpd="sng">
            <a:solidFill>
              <a:schemeClr val="accent1"/>
            </a:solidFill>
            <a:prstDash val="dash"/>
            <a:rou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32774" name="AutoShape 44"/>
          <p:cNvSpPr/>
          <p:nvPr/>
        </p:nvSpPr>
        <p:spPr bwMode="auto">
          <a:xfrm rot="-4170198">
            <a:off x="5919788" y="1355725"/>
            <a:ext cx="1276350" cy="1276350"/>
          </a:xfrm>
          <a:custGeom>
            <a:avLst/>
            <a:gdLst>
              <a:gd name="T0" fmla="*/ 56564937 w 21600"/>
              <a:gd name="T1" fmla="*/ 37709938 h 21600"/>
              <a:gd name="T2" fmla="*/ 37709938 w 21600"/>
              <a:gd name="T3" fmla="*/ 18854999 h 21600"/>
              <a:gd name="T4" fmla="*/ 31009455 w 21600"/>
              <a:gd name="T5" fmla="*/ 20084017 h 21600"/>
              <a:gd name="T6" fmla="*/ 24312458 w 21600"/>
              <a:gd name="T7" fmla="*/ 2458156 h 21600"/>
              <a:gd name="T8" fmla="*/ 37709938 w 21600"/>
              <a:gd name="T9" fmla="*/ 0 h 21600"/>
              <a:gd name="T10" fmla="*/ 75419876 w 21600"/>
              <a:gd name="T11" fmla="*/ 37706452 h 21600"/>
              <a:gd name="T12" fmla="*/ 75419876 w 21600"/>
              <a:gd name="T13" fmla="*/ 37709938 h 21600"/>
              <a:gd name="T14" fmla="*/ 84847375 w 21600"/>
              <a:gd name="T15" fmla="*/ 37709938 h 21600"/>
              <a:gd name="T16" fmla="*/ 65992377 w 21600"/>
              <a:gd name="T17" fmla="*/ 56564937 h 21600"/>
              <a:gd name="T18" fmla="*/ 47137437 w 21600"/>
              <a:gd name="T19" fmla="*/ 37709938 h 21600"/>
              <a:gd name="T20" fmla="*/ 56564937 w 21600"/>
              <a:gd name="T21" fmla="*/ 37709938 h 2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3163 w 21600"/>
              <a:gd name="T34" fmla="*/ 3163 h 21600"/>
              <a:gd name="T35" fmla="*/ 18437 w 21600"/>
              <a:gd name="T36" fmla="*/ 18437 h 216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600" h="21600">
                <a:moveTo>
                  <a:pt x="16200" y="10800"/>
                </a:moveTo>
                <a:cubicBezTo>
                  <a:pt x="16200" y="7817"/>
                  <a:pt x="13782" y="5400"/>
                  <a:pt x="10800" y="5400"/>
                </a:cubicBezTo>
                <a:cubicBezTo>
                  <a:pt x="10144" y="5399"/>
                  <a:pt x="9494" y="5519"/>
                  <a:pt x="8881" y="5752"/>
                </a:cubicBezTo>
                <a:lnTo>
                  <a:pt x="6963" y="704"/>
                </a:lnTo>
                <a:cubicBezTo>
                  <a:pt x="8189" y="238"/>
                  <a:pt x="9489"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noFill/>
          <a:ln w="9525" cmpd="sng">
            <a:solidFill>
              <a:schemeClr val="accent1"/>
            </a:solidFill>
            <a:prstDash val="dash"/>
            <a:rou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32775" name="AutoShape 42"/>
          <p:cNvSpPr/>
          <p:nvPr/>
        </p:nvSpPr>
        <p:spPr bwMode="auto">
          <a:xfrm rot="-4170198">
            <a:off x="1347788" y="4014788"/>
            <a:ext cx="1276350" cy="1276350"/>
          </a:xfrm>
          <a:custGeom>
            <a:avLst/>
            <a:gdLst>
              <a:gd name="T0" fmla="*/ 56564937 w 21600"/>
              <a:gd name="T1" fmla="*/ 37709938 h 21600"/>
              <a:gd name="T2" fmla="*/ 37709938 w 21600"/>
              <a:gd name="T3" fmla="*/ 18854999 h 21600"/>
              <a:gd name="T4" fmla="*/ 31009455 w 21600"/>
              <a:gd name="T5" fmla="*/ 20084017 h 21600"/>
              <a:gd name="T6" fmla="*/ 24312458 w 21600"/>
              <a:gd name="T7" fmla="*/ 2458156 h 21600"/>
              <a:gd name="T8" fmla="*/ 37709938 w 21600"/>
              <a:gd name="T9" fmla="*/ 0 h 21600"/>
              <a:gd name="T10" fmla="*/ 75419876 w 21600"/>
              <a:gd name="T11" fmla="*/ 37706452 h 21600"/>
              <a:gd name="T12" fmla="*/ 75419876 w 21600"/>
              <a:gd name="T13" fmla="*/ 37709938 h 21600"/>
              <a:gd name="T14" fmla="*/ 84847375 w 21600"/>
              <a:gd name="T15" fmla="*/ 37709938 h 21600"/>
              <a:gd name="T16" fmla="*/ 65992377 w 21600"/>
              <a:gd name="T17" fmla="*/ 56564937 h 21600"/>
              <a:gd name="T18" fmla="*/ 47137437 w 21600"/>
              <a:gd name="T19" fmla="*/ 37709938 h 21600"/>
              <a:gd name="T20" fmla="*/ 56564937 w 21600"/>
              <a:gd name="T21" fmla="*/ 37709938 h 2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3163 w 21600"/>
              <a:gd name="T34" fmla="*/ 3163 h 21600"/>
              <a:gd name="T35" fmla="*/ 18437 w 21600"/>
              <a:gd name="T36" fmla="*/ 18437 h 216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600" h="21600">
                <a:moveTo>
                  <a:pt x="16200" y="10800"/>
                </a:moveTo>
                <a:cubicBezTo>
                  <a:pt x="16200" y="7817"/>
                  <a:pt x="13782" y="5400"/>
                  <a:pt x="10800" y="5400"/>
                </a:cubicBezTo>
                <a:cubicBezTo>
                  <a:pt x="10144" y="5399"/>
                  <a:pt x="9494" y="5519"/>
                  <a:pt x="8881" y="5752"/>
                </a:cubicBezTo>
                <a:lnTo>
                  <a:pt x="6963" y="704"/>
                </a:lnTo>
                <a:cubicBezTo>
                  <a:pt x="8189" y="238"/>
                  <a:pt x="9489"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noFill/>
          <a:ln w="9525" cmpd="sng">
            <a:solidFill>
              <a:schemeClr val="accent1"/>
            </a:solidFill>
            <a:prstDash val="dash"/>
            <a:rou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32776" name="Text Box 41"/>
          <p:cNvSpPr txBox="1">
            <a:spLocks noChangeArrowheads="1"/>
          </p:cNvSpPr>
          <p:nvPr/>
        </p:nvSpPr>
        <p:spPr bwMode="auto">
          <a:xfrm>
            <a:off x="744538" y="1304925"/>
            <a:ext cx="2844800" cy="1077913"/>
          </a:xfrm>
          <a:prstGeom prst="rect">
            <a:avLst/>
          </a:prstGeom>
          <a:noFill/>
          <a:ln>
            <a:noFill/>
          </a:ln>
          <a:effectLst/>
          <a:extLst>
            <a:ext uri="{909E8E84-426E-40DD-AFC4-6F175D3DCCD1}">
              <a14:hiddenFill xmlns:a14="http://schemas.microsoft.com/office/drawing/2010/main">
                <a:solidFill>
                  <a:srgbClr val="C800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defTabSz="913130">
              <a:spcBef>
                <a:spcPct val="20000"/>
              </a:spcBef>
              <a:buChar char="•"/>
              <a:tabLst>
                <a:tab pos="136525" algn="l"/>
              </a:tabLst>
              <a:defRPr sz="2000">
                <a:solidFill>
                  <a:srgbClr val="333333"/>
                </a:solidFill>
                <a:latin typeface="Arial" panose="020B0604020202020204" pitchFamily="34" charset="0"/>
                <a:ea typeface="微软雅黑" panose="020B0503020204020204" pitchFamily="34" charset="-122"/>
              </a:defRPr>
            </a:lvl1pPr>
            <a:lvl2pPr marL="742950" indent="-285750" defTabSz="913130">
              <a:spcBef>
                <a:spcPct val="20000"/>
              </a:spcBef>
              <a:buChar char="–"/>
              <a:tabLst>
                <a:tab pos="136525" algn="l"/>
              </a:tabLst>
              <a:defRPr sz="2000">
                <a:solidFill>
                  <a:srgbClr val="333333"/>
                </a:solidFill>
                <a:latin typeface="Arial" panose="020B0604020202020204" pitchFamily="34" charset="0"/>
                <a:ea typeface="仿宋_GB2312" panose="02010609030101010101" pitchFamily="49" charset="-122"/>
              </a:defRPr>
            </a:lvl2pPr>
            <a:lvl3pPr defTabSz="913130">
              <a:spcBef>
                <a:spcPct val="20000"/>
              </a:spcBef>
              <a:buChar char="•"/>
              <a:tabLst>
                <a:tab pos="136525" algn="l"/>
              </a:tabLst>
              <a:defRPr sz="2400">
                <a:solidFill>
                  <a:schemeClr val="tx1"/>
                </a:solidFill>
                <a:latin typeface="Arial" panose="020B0604020202020204" pitchFamily="34" charset="0"/>
                <a:ea typeface="宋体" panose="02010600030101010101" pitchFamily="2" charset="-122"/>
              </a:defRPr>
            </a:lvl3pPr>
            <a:lvl4pPr marL="1600200" indent="-228600" defTabSz="913130">
              <a:spcBef>
                <a:spcPct val="20000"/>
              </a:spcBef>
              <a:buChar char="–"/>
              <a:tabLst>
                <a:tab pos="136525" algn="l"/>
              </a:tabLst>
              <a:defRPr sz="2000">
                <a:solidFill>
                  <a:schemeClr val="tx1"/>
                </a:solidFill>
                <a:latin typeface="Arial" panose="020B0604020202020204" pitchFamily="34" charset="0"/>
                <a:ea typeface="宋体" panose="02010600030101010101" pitchFamily="2" charset="-122"/>
              </a:defRPr>
            </a:lvl4pPr>
            <a:lvl5pPr marL="2057400" indent="-228600" defTabSz="913130">
              <a:spcBef>
                <a:spcPct val="20000"/>
              </a:spcBef>
              <a:buChar char="»"/>
              <a:tabLst>
                <a:tab pos="136525" algn="l"/>
              </a:tabLst>
              <a:defRPr sz="2000">
                <a:solidFill>
                  <a:schemeClr val="tx1"/>
                </a:solidFill>
                <a:latin typeface="Arial" panose="020B0604020202020204" pitchFamily="34" charset="0"/>
                <a:ea typeface="宋体" panose="02010600030101010101" pitchFamily="2" charset="-122"/>
              </a:defRPr>
            </a:lvl5pPr>
            <a:lvl6pPr marL="2514600" indent="-228600" defTabSz="913130" eaLnBrk="0" fontAlgn="base" hangingPunct="0">
              <a:spcBef>
                <a:spcPct val="20000"/>
              </a:spcBef>
              <a:spcAft>
                <a:spcPct val="0"/>
              </a:spcAft>
              <a:buChar char="»"/>
              <a:tabLst>
                <a:tab pos="136525" algn="l"/>
              </a:tabLst>
              <a:defRPr sz="2000">
                <a:solidFill>
                  <a:schemeClr val="tx1"/>
                </a:solidFill>
                <a:latin typeface="Arial" panose="020B0604020202020204" pitchFamily="34" charset="0"/>
                <a:ea typeface="宋体" panose="02010600030101010101" pitchFamily="2" charset="-122"/>
              </a:defRPr>
            </a:lvl6pPr>
            <a:lvl7pPr marL="2971800" indent="-228600" defTabSz="913130" eaLnBrk="0" fontAlgn="base" hangingPunct="0">
              <a:spcBef>
                <a:spcPct val="20000"/>
              </a:spcBef>
              <a:spcAft>
                <a:spcPct val="0"/>
              </a:spcAft>
              <a:buChar char="»"/>
              <a:tabLst>
                <a:tab pos="136525" algn="l"/>
              </a:tabLst>
              <a:defRPr sz="2000">
                <a:solidFill>
                  <a:schemeClr val="tx1"/>
                </a:solidFill>
                <a:latin typeface="Arial" panose="020B0604020202020204" pitchFamily="34" charset="0"/>
                <a:ea typeface="宋体" panose="02010600030101010101" pitchFamily="2" charset="-122"/>
              </a:defRPr>
            </a:lvl7pPr>
            <a:lvl8pPr marL="3429000" indent="-228600" defTabSz="913130" eaLnBrk="0" fontAlgn="base" hangingPunct="0">
              <a:spcBef>
                <a:spcPct val="20000"/>
              </a:spcBef>
              <a:spcAft>
                <a:spcPct val="0"/>
              </a:spcAft>
              <a:buChar char="»"/>
              <a:tabLst>
                <a:tab pos="136525" algn="l"/>
              </a:tabLst>
              <a:defRPr sz="2000">
                <a:solidFill>
                  <a:schemeClr val="tx1"/>
                </a:solidFill>
                <a:latin typeface="Arial" panose="020B0604020202020204" pitchFamily="34" charset="0"/>
                <a:ea typeface="宋体" panose="02010600030101010101" pitchFamily="2" charset="-122"/>
              </a:defRPr>
            </a:lvl8pPr>
            <a:lvl9pPr marL="3886200" indent="-228600" defTabSz="913130" eaLnBrk="0" fontAlgn="base" hangingPunct="0">
              <a:spcBef>
                <a:spcPct val="20000"/>
              </a:spcBef>
              <a:spcAft>
                <a:spcPct val="0"/>
              </a:spcAft>
              <a:buChar char="»"/>
              <a:tabLst>
                <a:tab pos="136525" algn="l"/>
              </a:tabLst>
              <a:defRPr sz="2000">
                <a:solidFill>
                  <a:schemeClr val="tx1"/>
                </a:solidFill>
                <a:latin typeface="Arial" panose="020B0604020202020204" pitchFamily="34" charset="0"/>
                <a:ea typeface="宋体" panose="02010600030101010101" pitchFamily="2" charset="-122"/>
              </a:defRPr>
            </a:lvl9pPr>
          </a:lstStyle>
          <a:p>
            <a:pPr marL="0" lvl="2">
              <a:spcBef>
                <a:spcPct val="0"/>
              </a:spcBef>
              <a:buClr>
                <a:srgbClr val="0070C0"/>
              </a:buClr>
              <a:buSzPct val="80000"/>
              <a:buFontTx/>
              <a:buNone/>
            </a:pPr>
            <a:r>
              <a:rPr lang="zh-CN" altLang="en-US" sz="1600" b="1">
                <a:solidFill>
                  <a:schemeClr val="accent1"/>
                </a:solidFill>
                <a:latin typeface="微软雅黑" panose="020B0503020204020204" pitchFamily="34" charset="-122"/>
                <a:ea typeface="微软雅黑" panose="020B0503020204020204" pitchFamily="34" charset="-122"/>
              </a:rPr>
              <a:t>单击填加标题</a:t>
            </a:r>
            <a:endParaRPr lang="en-US" altLang="zh-CN" sz="1600" b="1">
              <a:solidFill>
                <a:schemeClr val="accent1"/>
              </a:solidFill>
              <a:latin typeface="微软雅黑" panose="020B0503020204020204" pitchFamily="34" charset="-122"/>
              <a:ea typeface="微软雅黑" panose="020B0503020204020204" pitchFamily="34" charset="-122"/>
            </a:endParaRPr>
          </a:p>
          <a:p>
            <a:pPr marL="0" lvl="2">
              <a:spcBef>
                <a:spcPct val="0"/>
              </a:spcBef>
              <a:buClr>
                <a:srgbClr val="0070C0"/>
              </a:buClr>
              <a:buSzPct val="80000"/>
              <a:buFontTx/>
              <a:buNone/>
            </a:pPr>
            <a:r>
              <a:rPr lang="zh-CN" altLang="en-US" sz="1600">
                <a:solidFill>
                  <a:schemeClr val="accent1"/>
                </a:solidFill>
                <a:latin typeface="微软雅黑" panose="020B0503020204020204" pitchFamily="34" charset="-122"/>
                <a:ea typeface="微软雅黑" panose="020B0503020204020204" pitchFamily="34" charset="-122"/>
              </a:rPr>
              <a:t>点击添加文本点击添加文本</a:t>
            </a:r>
            <a:endParaRPr lang="en-US" altLang="zh-CN" sz="1600">
              <a:solidFill>
                <a:schemeClr val="accent1"/>
              </a:solidFill>
              <a:latin typeface="微软雅黑" panose="020B0503020204020204" pitchFamily="34" charset="-122"/>
              <a:ea typeface="微软雅黑" panose="020B0503020204020204" pitchFamily="34" charset="-122"/>
            </a:endParaRPr>
          </a:p>
          <a:p>
            <a:pPr marL="0" lvl="2">
              <a:spcBef>
                <a:spcPct val="0"/>
              </a:spcBef>
              <a:buClr>
                <a:srgbClr val="0070C0"/>
              </a:buClr>
              <a:buSzPct val="80000"/>
              <a:buFontTx/>
              <a:buNone/>
            </a:pPr>
            <a:r>
              <a:rPr lang="zh-CN" altLang="en-US" sz="1600">
                <a:solidFill>
                  <a:schemeClr val="accent1"/>
                </a:solidFill>
                <a:latin typeface="微软雅黑" panose="020B0503020204020204" pitchFamily="34" charset="-122"/>
                <a:ea typeface="微软雅黑" panose="020B0503020204020204" pitchFamily="34" charset="-122"/>
              </a:rPr>
              <a:t>点击添加文本点击添加文本</a:t>
            </a:r>
            <a:endParaRPr lang="en-US" altLang="zh-CN" sz="1600">
              <a:solidFill>
                <a:schemeClr val="accent1"/>
              </a:solidFill>
              <a:latin typeface="微软雅黑" panose="020B0503020204020204" pitchFamily="34" charset="-122"/>
              <a:ea typeface="微软雅黑" panose="020B0503020204020204" pitchFamily="34" charset="-122"/>
            </a:endParaRPr>
          </a:p>
          <a:p>
            <a:pPr marL="0" lvl="2">
              <a:spcBef>
                <a:spcPct val="0"/>
              </a:spcBef>
              <a:buClr>
                <a:srgbClr val="0070C0"/>
              </a:buClr>
              <a:buSzPct val="80000"/>
              <a:buFontTx/>
              <a:buNone/>
            </a:pPr>
            <a:r>
              <a:rPr lang="zh-CN" altLang="en-US" sz="1600">
                <a:solidFill>
                  <a:schemeClr val="accent1"/>
                </a:solidFill>
                <a:latin typeface="微软雅黑" panose="020B0503020204020204" pitchFamily="34" charset="-122"/>
                <a:ea typeface="微软雅黑" panose="020B0503020204020204" pitchFamily="34" charset="-122"/>
              </a:rPr>
              <a:t>点击添加文本点击添加文本</a:t>
            </a:r>
            <a:endParaRPr lang="en-US" altLang="zh-CN" sz="1600">
              <a:solidFill>
                <a:schemeClr val="accent1"/>
              </a:solidFill>
              <a:latin typeface="微软雅黑" panose="020B0503020204020204" pitchFamily="34" charset="-122"/>
              <a:ea typeface="微软雅黑" panose="020B0503020204020204" pitchFamily="34" charset="-122"/>
            </a:endParaRPr>
          </a:p>
        </p:txBody>
      </p:sp>
      <p:sp>
        <p:nvSpPr>
          <p:cNvPr id="32777" name="Text Box 45"/>
          <p:cNvSpPr txBox="1">
            <a:spLocks noChangeArrowheads="1"/>
          </p:cNvSpPr>
          <p:nvPr/>
        </p:nvSpPr>
        <p:spPr bwMode="auto">
          <a:xfrm>
            <a:off x="5402263" y="4640263"/>
            <a:ext cx="3197225" cy="1322387"/>
          </a:xfrm>
          <a:prstGeom prst="rect">
            <a:avLst/>
          </a:prstGeom>
          <a:noFill/>
          <a:ln>
            <a:noFill/>
          </a:ln>
          <a:effectLst/>
          <a:extLst>
            <a:ext uri="{909E8E84-426E-40DD-AFC4-6F175D3DCCD1}">
              <a14:hiddenFill xmlns:a14="http://schemas.microsoft.com/office/drawing/2010/main">
                <a:solidFill>
                  <a:srgbClr val="C800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600" b="1">
                <a:solidFill>
                  <a:schemeClr val="accent1"/>
                </a:solidFill>
                <a:latin typeface="微软雅黑" panose="020B0503020204020204" pitchFamily="34" charset="-122"/>
              </a:rPr>
              <a:t>单击填加标题</a:t>
            </a:r>
            <a:endParaRPr lang="en-US" altLang="zh-CN" sz="1600" b="1">
              <a:solidFill>
                <a:schemeClr val="accent1"/>
              </a:solidFill>
              <a:latin typeface="微软雅黑" panose="020B0503020204020204" pitchFamily="34" charset="-122"/>
            </a:endParaRPr>
          </a:p>
          <a:p>
            <a:pPr marL="0" lvl="2">
              <a:spcBef>
                <a:spcPct val="0"/>
              </a:spcBef>
              <a:buClr>
                <a:srgbClr val="0070C0"/>
              </a:buClr>
              <a:buSzPct val="80000"/>
              <a:buFontTx/>
              <a:buNone/>
            </a:pPr>
            <a:r>
              <a:rPr lang="zh-CN" altLang="en-US" sz="1600">
                <a:solidFill>
                  <a:schemeClr val="accent1"/>
                </a:solidFill>
                <a:latin typeface="微软雅黑" panose="020B0503020204020204" pitchFamily="34" charset="-122"/>
                <a:ea typeface="微软雅黑" panose="020B0503020204020204" pitchFamily="34" charset="-122"/>
              </a:rPr>
              <a:t>点击添加文本点击添加文本</a:t>
            </a:r>
            <a:endParaRPr lang="en-US" altLang="zh-CN" sz="1600">
              <a:solidFill>
                <a:schemeClr val="accent1"/>
              </a:solidFill>
              <a:latin typeface="微软雅黑" panose="020B0503020204020204" pitchFamily="34" charset="-122"/>
              <a:ea typeface="微软雅黑" panose="020B0503020204020204" pitchFamily="34" charset="-122"/>
            </a:endParaRPr>
          </a:p>
          <a:p>
            <a:pPr eaLnBrk="1" hangingPunct="1">
              <a:spcBef>
                <a:spcPct val="0"/>
              </a:spcBef>
              <a:buFontTx/>
              <a:buNone/>
            </a:pPr>
            <a:endParaRPr lang="en-US" altLang="zh-CN" sz="1600">
              <a:solidFill>
                <a:schemeClr val="accent1"/>
              </a:solidFill>
              <a:ea typeface="宋体" panose="02010600030101010101" pitchFamily="2" charset="-122"/>
            </a:endParaRPr>
          </a:p>
          <a:p>
            <a:pPr eaLnBrk="1" hangingPunct="1">
              <a:spcBef>
                <a:spcPct val="0"/>
              </a:spcBef>
              <a:buFontTx/>
              <a:buNone/>
            </a:pPr>
            <a:r>
              <a:rPr lang="zh-CN" altLang="en-US" sz="1600" b="1">
                <a:solidFill>
                  <a:schemeClr val="accent1"/>
                </a:solidFill>
                <a:latin typeface="微软雅黑" panose="020B0503020204020204" pitchFamily="34" charset="-122"/>
              </a:rPr>
              <a:t>单击填加标题</a:t>
            </a:r>
            <a:endParaRPr lang="en-US" altLang="zh-CN" sz="1600" b="1">
              <a:solidFill>
                <a:schemeClr val="accent1"/>
              </a:solidFill>
              <a:latin typeface="微软雅黑" panose="020B0503020204020204" pitchFamily="34" charset="-122"/>
            </a:endParaRPr>
          </a:p>
          <a:p>
            <a:pPr marL="0" lvl="2">
              <a:spcBef>
                <a:spcPct val="0"/>
              </a:spcBef>
              <a:buClr>
                <a:srgbClr val="0070C0"/>
              </a:buClr>
              <a:buSzPct val="80000"/>
              <a:buFontTx/>
              <a:buNone/>
            </a:pPr>
            <a:r>
              <a:rPr lang="zh-CN" altLang="en-US" sz="1600">
                <a:solidFill>
                  <a:schemeClr val="accent1"/>
                </a:solidFill>
                <a:latin typeface="微软雅黑" panose="020B0503020204020204" pitchFamily="34" charset="-122"/>
                <a:ea typeface="微软雅黑" panose="020B0503020204020204" pitchFamily="34" charset="-122"/>
              </a:rPr>
              <a:t>点击添加文本点击添加文本</a:t>
            </a:r>
            <a:endParaRPr lang="en-US" altLang="zh-CN" sz="1600">
              <a:solidFill>
                <a:schemeClr val="accent1"/>
              </a:solidFill>
              <a:latin typeface="微软雅黑" panose="020B0503020204020204" pitchFamily="34" charset="-122"/>
              <a:ea typeface="微软雅黑" panose="020B0503020204020204" pitchFamily="34" charset="-122"/>
            </a:endParaRPr>
          </a:p>
        </p:txBody>
      </p:sp>
      <p:grpSp>
        <p:nvGrpSpPr>
          <p:cNvPr id="32778" name="Group 29"/>
          <p:cNvGrpSpPr/>
          <p:nvPr/>
        </p:nvGrpSpPr>
        <p:grpSpPr bwMode="auto">
          <a:xfrm>
            <a:off x="769938" y="2679700"/>
            <a:ext cx="7848600" cy="3532188"/>
            <a:chOff x="0" y="0"/>
            <a:chExt cx="3629" cy="1633"/>
          </a:xfrm>
        </p:grpSpPr>
        <p:sp>
          <p:nvSpPr>
            <p:cNvPr id="31765" name="Freeform 30"/>
            <p:cNvSpPr/>
            <p:nvPr/>
          </p:nvSpPr>
          <p:spPr bwMode="auto">
            <a:xfrm>
              <a:off x="726" y="1225"/>
              <a:ext cx="726" cy="408"/>
            </a:xfrm>
            <a:custGeom>
              <a:avLst/>
              <a:gdLst>
                <a:gd name="T0" fmla="*/ 0 w 726"/>
                <a:gd name="T1" fmla="*/ 408 h 408"/>
                <a:gd name="T2" fmla="*/ 0 w 726"/>
                <a:gd name="T3" fmla="*/ 0 h 408"/>
                <a:gd name="T4" fmla="*/ 726 w 726"/>
                <a:gd name="T5" fmla="*/ 0 h 408"/>
                <a:gd name="T6" fmla="*/ 0 60000 65536"/>
                <a:gd name="T7" fmla="*/ 0 60000 65536"/>
                <a:gd name="T8" fmla="*/ 0 60000 65536"/>
              </a:gdLst>
              <a:ahLst/>
              <a:cxnLst>
                <a:cxn ang="T6">
                  <a:pos x="T0" y="T1"/>
                </a:cxn>
                <a:cxn ang="T7">
                  <a:pos x="T2" y="T3"/>
                </a:cxn>
                <a:cxn ang="T8">
                  <a:pos x="T4" y="T5"/>
                </a:cxn>
              </a:cxnLst>
              <a:rect l="0" t="0" r="r" b="b"/>
              <a:pathLst>
                <a:path w="726" h="408">
                  <a:moveTo>
                    <a:pt x="0" y="408"/>
                  </a:moveTo>
                  <a:lnTo>
                    <a:pt x="0" y="0"/>
                  </a:lnTo>
                  <a:lnTo>
                    <a:pt x="726" y="0"/>
                  </a:lnTo>
                </a:path>
              </a:pathLst>
            </a:custGeom>
            <a:noFill/>
            <a:ln w="25400" cap="flat" cmpd="sng">
              <a:solidFill>
                <a:srgbClr val="333333"/>
              </a:solidFill>
              <a:miter lim="800000"/>
            </a:ln>
            <a:effectLst/>
            <a:extLst>
              <a:ext uri="{909E8E84-426E-40DD-AFC4-6F175D3DCCD1}">
                <a14:hiddenFill xmlns:a14="http://schemas.microsoft.com/office/drawing/2010/main">
                  <a:solidFill>
                    <a:srgbClr val="C8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1766" name="Freeform 31"/>
            <p:cNvSpPr/>
            <p:nvPr/>
          </p:nvSpPr>
          <p:spPr bwMode="auto">
            <a:xfrm>
              <a:off x="1451" y="816"/>
              <a:ext cx="726" cy="408"/>
            </a:xfrm>
            <a:custGeom>
              <a:avLst/>
              <a:gdLst>
                <a:gd name="T0" fmla="*/ 0 w 726"/>
                <a:gd name="T1" fmla="*/ 408 h 408"/>
                <a:gd name="T2" fmla="*/ 0 w 726"/>
                <a:gd name="T3" fmla="*/ 0 h 408"/>
                <a:gd name="T4" fmla="*/ 726 w 726"/>
                <a:gd name="T5" fmla="*/ 0 h 408"/>
                <a:gd name="T6" fmla="*/ 0 60000 65536"/>
                <a:gd name="T7" fmla="*/ 0 60000 65536"/>
                <a:gd name="T8" fmla="*/ 0 60000 65536"/>
              </a:gdLst>
              <a:ahLst/>
              <a:cxnLst>
                <a:cxn ang="T6">
                  <a:pos x="T0" y="T1"/>
                </a:cxn>
                <a:cxn ang="T7">
                  <a:pos x="T2" y="T3"/>
                </a:cxn>
                <a:cxn ang="T8">
                  <a:pos x="T4" y="T5"/>
                </a:cxn>
              </a:cxnLst>
              <a:rect l="0" t="0" r="r" b="b"/>
              <a:pathLst>
                <a:path w="726" h="408">
                  <a:moveTo>
                    <a:pt x="0" y="408"/>
                  </a:moveTo>
                  <a:lnTo>
                    <a:pt x="0" y="0"/>
                  </a:lnTo>
                  <a:lnTo>
                    <a:pt x="726" y="0"/>
                  </a:lnTo>
                </a:path>
              </a:pathLst>
            </a:custGeom>
            <a:noFill/>
            <a:ln w="25400" cap="flat" cmpd="sng">
              <a:solidFill>
                <a:srgbClr val="333333"/>
              </a:solidFill>
              <a:miter lim="800000"/>
            </a:ln>
            <a:effectLst/>
            <a:extLst>
              <a:ext uri="{909E8E84-426E-40DD-AFC4-6F175D3DCCD1}">
                <a14:hiddenFill xmlns:a14="http://schemas.microsoft.com/office/drawing/2010/main">
                  <a:solidFill>
                    <a:srgbClr val="C8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1767" name="Freeform 32"/>
            <p:cNvSpPr/>
            <p:nvPr/>
          </p:nvSpPr>
          <p:spPr bwMode="auto">
            <a:xfrm>
              <a:off x="2177" y="408"/>
              <a:ext cx="726" cy="408"/>
            </a:xfrm>
            <a:custGeom>
              <a:avLst/>
              <a:gdLst>
                <a:gd name="T0" fmla="*/ 0 w 726"/>
                <a:gd name="T1" fmla="*/ 408 h 408"/>
                <a:gd name="T2" fmla="*/ 0 w 726"/>
                <a:gd name="T3" fmla="*/ 0 h 408"/>
                <a:gd name="T4" fmla="*/ 726 w 726"/>
                <a:gd name="T5" fmla="*/ 0 h 408"/>
                <a:gd name="T6" fmla="*/ 0 60000 65536"/>
                <a:gd name="T7" fmla="*/ 0 60000 65536"/>
                <a:gd name="T8" fmla="*/ 0 60000 65536"/>
              </a:gdLst>
              <a:ahLst/>
              <a:cxnLst>
                <a:cxn ang="T6">
                  <a:pos x="T0" y="T1"/>
                </a:cxn>
                <a:cxn ang="T7">
                  <a:pos x="T2" y="T3"/>
                </a:cxn>
                <a:cxn ang="T8">
                  <a:pos x="T4" y="T5"/>
                </a:cxn>
              </a:cxnLst>
              <a:rect l="0" t="0" r="r" b="b"/>
              <a:pathLst>
                <a:path w="726" h="408">
                  <a:moveTo>
                    <a:pt x="0" y="408"/>
                  </a:moveTo>
                  <a:lnTo>
                    <a:pt x="0" y="0"/>
                  </a:lnTo>
                  <a:lnTo>
                    <a:pt x="726" y="0"/>
                  </a:lnTo>
                </a:path>
              </a:pathLst>
            </a:custGeom>
            <a:noFill/>
            <a:ln w="25400" cap="flat" cmpd="sng">
              <a:solidFill>
                <a:srgbClr val="333333"/>
              </a:solidFill>
              <a:miter lim="800000"/>
            </a:ln>
            <a:effectLst/>
            <a:extLst>
              <a:ext uri="{909E8E84-426E-40DD-AFC4-6F175D3DCCD1}">
                <a14:hiddenFill xmlns:a14="http://schemas.microsoft.com/office/drawing/2010/main">
                  <a:solidFill>
                    <a:srgbClr val="C8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1768" name="Freeform 33"/>
            <p:cNvSpPr/>
            <p:nvPr/>
          </p:nvSpPr>
          <p:spPr bwMode="auto">
            <a:xfrm>
              <a:off x="2903" y="0"/>
              <a:ext cx="726" cy="408"/>
            </a:xfrm>
            <a:custGeom>
              <a:avLst/>
              <a:gdLst>
                <a:gd name="T0" fmla="*/ 0 w 726"/>
                <a:gd name="T1" fmla="*/ 408 h 408"/>
                <a:gd name="T2" fmla="*/ 0 w 726"/>
                <a:gd name="T3" fmla="*/ 0 h 408"/>
                <a:gd name="T4" fmla="*/ 726 w 726"/>
                <a:gd name="T5" fmla="*/ 0 h 408"/>
                <a:gd name="T6" fmla="*/ 0 60000 65536"/>
                <a:gd name="T7" fmla="*/ 0 60000 65536"/>
                <a:gd name="T8" fmla="*/ 0 60000 65536"/>
              </a:gdLst>
              <a:ahLst/>
              <a:cxnLst>
                <a:cxn ang="T6">
                  <a:pos x="T0" y="T1"/>
                </a:cxn>
                <a:cxn ang="T7">
                  <a:pos x="T2" y="T3"/>
                </a:cxn>
                <a:cxn ang="T8">
                  <a:pos x="T4" y="T5"/>
                </a:cxn>
              </a:cxnLst>
              <a:rect l="0" t="0" r="r" b="b"/>
              <a:pathLst>
                <a:path w="726" h="408">
                  <a:moveTo>
                    <a:pt x="0" y="408"/>
                  </a:moveTo>
                  <a:lnTo>
                    <a:pt x="0" y="0"/>
                  </a:lnTo>
                  <a:lnTo>
                    <a:pt x="726" y="0"/>
                  </a:lnTo>
                </a:path>
              </a:pathLst>
            </a:custGeom>
            <a:noFill/>
            <a:ln w="25400" cap="flat" cmpd="sng">
              <a:solidFill>
                <a:srgbClr val="333333"/>
              </a:solidFill>
              <a:miter lim="800000"/>
            </a:ln>
            <a:effectLst/>
            <a:extLst>
              <a:ext uri="{909E8E84-426E-40DD-AFC4-6F175D3DCCD1}">
                <a14:hiddenFill xmlns:a14="http://schemas.microsoft.com/office/drawing/2010/main">
                  <a:solidFill>
                    <a:srgbClr val="C8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1769" name="Line 34"/>
            <p:cNvSpPr>
              <a:spLocks noChangeShapeType="1"/>
            </p:cNvSpPr>
            <p:nvPr/>
          </p:nvSpPr>
          <p:spPr bwMode="auto">
            <a:xfrm flipH="1">
              <a:off x="0" y="1633"/>
              <a:ext cx="726" cy="0"/>
            </a:xfrm>
            <a:prstGeom prst="line">
              <a:avLst/>
            </a:prstGeom>
            <a:noFill/>
            <a:ln w="25400">
              <a:solidFill>
                <a:srgbClr val="333333"/>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sp>
        <p:nvSpPr>
          <p:cNvPr id="32784" name="Oval 10"/>
          <p:cNvSpPr>
            <a:spLocks noChangeArrowheads="1"/>
          </p:cNvSpPr>
          <p:nvPr/>
        </p:nvSpPr>
        <p:spPr bwMode="auto">
          <a:xfrm>
            <a:off x="2436813" y="3952875"/>
            <a:ext cx="1327150" cy="1325563"/>
          </a:xfrm>
          <a:prstGeom prst="ellipse">
            <a:avLst/>
          </a:pr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rgbClr val="00A6E6"/>
              </a:solidFill>
              <a:latin typeface="微软雅黑" panose="020B0503020204020204" pitchFamily="34" charset="-122"/>
            </a:endParaRPr>
          </a:p>
        </p:txBody>
      </p:sp>
      <p:sp>
        <p:nvSpPr>
          <p:cNvPr id="32785" name="Text Box 46"/>
          <p:cNvSpPr txBox="1">
            <a:spLocks noChangeArrowheads="1"/>
          </p:cNvSpPr>
          <p:nvPr/>
        </p:nvSpPr>
        <p:spPr bwMode="auto">
          <a:xfrm>
            <a:off x="2787650" y="4325938"/>
            <a:ext cx="671513"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800">
                <a:solidFill>
                  <a:srgbClr val="F8F8F8"/>
                </a:solidFill>
              </a:rPr>
              <a:t>填加</a:t>
            </a:r>
            <a:endParaRPr lang="en-US" altLang="zh-CN" sz="1800">
              <a:solidFill>
                <a:srgbClr val="F8F8F8"/>
              </a:solidFill>
            </a:endParaRPr>
          </a:p>
          <a:p>
            <a:pPr algn="ctr" eaLnBrk="1" hangingPunct="1">
              <a:spcBef>
                <a:spcPct val="0"/>
              </a:spcBef>
              <a:buFontTx/>
              <a:buNone/>
            </a:pPr>
            <a:r>
              <a:rPr lang="zh-CN" altLang="en-US" sz="1800">
                <a:solidFill>
                  <a:srgbClr val="F8F8F8"/>
                </a:solidFill>
              </a:rPr>
              <a:t>标题</a:t>
            </a:r>
            <a:endParaRPr lang="en-US" altLang="zh-CN" sz="1800">
              <a:solidFill>
                <a:srgbClr val="F8F8F8"/>
              </a:solidFill>
            </a:endParaRPr>
          </a:p>
        </p:txBody>
      </p:sp>
      <p:sp>
        <p:nvSpPr>
          <p:cNvPr id="32786" name="Oval 5"/>
          <p:cNvSpPr>
            <a:spLocks noChangeArrowheads="1"/>
          </p:cNvSpPr>
          <p:nvPr/>
        </p:nvSpPr>
        <p:spPr bwMode="auto">
          <a:xfrm>
            <a:off x="869950" y="4838700"/>
            <a:ext cx="1325563" cy="1325563"/>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endParaRPr lang="zh-CN" altLang="en-US" sz="1800">
              <a:solidFill>
                <a:srgbClr val="00A6E6"/>
              </a:solidFill>
            </a:endParaRPr>
          </a:p>
        </p:txBody>
      </p:sp>
      <p:sp>
        <p:nvSpPr>
          <p:cNvPr id="32787" name="Text Box 47"/>
          <p:cNvSpPr txBox="1">
            <a:spLocks noChangeArrowheads="1"/>
          </p:cNvSpPr>
          <p:nvPr/>
        </p:nvSpPr>
        <p:spPr bwMode="auto">
          <a:xfrm>
            <a:off x="1190625" y="5210175"/>
            <a:ext cx="671513"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800">
                <a:solidFill>
                  <a:srgbClr val="F8F8F8"/>
                </a:solidFill>
              </a:rPr>
              <a:t>填加</a:t>
            </a:r>
            <a:endParaRPr lang="en-US" altLang="zh-CN" sz="1800">
              <a:solidFill>
                <a:srgbClr val="F8F8F8"/>
              </a:solidFill>
            </a:endParaRPr>
          </a:p>
          <a:p>
            <a:pPr algn="ctr" eaLnBrk="1" hangingPunct="1">
              <a:spcBef>
                <a:spcPct val="0"/>
              </a:spcBef>
              <a:buFontTx/>
              <a:buNone/>
            </a:pPr>
            <a:r>
              <a:rPr lang="zh-CN" altLang="en-US" sz="1800">
                <a:solidFill>
                  <a:srgbClr val="F8F8F8"/>
                </a:solidFill>
              </a:rPr>
              <a:t>标题</a:t>
            </a:r>
            <a:endParaRPr lang="en-US" altLang="zh-CN" sz="1800">
              <a:solidFill>
                <a:srgbClr val="F8F8F8"/>
              </a:solidFill>
            </a:endParaRPr>
          </a:p>
        </p:txBody>
      </p:sp>
      <p:sp>
        <p:nvSpPr>
          <p:cNvPr id="32788" name="Oval 20"/>
          <p:cNvSpPr>
            <a:spLocks noChangeArrowheads="1"/>
          </p:cNvSpPr>
          <p:nvPr/>
        </p:nvSpPr>
        <p:spPr bwMode="auto">
          <a:xfrm>
            <a:off x="5578475" y="2190750"/>
            <a:ext cx="1325563" cy="1325563"/>
          </a:xfrm>
          <a:prstGeom prst="ellipse">
            <a:avLst/>
          </a:pr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rgbClr val="00A6E6"/>
              </a:solidFill>
              <a:latin typeface="微软雅黑" panose="020B0503020204020204" pitchFamily="34" charset="-122"/>
            </a:endParaRPr>
          </a:p>
        </p:txBody>
      </p:sp>
      <p:sp>
        <p:nvSpPr>
          <p:cNvPr id="32789" name="Text Box 48"/>
          <p:cNvSpPr txBox="1">
            <a:spLocks noChangeArrowheads="1"/>
          </p:cNvSpPr>
          <p:nvPr/>
        </p:nvSpPr>
        <p:spPr bwMode="auto">
          <a:xfrm>
            <a:off x="5913438" y="2560638"/>
            <a:ext cx="669925"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800">
                <a:solidFill>
                  <a:srgbClr val="F8F8F8"/>
                </a:solidFill>
              </a:rPr>
              <a:t>填加</a:t>
            </a:r>
            <a:endParaRPr lang="en-US" altLang="zh-CN" sz="1800">
              <a:solidFill>
                <a:srgbClr val="F8F8F8"/>
              </a:solidFill>
            </a:endParaRPr>
          </a:p>
          <a:p>
            <a:pPr algn="ctr" eaLnBrk="1" hangingPunct="1">
              <a:spcBef>
                <a:spcPct val="0"/>
              </a:spcBef>
              <a:buFontTx/>
              <a:buNone/>
            </a:pPr>
            <a:r>
              <a:rPr lang="zh-CN" altLang="en-US" sz="1800">
                <a:solidFill>
                  <a:srgbClr val="F8F8F8"/>
                </a:solidFill>
              </a:rPr>
              <a:t>标题</a:t>
            </a:r>
            <a:endParaRPr lang="en-US" altLang="zh-CN" sz="1800">
              <a:solidFill>
                <a:srgbClr val="F8F8F8"/>
              </a:solidFill>
            </a:endParaRPr>
          </a:p>
        </p:txBody>
      </p:sp>
      <p:sp>
        <p:nvSpPr>
          <p:cNvPr id="32790" name="Oval 15"/>
          <p:cNvSpPr>
            <a:spLocks noChangeArrowheads="1"/>
          </p:cNvSpPr>
          <p:nvPr/>
        </p:nvSpPr>
        <p:spPr bwMode="auto">
          <a:xfrm>
            <a:off x="4005263" y="3070225"/>
            <a:ext cx="1325562" cy="1327150"/>
          </a:xfrm>
          <a:prstGeom prst="ellipse">
            <a:avLst/>
          </a:pr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rgbClr val="00A6E6"/>
              </a:solidFill>
              <a:latin typeface="微软雅黑" panose="020B0503020204020204" pitchFamily="34" charset="-122"/>
            </a:endParaRPr>
          </a:p>
        </p:txBody>
      </p:sp>
      <p:sp>
        <p:nvSpPr>
          <p:cNvPr id="32791" name="Text Box 49"/>
          <p:cNvSpPr txBox="1">
            <a:spLocks noChangeArrowheads="1"/>
          </p:cNvSpPr>
          <p:nvPr/>
        </p:nvSpPr>
        <p:spPr bwMode="auto">
          <a:xfrm>
            <a:off x="4333875" y="3443288"/>
            <a:ext cx="671513"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800">
                <a:solidFill>
                  <a:srgbClr val="F8F8F8"/>
                </a:solidFill>
              </a:rPr>
              <a:t>填加</a:t>
            </a:r>
            <a:endParaRPr lang="en-US" altLang="zh-CN" sz="1800">
              <a:solidFill>
                <a:srgbClr val="F8F8F8"/>
              </a:solidFill>
            </a:endParaRPr>
          </a:p>
          <a:p>
            <a:pPr algn="ctr" eaLnBrk="1" hangingPunct="1">
              <a:spcBef>
                <a:spcPct val="0"/>
              </a:spcBef>
              <a:buFontTx/>
              <a:buNone/>
            </a:pPr>
            <a:r>
              <a:rPr lang="zh-CN" altLang="en-US" sz="1800">
                <a:solidFill>
                  <a:srgbClr val="F8F8F8"/>
                </a:solidFill>
              </a:rPr>
              <a:t>标题</a:t>
            </a:r>
            <a:endParaRPr lang="en-US" altLang="zh-CN" sz="1800">
              <a:solidFill>
                <a:srgbClr val="F8F8F8"/>
              </a:solidFill>
            </a:endParaRPr>
          </a:p>
        </p:txBody>
      </p:sp>
      <p:sp>
        <p:nvSpPr>
          <p:cNvPr id="32792" name="Oval 25"/>
          <p:cNvSpPr>
            <a:spLocks noChangeArrowheads="1"/>
          </p:cNvSpPr>
          <p:nvPr/>
        </p:nvSpPr>
        <p:spPr bwMode="auto">
          <a:xfrm>
            <a:off x="7145338" y="1306513"/>
            <a:ext cx="1327150" cy="1325562"/>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nchor="ct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endParaRPr lang="zh-CN" altLang="en-US" sz="1800">
              <a:solidFill>
                <a:srgbClr val="000000"/>
              </a:solidFill>
            </a:endParaRPr>
          </a:p>
        </p:txBody>
      </p:sp>
      <p:sp>
        <p:nvSpPr>
          <p:cNvPr id="32793" name="Text Box 50"/>
          <p:cNvSpPr txBox="1">
            <a:spLocks noChangeArrowheads="1"/>
          </p:cNvSpPr>
          <p:nvPr/>
        </p:nvSpPr>
        <p:spPr bwMode="auto">
          <a:xfrm>
            <a:off x="7462838" y="1677988"/>
            <a:ext cx="6461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800">
                <a:solidFill>
                  <a:srgbClr val="F8F8F8"/>
                </a:solidFill>
              </a:rPr>
              <a:t>填加</a:t>
            </a:r>
            <a:endParaRPr lang="en-US" altLang="zh-CN" sz="1800">
              <a:solidFill>
                <a:srgbClr val="F8F8F8"/>
              </a:solidFill>
            </a:endParaRPr>
          </a:p>
          <a:p>
            <a:pPr algn="ctr" eaLnBrk="1" hangingPunct="1">
              <a:spcBef>
                <a:spcPct val="0"/>
              </a:spcBef>
              <a:buFontTx/>
              <a:buNone/>
            </a:pPr>
            <a:r>
              <a:rPr lang="zh-CN" altLang="en-US" sz="1800">
                <a:solidFill>
                  <a:srgbClr val="F8F8F8"/>
                </a:solidFill>
              </a:rPr>
              <a:t>标题</a:t>
            </a:r>
            <a:endParaRPr lang="en-US" altLang="zh-CN" sz="1800">
              <a:solidFill>
                <a:srgbClr val="F8F8F8"/>
              </a:solidFill>
            </a:endParaRPr>
          </a:p>
        </p:txBody>
      </p:sp>
    </p:spTree>
  </p:cSld>
  <p:clrMapOvr>
    <a:masterClrMapping/>
  </p:clrMapOvr>
  <p:transition spd="slow" advTm="5769">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2771"/>
                                        </p:tgtEl>
                                        <p:attrNameLst>
                                          <p:attrName>style.visibility</p:attrName>
                                        </p:attrNameLst>
                                      </p:cBhvr>
                                      <p:to>
                                        <p:strVal val="visible"/>
                                      </p:to>
                                    </p:set>
                                    <p:anim calcmode="lin" valueType="num">
                                      <p:cBhvr>
                                        <p:cTn id="7" dur="400" fill="hold"/>
                                        <p:tgtEl>
                                          <p:spTgt spid="32771"/>
                                        </p:tgtEl>
                                        <p:attrNameLst>
                                          <p:attrName>ppt_w</p:attrName>
                                        </p:attrNameLst>
                                      </p:cBhvr>
                                      <p:tavLst>
                                        <p:tav tm="0">
                                          <p:val>
                                            <p:fltVal val="0"/>
                                          </p:val>
                                        </p:tav>
                                        <p:tav tm="100000">
                                          <p:val>
                                            <p:strVal val="#ppt_w"/>
                                          </p:val>
                                        </p:tav>
                                      </p:tavLst>
                                    </p:anim>
                                    <p:anim calcmode="lin" valueType="num">
                                      <p:cBhvr>
                                        <p:cTn id="8" dur="400" fill="hold"/>
                                        <p:tgtEl>
                                          <p:spTgt spid="32771"/>
                                        </p:tgtEl>
                                        <p:attrNameLst>
                                          <p:attrName>ppt_h</p:attrName>
                                        </p:attrNameLst>
                                      </p:cBhvr>
                                      <p:tavLst>
                                        <p:tav tm="0">
                                          <p:val>
                                            <p:fltVal val="0"/>
                                          </p:val>
                                        </p:tav>
                                        <p:tav tm="100000">
                                          <p:val>
                                            <p:strVal val="#ppt_h"/>
                                          </p:val>
                                        </p:tav>
                                      </p:tavLst>
                                    </p:anim>
                                    <p:animEffect transition="in" filter="fade">
                                      <p:cBhvr>
                                        <p:cTn id="9" dur="400"/>
                                        <p:tgtEl>
                                          <p:spTgt spid="32771"/>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32770"/>
                                        </p:tgtEl>
                                        <p:attrNameLst>
                                          <p:attrName>style.visibility</p:attrName>
                                        </p:attrNameLst>
                                      </p:cBhvr>
                                      <p:to>
                                        <p:strVal val="visible"/>
                                      </p:to>
                                    </p:set>
                                    <p:anim calcmode="lin" valueType="num">
                                      <p:cBhvr>
                                        <p:cTn id="13" dur="400" fill="hold"/>
                                        <p:tgtEl>
                                          <p:spTgt spid="32770"/>
                                        </p:tgtEl>
                                        <p:attrNameLst>
                                          <p:attrName>ppt_x</p:attrName>
                                        </p:attrNameLst>
                                      </p:cBhvr>
                                      <p:tavLst>
                                        <p:tav tm="0">
                                          <p:val>
                                            <p:strVal val="#ppt_x"/>
                                          </p:val>
                                        </p:tav>
                                        <p:tav tm="50000">
                                          <p:val>
                                            <p:strVal val="#ppt_x+.1"/>
                                          </p:val>
                                        </p:tav>
                                        <p:tav tm="100000">
                                          <p:val>
                                            <p:strVal val="#ppt_x"/>
                                          </p:val>
                                        </p:tav>
                                      </p:tavLst>
                                    </p:anim>
                                    <p:anim calcmode="lin" valueType="num">
                                      <p:cBhvr>
                                        <p:cTn id="14" dur="400" fill="hold"/>
                                        <p:tgtEl>
                                          <p:spTgt spid="32770"/>
                                        </p:tgtEl>
                                        <p:attrNameLst>
                                          <p:attrName>ppt_y</p:attrName>
                                        </p:attrNameLst>
                                      </p:cBhvr>
                                      <p:tavLst>
                                        <p:tav tm="0">
                                          <p:val>
                                            <p:strVal val="#ppt_y"/>
                                          </p:val>
                                        </p:tav>
                                        <p:tav tm="100000">
                                          <p:val>
                                            <p:strVal val="#ppt_y"/>
                                          </p:val>
                                        </p:tav>
                                      </p:tavLst>
                                    </p:anim>
                                    <p:anim calcmode="lin" valueType="num">
                                      <p:cBhvr>
                                        <p:cTn id="15" dur="400" fill="hold"/>
                                        <p:tgtEl>
                                          <p:spTgt spid="32770"/>
                                        </p:tgtEl>
                                        <p:attrNameLst>
                                          <p:attrName>ppt_h</p:attrName>
                                        </p:attrNameLst>
                                      </p:cBhvr>
                                      <p:tavLst>
                                        <p:tav tm="0">
                                          <p:val>
                                            <p:strVal val="#ppt_h/10"/>
                                          </p:val>
                                        </p:tav>
                                        <p:tav tm="50000">
                                          <p:val>
                                            <p:strVal val="#ppt_h+.01"/>
                                          </p:val>
                                        </p:tav>
                                        <p:tav tm="100000">
                                          <p:val>
                                            <p:strVal val="#ppt_h"/>
                                          </p:val>
                                        </p:tav>
                                      </p:tavLst>
                                    </p:anim>
                                    <p:anim calcmode="lin" valueType="num">
                                      <p:cBhvr>
                                        <p:cTn id="16" dur="400" fill="hold"/>
                                        <p:tgtEl>
                                          <p:spTgt spid="32770"/>
                                        </p:tgtEl>
                                        <p:attrNameLst>
                                          <p:attrName>ppt_w</p:attrName>
                                        </p:attrNameLst>
                                      </p:cBhvr>
                                      <p:tavLst>
                                        <p:tav tm="0">
                                          <p:val>
                                            <p:strVal val="#ppt_w/10"/>
                                          </p:val>
                                        </p:tav>
                                        <p:tav tm="50000">
                                          <p:val>
                                            <p:strVal val="#ppt_w+.01"/>
                                          </p:val>
                                        </p:tav>
                                        <p:tav tm="100000">
                                          <p:val>
                                            <p:strVal val="#ppt_w"/>
                                          </p:val>
                                        </p:tav>
                                      </p:tavLst>
                                    </p:anim>
                                    <p:animEffect transition="in" filter="fade">
                                      <p:cBhvr>
                                        <p:cTn id="17" dur="400" tmFilter="0,0; .5, 1; 1, 1"/>
                                        <p:tgtEl>
                                          <p:spTgt spid="32770"/>
                                        </p:tgtEl>
                                      </p:cBhvr>
                                    </p:animEffect>
                                  </p:childTnLst>
                                </p:cTn>
                              </p:par>
                            </p:childTnLst>
                          </p:cTn>
                        </p:par>
                        <p:par>
                          <p:cTn id="18" fill="hold">
                            <p:stCondLst>
                              <p:cond delay="1039"/>
                            </p:stCondLst>
                            <p:childTnLst>
                              <p:par>
                                <p:cTn id="19" presetID="22" presetClass="entr" presetSubtype="4" fill="hold" nodeType="afterEffect">
                                  <p:stCondLst>
                                    <p:cond delay="0"/>
                                  </p:stCondLst>
                                  <p:childTnLst>
                                    <p:set>
                                      <p:cBhvr>
                                        <p:cTn id="20" dur="1" fill="hold">
                                          <p:stCondLst>
                                            <p:cond delay="0"/>
                                          </p:stCondLst>
                                        </p:cTn>
                                        <p:tgtEl>
                                          <p:spTgt spid="32778"/>
                                        </p:tgtEl>
                                        <p:attrNameLst>
                                          <p:attrName>style.visibility</p:attrName>
                                        </p:attrNameLst>
                                      </p:cBhvr>
                                      <p:to>
                                        <p:strVal val="visible"/>
                                      </p:to>
                                    </p:set>
                                    <p:animEffect transition="in" filter="wipe(down)">
                                      <p:cBhvr>
                                        <p:cTn id="21" dur="1000"/>
                                        <p:tgtEl>
                                          <p:spTgt spid="32778"/>
                                        </p:tgtEl>
                                      </p:cBhvr>
                                    </p:animEffect>
                                  </p:childTnLst>
                                </p:cTn>
                              </p:par>
                            </p:childTnLst>
                          </p:cTn>
                        </p:par>
                        <p:par>
                          <p:cTn id="22" fill="hold">
                            <p:stCondLst>
                              <p:cond delay="2039"/>
                            </p:stCondLst>
                            <p:childTnLst>
                              <p:par>
                                <p:cTn id="23" presetID="26" presetClass="entr" presetSubtype="0" fill="hold" grpId="0" nodeType="afterEffect">
                                  <p:stCondLst>
                                    <p:cond delay="0"/>
                                  </p:stCondLst>
                                  <p:childTnLst>
                                    <p:set>
                                      <p:cBhvr>
                                        <p:cTn id="24" dur="1" fill="hold">
                                          <p:stCondLst>
                                            <p:cond delay="0"/>
                                          </p:stCondLst>
                                        </p:cTn>
                                        <p:tgtEl>
                                          <p:spTgt spid="32786"/>
                                        </p:tgtEl>
                                        <p:attrNameLst>
                                          <p:attrName>style.visibility</p:attrName>
                                        </p:attrNameLst>
                                      </p:cBhvr>
                                      <p:to>
                                        <p:strVal val="visible"/>
                                      </p:to>
                                    </p:set>
                                    <p:animEffect transition="in" filter="wipe(down)">
                                      <p:cBhvr>
                                        <p:cTn id="25" dur="145">
                                          <p:stCondLst>
                                            <p:cond delay="0"/>
                                          </p:stCondLst>
                                        </p:cTn>
                                        <p:tgtEl>
                                          <p:spTgt spid="32786"/>
                                        </p:tgtEl>
                                      </p:cBhvr>
                                    </p:animEffect>
                                    <p:anim calcmode="lin" valueType="num">
                                      <p:cBhvr>
                                        <p:cTn id="26" dur="456" tmFilter="0,0; 0.14,0.36; 0.43,0.73; 0.71,0.91; 1.0,1.0">
                                          <p:stCondLst>
                                            <p:cond delay="0"/>
                                          </p:stCondLst>
                                        </p:cTn>
                                        <p:tgtEl>
                                          <p:spTgt spid="32786"/>
                                        </p:tgtEl>
                                        <p:attrNameLst>
                                          <p:attrName>ppt_x</p:attrName>
                                        </p:attrNameLst>
                                      </p:cBhvr>
                                      <p:tavLst>
                                        <p:tav tm="0">
                                          <p:val>
                                            <p:strVal val="#ppt_x-0.25"/>
                                          </p:val>
                                        </p:tav>
                                        <p:tav tm="100000">
                                          <p:val>
                                            <p:strVal val="#ppt_x"/>
                                          </p:val>
                                        </p:tav>
                                      </p:tavLst>
                                    </p:anim>
                                    <p:anim calcmode="lin" valueType="num">
                                      <p:cBhvr>
                                        <p:cTn id="27" dur="166" tmFilter="0.0,0.0; 0.25,0.07; 0.50,0.2; 0.75,0.467; 1.0,1.0">
                                          <p:stCondLst>
                                            <p:cond delay="0"/>
                                          </p:stCondLst>
                                        </p:cTn>
                                        <p:tgtEl>
                                          <p:spTgt spid="32786"/>
                                        </p:tgtEl>
                                        <p:attrNameLst>
                                          <p:attrName>ppt_y</p:attrName>
                                        </p:attrNameLst>
                                      </p:cBhvr>
                                      <p:tavLst>
                                        <p:tav tm="0" fmla="#ppt_y-sin(pi*$)/3">
                                          <p:val>
                                            <p:fltVal val="0.5"/>
                                          </p:val>
                                        </p:tav>
                                        <p:tav tm="100000">
                                          <p:val>
                                            <p:fltVal val="1"/>
                                          </p:val>
                                        </p:tav>
                                      </p:tavLst>
                                    </p:anim>
                                    <p:anim calcmode="lin" valueType="num">
                                      <p:cBhvr>
                                        <p:cTn id="28" dur="166" tmFilter="0, 0; 0.125,0.2665; 0.25,0.4; 0.375,0.465; 0.5,0.5;  0.625,0.535; 0.75,0.6; 0.875,0.7335; 1,1">
                                          <p:stCondLst>
                                            <p:cond delay="166"/>
                                          </p:stCondLst>
                                        </p:cTn>
                                        <p:tgtEl>
                                          <p:spTgt spid="32786"/>
                                        </p:tgtEl>
                                        <p:attrNameLst>
                                          <p:attrName>ppt_y</p:attrName>
                                        </p:attrNameLst>
                                      </p:cBhvr>
                                      <p:tavLst>
                                        <p:tav tm="0" fmla="#ppt_y-sin(pi*$)/9">
                                          <p:val>
                                            <p:fltVal val="0"/>
                                          </p:val>
                                        </p:tav>
                                        <p:tav tm="100000">
                                          <p:val>
                                            <p:fltVal val="1"/>
                                          </p:val>
                                        </p:tav>
                                      </p:tavLst>
                                    </p:anim>
                                    <p:anim calcmode="lin" valueType="num">
                                      <p:cBhvr>
                                        <p:cTn id="29" dur="83" tmFilter="0, 0; 0.125,0.2665; 0.25,0.4; 0.375,0.465; 0.5,0.5;  0.625,0.535; 0.75,0.6; 0.875,0.7335; 1,1">
                                          <p:stCondLst>
                                            <p:cond delay="331"/>
                                          </p:stCondLst>
                                        </p:cTn>
                                        <p:tgtEl>
                                          <p:spTgt spid="32786"/>
                                        </p:tgtEl>
                                        <p:attrNameLst>
                                          <p:attrName>ppt_y</p:attrName>
                                        </p:attrNameLst>
                                      </p:cBhvr>
                                      <p:tavLst>
                                        <p:tav tm="0" fmla="#ppt_y-sin(pi*$)/27">
                                          <p:val>
                                            <p:fltVal val="0"/>
                                          </p:val>
                                        </p:tav>
                                        <p:tav tm="100000">
                                          <p:val>
                                            <p:fltVal val="1"/>
                                          </p:val>
                                        </p:tav>
                                      </p:tavLst>
                                    </p:anim>
                                    <p:anim calcmode="lin" valueType="num">
                                      <p:cBhvr>
                                        <p:cTn id="30" dur="41" tmFilter="0, 0; 0.125,0.2665; 0.25,0.4; 0.375,0.465; 0.5,0.5;  0.625,0.535; 0.75,0.6; 0.875,0.7335; 1,1">
                                          <p:stCondLst>
                                            <p:cond delay="414"/>
                                          </p:stCondLst>
                                        </p:cTn>
                                        <p:tgtEl>
                                          <p:spTgt spid="32786"/>
                                        </p:tgtEl>
                                        <p:attrNameLst>
                                          <p:attrName>ppt_y</p:attrName>
                                        </p:attrNameLst>
                                      </p:cBhvr>
                                      <p:tavLst>
                                        <p:tav tm="0" fmla="#ppt_y-sin(pi*$)/81">
                                          <p:val>
                                            <p:fltVal val="0"/>
                                          </p:val>
                                        </p:tav>
                                        <p:tav tm="100000">
                                          <p:val>
                                            <p:fltVal val="1"/>
                                          </p:val>
                                        </p:tav>
                                      </p:tavLst>
                                    </p:anim>
                                    <p:animScale>
                                      <p:cBhvr>
                                        <p:cTn id="31" dur="7">
                                          <p:stCondLst>
                                            <p:cond delay="163"/>
                                          </p:stCondLst>
                                        </p:cTn>
                                        <p:tgtEl>
                                          <p:spTgt spid="32786"/>
                                        </p:tgtEl>
                                      </p:cBhvr>
                                      <p:to x="100000" y="60000"/>
                                    </p:animScale>
                                    <p:animScale>
                                      <p:cBhvr>
                                        <p:cTn id="32" dur="42" decel="50000">
                                          <p:stCondLst>
                                            <p:cond delay="169"/>
                                          </p:stCondLst>
                                        </p:cTn>
                                        <p:tgtEl>
                                          <p:spTgt spid="32786"/>
                                        </p:tgtEl>
                                      </p:cBhvr>
                                      <p:to x="100000" y="100000"/>
                                    </p:animScale>
                                    <p:animScale>
                                      <p:cBhvr>
                                        <p:cTn id="33" dur="7">
                                          <p:stCondLst>
                                            <p:cond delay="328"/>
                                          </p:stCondLst>
                                        </p:cTn>
                                        <p:tgtEl>
                                          <p:spTgt spid="32786"/>
                                        </p:tgtEl>
                                      </p:cBhvr>
                                      <p:to x="100000" y="80000"/>
                                    </p:animScale>
                                    <p:animScale>
                                      <p:cBhvr>
                                        <p:cTn id="34" dur="42" decel="50000">
                                          <p:stCondLst>
                                            <p:cond delay="335"/>
                                          </p:stCondLst>
                                        </p:cTn>
                                        <p:tgtEl>
                                          <p:spTgt spid="32786"/>
                                        </p:tgtEl>
                                      </p:cBhvr>
                                      <p:to x="100000" y="100000"/>
                                    </p:animScale>
                                    <p:animScale>
                                      <p:cBhvr>
                                        <p:cTn id="35" dur="7">
                                          <p:stCondLst>
                                            <p:cond delay="411"/>
                                          </p:stCondLst>
                                        </p:cTn>
                                        <p:tgtEl>
                                          <p:spTgt spid="32786"/>
                                        </p:tgtEl>
                                      </p:cBhvr>
                                      <p:to x="100000" y="90000"/>
                                    </p:animScale>
                                    <p:animScale>
                                      <p:cBhvr>
                                        <p:cTn id="36" dur="42" decel="50000">
                                          <p:stCondLst>
                                            <p:cond delay="417"/>
                                          </p:stCondLst>
                                        </p:cTn>
                                        <p:tgtEl>
                                          <p:spTgt spid="32786"/>
                                        </p:tgtEl>
                                      </p:cBhvr>
                                      <p:to x="100000" y="100000"/>
                                    </p:animScale>
                                    <p:animScale>
                                      <p:cBhvr>
                                        <p:cTn id="37" dur="7">
                                          <p:stCondLst>
                                            <p:cond delay="452"/>
                                          </p:stCondLst>
                                        </p:cTn>
                                        <p:tgtEl>
                                          <p:spTgt spid="32786"/>
                                        </p:tgtEl>
                                      </p:cBhvr>
                                      <p:to x="100000" y="95000"/>
                                    </p:animScale>
                                    <p:animScale>
                                      <p:cBhvr>
                                        <p:cTn id="38" dur="42" decel="50000">
                                          <p:stCondLst>
                                            <p:cond delay="459"/>
                                          </p:stCondLst>
                                        </p:cTn>
                                        <p:tgtEl>
                                          <p:spTgt spid="32786"/>
                                        </p:tgtEl>
                                      </p:cBhvr>
                                      <p:to x="100000" y="100000"/>
                                    </p:animScale>
                                  </p:childTnLst>
                                </p:cTn>
                              </p:par>
                            </p:childTnLst>
                          </p:cTn>
                        </p:par>
                        <p:par>
                          <p:cTn id="39" fill="hold">
                            <p:stCondLst>
                              <p:cond delay="3039"/>
                            </p:stCondLst>
                            <p:childTnLst>
                              <p:par>
                                <p:cTn id="40" presetID="31" presetClass="entr" presetSubtype="0" fill="hold" grpId="0" nodeType="afterEffect">
                                  <p:stCondLst>
                                    <p:cond delay="0"/>
                                  </p:stCondLst>
                                  <p:childTnLst>
                                    <p:set>
                                      <p:cBhvr>
                                        <p:cTn id="41" dur="1" fill="hold">
                                          <p:stCondLst>
                                            <p:cond delay="0"/>
                                          </p:stCondLst>
                                        </p:cTn>
                                        <p:tgtEl>
                                          <p:spTgt spid="32787"/>
                                        </p:tgtEl>
                                        <p:attrNameLst>
                                          <p:attrName>style.visibility</p:attrName>
                                        </p:attrNameLst>
                                      </p:cBhvr>
                                      <p:to>
                                        <p:strVal val="visible"/>
                                      </p:to>
                                    </p:set>
                                    <p:anim calcmode="lin" valueType="num">
                                      <p:cBhvr>
                                        <p:cTn id="42" dur="500" fill="hold"/>
                                        <p:tgtEl>
                                          <p:spTgt spid="32787"/>
                                        </p:tgtEl>
                                        <p:attrNameLst>
                                          <p:attrName>ppt_w</p:attrName>
                                        </p:attrNameLst>
                                      </p:cBhvr>
                                      <p:tavLst>
                                        <p:tav tm="0">
                                          <p:val>
                                            <p:fltVal val="0"/>
                                          </p:val>
                                        </p:tav>
                                        <p:tav tm="100000">
                                          <p:val>
                                            <p:strVal val="#ppt_w"/>
                                          </p:val>
                                        </p:tav>
                                      </p:tavLst>
                                    </p:anim>
                                    <p:anim calcmode="lin" valueType="num">
                                      <p:cBhvr>
                                        <p:cTn id="43" dur="500" fill="hold"/>
                                        <p:tgtEl>
                                          <p:spTgt spid="32787"/>
                                        </p:tgtEl>
                                        <p:attrNameLst>
                                          <p:attrName>ppt_h</p:attrName>
                                        </p:attrNameLst>
                                      </p:cBhvr>
                                      <p:tavLst>
                                        <p:tav tm="0">
                                          <p:val>
                                            <p:fltVal val="0"/>
                                          </p:val>
                                        </p:tav>
                                        <p:tav tm="100000">
                                          <p:val>
                                            <p:strVal val="#ppt_h"/>
                                          </p:val>
                                        </p:tav>
                                      </p:tavLst>
                                    </p:anim>
                                    <p:anim calcmode="lin" valueType="num">
                                      <p:cBhvr>
                                        <p:cTn id="44" dur="500" fill="hold"/>
                                        <p:tgtEl>
                                          <p:spTgt spid="32787"/>
                                        </p:tgtEl>
                                        <p:attrNameLst>
                                          <p:attrName>style.rotation</p:attrName>
                                        </p:attrNameLst>
                                      </p:cBhvr>
                                      <p:tavLst>
                                        <p:tav tm="0">
                                          <p:val>
                                            <p:fltVal val="90"/>
                                          </p:val>
                                        </p:tav>
                                        <p:tav tm="100000">
                                          <p:val>
                                            <p:fltVal val="0"/>
                                          </p:val>
                                        </p:tav>
                                      </p:tavLst>
                                    </p:anim>
                                    <p:animEffect transition="in" filter="fade">
                                      <p:cBhvr>
                                        <p:cTn id="45" dur="500"/>
                                        <p:tgtEl>
                                          <p:spTgt spid="32787"/>
                                        </p:tgtEl>
                                      </p:cBhvr>
                                    </p:animEffect>
                                  </p:childTnLst>
                                </p:cTn>
                              </p:par>
                            </p:childTnLst>
                          </p:cTn>
                        </p:par>
                        <p:par>
                          <p:cTn id="46" fill="hold">
                            <p:stCondLst>
                              <p:cond delay="3539"/>
                            </p:stCondLst>
                            <p:childTnLst>
                              <p:par>
                                <p:cTn id="47" presetID="22" presetClass="entr" presetSubtype="8" fill="hold" nodeType="afterEffect">
                                  <p:stCondLst>
                                    <p:cond delay="0"/>
                                  </p:stCondLst>
                                  <p:childTnLst>
                                    <p:set>
                                      <p:cBhvr>
                                        <p:cTn id="48" dur="1" fill="hold">
                                          <p:stCondLst>
                                            <p:cond delay="0"/>
                                          </p:stCondLst>
                                        </p:cTn>
                                        <p:tgtEl>
                                          <p:spTgt spid="32775"/>
                                        </p:tgtEl>
                                        <p:attrNameLst>
                                          <p:attrName>style.visibility</p:attrName>
                                        </p:attrNameLst>
                                      </p:cBhvr>
                                      <p:to>
                                        <p:strVal val="visible"/>
                                      </p:to>
                                    </p:set>
                                    <p:animEffect transition="in" filter="wipe(left)">
                                      <p:cBhvr>
                                        <p:cTn id="49" dur="300"/>
                                        <p:tgtEl>
                                          <p:spTgt spid="32775"/>
                                        </p:tgtEl>
                                      </p:cBhvr>
                                    </p:animEffect>
                                  </p:childTnLst>
                                </p:cTn>
                              </p:par>
                            </p:childTnLst>
                          </p:cTn>
                        </p:par>
                        <p:par>
                          <p:cTn id="50" fill="hold">
                            <p:stCondLst>
                              <p:cond delay="4039"/>
                            </p:stCondLst>
                            <p:childTnLst>
                              <p:par>
                                <p:cTn id="51" presetID="26" presetClass="entr" presetSubtype="0" fill="hold" grpId="0" nodeType="afterEffect">
                                  <p:stCondLst>
                                    <p:cond delay="0"/>
                                  </p:stCondLst>
                                  <p:childTnLst>
                                    <p:set>
                                      <p:cBhvr>
                                        <p:cTn id="52" dur="1" fill="hold">
                                          <p:stCondLst>
                                            <p:cond delay="0"/>
                                          </p:stCondLst>
                                        </p:cTn>
                                        <p:tgtEl>
                                          <p:spTgt spid="32784"/>
                                        </p:tgtEl>
                                        <p:attrNameLst>
                                          <p:attrName>style.visibility</p:attrName>
                                        </p:attrNameLst>
                                      </p:cBhvr>
                                      <p:to>
                                        <p:strVal val="visible"/>
                                      </p:to>
                                    </p:set>
                                    <p:animEffect transition="in" filter="wipe(down)">
                                      <p:cBhvr>
                                        <p:cTn id="53" dur="145">
                                          <p:stCondLst>
                                            <p:cond delay="0"/>
                                          </p:stCondLst>
                                        </p:cTn>
                                        <p:tgtEl>
                                          <p:spTgt spid="32784"/>
                                        </p:tgtEl>
                                      </p:cBhvr>
                                    </p:animEffect>
                                    <p:anim calcmode="lin" valueType="num">
                                      <p:cBhvr>
                                        <p:cTn id="54" dur="456" tmFilter="0,0; 0.14,0.36; 0.43,0.73; 0.71,0.91; 1.0,1.0">
                                          <p:stCondLst>
                                            <p:cond delay="0"/>
                                          </p:stCondLst>
                                        </p:cTn>
                                        <p:tgtEl>
                                          <p:spTgt spid="32784"/>
                                        </p:tgtEl>
                                        <p:attrNameLst>
                                          <p:attrName>ppt_x</p:attrName>
                                        </p:attrNameLst>
                                      </p:cBhvr>
                                      <p:tavLst>
                                        <p:tav tm="0">
                                          <p:val>
                                            <p:strVal val="#ppt_x-0.25"/>
                                          </p:val>
                                        </p:tav>
                                        <p:tav tm="100000">
                                          <p:val>
                                            <p:strVal val="#ppt_x"/>
                                          </p:val>
                                        </p:tav>
                                      </p:tavLst>
                                    </p:anim>
                                    <p:anim calcmode="lin" valueType="num">
                                      <p:cBhvr>
                                        <p:cTn id="55" dur="166" tmFilter="0.0,0.0; 0.25,0.07; 0.50,0.2; 0.75,0.467; 1.0,1.0">
                                          <p:stCondLst>
                                            <p:cond delay="0"/>
                                          </p:stCondLst>
                                        </p:cTn>
                                        <p:tgtEl>
                                          <p:spTgt spid="32784"/>
                                        </p:tgtEl>
                                        <p:attrNameLst>
                                          <p:attrName>ppt_y</p:attrName>
                                        </p:attrNameLst>
                                      </p:cBhvr>
                                      <p:tavLst>
                                        <p:tav tm="0" fmla="#ppt_y-sin(pi*$)/3">
                                          <p:val>
                                            <p:fltVal val="0.5"/>
                                          </p:val>
                                        </p:tav>
                                        <p:tav tm="100000">
                                          <p:val>
                                            <p:fltVal val="1"/>
                                          </p:val>
                                        </p:tav>
                                      </p:tavLst>
                                    </p:anim>
                                    <p:anim calcmode="lin" valueType="num">
                                      <p:cBhvr>
                                        <p:cTn id="56" dur="166" tmFilter="0, 0; 0.125,0.2665; 0.25,0.4; 0.375,0.465; 0.5,0.5;  0.625,0.535; 0.75,0.6; 0.875,0.7335; 1,1">
                                          <p:stCondLst>
                                            <p:cond delay="166"/>
                                          </p:stCondLst>
                                        </p:cTn>
                                        <p:tgtEl>
                                          <p:spTgt spid="32784"/>
                                        </p:tgtEl>
                                        <p:attrNameLst>
                                          <p:attrName>ppt_y</p:attrName>
                                        </p:attrNameLst>
                                      </p:cBhvr>
                                      <p:tavLst>
                                        <p:tav tm="0" fmla="#ppt_y-sin(pi*$)/9">
                                          <p:val>
                                            <p:fltVal val="0"/>
                                          </p:val>
                                        </p:tav>
                                        <p:tav tm="100000">
                                          <p:val>
                                            <p:fltVal val="1"/>
                                          </p:val>
                                        </p:tav>
                                      </p:tavLst>
                                    </p:anim>
                                    <p:anim calcmode="lin" valueType="num">
                                      <p:cBhvr>
                                        <p:cTn id="57" dur="83" tmFilter="0, 0; 0.125,0.2665; 0.25,0.4; 0.375,0.465; 0.5,0.5;  0.625,0.535; 0.75,0.6; 0.875,0.7335; 1,1">
                                          <p:stCondLst>
                                            <p:cond delay="331"/>
                                          </p:stCondLst>
                                        </p:cTn>
                                        <p:tgtEl>
                                          <p:spTgt spid="32784"/>
                                        </p:tgtEl>
                                        <p:attrNameLst>
                                          <p:attrName>ppt_y</p:attrName>
                                        </p:attrNameLst>
                                      </p:cBhvr>
                                      <p:tavLst>
                                        <p:tav tm="0" fmla="#ppt_y-sin(pi*$)/27">
                                          <p:val>
                                            <p:fltVal val="0"/>
                                          </p:val>
                                        </p:tav>
                                        <p:tav tm="100000">
                                          <p:val>
                                            <p:fltVal val="1"/>
                                          </p:val>
                                        </p:tav>
                                      </p:tavLst>
                                    </p:anim>
                                    <p:anim calcmode="lin" valueType="num">
                                      <p:cBhvr>
                                        <p:cTn id="58" dur="41" tmFilter="0, 0; 0.125,0.2665; 0.25,0.4; 0.375,0.465; 0.5,0.5;  0.625,0.535; 0.75,0.6; 0.875,0.7335; 1,1">
                                          <p:stCondLst>
                                            <p:cond delay="414"/>
                                          </p:stCondLst>
                                        </p:cTn>
                                        <p:tgtEl>
                                          <p:spTgt spid="32784"/>
                                        </p:tgtEl>
                                        <p:attrNameLst>
                                          <p:attrName>ppt_y</p:attrName>
                                        </p:attrNameLst>
                                      </p:cBhvr>
                                      <p:tavLst>
                                        <p:tav tm="0" fmla="#ppt_y-sin(pi*$)/81">
                                          <p:val>
                                            <p:fltVal val="0"/>
                                          </p:val>
                                        </p:tav>
                                        <p:tav tm="100000">
                                          <p:val>
                                            <p:fltVal val="1"/>
                                          </p:val>
                                        </p:tav>
                                      </p:tavLst>
                                    </p:anim>
                                    <p:animScale>
                                      <p:cBhvr>
                                        <p:cTn id="59" dur="7">
                                          <p:stCondLst>
                                            <p:cond delay="163"/>
                                          </p:stCondLst>
                                        </p:cTn>
                                        <p:tgtEl>
                                          <p:spTgt spid="32784"/>
                                        </p:tgtEl>
                                      </p:cBhvr>
                                      <p:to x="100000" y="60000"/>
                                    </p:animScale>
                                    <p:animScale>
                                      <p:cBhvr>
                                        <p:cTn id="60" dur="42" decel="50000">
                                          <p:stCondLst>
                                            <p:cond delay="169"/>
                                          </p:stCondLst>
                                        </p:cTn>
                                        <p:tgtEl>
                                          <p:spTgt spid="32784"/>
                                        </p:tgtEl>
                                      </p:cBhvr>
                                      <p:to x="100000" y="100000"/>
                                    </p:animScale>
                                    <p:animScale>
                                      <p:cBhvr>
                                        <p:cTn id="61" dur="7">
                                          <p:stCondLst>
                                            <p:cond delay="328"/>
                                          </p:stCondLst>
                                        </p:cTn>
                                        <p:tgtEl>
                                          <p:spTgt spid="32784"/>
                                        </p:tgtEl>
                                      </p:cBhvr>
                                      <p:to x="100000" y="80000"/>
                                    </p:animScale>
                                    <p:animScale>
                                      <p:cBhvr>
                                        <p:cTn id="62" dur="42" decel="50000">
                                          <p:stCondLst>
                                            <p:cond delay="335"/>
                                          </p:stCondLst>
                                        </p:cTn>
                                        <p:tgtEl>
                                          <p:spTgt spid="32784"/>
                                        </p:tgtEl>
                                      </p:cBhvr>
                                      <p:to x="100000" y="100000"/>
                                    </p:animScale>
                                    <p:animScale>
                                      <p:cBhvr>
                                        <p:cTn id="63" dur="7">
                                          <p:stCondLst>
                                            <p:cond delay="411"/>
                                          </p:stCondLst>
                                        </p:cTn>
                                        <p:tgtEl>
                                          <p:spTgt spid="32784"/>
                                        </p:tgtEl>
                                      </p:cBhvr>
                                      <p:to x="100000" y="90000"/>
                                    </p:animScale>
                                    <p:animScale>
                                      <p:cBhvr>
                                        <p:cTn id="64" dur="42" decel="50000">
                                          <p:stCondLst>
                                            <p:cond delay="417"/>
                                          </p:stCondLst>
                                        </p:cTn>
                                        <p:tgtEl>
                                          <p:spTgt spid="32784"/>
                                        </p:tgtEl>
                                      </p:cBhvr>
                                      <p:to x="100000" y="100000"/>
                                    </p:animScale>
                                    <p:animScale>
                                      <p:cBhvr>
                                        <p:cTn id="65" dur="7">
                                          <p:stCondLst>
                                            <p:cond delay="452"/>
                                          </p:stCondLst>
                                        </p:cTn>
                                        <p:tgtEl>
                                          <p:spTgt spid="32784"/>
                                        </p:tgtEl>
                                      </p:cBhvr>
                                      <p:to x="100000" y="95000"/>
                                    </p:animScale>
                                    <p:animScale>
                                      <p:cBhvr>
                                        <p:cTn id="66" dur="42" decel="50000">
                                          <p:stCondLst>
                                            <p:cond delay="459"/>
                                          </p:stCondLst>
                                        </p:cTn>
                                        <p:tgtEl>
                                          <p:spTgt spid="32784"/>
                                        </p:tgtEl>
                                      </p:cBhvr>
                                      <p:to x="100000" y="100000"/>
                                    </p:animScale>
                                  </p:childTnLst>
                                </p:cTn>
                              </p:par>
                            </p:childTnLst>
                          </p:cTn>
                        </p:par>
                        <p:par>
                          <p:cTn id="67" fill="hold">
                            <p:stCondLst>
                              <p:cond delay="5039"/>
                            </p:stCondLst>
                            <p:childTnLst>
                              <p:par>
                                <p:cTn id="68" presetID="31" presetClass="entr" presetSubtype="0" fill="hold" grpId="0" nodeType="afterEffect">
                                  <p:stCondLst>
                                    <p:cond delay="0"/>
                                  </p:stCondLst>
                                  <p:childTnLst>
                                    <p:set>
                                      <p:cBhvr>
                                        <p:cTn id="69" dur="1" fill="hold">
                                          <p:stCondLst>
                                            <p:cond delay="0"/>
                                          </p:stCondLst>
                                        </p:cTn>
                                        <p:tgtEl>
                                          <p:spTgt spid="32785"/>
                                        </p:tgtEl>
                                        <p:attrNameLst>
                                          <p:attrName>style.visibility</p:attrName>
                                        </p:attrNameLst>
                                      </p:cBhvr>
                                      <p:to>
                                        <p:strVal val="visible"/>
                                      </p:to>
                                    </p:set>
                                    <p:anim calcmode="lin" valueType="num">
                                      <p:cBhvr>
                                        <p:cTn id="70" dur="500" fill="hold"/>
                                        <p:tgtEl>
                                          <p:spTgt spid="32785"/>
                                        </p:tgtEl>
                                        <p:attrNameLst>
                                          <p:attrName>ppt_w</p:attrName>
                                        </p:attrNameLst>
                                      </p:cBhvr>
                                      <p:tavLst>
                                        <p:tav tm="0">
                                          <p:val>
                                            <p:fltVal val="0"/>
                                          </p:val>
                                        </p:tav>
                                        <p:tav tm="100000">
                                          <p:val>
                                            <p:strVal val="#ppt_w"/>
                                          </p:val>
                                        </p:tav>
                                      </p:tavLst>
                                    </p:anim>
                                    <p:anim calcmode="lin" valueType="num">
                                      <p:cBhvr>
                                        <p:cTn id="71" dur="500" fill="hold"/>
                                        <p:tgtEl>
                                          <p:spTgt spid="32785"/>
                                        </p:tgtEl>
                                        <p:attrNameLst>
                                          <p:attrName>ppt_h</p:attrName>
                                        </p:attrNameLst>
                                      </p:cBhvr>
                                      <p:tavLst>
                                        <p:tav tm="0">
                                          <p:val>
                                            <p:fltVal val="0"/>
                                          </p:val>
                                        </p:tav>
                                        <p:tav tm="100000">
                                          <p:val>
                                            <p:strVal val="#ppt_h"/>
                                          </p:val>
                                        </p:tav>
                                      </p:tavLst>
                                    </p:anim>
                                    <p:anim calcmode="lin" valueType="num">
                                      <p:cBhvr>
                                        <p:cTn id="72" dur="500" fill="hold"/>
                                        <p:tgtEl>
                                          <p:spTgt spid="32785"/>
                                        </p:tgtEl>
                                        <p:attrNameLst>
                                          <p:attrName>style.rotation</p:attrName>
                                        </p:attrNameLst>
                                      </p:cBhvr>
                                      <p:tavLst>
                                        <p:tav tm="0">
                                          <p:val>
                                            <p:fltVal val="90"/>
                                          </p:val>
                                        </p:tav>
                                        <p:tav tm="100000">
                                          <p:val>
                                            <p:fltVal val="0"/>
                                          </p:val>
                                        </p:tav>
                                      </p:tavLst>
                                    </p:anim>
                                    <p:animEffect transition="in" filter="fade">
                                      <p:cBhvr>
                                        <p:cTn id="73" dur="500"/>
                                        <p:tgtEl>
                                          <p:spTgt spid="32785"/>
                                        </p:tgtEl>
                                      </p:cBhvr>
                                    </p:animEffect>
                                  </p:childTnLst>
                                </p:cTn>
                              </p:par>
                            </p:childTnLst>
                          </p:cTn>
                        </p:par>
                        <p:par>
                          <p:cTn id="74" fill="hold">
                            <p:stCondLst>
                              <p:cond delay="5539"/>
                            </p:stCondLst>
                            <p:childTnLst>
                              <p:par>
                                <p:cTn id="75" presetID="22" presetClass="entr" presetSubtype="8" fill="hold" nodeType="afterEffect">
                                  <p:stCondLst>
                                    <p:cond delay="0"/>
                                  </p:stCondLst>
                                  <p:childTnLst>
                                    <p:set>
                                      <p:cBhvr>
                                        <p:cTn id="76" dur="1" fill="hold">
                                          <p:stCondLst>
                                            <p:cond delay="0"/>
                                          </p:stCondLst>
                                        </p:cTn>
                                        <p:tgtEl>
                                          <p:spTgt spid="32772"/>
                                        </p:tgtEl>
                                        <p:attrNameLst>
                                          <p:attrName>style.visibility</p:attrName>
                                        </p:attrNameLst>
                                      </p:cBhvr>
                                      <p:to>
                                        <p:strVal val="visible"/>
                                      </p:to>
                                    </p:set>
                                    <p:animEffect transition="in" filter="wipe(left)">
                                      <p:cBhvr>
                                        <p:cTn id="77" dur="300"/>
                                        <p:tgtEl>
                                          <p:spTgt spid="32772"/>
                                        </p:tgtEl>
                                      </p:cBhvr>
                                    </p:animEffect>
                                  </p:childTnLst>
                                </p:cTn>
                              </p:par>
                            </p:childTnLst>
                          </p:cTn>
                        </p:par>
                        <p:par>
                          <p:cTn id="78" fill="hold">
                            <p:stCondLst>
                              <p:cond delay="6039"/>
                            </p:stCondLst>
                            <p:childTnLst>
                              <p:par>
                                <p:cTn id="79" presetID="26" presetClass="entr" presetSubtype="0" fill="hold" grpId="0" nodeType="afterEffect">
                                  <p:stCondLst>
                                    <p:cond delay="0"/>
                                  </p:stCondLst>
                                  <p:childTnLst>
                                    <p:set>
                                      <p:cBhvr>
                                        <p:cTn id="80" dur="1" fill="hold">
                                          <p:stCondLst>
                                            <p:cond delay="0"/>
                                          </p:stCondLst>
                                        </p:cTn>
                                        <p:tgtEl>
                                          <p:spTgt spid="32790"/>
                                        </p:tgtEl>
                                        <p:attrNameLst>
                                          <p:attrName>style.visibility</p:attrName>
                                        </p:attrNameLst>
                                      </p:cBhvr>
                                      <p:to>
                                        <p:strVal val="visible"/>
                                      </p:to>
                                    </p:set>
                                    <p:animEffect transition="in" filter="wipe(down)">
                                      <p:cBhvr>
                                        <p:cTn id="81" dur="145">
                                          <p:stCondLst>
                                            <p:cond delay="0"/>
                                          </p:stCondLst>
                                        </p:cTn>
                                        <p:tgtEl>
                                          <p:spTgt spid="32790"/>
                                        </p:tgtEl>
                                      </p:cBhvr>
                                    </p:animEffect>
                                    <p:anim calcmode="lin" valueType="num">
                                      <p:cBhvr>
                                        <p:cTn id="82" dur="456" tmFilter="0,0; 0.14,0.36; 0.43,0.73; 0.71,0.91; 1.0,1.0">
                                          <p:stCondLst>
                                            <p:cond delay="0"/>
                                          </p:stCondLst>
                                        </p:cTn>
                                        <p:tgtEl>
                                          <p:spTgt spid="32790"/>
                                        </p:tgtEl>
                                        <p:attrNameLst>
                                          <p:attrName>ppt_x</p:attrName>
                                        </p:attrNameLst>
                                      </p:cBhvr>
                                      <p:tavLst>
                                        <p:tav tm="0">
                                          <p:val>
                                            <p:strVal val="#ppt_x-0.25"/>
                                          </p:val>
                                        </p:tav>
                                        <p:tav tm="100000">
                                          <p:val>
                                            <p:strVal val="#ppt_x"/>
                                          </p:val>
                                        </p:tav>
                                      </p:tavLst>
                                    </p:anim>
                                    <p:anim calcmode="lin" valueType="num">
                                      <p:cBhvr>
                                        <p:cTn id="83" dur="166" tmFilter="0.0,0.0; 0.25,0.07; 0.50,0.2; 0.75,0.467; 1.0,1.0">
                                          <p:stCondLst>
                                            <p:cond delay="0"/>
                                          </p:stCondLst>
                                        </p:cTn>
                                        <p:tgtEl>
                                          <p:spTgt spid="32790"/>
                                        </p:tgtEl>
                                        <p:attrNameLst>
                                          <p:attrName>ppt_y</p:attrName>
                                        </p:attrNameLst>
                                      </p:cBhvr>
                                      <p:tavLst>
                                        <p:tav tm="0" fmla="#ppt_y-sin(pi*$)/3">
                                          <p:val>
                                            <p:fltVal val="0.5"/>
                                          </p:val>
                                        </p:tav>
                                        <p:tav tm="100000">
                                          <p:val>
                                            <p:fltVal val="1"/>
                                          </p:val>
                                        </p:tav>
                                      </p:tavLst>
                                    </p:anim>
                                    <p:anim calcmode="lin" valueType="num">
                                      <p:cBhvr>
                                        <p:cTn id="84" dur="166" tmFilter="0, 0; 0.125,0.2665; 0.25,0.4; 0.375,0.465; 0.5,0.5;  0.625,0.535; 0.75,0.6; 0.875,0.7335; 1,1">
                                          <p:stCondLst>
                                            <p:cond delay="166"/>
                                          </p:stCondLst>
                                        </p:cTn>
                                        <p:tgtEl>
                                          <p:spTgt spid="32790"/>
                                        </p:tgtEl>
                                        <p:attrNameLst>
                                          <p:attrName>ppt_y</p:attrName>
                                        </p:attrNameLst>
                                      </p:cBhvr>
                                      <p:tavLst>
                                        <p:tav tm="0" fmla="#ppt_y-sin(pi*$)/9">
                                          <p:val>
                                            <p:fltVal val="0"/>
                                          </p:val>
                                        </p:tav>
                                        <p:tav tm="100000">
                                          <p:val>
                                            <p:fltVal val="1"/>
                                          </p:val>
                                        </p:tav>
                                      </p:tavLst>
                                    </p:anim>
                                    <p:anim calcmode="lin" valueType="num">
                                      <p:cBhvr>
                                        <p:cTn id="85" dur="83" tmFilter="0, 0; 0.125,0.2665; 0.25,0.4; 0.375,0.465; 0.5,0.5;  0.625,0.535; 0.75,0.6; 0.875,0.7335; 1,1">
                                          <p:stCondLst>
                                            <p:cond delay="331"/>
                                          </p:stCondLst>
                                        </p:cTn>
                                        <p:tgtEl>
                                          <p:spTgt spid="32790"/>
                                        </p:tgtEl>
                                        <p:attrNameLst>
                                          <p:attrName>ppt_y</p:attrName>
                                        </p:attrNameLst>
                                      </p:cBhvr>
                                      <p:tavLst>
                                        <p:tav tm="0" fmla="#ppt_y-sin(pi*$)/27">
                                          <p:val>
                                            <p:fltVal val="0"/>
                                          </p:val>
                                        </p:tav>
                                        <p:tav tm="100000">
                                          <p:val>
                                            <p:fltVal val="1"/>
                                          </p:val>
                                        </p:tav>
                                      </p:tavLst>
                                    </p:anim>
                                    <p:anim calcmode="lin" valueType="num">
                                      <p:cBhvr>
                                        <p:cTn id="86" dur="41" tmFilter="0, 0; 0.125,0.2665; 0.25,0.4; 0.375,0.465; 0.5,0.5;  0.625,0.535; 0.75,0.6; 0.875,0.7335; 1,1">
                                          <p:stCondLst>
                                            <p:cond delay="414"/>
                                          </p:stCondLst>
                                        </p:cTn>
                                        <p:tgtEl>
                                          <p:spTgt spid="32790"/>
                                        </p:tgtEl>
                                        <p:attrNameLst>
                                          <p:attrName>ppt_y</p:attrName>
                                        </p:attrNameLst>
                                      </p:cBhvr>
                                      <p:tavLst>
                                        <p:tav tm="0" fmla="#ppt_y-sin(pi*$)/81">
                                          <p:val>
                                            <p:fltVal val="0"/>
                                          </p:val>
                                        </p:tav>
                                        <p:tav tm="100000">
                                          <p:val>
                                            <p:fltVal val="1"/>
                                          </p:val>
                                        </p:tav>
                                      </p:tavLst>
                                    </p:anim>
                                    <p:animScale>
                                      <p:cBhvr>
                                        <p:cTn id="87" dur="7">
                                          <p:stCondLst>
                                            <p:cond delay="163"/>
                                          </p:stCondLst>
                                        </p:cTn>
                                        <p:tgtEl>
                                          <p:spTgt spid="32790"/>
                                        </p:tgtEl>
                                      </p:cBhvr>
                                      <p:to x="100000" y="60000"/>
                                    </p:animScale>
                                    <p:animScale>
                                      <p:cBhvr>
                                        <p:cTn id="88" dur="42" decel="50000">
                                          <p:stCondLst>
                                            <p:cond delay="169"/>
                                          </p:stCondLst>
                                        </p:cTn>
                                        <p:tgtEl>
                                          <p:spTgt spid="32790"/>
                                        </p:tgtEl>
                                      </p:cBhvr>
                                      <p:to x="100000" y="100000"/>
                                    </p:animScale>
                                    <p:animScale>
                                      <p:cBhvr>
                                        <p:cTn id="89" dur="7">
                                          <p:stCondLst>
                                            <p:cond delay="328"/>
                                          </p:stCondLst>
                                        </p:cTn>
                                        <p:tgtEl>
                                          <p:spTgt spid="32790"/>
                                        </p:tgtEl>
                                      </p:cBhvr>
                                      <p:to x="100000" y="80000"/>
                                    </p:animScale>
                                    <p:animScale>
                                      <p:cBhvr>
                                        <p:cTn id="90" dur="42" decel="50000">
                                          <p:stCondLst>
                                            <p:cond delay="335"/>
                                          </p:stCondLst>
                                        </p:cTn>
                                        <p:tgtEl>
                                          <p:spTgt spid="32790"/>
                                        </p:tgtEl>
                                      </p:cBhvr>
                                      <p:to x="100000" y="100000"/>
                                    </p:animScale>
                                    <p:animScale>
                                      <p:cBhvr>
                                        <p:cTn id="91" dur="7">
                                          <p:stCondLst>
                                            <p:cond delay="411"/>
                                          </p:stCondLst>
                                        </p:cTn>
                                        <p:tgtEl>
                                          <p:spTgt spid="32790"/>
                                        </p:tgtEl>
                                      </p:cBhvr>
                                      <p:to x="100000" y="90000"/>
                                    </p:animScale>
                                    <p:animScale>
                                      <p:cBhvr>
                                        <p:cTn id="92" dur="42" decel="50000">
                                          <p:stCondLst>
                                            <p:cond delay="417"/>
                                          </p:stCondLst>
                                        </p:cTn>
                                        <p:tgtEl>
                                          <p:spTgt spid="32790"/>
                                        </p:tgtEl>
                                      </p:cBhvr>
                                      <p:to x="100000" y="100000"/>
                                    </p:animScale>
                                    <p:animScale>
                                      <p:cBhvr>
                                        <p:cTn id="93" dur="7">
                                          <p:stCondLst>
                                            <p:cond delay="452"/>
                                          </p:stCondLst>
                                        </p:cTn>
                                        <p:tgtEl>
                                          <p:spTgt spid="32790"/>
                                        </p:tgtEl>
                                      </p:cBhvr>
                                      <p:to x="100000" y="95000"/>
                                    </p:animScale>
                                    <p:animScale>
                                      <p:cBhvr>
                                        <p:cTn id="94" dur="42" decel="50000">
                                          <p:stCondLst>
                                            <p:cond delay="459"/>
                                          </p:stCondLst>
                                        </p:cTn>
                                        <p:tgtEl>
                                          <p:spTgt spid="32790"/>
                                        </p:tgtEl>
                                      </p:cBhvr>
                                      <p:to x="100000" y="100000"/>
                                    </p:animScale>
                                  </p:childTnLst>
                                </p:cTn>
                              </p:par>
                            </p:childTnLst>
                          </p:cTn>
                        </p:par>
                        <p:par>
                          <p:cTn id="95" fill="hold">
                            <p:stCondLst>
                              <p:cond delay="7039"/>
                            </p:stCondLst>
                            <p:childTnLst>
                              <p:par>
                                <p:cTn id="96" presetID="31" presetClass="entr" presetSubtype="0" fill="hold" grpId="0" nodeType="afterEffect">
                                  <p:stCondLst>
                                    <p:cond delay="0"/>
                                  </p:stCondLst>
                                  <p:childTnLst>
                                    <p:set>
                                      <p:cBhvr>
                                        <p:cTn id="97" dur="1" fill="hold">
                                          <p:stCondLst>
                                            <p:cond delay="0"/>
                                          </p:stCondLst>
                                        </p:cTn>
                                        <p:tgtEl>
                                          <p:spTgt spid="32791"/>
                                        </p:tgtEl>
                                        <p:attrNameLst>
                                          <p:attrName>style.visibility</p:attrName>
                                        </p:attrNameLst>
                                      </p:cBhvr>
                                      <p:to>
                                        <p:strVal val="visible"/>
                                      </p:to>
                                    </p:set>
                                    <p:anim calcmode="lin" valueType="num">
                                      <p:cBhvr>
                                        <p:cTn id="98" dur="500" fill="hold"/>
                                        <p:tgtEl>
                                          <p:spTgt spid="32791"/>
                                        </p:tgtEl>
                                        <p:attrNameLst>
                                          <p:attrName>ppt_w</p:attrName>
                                        </p:attrNameLst>
                                      </p:cBhvr>
                                      <p:tavLst>
                                        <p:tav tm="0">
                                          <p:val>
                                            <p:fltVal val="0"/>
                                          </p:val>
                                        </p:tav>
                                        <p:tav tm="100000">
                                          <p:val>
                                            <p:strVal val="#ppt_w"/>
                                          </p:val>
                                        </p:tav>
                                      </p:tavLst>
                                    </p:anim>
                                    <p:anim calcmode="lin" valueType="num">
                                      <p:cBhvr>
                                        <p:cTn id="99" dur="500" fill="hold"/>
                                        <p:tgtEl>
                                          <p:spTgt spid="32791"/>
                                        </p:tgtEl>
                                        <p:attrNameLst>
                                          <p:attrName>ppt_h</p:attrName>
                                        </p:attrNameLst>
                                      </p:cBhvr>
                                      <p:tavLst>
                                        <p:tav tm="0">
                                          <p:val>
                                            <p:fltVal val="0"/>
                                          </p:val>
                                        </p:tav>
                                        <p:tav tm="100000">
                                          <p:val>
                                            <p:strVal val="#ppt_h"/>
                                          </p:val>
                                        </p:tav>
                                      </p:tavLst>
                                    </p:anim>
                                    <p:anim calcmode="lin" valueType="num">
                                      <p:cBhvr>
                                        <p:cTn id="100" dur="500" fill="hold"/>
                                        <p:tgtEl>
                                          <p:spTgt spid="32791"/>
                                        </p:tgtEl>
                                        <p:attrNameLst>
                                          <p:attrName>style.rotation</p:attrName>
                                        </p:attrNameLst>
                                      </p:cBhvr>
                                      <p:tavLst>
                                        <p:tav tm="0">
                                          <p:val>
                                            <p:fltVal val="90"/>
                                          </p:val>
                                        </p:tav>
                                        <p:tav tm="100000">
                                          <p:val>
                                            <p:fltVal val="0"/>
                                          </p:val>
                                        </p:tav>
                                      </p:tavLst>
                                    </p:anim>
                                    <p:animEffect transition="in" filter="fade">
                                      <p:cBhvr>
                                        <p:cTn id="101" dur="500"/>
                                        <p:tgtEl>
                                          <p:spTgt spid="32791"/>
                                        </p:tgtEl>
                                      </p:cBhvr>
                                    </p:animEffect>
                                  </p:childTnLst>
                                </p:cTn>
                              </p:par>
                            </p:childTnLst>
                          </p:cTn>
                        </p:par>
                        <p:par>
                          <p:cTn id="102" fill="hold">
                            <p:stCondLst>
                              <p:cond delay="7539"/>
                            </p:stCondLst>
                            <p:childTnLst>
                              <p:par>
                                <p:cTn id="103" presetID="22" presetClass="entr" presetSubtype="8" fill="hold" nodeType="afterEffect">
                                  <p:stCondLst>
                                    <p:cond delay="0"/>
                                  </p:stCondLst>
                                  <p:childTnLst>
                                    <p:set>
                                      <p:cBhvr>
                                        <p:cTn id="104" dur="1" fill="hold">
                                          <p:stCondLst>
                                            <p:cond delay="0"/>
                                          </p:stCondLst>
                                        </p:cTn>
                                        <p:tgtEl>
                                          <p:spTgt spid="32773"/>
                                        </p:tgtEl>
                                        <p:attrNameLst>
                                          <p:attrName>style.visibility</p:attrName>
                                        </p:attrNameLst>
                                      </p:cBhvr>
                                      <p:to>
                                        <p:strVal val="visible"/>
                                      </p:to>
                                    </p:set>
                                    <p:animEffect transition="in" filter="wipe(left)">
                                      <p:cBhvr>
                                        <p:cTn id="105" dur="300"/>
                                        <p:tgtEl>
                                          <p:spTgt spid="32773"/>
                                        </p:tgtEl>
                                      </p:cBhvr>
                                    </p:animEffect>
                                  </p:childTnLst>
                                </p:cTn>
                              </p:par>
                            </p:childTnLst>
                          </p:cTn>
                        </p:par>
                        <p:par>
                          <p:cTn id="106" fill="hold">
                            <p:stCondLst>
                              <p:cond delay="8039"/>
                            </p:stCondLst>
                            <p:childTnLst>
                              <p:par>
                                <p:cTn id="107" presetID="26" presetClass="entr" presetSubtype="0" fill="hold" grpId="0" nodeType="afterEffect">
                                  <p:stCondLst>
                                    <p:cond delay="0"/>
                                  </p:stCondLst>
                                  <p:childTnLst>
                                    <p:set>
                                      <p:cBhvr>
                                        <p:cTn id="108" dur="1" fill="hold">
                                          <p:stCondLst>
                                            <p:cond delay="0"/>
                                          </p:stCondLst>
                                        </p:cTn>
                                        <p:tgtEl>
                                          <p:spTgt spid="32788"/>
                                        </p:tgtEl>
                                        <p:attrNameLst>
                                          <p:attrName>style.visibility</p:attrName>
                                        </p:attrNameLst>
                                      </p:cBhvr>
                                      <p:to>
                                        <p:strVal val="visible"/>
                                      </p:to>
                                    </p:set>
                                    <p:animEffect transition="in" filter="wipe(down)">
                                      <p:cBhvr>
                                        <p:cTn id="109" dur="145">
                                          <p:stCondLst>
                                            <p:cond delay="0"/>
                                          </p:stCondLst>
                                        </p:cTn>
                                        <p:tgtEl>
                                          <p:spTgt spid="32788"/>
                                        </p:tgtEl>
                                      </p:cBhvr>
                                    </p:animEffect>
                                    <p:anim calcmode="lin" valueType="num">
                                      <p:cBhvr>
                                        <p:cTn id="110" dur="456" tmFilter="0,0; 0.14,0.36; 0.43,0.73; 0.71,0.91; 1.0,1.0">
                                          <p:stCondLst>
                                            <p:cond delay="0"/>
                                          </p:stCondLst>
                                        </p:cTn>
                                        <p:tgtEl>
                                          <p:spTgt spid="32788"/>
                                        </p:tgtEl>
                                        <p:attrNameLst>
                                          <p:attrName>ppt_x</p:attrName>
                                        </p:attrNameLst>
                                      </p:cBhvr>
                                      <p:tavLst>
                                        <p:tav tm="0">
                                          <p:val>
                                            <p:strVal val="#ppt_x-0.25"/>
                                          </p:val>
                                        </p:tav>
                                        <p:tav tm="100000">
                                          <p:val>
                                            <p:strVal val="#ppt_x"/>
                                          </p:val>
                                        </p:tav>
                                      </p:tavLst>
                                    </p:anim>
                                    <p:anim calcmode="lin" valueType="num">
                                      <p:cBhvr>
                                        <p:cTn id="111" dur="166" tmFilter="0.0,0.0; 0.25,0.07; 0.50,0.2; 0.75,0.467; 1.0,1.0">
                                          <p:stCondLst>
                                            <p:cond delay="0"/>
                                          </p:stCondLst>
                                        </p:cTn>
                                        <p:tgtEl>
                                          <p:spTgt spid="32788"/>
                                        </p:tgtEl>
                                        <p:attrNameLst>
                                          <p:attrName>ppt_y</p:attrName>
                                        </p:attrNameLst>
                                      </p:cBhvr>
                                      <p:tavLst>
                                        <p:tav tm="0" fmla="#ppt_y-sin(pi*$)/3">
                                          <p:val>
                                            <p:fltVal val="0.5"/>
                                          </p:val>
                                        </p:tav>
                                        <p:tav tm="100000">
                                          <p:val>
                                            <p:fltVal val="1"/>
                                          </p:val>
                                        </p:tav>
                                      </p:tavLst>
                                    </p:anim>
                                    <p:anim calcmode="lin" valueType="num">
                                      <p:cBhvr>
                                        <p:cTn id="112" dur="166" tmFilter="0, 0; 0.125,0.2665; 0.25,0.4; 0.375,0.465; 0.5,0.5;  0.625,0.535; 0.75,0.6; 0.875,0.7335; 1,1">
                                          <p:stCondLst>
                                            <p:cond delay="166"/>
                                          </p:stCondLst>
                                        </p:cTn>
                                        <p:tgtEl>
                                          <p:spTgt spid="32788"/>
                                        </p:tgtEl>
                                        <p:attrNameLst>
                                          <p:attrName>ppt_y</p:attrName>
                                        </p:attrNameLst>
                                      </p:cBhvr>
                                      <p:tavLst>
                                        <p:tav tm="0" fmla="#ppt_y-sin(pi*$)/9">
                                          <p:val>
                                            <p:fltVal val="0"/>
                                          </p:val>
                                        </p:tav>
                                        <p:tav tm="100000">
                                          <p:val>
                                            <p:fltVal val="1"/>
                                          </p:val>
                                        </p:tav>
                                      </p:tavLst>
                                    </p:anim>
                                    <p:anim calcmode="lin" valueType="num">
                                      <p:cBhvr>
                                        <p:cTn id="113" dur="83" tmFilter="0, 0; 0.125,0.2665; 0.25,0.4; 0.375,0.465; 0.5,0.5;  0.625,0.535; 0.75,0.6; 0.875,0.7335; 1,1">
                                          <p:stCondLst>
                                            <p:cond delay="331"/>
                                          </p:stCondLst>
                                        </p:cTn>
                                        <p:tgtEl>
                                          <p:spTgt spid="32788"/>
                                        </p:tgtEl>
                                        <p:attrNameLst>
                                          <p:attrName>ppt_y</p:attrName>
                                        </p:attrNameLst>
                                      </p:cBhvr>
                                      <p:tavLst>
                                        <p:tav tm="0" fmla="#ppt_y-sin(pi*$)/27">
                                          <p:val>
                                            <p:fltVal val="0"/>
                                          </p:val>
                                        </p:tav>
                                        <p:tav tm="100000">
                                          <p:val>
                                            <p:fltVal val="1"/>
                                          </p:val>
                                        </p:tav>
                                      </p:tavLst>
                                    </p:anim>
                                    <p:anim calcmode="lin" valueType="num">
                                      <p:cBhvr>
                                        <p:cTn id="114" dur="41" tmFilter="0, 0; 0.125,0.2665; 0.25,0.4; 0.375,0.465; 0.5,0.5;  0.625,0.535; 0.75,0.6; 0.875,0.7335; 1,1">
                                          <p:stCondLst>
                                            <p:cond delay="414"/>
                                          </p:stCondLst>
                                        </p:cTn>
                                        <p:tgtEl>
                                          <p:spTgt spid="32788"/>
                                        </p:tgtEl>
                                        <p:attrNameLst>
                                          <p:attrName>ppt_y</p:attrName>
                                        </p:attrNameLst>
                                      </p:cBhvr>
                                      <p:tavLst>
                                        <p:tav tm="0" fmla="#ppt_y-sin(pi*$)/81">
                                          <p:val>
                                            <p:fltVal val="0"/>
                                          </p:val>
                                        </p:tav>
                                        <p:tav tm="100000">
                                          <p:val>
                                            <p:fltVal val="1"/>
                                          </p:val>
                                        </p:tav>
                                      </p:tavLst>
                                    </p:anim>
                                    <p:animScale>
                                      <p:cBhvr>
                                        <p:cTn id="115" dur="7">
                                          <p:stCondLst>
                                            <p:cond delay="163"/>
                                          </p:stCondLst>
                                        </p:cTn>
                                        <p:tgtEl>
                                          <p:spTgt spid="32788"/>
                                        </p:tgtEl>
                                      </p:cBhvr>
                                      <p:to x="100000" y="60000"/>
                                    </p:animScale>
                                    <p:animScale>
                                      <p:cBhvr>
                                        <p:cTn id="116" dur="42" decel="50000">
                                          <p:stCondLst>
                                            <p:cond delay="169"/>
                                          </p:stCondLst>
                                        </p:cTn>
                                        <p:tgtEl>
                                          <p:spTgt spid="32788"/>
                                        </p:tgtEl>
                                      </p:cBhvr>
                                      <p:to x="100000" y="100000"/>
                                    </p:animScale>
                                    <p:animScale>
                                      <p:cBhvr>
                                        <p:cTn id="117" dur="7">
                                          <p:stCondLst>
                                            <p:cond delay="328"/>
                                          </p:stCondLst>
                                        </p:cTn>
                                        <p:tgtEl>
                                          <p:spTgt spid="32788"/>
                                        </p:tgtEl>
                                      </p:cBhvr>
                                      <p:to x="100000" y="80000"/>
                                    </p:animScale>
                                    <p:animScale>
                                      <p:cBhvr>
                                        <p:cTn id="118" dur="42" decel="50000">
                                          <p:stCondLst>
                                            <p:cond delay="335"/>
                                          </p:stCondLst>
                                        </p:cTn>
                                        <p:tgtEl>
                                          <p:spTgt spid="32788"/>
                                        </p:tgtEl>
                                      </p:cBhvr>
                                      <p:to x="100000" y="100000"/>
                                    </p:animScale>
                                    <p:animScale>
                                      <p:cBhvr>
                                        <p:cTn id="119" dur="7">
                                          <p:stCondLst>
                                            <p:cond delay="411"/>
                                          </p:stCondLst>
                                        </p:cTn>
                                        <p:tgtEl>
                                          <p:spTgt spid="32788"/>
                                        </p:tgtEl>
                                      </p:cBhvr>
                                      <p:to x="100000" y="90000"/>
                                    </p:animScale>
                                    <p:animScale>
                                      <p:cBhvr>
                                        <p:cTn id="120" dur="42" decel="50000">
                                          <p:stCondLst>
                                            <p:cond delay="417"/>
                                          </p:stCondLst>
                                        </p:cTn>
                                        <p:tgtEl>
                                          <p:spTgt spid="32788"/>
                                        </p:tgtEl>
                                      </p:cBhvr>
                                      <p:to x="100000" y="100000"/>
                                    </p:animScale>
                                    <p:animScale>
                                      <p:cBhvr>
                                        <p:cTn id="121" dur="7">
                                          <p:stCondLst>
                                            <p:cond delay="452"/>
                                          </p:stCondLst>
                                        </p:cTn>
                                        <p:tgtEl>
                                          <p:spTgt spid="32788"/>
                                        </p:tgtEl>
                                      </p:cBhvr>
                                      <p:to x="100000" y="95000"/>
                                    </p:animScale>
                                    <p:animScale>
                                      <p:cBhvr>
                                        <p:cTn id="122" dur="42" decel="50000">
                                          <p:stCondLst>
                                            <p:cond delay="459"/>
                                          </p:stCondLst>
                                        </p:cTn>
                                        <p:tgtEl>
                                          <p:spTgt spid="32788"/>
                                        </p:tgtEl>
                                      </p:cBhvr>
                                      <p:to x="100000" y="100000"/>
                                    </p:animScale>
                                  </p:childTnLst>
                                </p:cTn>
                              </p:par>
                            </p:childTnLst>
                          </p:cTn>
                        </p:par>
                        <p:par>
                          <p:cTn id="123" fill="hold">
                            <p:stCondLst>
                              <p:cond delay="9039"/>
                            </p:stCondLst>
                            <p:childTnLst>
                              <p:par>
                                <p:cTn id="124" presetID="31" presetClass="entr" presetSubtype="0" fill="hold" grpId="0" nodeType="afterEffect">
                                  <p:stCondLst>
                                    <p:cond delay="0"/>
                                  </p:stCondLst>
                                  <p:childTnLst>
                                    <p:set>
                                      <p:cBhvr>
                                        <p:cTn id="125" dur="1" fill="hold">
                                          <p:stCondLst>
                                            <p:cond delay="0"/>
                                          </p:stCondLst>
                                        </p:cTn>
                                        <p:tgtEl>
                                          <p:spTgt spid="32789"/>
                                        </p:tgtEl>
                                        <p:attrNameLst>
                                          <p:attrName>style.visibility</p:attrName>
                                        </p:attrNameLst>
                                      </p:cBhvr>
                                      <p:to>
                                        <p:strVal val="visible"/>
                                      </p:to>
                                    </p:set>
                                    <p:anim calcmode="lin" valueType="num">
                                      <p:cBhvr>
                                        <p:cTn id="126" dur="500" fill="hold"/>
                                        <p:tgtEl>
                                          <p:spTgt spid="32789"/>
                                        </p:tgtEl>
                                        <p:attrNameLst>
                                          <p:attrName>ppt_w</p:attrName>
                                        </p:attrNameLst>
                                      </p:cBhvr>
                                      <p:tavLst>
                                        <p:tav tm="0">
                                          <p:val>
                                            <p:fltVal val="0"/>
                                          </p:val>
                                        </p:tav>
                                        <p:tav tm="100000">
                                          <p:val>
                                            <p:strVal val="#ppt_w"/>
                                          </p:val>
                                        </p:tav>
                                      </p:tavLst>
                                    </p:anim>
                                    <p:anim calcmode="lin" valueType="num">
                                      <p:cBhvr>
                                        <p:cTn id="127" dur="500" fill="hold"/>
                                        <p:tgtEl>
                                          <p:spTgt spid="32789"/>
                                        </p:tgtEl>
                                        <p:attrNameLst>
                                          <p:attrName>ppt_h</p:attrName>
                                        </p:attrNameLst>
                                      </p:cBhvr>
                                      <p:tavLst>
                                        <p:tav tm="0">
                                          <p:val>
                                            <p:fltVal val="0"/>
                                          </p:val>
                                        </p:tav>
                                        <p:tav tm="100000">
                                          <p:val>
                                            <p:strVal val="#ppt_h"/>
                                          </p:val>
                                        </p:tav>
                                      </p:tavLst>
                                    </p:anim>
                                    <p:anim calcmode="lin" valueType="num">
                                      <p:cBhvr>
                                        <p:cTn id="128" dur="500" fill="hold"/>
                                        <p:tgtEl>
                                          <p:spTgt spid="32789"/>
                                        </p:tgtEl>
                                        <p:attrNameLst>
                                          <p:attrName>style.rotation</p:attrName>
                                        </p:attrNameLst>
                                      </p:cBhvr>
                                      <p:tavLst>
                                        <p:tav tm="0">
                                          <p:val>
                                            <p:fltVal val="90"/>
                                          </p:val>
                                        </p:tav>
                                        <p:tav tm="100000">
                                          <p:val>
                                            <p:fltVal val="0"/>
                                          </p:val>
                                        </p:tav>
                                      </p:tavLst>
                                    </p:anim>
                                    <p:animEffect transition="in" filter="fade">
                                      <p:cBhvr>
                                        <p:cTn id="129" dur="500"/>
                                        <p:tgtEl>
                                          <p:spTgt spid="32789"/>
                                        </p:tgtEl>
                                      </p:cBhvr>
                                    </p:animEffect>
                                  </p:childTnLst>
                                </p:cTn>
                              </p:par>
                            </p:childTnLst>
                          </p:cTn>
                        </p:par>
                        <p:par>
                          <p:cTn id="130" fill="hold">
                            <p:stCondLst>
                              <p:cond delay="9539"/>
                            </p:stCondLst>
                            <p:childTnLst>
                              <p:par>
                                <p:cTn id="131" presetID="22" presetClass="entr" presetSubtype="8" fill="hold" nodeType="afterEffect">
                                  <p:stCondLst>
                                    <p:cond delay="0"/>
                                  </p:stCondLst>
                                  <p:childTnLst>
                                    <p:set>
                                      <p:cBhvr>
                                        <p:cTn id="132" dur="1" fill="hold">
                                          <p:stCondLst>
                                            <p:cond delay="0"/>
                                          </p:stCondLst>
                                        </p:cTn>
                                        <p:tgtEl>
                                          <p:spTgt spid="32774"/>
                                        </p:tgtEl>
                                        <p:attrNameLst>
                                          <p:attrName>style.visibility</p:attrName>
                                        </p:attrNameLst>
                                      </p:cBhvr>
                                      <p:to>
                                        <p:strVal val="visible"/>
                                      </p:to>
                                    </p:set>
                                    <p:animEffect transition="in" filter="wipe(left)">
                                      <p:cBhvr>
                                        <p:cTn id="133" dur="300"/>
                                        <p:tgtEl>
                                          <p:spTgt spid="32774"/>
                                        </p:tgtEl>
                                      </p:cBhvr>
                                    </p:animEffect>
                                  </p:childTnLst>
                                </p:cTn>
                              </p:par>
                            </p:childTnLst>
                          </p:cTn>
                        </p:par>
                        <p:par>
                          <p:cTn id="134" fill="hold">
                            <p:stCondLst>
                              <p:cond delay="10039"/>
                            </p:stCondLst>
                            <p:childTnLst>
                              <p:par>
                                <p:cTn id="135" presetID="26" presetClass="entr" presetSubtype="0" fill="hold" grpId="0" nodeType="afterEffect">
                                  <p:stCondLst>
                                    <p:cond delay="0"/>
                                  </p:stCondLst>
                                  <p:childTnLst>
                                    <p:set>
                                      <p:cBhvr>
                                        <p:cTn id="136" dur="1" fill="hold">
                                          <p:stCondLst>
                                            <p:cond delay="0"/>
                                          </p:stCondLst>
                                        </p:cTn>
                                        <p:tgtEl>
                                          <p:spTgt spid="32792"/>
                                        </p:tgtEl>
                                        <p:attrNameLst>
                                          <p:attrName>style.visibility</p:attrName>
                                        </p:attrNameLst>
                                      </p:cBhvr>
                                      <p:to>
                                        <p:strVal val="visible"/>
                                      </p:to>
                                    </p:set>
                                    <p:animEffect transition="in" filter="wipe(down)">
                                      <p:cBhvr>
                                        <p:cTn id="137" dur="290">
                                          <p:stCondLst>
                                            <p:cond delay="0"/>
                                          </p:stCondLst>
                                        </p:cTn>
                                        <p:tgtEl>
                                          <p:spTgt spid="32792"/>
                                        </p:tgtEl>
                                      </p:cBhvr>
                                    </p:animEffect>
                                    <p:anim calcmode="lin" valueType="num">
                                      <p:cBhvr>
                                        <p:cTn id="138" dur="911" tmFilter="0,0; 0.14,0.36; 0.43,0.73; 0.71,0.91; 1.0,1.0">
                                          <p:stCondLst>
                                            <p:cond delay="0"/>
                                          </p:stCondLst>
                                        </p:cTn>
                                        <p:tgtEl>
                                          <p:spTgt spid="32792"/>
                                        </p:tgtEl>
                                        <p:attrNameLst>
                                          <p:attrName>ppt_x</p:attrName>
                                        </p:attrNameLst>
                                      </p:cBhvr>
                                      <p:tavLst>
                                        <p:tav tm="0">
                                          <p:val>
                                            <p:strVal val="#ppt_x-0.25"/>
                                          </p:val>
                                        </p:tav>
                                        <p:tav tm="100000">
                                          <p:val>
                                            <p:strVal val="#ppt_x"/>
                                          </p:val>
                                        </p:tav>
                                      </p:tavLst>
                                    </p:anim>
                                    <p:anim calcmode="lin" valueType="num">
                                      <p:cBhvr>
                                        <p:cTn id="139" dur="332" tmFilter="0.0,0.0; 0.25,0.07; 0.50,0.2; 0.75,0.467; 1.0,1.0">
                                          <p:stCondLst>
                                            <p:cond delay="0"/>
                                          </p:stCondLst>
                                        </p:cTn>
                                        <p:tgtEl>
                                          <p:spTgt spid="32792"/>
                                        </p:tgtEl>
                                        <p:attrNameLst>
                                          <p:attrName>ppt_y</p:attrName>
                                        </p:attrNameLst>
                                      </p:cBhvr>
                                      <p:tavLst>
                                        <p:tav tm="0" fmla="#ppt_y-sin(pi*$)/3">
                                          <p:val>
                                            <p:fltVal val="0.5"/>
                                          </p:val>
                                        </p:tav>
                                        <p:tav tm="100000">
                                          <p:val>
                                            <p:fltVal val="1"/>
                                          </p:val>
                                        </p:tav>
                                      </p:tavLst>
                                    </p:anim>
                                    <p:anim calcmode="lin" valueType="num">
                                      <p:cBhvr>
                                        <p:cTn id="140" dur="332" tmFilter="0, 0; 0.125,0.2665; 0.25,0.4; 0.375,0.465; 0.5,0.5;  0.625,0.535; 0.75,0.6; 0.875,0.7335; 1,1">
                                          <p:stCondLst>
                                            <p:cond delay="332"/>
                                          </p:stCondLst>
                                        </p:cTn>
                                        <p:tgtEl>
                                          <p:spTgt spid="32792"/>
                                        </p:tgtEl>
                                        <p:attrNameLst>
                                          <p:attrName>ppt_y</p:attrName>
                                        </p:attrNameLst>
                                      </p:cBhvr>
                                      <p:tavLst>
                                        <p:tav tm="0" fmla="#ppt_y-sin(pi*$)/9">
                                          <p:val>
                                            <p:fltVal val="0"/>
                                          </p:val>
                                        </p:tav>
                                        <p:tav tm="100000">
                                          <p:val>
                                            <p:fltVal val="1"/>
                                          </p:val>
                                        </p:tav>
                                      </p:tavLst>
                                    </p:anim>
                                    <p:anim calcmode="lin" valueType="num">
                                      <p:cBhvr>
                                        <p:cTn id="141" dur="166" tmFilter="0, 0; 0.125,0.2665; 0.25,0.4; 0.375,0.465; 0.5,0.5;  0.625,0.535; 0.75,0.6; 0.875,0.7335; 1,1">
                                          <p:stCondLst>
                                            <p:cond delay="662"/>
                                          </p:stCondLst>
                                        </p:cTn>
                                        <p:tgtEl>
                                          <p:spTgt spid="32792"/>
                                        </p:tgtEl>
                                        <p:attrNameLst>
                                          <p:attrName>ppt_y</p:attrName>
                                        </p:attrNameLst>
                                      </p:cBhvr>
                                      <p:tavLst>
                                        <p:tav tm="0" fmla="#ppt_y-sin(pi*$)/27">
                                          <p:val>
                                            <p:fltVal val="0"/>
                                          </p:val>
                                        </p:tav>
                                        <p:tav tm="100000">
                                          <p:val>
                                            <p:fltVal val="1"/>
                                          </p:val>
                                        </p:tav>
                                      </p:tavLst>
                                    </p:anim>
                                    <p:anim calcmode="lin" valueType="num">
                                      <p:cBhvr>
                                        <p:cTn id="142" dur="82" tmFilter="0, 0; 0.125,0.2665; 0.25,0.4; 0.375,0.465; 0.5,0.5;  0.625,0.535; 0.75,0.6; 0.875,0.7335; 1,1">
                                          <p:stCondLst>
                                            <p:cond delay="828"/>
                                          </p:stCondLst>
                                        </p:cTn>
                                        <p:tgtEl>
                                          <p:spTgt spid="32792"/>
                                        </p:tgtEl>
                                        <p:attrNameLst>
                                          <p:attrName>ppt_y</p:attrName>
                                        </p:attrNameLst>
                                      </p:cBhvr>
                                      <p:tavLst>
                                        <p:tav tm="0" fmla="#ppt_y-sin(pi*$)/81">
                                          <p:val>
                                            <p:fltVal val="0"/>
                                          </p:val>
                                        </p:tav>
                                        <p:tav tm="100000">
                                          <p:val>
                                            <p:fltVal val="1"/>
                                          </p:val>
                                        </p:tav>
                                      </p:tavLst>
                                    </p:anim>
                                    <p:animScale>
                                      <p:cBhvr>
                                        <p:cTn id="143" dur="13">
                                          <p:stCondLst>
                                            <p:cond delay="325"/>
                                          </p:stCondLst>
                                        </p:cTn>
                                        <p:tgtEl>
                                          <p:spTgt spid="32792"/>
                                        </p:tgtEl>
                                      </p:cBhvr>
                                      <p:to x="100000" y="60000"/>
                                    </p:animScale>
                                    <p:animScale>
                                      <p:cBhvr>
                                        <p:cTn id="144" dur="83" decel="50000">
                                          <p:stCondLst>
                                            <p:cond delay="338"/>
                                          </p:stCondLst>
                                        </p:cTn>
                                        <p:tgtEl>
                                          <p:spTgt spid="32792"/>
                                        </p:tgtEl>
                                      </p:cBhvr>
                                      <p:to x="100000" y="100000"/>
                                    </p:animScale>
                                    <p:animScale>
                                      <p:cBhvr>
                                        <p:cTn id="145" dur="13">
                                          <p:stCondLst>
                                            <p:cond delay="656"/>
                                          </p:stCondLst>
                                        </p:cTn>
                                        <p:tgtEl>
                                          <p:spTgt spid="32792"/>
                                        </p:tgtEl>
                                      </p:cBhvr>
                                      <p:to x="100000" y="80000"/>
                                    </p:animScale>
                                    <p:animScale>
                                      <p:cBhvr>
                                        <p:cTn id="146" dur="83" decel="50000">
                                          <p:stCondLst>
                                            <p:cond delay="669"/>
                                          </p:stCondLst>
                                        </p:cTn>
                                        <p:tgtEl>
                                          <p:spTgt spid="32792"/>
                                        </p:tgtEl>
                                      </p:cBhvr>
                                      <p:to x="100000" y="100000"/>
                                    </p:animScale>
                                    <p:animScale>
                                      <p:cBhvr>
                                        <p:cTn id="147" dur="13">
                                          <p:stCondLst>
                                            <p:cond delay="821"/>
                                          </p:stCondLst>
                                        </p:cTn>
                                        <p:tgtEl>
                                          <p:spTgt spid="32792"/>
                                        </p:tgtEl>
                                      </p:cBhvr>
                                      <p:to x="100000" y="90000"/>
                                    </p:animScale>
                                    <p:animScale>
                                      <p:cBhvr>
                                        <p:cTn id="148" dur="83" decel="50000">
                                          <p:stCondLst>
                                            <p:cond delay="834"/>
                                          </p:stCondLst>
                                        </p:cTn>
                                        <p:tgtEl>
                                          <p:spTgt spid="32792"/>
                                        </p:tgtEl>
                                      </p:cBhvr>
                                      <p:to x="100000" y="100000"/>
                                    </p:animScale>
                                    <p:animScale>
                                      <p:cBhvr>
                                        <p:cTn id="149" dur="13">
                                          <p:stCondLst>
                                            <p:cond delay="904"/>
                                          </p:stCondLst>
                                        </p:cTn>
                                        <p:tgtEl>
                                          <p:spTgt spid="32792"/>
                                        </p:tgtEl>
                                      </p:cBhvr>
                                      <p:to x="100000" y="95000"/>
                                    </p:animScale>
                                    <p:animScale>
                                      <p:cBhvr>
                                        <p:cTn id="150" dur="83" decel="50000">
                                          <p:stCondLst>
                                            <p:cond delay="917"/>
                                          </p:stCondLst>
                                        </p:cTn>
                                        <p:tgtEl>
                                          <p:spTgt spid="32792"/>
                                        </p:tgtEl>
                                      </p:cBhvr>
                                      <p:to x="100000" y="100000"/>
                                    </p:animScale>
                                  </p:childTnLst>
                                </p:cTn>
                              </p:par>
                            </p:childTnLst>
                          </p:cTn>
                        </p:par>
                        <p:par>
                          <p:cTn id="151" fill="hold">
                            <p:stCondLst>
                              <p:cond delay="11039"/>
                            </p:stCondLst>
                            <p:childTnLst>
                              <p:par>
                                <p:cTn id="152" presetID="31" presetClass="entr" presetSubtype="0" fill="hold" grpId="0" nodeType="afterEffect">
                                  <p:stCondLst>
                                    <p:cond delay="0"/>
                                  </p:stCondLst>
                                  <p:childTnLst>
                                    <p:set>
                                      <p:cBhvr>
                                        <p:cTn id="153" dur="1" fill="hold">
                                          <p:stCondLst>
                                            <p:cond delay="0"/>
                                          </p:stCondLst>
                                        </p:cTn>
                                        <p:tgtEl>
                                          <p:spTgt spid="32793"/>
                                        </p:tgtEl>
                                        <p:attrNameLst>
                                          <p:attrName>style.visibility</p:attrName>
                                        </p:attrNameLst>
                                      </p:cBhvr>
                                      <p:to>
                                        <p:strVal val="visible"/>
                                      </p:to>
                                    </p:set>
                                    <p:anim calcmode="lin" valueType="num">
                                      <p:cBhvr>
                                        <p:cTn id="154" dur="500" fill="hold"/>
                                        <p:tgtEl>
                                          <p:spTgt spid="32793"/>
                                        </p:tgtEl>
                                        <p:attrNameLst>
                                          <p:attrName>ppt_w</p:attrName>
                                        </p:attrNameLst>
                                      </p:cBhvr>
                                      <p:tavLst>
                                        <p:tav tm="0">
                                          <p:val>
                                            <p:fltVal val="0"/>
                                          </p:val>
                                        </p:tav>
                                        <p:tav tm="100000">
                                          <p:val>
                                            <p:strVal val="#ppt_w"/>
                                          </p:val>
                                        </p:tav>
                                      </p:tavLst>
                                    </p:anim>
                                    <p:anim calcmode="lin" valueType="num">
                                      <p:cBhvr>
                                        <p:cTn id="155" dur="500" fill="hold"/>
                                        <p:tgtEl>
                                          <p:spTgt spid="32793"/>
                                        </p:tgtEl>
                                        <p:attrNameLst>
                                          <p:attrName>ppt_h</p:attrName>
                                        </p:attrNameLst>
                                      </p:cBhvr>
                                      <p:tavLst>
                                        <p:tav tm="0">
                                          <p:val>
                                            <p:fltVal val="0"/>
                                          </p:val>
                                        </p:tav>
                                        <p:tav tm="100000">
                                          <p:val>
                                            <p:strVal val="#ppt_h"/>
                                          </p:val>
                                        </p:tav>
                                      </p:tavLst>
                                    </p:anim>
                                    <p:anim calcmode="lin" valueType="num">
                                      <p:cBhvr>
                                        <p:cTn id="156" dur="500" fill="hold"/>
                                        <p:tgtEl>
                                          <p:spTgt spid="32793"/>
                                        </p:tgtEl>
                                        <p:attrNameLst>
                                          <p:attrName>style.rotation</p:attrName>
                                        </p:attrNameLst>
                                      </p:cBhvr>
                                      <p:tavLst>
                                        <p:tav tm="0">
                                          <p:val>
                                            <p:fltVal val="90"/>
                                          </p:val>
                                        </p:tav>
                                        <p:tav tm="100000">
                                          <p:val>
                                            <p:fltVal val="0"/>
                                          </p:val>
                                        </p:tav>
                                      </p:tavLst>
                                    </p:anim>
                                    <p:animEffect transition="in" filter="fade">
                                      <p:cBhvr>
                                        <p:cTn id="157" dur="500"/>
                                        <p:tgtEl>
                                          <p:spTgt spid="32793"/>
                                        </p:tgtEl>
                                      </p:cBhvr>
                                    </p:animEffect>
                                  </p:childTnLst>
                                </p:cTn>
                              </p:par>
                            </p:childTnLst>
                          </p:cTn>
                        </p:par>
                        <p:par>
                          <p:cTn id="158" fill="hold">
                            <p:stCondLst>
                              <p:cond delay="11539"/>
                            </p:stCondLst>
                            <p:childTnLst>
                              <p:par>
                                <p:cTn id="159" presetID="22" presetClass="entr" presetSubtype="8" fill="hold" grpId="0" nodeType="afterEffect">
                                  <p:stCondLst>
                                    <p:cond delay="0"/>
                                  </p:stCondLst>
                                  <p:childTnLst>
                                    <p:set>
                                      <p:cBhvr>
                                        <p:cTn id="160" dur="1" fill="hold">
                                          <p:stCondLst>
                                            <p:cond delay="0"/>
                                          </p:stCondLst>
                                        </p:cTn>
                                        <p:tgtEl>
                                          <p:spTgt spid="32776"/>
                                        </p:tgtEl>
                                        <p:attrNameLst>
                                          <p:attrName>style.visibility</p:attrName>
                                        </p:attrNameLst>
                                      </p:cBhvr>
                                      <p:to>
                                        <p:strVal val="visible"/>
                                      </p:to>
                                    </p:set>
                                    <p:animEffect transition="in" filter="wipe(left)">
                                      <p:cBhvr>
                                        <p:cTn id="161" dur="500"/>
                                        <p:tgtEl>
                                          <p:spTgt spid="32776"/>
                                        </p:tgtEl>
                                      </p:cBhvr>
                                    </p:animEffect>
                                  </p:childTnLst>
                                </p:cTn>
                              </p:par>
                            </p:childTnLst>
                          </p:cTn>
                        </p:par>
                        <p:par>
                          <p:cTn id="162" fill="hold">
                            <p:stCondLst>
                              <p:cond delay="12039"/>
                            </p:stCondLst>
                            <p:childTnLst>
                              <p:par>
                                <p:cTn id="163" presetID="16" presetClass="entr" presetSubtype="21" fill="hold" grpId="0" nodeType="afterEffect">
                                  <p:stCondLst>
                                    <p:cond delay="0"/>
                                  </p:stCondLst>
                                  <p:childTnLst>
                                    <p:set>
                                      <p:cBhvr>
                                        <p:cTn id="164" dur="1" fill="hold">
                                          <p:stCondLst>
                                            <p:cond delay="0"/>
                                          </p:stCondLst>
                                        </p:cTn>
                                        <p:tgtEl>
                                          <p:spTgt spid="32777"/>
                                        </p:tgtEl>
                                        <p:attrNameLst>
                                          <p:attrName>style.visibility</p:attrName>
                                        </p:attrNameLst>
                                      </p:cBhvr>
                                      <p:to>
                                        <p:strVal val="visible"/>
                                      </p:to>
                                    </p:set>
                                    <p:animEffect transition="in" filter="barn(inVertical)">
                                      <p:cBhvr>
                                        <p:cTn id="165" dur="500"/>
                                        <p:tgtEl>
                                          <p:spTgt spid="327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autoUpdateAnimBg="0"/>
      <p:bldP spid="32776" grpId="0" autoUpdateAnimBg="0"/>
      <p:bldP spid="32777" grpId="0" autoUpdateAnimBg="0"/>
      <p:bldP spid="32784" grpId="0" animBg="1" autoUpdateAnimBg="0"/>
      <p:bldP spid="32785" grpId="0" autoUpdateAnimBg="0"/>
      <p:bldP spid="32786" grpId="0" animBg="1" autoUpdateAnimBg="0"/>
      <p:bldP spid="32787" grpId="0" autoUpdateAnimBg="0"/>
      <p:bldP spid="32788" grpId="0" animBg="1" autoUpdateAnimBg="0"/>
      <p:bldP spid="32789" grpId="0" autoUpdateAnimBg="0"/>
      <p:bldP spid="32790" grpId="0" animBg="1" autoUpdateAnimBg="0"/>
      <p:bldP spid="32791" grpId="0" autoUpdateAnimBg="0"/>
      <p:bldP spid="32792" grpId="0" animBg="1" autoUpdateAnimBg="0"/>
      <p:bldP spid="32793"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Box 31"/>
          <p:cNvSpPr txBox="1">
            <a:spLocks noChangeArrowheads="1"/>
          </p:cNvSpPr>
          <p:nvPr/>
        </p:nvSpPr>
        <p:spPr bwMode="auto">
          <a:xfrm>
            <a:off x="719138" y="133350"/>
            <a:ext cx="23399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400">
                <a:solidFill>
                  <a:schemeClr val="accent1"/>
                </a:solidFill>
                <a:latin typeface="微软雅黑" panose="020B0503020204020204" pitchFamily="34" charset="-122"/>
              </a:rPr>
              <a:t>请输入您的标题</a:t>
            </a:r>
          </a:p>
        </p:txBody>
      </p:sp>
      <p:sp>
        <p:nvSpPr>
          <p:cNvPr id="33795" name="Freeform 5"/>
          <p:cNvSpPr>
            <a:spLocks noEditPoints="1"/>
          </p:cNvSpPr>
          <p:nvPr/>
        </p:nvSpPr>
        <p:spPr bwMode="auto">
          <a:xfrm>
            <a:off x="231775" y="120650"/>
            <a:ext cx="474663" cy="473075"/>
          </a:xfrm>
          <a:custGeom>
            <a:avLst/>
            <a:gdLst>
              <a:gd name="T0" fmla="*/ 77053843 w 1462"/>
              <a:gd name="T1" fmla="*/ 0 h 1462"/>
              <a:gd name="T2" fmla="*/ 154107362 w 1462"/>
              <a:gd name="T3" fmla="*/ 76539134 h 1462"/>
              <a:gd name="T4" fmla="*/ 77053843 w 1462"/>
              <a:gd name="T5" fmla="*/ 153077945 h 1462"/>
              <a:gd name="T6" fmla="*/ 0 w 1462"/>
              <a:gd name="T7" fmla="*/ 76539134 h 1462"/>
              <a:gd name="T8" fmla="*/ 77053843 w 1462"/>
              <a:gd name="T9" fmla="*/ 0 h 1462"/>
              <a:gd name="T10" fmla="*/ 77791487 w 1462"/>
              <a:gd name="T11" fmla="*/ 32877095 h 1462"/>
              <a:gd name="T12" fmla="*/ 100349018 w 1462"/>
              <a:gd name="T13" fmla="*/ 45860447 h 1462"/>
              <a:gd name="T14" fmla="*/ 102773306 w 1462"/>
              <a:gd name="T15" fmla="*/ 41777182 h 1462"/>
              <a:gd name="T16" fmla="*/ 103089531 w 1462"/>
              <a:gd name="T17" fmla="*/ 39159414 h 1462"/>
              <a:gd name="T18" fmla="*/ 101508403 w 1462"/>
              <a:gd name="T19" fmla="*/ 37065523 h 1462"/>
              <a:gd name="T20" fmla="*/ 84853966 w 1462"/>
              <a:gd name="T21" fmla="*/ 27537366 h 1462"/>
              <a:gd name="T22" fmla="*/ 82218644 w 1462"/>
              <a:gd name="T23" fmla="*/ 27223169 h 1462"/>
              <a:gd name="T24" fmla="*/ 80110582 w 1462"/>
              <a:gd name="T25" fmla="*/ 28898346 h 1462"/>
              <a:gd name="T26" fmla="*/ 77791487 w 1462"/>
              <a:gd name="T27" fmla="*/ 32877095 h 1462"/>
              <a:gd name="T28" fmla="*/ 72837394 w 1462"/>
              <a:gd name="T29" fmla="*/ 41358145 h 1462"/>
              <a:gd name="T30" fmla="*/ 72837394 w 1462"/>
              <a:gd name="T31" fmla="*/ 41358145 h 1462"/>
              <a:gd name="T32" fmla="*/ 77791487 w 1462"/>
              <a:gd name="T33" fmla="*/ 44185270 h 1462"/>
              <a:gd name="T34" fmla="*/ 58607244 w 1462"/>
              <a:gd name="T35" fmla="*/ 77167204 h 1462"/>
              <a:gd name="T36" fmla="*/ 53758344 w 1462"/>
              <a:gd name="T37" fmla="*/ 74340080 h 1462"/>
              <a:gd name="T38" fmla="*/ 72837394 w 1462"/>
              <a:gd name="T39" fmla="*/ 41358145 h 1462"/>
              <a:gd name="T40" fmla="*/ 48593219 w 1462"/>
              <a:gd name="T41" fmla="*/ 82611774 h 1462"/>
              <a:gd name="T42" fmla="*/ 48593219 w 1462"/>
              <a:gd name="T43" fmla="*/ 82611774 h 1462"/>
              <a:gd name="T44" fmla="*/ 47223124 w 1462"/>
              <a:gd name="T45" fmla="*/ 100725822 h 1462"/>
              <a:gd name="T46" fmla="*/ 56498858 w 1462"/>
              <a:gd name="T47" fmla="*/ 105961034 h 1462"/>
              <a:gd name="T48" fmla="*/ 72204943 w 1462"/>
              <a:gd name="T49" fmla="*/ 95490609 h 1462"/>
              <a:gd name="T50" fmla="*/ 58501728 w 1462"/>
              <a:gd name="T51" fmla="*/ 91407021 h 1462"/>
              <a:gd name="T52" fmla="*/ 48593219 w 1462"/>
              <a:gd name="T53" fmla="*/ 82611774 h 1462"/>
              <a:gd name="T54" fmla="*/ 77370069 w 1462"/>
              <a:gd name="T55" fmla="*/ 102296159 h 1462"/>
              <a:gd name="T56" fmla="*/ 77370069 w 1462"/>
              <a:gd name="T57" fmla="*/ 102296159 h 1462"/>
              <a:gd name="T58" fmla="*/ 43955352 w 1462"/>
              <a:gd name="T59" fmla="*/ 124598312 h 1462"/>
              <a:gd name="T60" fmla="*/ 37314616 w 1462"/>
              <a:gd name="T61" fmla="*/ 120724404 h 1462"/>
              <a:gd name="T62" fmla="*/ 40055129 w 1462"/>
              <a:gd name="T63" fmla="*/ 80831756 h 1462"/>
              <a:gd name="T64" fmla="*/ 42374224 w 1462"/>
              <a:gd name="T65" fmla="*/ 76957848 h 1462"/>
              <a:gd name="T66" fmla="*/ 62401951 w 1462"/>
              <a:gd name="T67" fmla="*/ 42510092 h 1462"/>
              <a:gd name="T68" fmla="*/ 70412782 w 1462"/>
              <a:gd name="T69" fmla="*/ 28688989 h 1462"/>
              <a:gd name="T70" fmla="*/ 72731878 w 1462"/>
              <a:gd name="T71" fmla="*/ 24605401 h 1462"/>
              <a:gd name="T72" fmla="*/ 80110582 w 1462"/>
              <a:gd name="T73" fmla="*/ 19056315 h 1462"/>
              <a:gd name="T74" fmla="*/ 89175607 w 1462"/>
              <a:gd name="T75" fmla="*/ 20207939 h 1462"/>
              <a:gd name="T76" fmla="*/ 105724852 w 1462"/>
              <a:gd name="T77" fmla="*/ 29736097 h 1462"/>
              <a:gd name="T78" fmla="*/ 111311396 w 1462"/>
              <a:gd name="T79" fmla="*/ 36960683 h 1462"/>
              <a:gd name="T80" fmla="*/ 110152010 w 1462"/>
              <a:gd name="T81" fmla="*/ 46070127 h 1462"/>
              <a:gd name="T82" fmla="*/ 77370069 w 1462"/>
              <a:gd name="T83" fmla="*/ 102296159 h 1462"/>
              <a:gd name="T84" fmla="*/ 62190918 w 1462"/>
              <a:gd name="T85" fmla="*/ 120096010 h 1462"/>
              <a:gd name="T86" fmla="*/ 113630491 w 1462"/>
              <a:gd name="T87" fmla="*/ 120096010 h 1462"/>
              <a:gd name="T88" fmla="*/ 119111842 w 1462"/>
              <a:gd name="T89" fmla="*/ 125540579 h 1462"/>
              <a:gd name="T90" fmla="*/ 119111842 w 1462"/>
              <a:gd name="T91" fmla="*/ 125540579 h 1462"/>
              <a:gd name="T92" fmla="*/ 113630491 w 1462"/>
              <a:gd name="T93" fmla="*/ 130985148 h 1462"/>
              <a:gd name="T94" fmla="*/ 62190918 w 1462"/>
              <a:gd name="T95" fmla="*/ 130985148 h 1462"/>
              <a:gd name="T96" fmla="*/ 56709891 w 1462"/>
              <a:gd name="T97" fmla="*/ 125540579 h 1462"/>
              <a:gd name="T98" fmla="*/ 56709891 w 1462"/>
              <a:gd name="T99" fmla="*/ 125540579 h 1462"/>
              <a:gd name="T100" fmla="*/ 62190918 w 1462"/>
              <a:gd name="T101" fmla="*/ 120096010 h 146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462" h="1462">
                <a:moveTo>
                  <a:pt x="731" y="0"/>
                </a:moveTo>
                <a:cubicBezTo>
                  <a:pt x="1135" y="0"/>
                  <a:pt x="1462" y="327"/>
                  <a:pt x="1462" y="731"/>
                </a:cubicBezTo>
                <a:cubicBezTo>
                  <a:pt x="1462" y="1135"/>
                  <a:pt x="1135" y="1462"/>
                  <a:pt x="731" y="1462"/>
                </a:cubicBezTo>
                <a:cubicBezTo>
                  <a:pt x="327" y="1462"/>
                  <a:pt x="0" y="1135"/>
                  <a:pt x="0" y="731"/>
                </a:cubicBezTo>
                <a:cubicBezTo>
                  <a:pt x="0" y="327"/>
                  <a:pt x="327" y="0"/>
                  <a:pt x="731" y="0"/>
                </a:cubicBezTo>
                <a:close/>
                <a:moveTo>
                  <a:pt x="738" y="314"/>
                </a:moveTo>
                <a:lnTo>
                  <a:pt x="952" y="438"/>
                </a:lnTo>
                <a:lnTo>
                  <a:pt x="975" y="399"/>
                </a:lnTo>
                <a:cubicBezTo>
                  <a:pt x="979" y="392"/>
                  <a:pt x="980" y="383"/>
                  <a:pt x="978" y="374"/>
                </a:cubicBezTo>
                <a:cubicBezTo>
                  <a:pt x="976" y="366"/>
                  <a:pt x="971" y="359"/>
                  <a:pt x="963" y="354"/>
                </a:cubicBezTo>
                <a:lnTo>
                  <a:pt x="805" y="263"/>
                </a:lnTo>
                <a:cubicBezTo>
                  <a:pt x="798" y="259"/>
                  <a:pt x="789" y="258"/>
                  <a:pt x="780" y="260"/>
                </a:cubicBezTo>
                <a:cubicBezTo>
                  <a:pt x="772" y="262"/>
                  <a:pt x="765" y="268"/>
                  <a:pt x="760" y="276"/>
                </a:cubicBezTo>
                <a:lnTo>
                  <a:pt x="738" y="314"/>
                </a:lnTo>
                <a:close/>
                <a:moveTo>
                  <a:pt x="691" y="395"/>
                </a:moveTo>
                <a:lnTo>
                  <a:pt x="691" y="395"/>
                </a:lnTo>
                <a:lnTo>
                  <a:pt x="738" y="422"/>
                </a:lnTo>
                <a:lnTo>
                  <a:pt x="556" y="737"/>
                </a:lnTo>
                <a:lnTo>
                  <a:pt x="510" y="710"/>
                </a:lnTo>
                <a:lnTo>
                  <a:pt x="691" y="395"/>
                </a:lnTo>
                <a:close/>
                <a:moveTo>
                  <a:pt x="461" y="789"/>
                </a:moveTo>
                <a:lnTo>
                  <a:pt x="461" y="789"/>
                </a:lnTo>
                <a:lnTo>
                  <a:pt x="448" y="962"/>
                </a:lnTo>
                <a:lnTo>
                  <a:pt x="536" y="1012"/>
                </a:lnTo>
                <a:lnTo>
                  <a:pt x="685" y="912"/>
                </a:lnTo>
                <a:cubicBezTo>
                  <a:pt x="651" y="884"/>
                  <a:pt x="607" y="872"/>
                  <a:pt x="555" y="873"/>
                </a:cubicBezTo>
                <a:cubicBezTo>
                  <a:pt x="526" y="831"/>
                  <a:pt x="494" y="804"/>
                  <a:pt x="461" y="789"/>
                </a:cubicBezTo>
                <a:close/>
                <a:moveTo>
                  <a:pt x="734" y="977"/>
                </a:moveTo>
                <a:lnTo>
                  <a:pt x="734" y="977"/>
                </a:lnTo>
                <a:lnTo>
                  <a:pt x="417" y="1190"/>
                </a:lnTo>
                <a:lnTo>
                  <a:pt x="354" y="1153"/>
                </a:lnTo>
                <a:lnTo>
                  <a:pt x="380" y="772"/>
                </a:lnTo>
                <a:lnTo>
                  <a:pt x="402" y="735"/>
                </a:lnTo>
                <a:lnTo>
                  <a:pt x="592" y="406"/>
                </a:lnTo>
                <a:lnTo>
                  <a:pt x="668" y="274"/>
                </a:lnTo>
                <a:lnTo>
                  <a:pt x="690" y="235"/>
                </a:lnTo>
                <a:cubicBezTo>
                  <a:pt x="706" y="208"/>
                  <a:pt x="732" y="190"/>
                  <a:pt x="760" y="182"/>
                </a:cubicBezTo>
                <a:cubicBezTo>
                  <a:pt x="788" y="174"/>
                  <a:pt x="819" y="177"/>
                  <a:pt x="846" y="193"/>
                </a:cubicBezTo>
                <a:lnTo>
                  <a:pt x="1003" y="284"/>
                </a:lnTo>
                <a:cubicBezTo>
                  <a:pt x="1030" y="299"/>
                  <a:pt x="1049" y="325"/>
                  <a:pt x="1056" y="353"/>
                </a:cubicBezTo>
                <a:cubicBezTo>
                  <a:pt x="1064" y="381"/>
                  <a:pt x="1060" y="412"/>
                  <a:pt x="1045" y="440"/>
                </a:cubicBezTo>
                <a:cubicBezTo>
                  <a:pt x="941" y="619"/>
                  <a:pt x="838" y="798"/>
                  <a:pt x="734" y="977"/>
                </a:cubicBezTo>
                <a:close/>
                <a:moveTo>
                  <a:pt x="590" y="1147"/>
                </a:moveTo>
                <a:lnTo>
                  <a:pt x="1078" y="1147"/>
                </a:lnTo>
                <a:cubicBezTo>
                  <a:pt x="1107" y="1147"/>
                  <a:pt x="1130" y="1170"/>
                  <a:pt x="1130" y="1199"/>
                </a:cubicBezTo>
                <a:cubicBezTo>
                  <a:pt x="1130" y="1227"/>
                  <a:pt x="1107" y="1251"/>
                  <a:pt x="1078" y="1251"/>
                </a:cubicBezTo>
                <a:lnTo>
                  <a:pt x="590" y="1251"/>
                </a:lnTo>
                <a:cubicBezTo>
                  <a:pt x="562" y="1251"/>
                  <a:pt x="538" y="1227"/>
                  <a:pt x="538" y="1199"/>
                </a:cubicBezTo>
                <a:cubicBezTo>
                  <a:pt x="538" y="1170"/>
                  <a:pt x="562" y="1147"/>
                  <a:pt x="590" y="1147"/>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3796" name="Freeform 6"/>
          <p:cNvSpPr/>
          <p:nvPr/>
        </p:nvSpPr>
        <p:spPr bwMode="auto">
          <a:xfrm>
            <a:off x="684213" y="1825625"/>
            <a:ext cx="3529012" cy="4210050"/>
          </a:xfrm>
          <a:custGeom>
            <a:avLst/>
            <a:gdLst>
              <a:gd name="T0" fmla="*/ 1062259096 w 5863"/>
              <a:gd name="T1" fmla="*/ 0 h 6999"/>
              <a:gd name="T2" fmla="*/ 2124155841 w 5863"/>
              <a:gd name="T3" fmla="*/ 1060880268 h 6999"/>
              <a:gd name="T4" fmla="*/ 1974526455 w 5863"/>
              <a:gd name="T5" fmla="*/ 1604346653 h 6999"/>
              <a:gd name="T6" fmla="*/ 1062259096 w 5863"/>
              <a:gd name="T7" fmla="*/ 2147483646 h 6999"/>
              <a:gd name="T8" fmla="*/ 149991738 w 5863"/>
              <a:gd name="T9" fmla="*/ 1604346653 h 6999"/>
              <a:gd name="T10" fmla="*/ 0 w 5863"/>
              <a:gd name="T11" fmla="*/ 1060880268 h 6999"/>
              <a:gd name="T12" fmla="*/ 1062259096 w 5863"/>
              <a:gd name="T13" fmla="*/ 0 h 699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863" h="6999">
                <a:moveTo>
                  <a:pt x="2932" y="0"/>
                </a:moveTo>
                <a:cubicBezTo>
                  <a:pt x="4550" y="0"/>
                  <a:pt x="5863" y="1313"/>
                  <a:pt x="5863" y="2932"/>
                </a:cubicBezTo>
                <a:cubicBezTo>
                  <a:pt x="5863" y="3480"/>
                  <a:pt x="5712" y="3994"/>
                  <a:pt x="5450" y="4434"/>
                </a:cubicBezTo>
                <a:cubicBezTo>
                  <a:pt x="5201" y="4840"/>
                  <a:pt x="3807" y="6359"/>
                  <a:pt x="2932" y="6999"/>
                </a:cubicBezTo>
                <a:cubicBezTo>
                  <a:pt x="2056" y="6359"/>
                  <a:pt x="663" y="4840"/>
                  <a:pt x="414" y="4434"/>
                </a:cubicBezTo>
                <a:cubicBezTo>
                  <a:pt x="151" y="3994"/>
                  <a:pt x="0" y="3480"/>
                  <a:pt x="0" y="2932"/>
                </a:cubicBezTo>
                <a:cubicBezTo>
                  <a:pt x="0" y="1313"/>
                  <a:pt x="1313" y="0"/>
                  <a:pt x="2932"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3797" name="Freeform 6"/>
          <p:cNvSpPr/>
          <p:nvPr/>
        </p:nvSpPr>
        <p:spPr bwMode="auto">
          <a:xfrm>
            <a:off x="3505200" y="3311525"/>
            <a:ext cx="2336800" cy="2787650"/>
          </a:xfrm>
          <a:custGeom>
            <a:avLst/>
            <a:gdLst>
              <a:gd name="T0" fmla="*/ 465765332 w 5863"/>
              <a:gd name="T1" fmla="*/ 0 h 6999"/>
              <a:gd name="T2" fmla="*/ 931372035 w 5863"/>
              <a:gd name="T3" fmla="*/ 465123724 h 6999"/>
              <a:gd name="T4" fmla="*/ 865764671 w 5863"/>
              <a:gd name="T5" fmla="*/ 703396305 h 6999"/>
              <a:gd name="T6" fmla="*/ 465765332 w 5863"/>
              <a:gd name="T7" fmla="*/ 1110300403 h 6999"/>
              <a:gd name="T8" fmla="*/ 65766392 w 5863"/>
              <a:gd name="T9" fmla="*/ 703396305 h 6999"/>
              <a:gd name="T10" fmla="*/ 0 w 5863"/>
              <a:gd name="T11" fmla="*/ 465123724 h 6999"/>
              <a:gd name="T12" fmla="*/ 465765332 w 5863"/>
              <a:gd name="T13" fmla="*/ 0 h 699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863" h="6999">
                <a:moveTo>
                  <a:pt x="2932" y="0"/>
                </a:moveTo>
                <a:cubicBezTo>
                  <a:pt x="4550" y="0"/>
                  <a:pt x="5863" y="1313"/>
                  <a:pt x="5863" y="2932"/>
                </a:cubicBezTo>
                <a:cubicBezTo>
                  <a:pt x="5863" y="3480"/>
                  <a:pt x="5712" y="3994"/>
                  <a:pt x="5450" y="4434"/>
                </a:cubicBezTo>
                <a:cubicBezTo>
                  <a:pt x="5201" y="4840"/>
                  <a:pt x="3807" y="6359"/>
                  <a:pt x="2932" y="6999"/>
                </a:cubicBezTo>
                <a:cubicBezTo>
                  <a:pt x="2056" y="6359"/>
                  <a:pt x="663" y="4840"/>
                  <a:pt x="414" y="4434"/>
                </a:cubicBezTo>
                <a:cubicBezTo>
                  <a:pt x="151" y="3994"/>
                  <a:pt x="0" y="3480"/>
                  <a:pt x="0" y="2932"/>
                </a:cubicBezTo>
                <a:cubicBezTo>
                  <a:pt x="0" y="1313"/>
                  <a:pt x="1313" y="0"/>
                  <a:pt x="2932" y="0"/>
                </a:cubicBez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3798" name="椭圆 5"/>
          <p:cNvSpPr>
            <a:spLocks noChangeArrowheads="1"/>
          </p:cNvSpPr>
          <p:nvPr/>
        </p:nvSpPr>
        <p:spPr bwMode="auto">
          <a:xfrm>
            <a:off x="3259138" y="1838325"/>
            <a:ext cx="936625" cy="936625"/>
          </a:xfrm>
          <a:prstGeom prst="ellipse">
            <a:avLst/>
          </a:prstGeom>
          <a:solidFill>
            <a:schemeClr val="bg2"/>
          </a:solidFill>
          <a:ln w="9525">
            <a:solidFill>
              <a:srgbClr val="F8F8F8"/>
            </a:solidFill>
            <a:round/>
          </a:ln>
        </p:spPr>
        <p:txBody>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ea typeface="宋体" panose="02010600030101010101" pitchFamily="2" charset="-122"/>
            </a:endParaRPr>
          </a:p>
        </p:txBody>
      </p:sp>
      <p:sp>
        <p:nvSpPr>
          <p:cNvPr id="33799" name="椭圆 6"/>
          <p:cNvSpPr>
            <a:spLocks noChangeArrowheads="1"/>
          </p:cNvSpPr>
          <p:nvPr/>
        </p:nvSpPr>
        <p:spPr bwMode="auto">
          <a:xfrm>
            <a:off x="5262563" y="3443288"/>
            <a:ext cx="782637" cy="782637"/>
          </a:xfrm>
          <a:prstGeom prst="ellipse">
            <a:avLst/>
          </a:prstGeom>
          <a:solidFill>
            <a:schemeClr val="bg2"/>
          </a:solidFill>
          <a:ln w="9525">
            <a:solidFill>
              <a:srgbClr val="F8F8F8"/>
            </a:solidFill>
            <a:round/>
          </a:ln>
        </p:spPr>
        <p:txBody>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ea typeface="宋体" panose="02010600030101010101" pitchFamily="2" charset="-122"/>
            </a:endParaRPr>
          </a:p>
        </p:txBody>
      </p:sp>
      <p:sp>
        <p:nvSpPr>
          <p:cNvPr id="33800" name="TextBox 7"/>
          <p:cNvSpPr txBox="1">
            <a:spLocks noChangeArrowheads="1"/>
          </p:cNvSpPr>
          <p:nvPr/>
        </p:nvSpPr>
        <p:spPr bwMode="auto">
          <a:xfrm>
            <a:off x="3260725" y="2030413"/>
            <a:ext cx="9525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3000">
                <a:solidFill>
                  <a:schemeClr val="accent2"/>
                </a:solidFill>
                <a:ea typeface="宋体" panose="02010600030101010101" pitchFamily="2" charset="-122"/>
              </a:rPr>
              <a:t>75%</a:t>
            </a:r>
            <a:endParaRPr lang="zh-CN" altLang="en-US" sz="3000">
              <a:solidFill>
                <a:schemeClr val="accent2"/>
              </a:solidFill>
              <a:ea typeface="宋体" panose="02010600030101010101" pitchFamily="2" charset="-122"/>
            </a:endParaRPr>
          </a:p>
        </p:txBody>
      </p:sp>
      <p:sp>
        <p:nvSpPr>
          <p:cNvPr id="33801" name="TextBox 8"/>
          <p:cNvSpPr txBox="1">
            <a:spLocks noChangeArrowheads="1"/>
          </p:cNvSpPr>
          <p:nvPr/>
        </p:nvSpPr>
        <p:spPr bwMode="auto">
          <a:xfrm>
            <a:off x="5280025" y="3603625"/>
            <a:ext cx="8016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2400">
                <a:solidFill>
                  <a:schemeClr val="accent2"/>
                </a:solidFill>
                <a:ea typeface="宋体" panose="02010600030101010101" pitchFamily="2" charset="-122"/>
              </a:rPr>
              <a:t>34%</a:t>
            </a:r>
            <a:endParaRPr lang="zh-CN" altLang="en-US" sz="2400">
              <a:solidFill>
                <a:schemeClr val="accent2"/>
              </a:solidFill>
              <a:ea typeface="宋体" panose="02010600030101010101" pitchFamily="2" charset="-122"/>
            </a:endParaRPr>
          </a:p>
        </p:txBody>
      </p:sp>
      <p:sp>
        <p:nvSpPr>
          <p:cNvPr id="33802" name="TextBox 9"/>
          <p:cNvSpPr txBox="1">
            <a:spLocks noChangeArrowheads="1"/>
          </p:cNvSpPr>
          <p:nvPr/>
        </p:nvSpPr>
        <p:spPr bwMode="auto">
          <a:xfrm>
            <a:off x="2041525" y="2030413"/>
            <a:ext cx="10048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3200">
                <a:solidFill>
                  <a:schemeClr val="accent2"/>
                </a:solidFill>
                <a:latin typeface="微软雅黑" panose="020B0503020204020204" pitchFamily="34" charset="-122"/>
              </a:rPr>
              <a:t>目标</a:t>
            </a:r>
          </a:p>
        </p:txBody>
      </p:sp>
      <p:sp>
        <p:nvSpPr>
          <p:cNvPr id="33803" name="TextBox 10"/>
          <p:cNvSpPr txBox="1">
            <a:spLocks noChangeArrowheads="1"/>
          </p:cNvSpPr>
          <p:nvPr/>
        </p:nvSpPr>
        <p:spPr bwMode="auto">
          <a:xfrm>
            <a:off x="1135063" y="2787650"/>
            <a:ext cx="2611437"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800">
                <a:solidFill>
                  <a:schemeClr val="accent2"/>
                </a:solidFill>
                <a:latin typeface="微软雅黑" panose="020B0503020204020204" pitchFamily="34" charset="-122"/>
              </a:rPr>
              <a:t>请输入您的文字对目标进行说明请输入您的文字对目标进行说明请输入您的文字对目标进行说明</a:t>
            </a:r>
          </a:p>
          <a:p>
            <a:pPr algn="ctr" eaLnBrk="1" hangingPunct="1">
              <a:spcBef>
                <a:spcPct val="0"/>
              </a:spcBef>
              <a:buFontTx/>
              <a:buNone/>
            </a:pPr>
            <a:endParaRPr lang="zh-CN" altLang="en-US" sz="1800">
              <a:solidFill>
                <a:schemeClr val="accent2"/>
              </a:solidFill>
              <a:latin typeface="微软雅黑" panose="020B0503020204020204" pitchFamily="34" charset="-122"/>
            </a:endParaRPr>
          </a:p>
        </p:txBody>
      </p:sp>
      <p:sp>
        <p:nvSpPr>
          <p:cNvPr id="33804" name="TextBox 11"/>
          <p:cNvSpPr txBox="1">
            <a:spLocks noChangeArrowheads="1"/>
          </p:cNvSpPr>
          <p:nvPr/>
        </p:nvSpPr>
        <p:spPr bwMode="auto">
          <a:xfrm>
            <a:off x="4265613" y="3641725"/>
            <a:ext cx="10048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3200">
                <a:solidFill>
                  <a:schemeClr val="accent2"/>
                </a:solidFill>
                <a:latin typeface="微软雅黑" panose="020B0503020204020204" pitchFamily="34" charset="-122"/>
              </a:rPr>
              <a:t>实际</a:t>
            </a:r>
          </a:p>
        </p:txBody>
      </p:sp>
      <p:sp>
        <p:nvSpPr>
          <p:cNvPr id="33805" name="TextBox 12"/>
          <p:cNvSpPr txBox="1">
            <a:spLocks noChangeArrowheads="1"/>
          </p:cNvSpPr>
          <p:nvPr/>
        </p:nvSpPr>
        <p:spPr bwMode="auto">
          <a:xfrm>
            <a:off x="3705225" y="4276725"/>
            <a:ext cx="198278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800">
                <a:solidFill>
                  <a:schemeClr val="accent2"/>
                </a:solidFill>
                <a:latin typeface="微软雅黑" panose="020B0503020204020204" pitchFamily="34" charset="-122"/>
              </a:rPr>
              <a:t>请输入您的文字对实际情况进行说明</a:t>
            </a:r>
          </a:p>
        </p:txBody>
      </p:sp>
      <p:sp>
        <p:nvSpPr>
          <p:cNvPr id="33806" name="TextBox 13"/>
          <p:cNvSpPr txBox="1">
            <a:spLocks noChangeArrowheads="1"/>
          </p:cNvSpPr>
          <p:nvPr/>
        </p:nvSpPr>
        <p:spPr bwMode="auto">
          <a:xfrm>
            <a:off x="4462463" y="1660525"/>
            <a:ext cx="41052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a:latin typeface="微软雅黑" panose="020B0503020204020204" pitchFamily="34" charset="-122"/>
              </a:rPr>
              <a:t>请输入您的文字请输入您的文字请输入您的文字请输入您的文字请输入您的文字</a:t>
            </a:r>
          </a:p>
        </p:txBody>
      </p:sp>
      <p:sp>
        <p:nvSpPr>
          <p:cNvPr id="33807" name="TextBox 14"/>
          <p:cNvSpPr txBox="1">
            <a:spLocks noChangeArrowheads="1"/>
          </p:cNvSpPr>
          <p:nvPr/>
        </p:nvSpPr>
        <p:spPr bwMode="auto">
          <a:xfrm>
            <a:off x="6180138" y="3359150"/>
            <a:ext cx="2232025"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a:latin typeface="微软雅黑" panose="020B0503020204020204" pitchFamily="34" charset="-122"/>
              </a:rPr>
              <a:t>请输入您的文字请输入您的文字请输入您的文字请输入您的文字请输入您的文字</a:t>
            </a:r>
          </a:p>
        </p:txBody>
      </p:sp>
    </p:spTree>
  </p:cSld>
  <p:clrMapOvr>
    <a:masterClrMapping/>
  </p:clrMapOvr>
  <p:transition spd="slow" advTm="5769">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3795"/>
                                        </p:tgtEl>
                                        <p:attrNameLst>
                                          <p:attrName>style.visibility</p:attrName>
                                        </p:attrNameLst>
                                      </p:cBhvr>
                                      <p:to>
                                        <p:strVal val="visible"/>
                                      </p:to>
                                    </p:set>
                                    <p:anim calcmode="lin" valueType="num">
                                      <p:cBhvr>
                                        <p:cTn id="7" dur="400" fill="hold"/>
                                        <p:tgtEl>
                                          <p:spTgt spid="33795"/>
                                        </p:tgtEl>
                                        <p:attrNameLst>
                                          <p:attrName>ppt_w</p:attrName>
                                        </p:attrNameLst>
                                      </p:cBhvr>
                                      <p:tavLst>
                                        <p:tav tm="0">
                                          <p:val>
                                            <p:fltVal val="0"/>
                                          </p:val>
                                        </p:tav>
                                        <p:tav tm="100000">
                                          <p:val>
                                            <p:strVal val="#ppt_w"/>
                                          </p:val>
                                        </p:tav>
                                      </p:tavLst>
                                    </p:anim>
                                    <p:anim calcmode="lin" valueType="num">
                                      <p:cBhvr>
                                        <p:cTn id="8" dur="400" fill="hold"/>
                                        <p:tgtEl>
                                          <p:spTgt spid="33795"/>
                                        </p:tgtEl>
                                        <p:attrNameLst>
                                          <p:attrName>ppt_h</p:attrName>
                                        </p:attrNameLst>
                                      </p:cBhvr>
                                      <p:tavLst>
                                        <p:tav tm="0">
                                          <p:val>
                                            <p:fltVal val="0"/>
                                          </p:val>
                                        </p:tav>
                                        <p:tav tm="100000">
                                          <p:val>
                                            <p:strVal val="#ppt_h"/>
                                          </p:val>
                                        </p:tav>
                                      </p:tavLst>
                                    </p:anim>
                                    <p:animEffect transition="in" filter="fade">
                                      <p:cBhvr>
                                        <p:cTn id="9" dur="400"/>
                                        <p:tgtEl>
                                          <p:spTgt spid="33795"/>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33794"/>
                                        </p:tgtEl>
                                        <p:attrNameLst>
                                          <p:attrName>style.visibility</p:attrName>
                                        </p:attrNameLst>
                                      </p:cBhvr>
                                      <p:to>
                                        <p:strVal val="visible"/>
                                      </p:to>
                                    </p:set>
                                    <p:anim calcmode="lin" valueType="num">
                                      <p:cBhvr>
                                        <p:cTn id="13" dur="400" fill="hold"/>
                                        <p:tgtEl>
                                          <p:spTgt spid="33794"/>
                                        </p:tgtEl>
                                        <p:attrNameLst>
                                          <p:attrName>ppt_x</p:attrName>
                                        </p:attrNameLst>
                                      </p:cBhvr>
                                      <p:tavLst>
                                        <p:tav tm="0">
                                          <p:val>
                                            <p:strVal val="#ppt_x"/>
                                          </p:val>
                                        </p:tav>
                                        <p:tav tm="50000">
                                          <p:val>
                                            <p:strVal val="#ppt_x+.1"/>
                                          </p:val>
                                        </p:tav>
                                        <p:tav tm="100000">
                                          <p:val>
                                            <p:strVal val="#ppt_x"/>
                                          </p:val>
                                        </p:tav>
                                      </p:tavLst>
                                    </p:anim>
                                    <p:anim calcmode="lin" valueType="num">
                                      <p:cBhvr>
                                        <p:cTn id="14" dur="400" fill="hold"/>
                                        <p:tgtEl>
                                          <p:spTgt spid="33794"/>
                                        </p:tgtEl>
                                        <p:attrNameLst>
                                          <p:attrName>ppt_y</p:attrName>
                                        </p:attrNameLst>
                                      </p:cBhvr>
                                      <p:tavLst>
                                        <p:tav tm="0">
                                          <p:val>
                                            <p:strVal val="#ppt_y"/>
                                          </p:val>
                                        </p:tav>
                                        <p:tav tm="100000">
                                          <p:val>
                                            <p:strVal val="#ppt_y"/>
                                          </p:val>
                                        </p:tav>
                                      </p:tavLst>
                                    </p:anim>
                                    <p:anim calcmode="lin" valueType="num">
                                      <p:cBhvr>
                                        <p:cTn id="15" dur="400" fill="hold"/>
                                        <p:tgtEl>
                                          <p:spTgt spid="33794"/>
                                        </p:tgtEl>
                                        <p:attrNameLst>
                                          <p:attrName>ppt_h</p:attrName>
                                        </p:attrNameLst>
                                      </p:cBhvr>
                                      <p:tavLst>
                                        <p:tav tm="0">
                                          <p:val>
                                            <p:strVal val="#ppt_h/10"/>
                                          </p:val>
                                        </p:tav>
                                        <p:tav tm="50000">
                                          <p:val>
                                            <p:strVal val="#ppt_h+.01"/>
                                          </p:val>
                                        </p:tav>
                                        <p:tav tm="100000">
                                          <p:val>
                                            <p:strVal val="#ppt_h"/>
                                          </p:val>
                                        </p:tav>
                                      </p:tavLst>
                                    </p:anim>
                                    <p:anim calcmode="lin" valueType="num">
                                      <p:cBhvr>
                                        <p:cTn id="16" dur="400" fill="hold"/>
                                        <p:tgtEl>
                                          <p:spTgt spid="33794"/>
                                        </p:tgtEl>
                                        <p:attrNameLst>
                                          <p:attrName>ppt_w</p:attrName>
                                        </p:attrNameLst>
                                      </p:cBhvr>
                                      <p:tavLst>
                                        <p:tav tm="0">
                                          <p:val>
                                            <p:strVal val="#ppt_w/10"/>
                                          </p:val>
                                        </p:tav>
                                        <p:tav tm="50000">
                                          <p:val>
                                            <p:strVal val="#ppt_w+.01"/>
                                          </p:val>
                                        </p:tav>
                                        <p:tav tm="100000">
                                          <p:val>
                                            <p:strVal val="#ppt_w"/>
                                          </p:val>
                                        </p:tav>
                                      </p:tavLst>
                                    </p:anim>
                                    <p:animEffect transition="in" filter="fade">
                                      <p:cBhvr>
                                        <p:cTn id="17" dur="400" tmFilter="0,0; .5, 1; 1, 1"/>
                                        <p:tgtEl>
                                          <p:spTgt spid="33794"/>
                                        </p:tgtEl>
                                      </p:cBhvr>
                                    </p:animEffect>
                                  </p:childTnLst>
                                </p:cTn>
                              </p:par>
                            </p:childTnLst>
                          </p:cTn>
                        </p:par>
                        <p:par>
                          <p:cTn id="18" fill="hold">
                            <p:stCondLst>
                              <p:cond delay="1039"/>
                            </p:stCondLst>
                            <p:childTnLst>
                              <p:par>
                                <p:cTn id="19" presetID="26" presetClass="entr" presetSubtype="0" fill="hold" nodeType="afterEffect">
                                  <p:stCondLst>
                                    <p:cond delay="0"/>
                                  </p:stCondLst>
                                  <p:childTnLst>
                                    <p:set>
                                      <p:cBhvr>
                                        <p:cTn id="20" dur="1" fill="hold">
                                          <p:stCondLst>
                                            <p:cond delay="0"/>
                                          </p:stCondLst>
                                        </p:cTn>
                                        <p:tgtEl>
                                          <p:spTgt spid="33796"/>
                                        </p:tgtEl>
                                        <p:attrNameLst>
                                          <p:attrName>style.visibility</p:attrName>
                                        </p:attrNameLst>
                                      </p:cBhvr>
                                      <p:to>
                                        <p:strVal val="visible"/>
                                      </p:to>
                                    </p:set>
                                    <p:animEffect transition="in" filter="wipe(down)">
                                      <p:cBhvr>
                                        <p:cTn id="21" dur="435">
                                          <p:stCondLst>
                                            <p:cond delay="0"/>
                                          </p:stCondLst>
                                        </p:cTn>
                                        <p:tgtEl>
                                          <p:spTgt spid="33796"/>
                                        </p:tgtEl>
                                      </p:cBhvr>
                                    </p:animEffect>
                                    <p:anim calcmode="lin" valueType="num">
                                      <p:cBhvr>
                                        <p:cTn id="22" dur="1367" tmFilter="0,0; 0.14,0.36; 0.43,0.73; 0.71,0.91; 1.0,1.0">
                                          <p:stCondLst>
                                            <p:cond delay="0"/>
                                          </p:stCondLst>
                                        </p:cTn>
                                        <p:tgtEl>
                                          <p:spTgt spid="33796"/>
                                        </p:tgtEl>
                                        <p:attrNameLst>
                                          <p:attrName>ppt_x</p:attrName>
                                        </p:attrNameLst>
                                      </p:cBhvr>
                                      <p:tavLst>
                                        <p:tav tm="0">
                                          <p:val>
                                            <p:strVal val="#ppt_x-0.25"/>
                                          </p:val>
                                        </p:tav>
                                        <p:tav tm="100000">
                                          <p:val>
                                            <p:strVal val="#ppt_x"/>
                                          </p:val>
                                        </p:tav>
                                      </p:tavLst>
                                    </p:anim>
                                    <p:anim calcmode="lin" valueType="num">
                                      <p:cBhvr>
                                        <p:cTn id="23" dur="498" tmFilter="0.0,0.0; 0.25,0.07; 0.50,0.2; 0.75,0.467; 1.0,1.0">
                                          <p:stCondLst>
                                            <p:cond delay="0"/>
                                          </p:stCondLst>
                                        </p:cTn>
                                        <p:tgtEl>
                                          <p:spTgt spid="33796"/>
                                        </p:tgtEl>
                                        <p:attrNameLst>
                                          <p:attrName>ppt_y</p:attrName>
                                        </p:attrNameLst>
                                      </p:cBhvr>
                                      <p:tavLst>
                                        <p:tav tm="0" fmla="#ppt_y-sin(pi*$)/3">
                                          <p:val>
                                            <p:fltVal val="0.5"/>
                                          </p:val>
                                        </p:tav>
                                        <p:tav tm="100000">
                                          <p:val>
                                            <p:fltVal val="1"/>
                                          </p:val>
                                        </p:tav>
                                      </p:tavLst>
                                    </p:anim>
                                    <p:anim calcmode="lin" valueType="num">
                                      <p:cBhvr>
                                        <p:cTn id="24" dur="498" tmFilter="0, 0; 0.125,0.2665; 0.25,0.4; 0.375,0.465; 0.5,0.5;  0.625,0.535; 0.75,0.6; 0.875,0.7335; 1,1">
                                          <p:stCondLst>
                                            <p:cond delay="498"/>
                                          </p:stCondLst>
                                        </p:cTn>
                                        <p:tgtEl>
                                          <p:spTgt spid="33796"/>
                                        </p:tgtEl>
                                        <p:attrNameLst>
                                          <p:attrName>ppt_y</p:attrName>
                                        </p:attrNameLst>
                                      </p:cBhvr>
                                      <p:tavLst>
                                        <p:tav tm="0" fmla="#ppt_y-sin(pi*$)/9">
                                          <p:val>
                                            <p:fltVal val="0"/>
                                          </p:val>
                                        </p:tav>
                                        <p:tav tm="100000">
                                          <p:val>
                                            <p:fltVal val="1"/>
                                          </p:val>
                                        </p:tav>
                                      </p:tavLst>
                                    </p:anim>
                                    <p:anim calcmode="lin" valueType="num">
                                      <p:cBhvr>
                                        <p:cTn id="25" dur="249" tmFilter="0, 0; 0.125,0.2665; 0.25,0.4; 0.375,0.465; 0.5,0.5;  0.625,0.535; 0.75,0.6; 0.875,0.7335; 1,1">
                                          <p:stCondLst>
                                            <p:cond delay="993"/>
                                          </p:stCondLst>
                                        </p:cTn>
                                        <p:tgtEl>
                                          <p:spTgt spid="33796"/>
                                        </p:tgtEl>
                                        <p:attrNameLst>
                                          <p:attrName>ppt_y</p:attrName>
                                        </p:attrNameLst>
                                      </p:cBhvr>
                                      <p:tavLst>
                                        <p:tav tm="0" fmla="#ppt_y-sin(pi*$)/27">
                                          <p:val>
                                            <p:fltVal val="0"/>
                                          </p:val>
                                        </p:tav>
                                        <p:tav tm="100000">
                                          <p:val>
                                            <p:fltVal val="1"/>
                                          </p:val>
                                        </p:tav>
                                      </p:tavLst>
                                    </p:anim>
                                    <p:anim calcmode="lin" valueType="num">
                                      <p:cBhvr>
                                        <p:cTn id="26" dur="123" tmFilter="0, 0; 0.125,0.2665; 0.25,0.4; 0.375,0.465; 0.5,0.5;  0.625,0.535; 0.75,0.6; 0.875,0.7335; 1,1">
                                          <p:stCondLst>
                                            <p:cond delay="1242"/>
                                          </p:stCondLst>
                                        </p:cTn>
                                        <p:tgtEl>
                                          <p:spTgt spid="33796"/>
                                        </p:tgtEl>
                                        <p:attrNameLst>
                                          <p:attrName>ppt_y</p:attrName>
                                        </p:attrNameLst>
                                      </p:cBhvr>
                                      <p:tavLst>
                                        <p:tav tm="0" fmla="#ppt_y-sin(pi*$)/81">
                                          <p:val>
                                            <p:fltVal val="0"/>
                                          </p:val>
                                        </p:tav>
                                        <p:tav tm="100000">
                                          <p:val>
                                            <p:fltVal val="1"/>
                                          </p:val>
                                        </p:tav>
                                      </p:tavLst>
                                    </p:anim>
                                    <p:animScale>
                                      <p:cBhvr>
                                        <p:cTn id="27" dur="20">
                                          <p:stCondLst>
                                            <p:cond delay="487"/>
                                          </p:stCondLst>
                                        </p:cTn>
                                        <p:tgtEl>
                                          <p:spTgt spid="33796"/>
                                        </p:tgtEl>
                                      </p:cBhvr>
                                      <p:to x="100000" y="60000"/>
                                    </p:animScale>
                                    <p:animScale>
                                      <p:cBhvr>
                                        <p:cTn id="28" dur="124" decel="50000">
                                          <p:stCondLst>
                                            <p:cond delay="507"/>
                                          </p:stCondLst>
                                        </p:cTn>
                                        <p:tgtEl>
                                          <p:spTgt spid="33796"/>
                                        </p:tgtEl>
                                      </p:cBhvr>
                                      <p:to x="100000" y="100000"/>
                                    </p:animScale>
                                    <p:animScale>
                                      <p:cBhvr>
                                        <p:cTn id="29" dur="20">
                                          <p:stCondLst>
                                            <p:cond delay="984"/>
                                          </p:stCondLst>
                                        </p:cTn>
                                        <p:tgtEl>
                                          <p:spTgt spid="33796"/>
                                        </p:tgtEl>
                                      </p:cBhvr>
                                      <p:to x="100000" y="80000"/>
                                    </p:animScale>
                                    <p:animScale>
                                      <p:cBhvr>
                                        <p:cTn id="30" dur="124" decel="50000">
                                          <p:stCondLst>
                                            <p:cond delay="1004"/>
                                          </p:stCondLst>
                                        </p:cTn>
                                        <p:tgtEl>
                                          <p:spTgt spid="33796"/>
                                        </p:tgtEl>
                                      </p:cBhvr>
                                      <p:to x="100000" y="100000"/>
                                    </p:animScale>
                                    <p:animScale>
                                      <p:cBhvr>
                                        <p:cTn id="31" dur="20">
                                          <p:stCondLst>
                                            <p:cond delay="1231"/>
                                          </p:stCondLst>
                                        </p:cTn>
                                        <p:tgtEl>
                                          <p:spTgt spid="33796"/>
                                        </p:tgtEl>
                                      </p:cBhvr>
                                      <p:to x="100000" y="90000"/>
                                    </p:animScale>
                                    <p:animScale>
                                      <p:cBhvr>
                                        <p:cTn id="32" dur="124" decel="50000">
                                          <p:stCondLst>
                                            <p:cond delay="1251"/>
                                          </p:stCondLst>
                                        </p:cTn>
                                        <p:tgtEl>
                                          <p:spTgt spid="33796"/>
                                        </p:tgtEl>
                                      </p:cBhvr>
                                      <p:to x="100000" y="100000"/>
                                    </p:animScale>
                                    <p:animScale>
                                      <p:cBhvr>
                                        <p:cTn id="33" dur="20">
                                          <p:stCondLst>
                                            <p:cond delay="1356"/>
                                          </p:stCondLst>
                                        </p:cTn>
                                        <p:tgtEl>
                                          <p:spTgt spid="33796"/>
                                        </p:tgtEl>
                                      </p:cBhvr>
                                      <p:to x="100000" y="95000"/>
                                    </p:animScale>
                                    <p:animScale>
                                      <p:cBhvr>
                                        <p:cTn id="34" dur="124" decel="50000">
                                          <p:stCondLst>
                                            <p:cond delay="1376"/>
                                          </p:stCondLst>
                                        </p:cTn>
                                        <p:tgtEl>
                                          <p:spTgt spid="33796"/>
                                        </p:tgtEl>
                                      </p:cBhvr>
                                      <p:to x="100000" y="100000"/>
                                    </p:animScale>
                                  </p:childTnLst>
                                </p:cTn>
                              </p:par>
                              <p:par>
                                <p:cTn id="35" presetID="26" presetClass="entr" presetSubtype="0" fill="hold" nodeType="withEffect">
                                  <p:stCondLst>
                                    <p:cond delay="500"/>
                                  </p:stCondLst>
                                  <p:childTnLst>
                                    <p:set>
                                      <p:cBhvr>
                                        <p:cTn id="36" dur="1" fill="hold">
                                          <p:stCondLst>
                                            <p:cond delay="0"/>
                                          </p:stCondLst>
                                        </p:cTn>
                                        <p:tgtEl>
                                          <p:spTgt spid="33797"/>
                                        </p:tgtEl>
                                        <p:attrNameLst>
                                          <p:attrName>style.visibility</p:attrName>
                                        </p:attrNameLst>
                                      </p:cBhvr>
                                      <p:to>
                                        <p:strVal val="visible"/>
                                      </p:to>
                                    </p:set>
                                    <p:animEffect transition="in" filter="wipe(down)">
                                      <p:cBhvr>
                                        <p:cTn id="37" dur="435">
                                          <p:stCondLst>
                                            <p:cond delay="0"/>
                                          </p:stCondLst>
                                        </p:cTn>
                                        <p:tgtEl>
                                          <p:spTgt spid="33797"/>
                                        </p:tgtEl>
                                      </p:cBhvr>
                                    </p:animEffect>
                                    <p:anim calcmode="lin" valueType="num">
                                      <p:cBhvr>
                                        <p:cTn id="38" dur="1367" tmFilter="0,0; 0.14,0.36; 0.43,0.73; 0.71,0.91; 1.0,1.0">
                                          <p:stCondLst>
                                            <p:cond delay="0"/>
                                          </p:stCondLst>
                                        </p:cTn>
                                        <p:tgtEl>
                                          <p:spTgt spid="33797"/>
                                        </p:tgtEl>
                                        <p:attrNameLst>
                                          <p:attrName>ppt_x</p:attrName>
                                        </p:attrNameLst>
                                      </p:cBhvr>
                                      <p:tavLst>
                                        <p:tav tm="0">
                                          <p:val>
                                            <p:strVal val="#ppt_x-0.25"/>
                                          </p:val>
                                        </p:tav>
                                        <p:tav tm="100000">
                                          <p:val>
                                            <p:strVal val="#ppt_x"/>
                                          </p:val>
                                        </p:tav>
                                      </p:tavLst>
                                    </p:anim>
                                    <p:anim calcmode="lin" valueType="num">
                                      <p:cBhvr>
                                        <p:cTn id="39" dur="498" tmFilter="0.0,0.0; 0.25,0.07; 0.50,0.2; 0.75,0.467; 1.0,1.0">
                                          <p:stCondLst>
                                            <p:cond delay="0"/>
                                          </p:stCondLst>
                                        </p:cTn>
                                        <p:tgtEl>
                                          <p:spTgt spid="33797"/>
                                        </p:tgtEl>
                                        <p:attrNameLst>
                                          <p:attrName>ppt_y</p:attrName>
                                        </p:attrNameLst>
                                      </p:cBhvr>
                                      <p:tavLst>
                                        <p:tav tm="0" fmla="#ppt_y-sin(pi*$)/3">
                                          <p:val>
                                            <p:fltVal val="0.5"/>
                                          </p:val>
                                        </p:tav>
                                        <p:tav tm="100000">
                                          <p:val>
                                            <p:fltVal val="1"/>
                                          </p:val>
                                        </p:tav>
                                      </p:tavLst>
                                    </p:anim>
                                    <p:anim calcmode="lin" valueType="num">
                                      <p:cBhvr>
                                        <p:cTn id="40" dur="498" tmFilter="0, 0; 0.125,0.2665; 0.25,0.4; 0.375,0.465; 0.5,0.5;  0.625,0.535; 0.75,0.6; 0.875,0.7335; 1,1">
                                          <p:stCondLst>
                                            <p:cond delay="498"/>
                                          </p:stCondLst>
                                        </p:cTn>
                                        <p:tgtEl>
                                          <p:spTgt spid="33797"/>
                                        </p:tgtEl>
                                        <p:attrNameLst>
                                          <p:attrName>ppt_y</p:attrName>
                                        </p:attrNameLst>
                                      </p:cBhvr>
                                      <p:tavLst>
                                        <p:tav tm="0" fmla="#ppt_y-sin(pi*$)/9">
                                          <p:val>
                                            <p:fltVal val="0"/>
                                          </p:val>
                                        </p:tav>
                                        <p:tav tm="100000">
                                          <p:val>
                                            <p:fltVal val="1"/>
                                          </p:val>
                                        </p:tav>
                                      </p:tavLst>
                                    </p:anim>
                                    <p:anim calcmode="lin" valueType="num">
                                      <p:cBhvr>
                                        <p:cTn id="41" dur="249" tmFilter="0, 0; 0.125,0.2665; 0.25,0.4; 0.375,0.465; 0.5,0.5;  0.625,0.535; 0.75,0.6; 0.875,0.7335; 1,1">
                                          <p:stCondLst>
                                            <p:cond delay="993"/>
                                          </p:stCondLst>
                                        </p:cTn>
                                        <p:tgtEl>
                                          <p:spTgt spid="33797"/>
                                        </p:tgtEl>
                                        <p:attrNameLst>
                                          <p:attrName>ppt_y</p:attrName>
                                        </p:attrNameLst>
                                      </p:cBhvr>
                                      <p:tavLst>
                                        <p:tav tm="0" fmla="#ppt_y-sin(pi*$)/27">
                                          <p:val>
                                            <p:fltVal val="0"/>
                                          </p:val>
                                        </p:tav>
                                        <p:tav tm="100000">
                                          <p:val>
                                            <p:fltVal val="1"/>
                                          </p:val>
                                        </p:tav>
                                      </p:tavLst>
                                    </p:anim>
                                    <p:anim calcmode="lin" valueType="num">
                                      <p:cBhvr>
                                        <p:cTn id="42" dur="123" tmFilter="0, 0; 0.125,0.2665; 0.25,0.4; 0.375,0.465; 0.5,0.5;  0.625,0.535; 0.75,0.6; 0.875,0.7335; 1,1">
                                          <p:stCondLst>
                                            <p:cond delay="1242"/>
                                          </p:stCondLst>
                                        </p:cTn>
                                        <p:tgtEl>
                                          <p:spTgt spid="33797"/>
                                        </p:tgtEl>
                                        <p:attrNameLst>
                                          <p:attrName>ppt_y</p:attrName>
                                        </p:attrNameLst>
                                      </p:cBhvr>
                                      <p:tavLst>
                                        <p:tav tm="0" fmla="#ppt_y-sin(pi*$)/81">
                                          <p:val>
                                            <p:fltVal val="0"/>
                                          </p:val>
                                        </p:tav>
                                        <p:tav tm="100000">
                                          <p:val>
                                            <p:fltVal val="1"/>
                                          </p:val>
                                        </p:tav>
                                      </p:tavLst>
                                    </p:anim>
                                    <p:animScale>
                                      <p:cBhvr>
                                        <p:cTn id="43" dur="20">
                                          <p:stCondLst>
                                            <p:cond delay="487"/>
                                          </p:stCondLst>
                                        </p:cTn>
                                        <p:tgtEl>
                                          <p:spTgt spid="33797"/>
                                        </p:tgtEl>
                                      </p:cBhvr>
                                      <p:to x="100000" y="60000"/>
                                    </p:animScale>
                                    <p:animScale>
                                      <p:cBhvr>
                                        <p:cTn id="44" dur="124" decel="50000">
                                          <p:stCondLst>
                                            <p:cond delay="507"/>
                                          </p:stCondLst>
                                        </p:cTn>
                                        <p:tgtEl>
                                          <p:spTgt spid="33797"/>
                                        </p:tgtEl>
                                      </p:cBhvr>
                                      <p:to x="100000" y="100000"/>
                                    </p:animScale>
                                    <p:animScale>
                                      <p:cBhvr>
                                        <p:cTn id="45" dur="20">
                                          <p:stCondLst>
                                            <p:cond delay="984"/>
                                          </p:stCondLst>
                                        </p:cTn>
                                        <p:tgtEl>
                                          <p:spTgt spid="33797"/>
                                        </p:tgtEl>
                                      </p:cBhvr>
                                      <p:to x="100000" y="80000"/>
                                    </p:animScale>
                                    <p:animScale>
                                      <p:cBhvr>
                                        <p:cTn id="46" dur="124" decel="50000">
                                          <p:stCondLst>
                                            <p:cond delay="1004"/>
                                          </p:stCondLst>
                                        </p:cTn>
                                        <p:tgtEl>
                                          <p:spTgt spid="33797"/>
                                        </p:tgtEl>
                                      </p:cBhvr>
                                      <p:to x="100000" y="100000"/>
                                    </p:animScale>
                                    <p:animScale>
                                      <p:cBhvr>
                                        <p:cTn id="47" dur="20">
                                          <p:stCondLst>
                                            <p:cond delay="1231"/>
                                          </p:stCondLst>
                                        </p:cTn>
                                        <p:tgtEl>
                                          <p:spTgt spid="33797"/>
                                        </p:tgtEl>
                                      </p:cBhvr>
                                      <p:to x="100000" y="90000"/>
                                    </p:animScale>
                                    <p:animScale>
                                      <p:cBhvr>
                                        <p:cTn id="48" dur="124" decel="50000">
                                          <p:stCondLst>
                                            <p:cond delay="1251"/>
                                          </p:stCondLst>
                                        </p:cTn>
                                        <p:tgtEl>
                                          <p:spTgt spid="33797"/>
                                        </p:tgtEl>
                                      </p:cBhvr>
                                      <p:to x="100000" y="100000"/>
                                    </p:animScale>
                                    <p:animScale>
                                      <p:cBhvr>
                                        <p:cTn id="49" dur="20">
                                          <p:stCondLst>
                                            <p:cond delay="1356"/>
                                          </p:stCondLst>
                                        </p:cTn>
                                        <p:tgtEl>
                                          <p:spTgt spid="33797"/>
                                        </p:tgtEl>
                                      </p:cBhvr>
                                      <p:to x="100000" y="95000"/>
                                    </p:animScale>
                                    <p:animScale>
                                      <p:cBhvr>
                                        <p:cTn id="50" dur="124" decel="50000">
                                          <p:stCondLst>
                                            <p:cond delay="1376"/>
                                          </p:stCondLst>
                                        </p:cTn>
                                        <p:tgtEl>
                                          <p:spTgt spid="33797"/>
                                        </p:tgtEl>
                                      </p:cBhvr>
                                      <p:to x="100000" y="100000"/>
                                    </p:animScale>
                                  </p:childTnLst>
                                </p:cTn>
                              </p:par>
                            </p:childTnLst>
                          </p:cTn>
                        </p:par>
                        <p:par>
                          <p:cTn id="51" fill="hold">
                            <p:stCondLst>
                              <p:cond delay="2539"/>
                            </p:stCondLst>
                            <p:childTnLst>
                              <p:par>
                                <p:cTn id="52" presetID="31" presetClass="entr" presetSubtype="0" fill="hold" grpId="0" nodeType="afterEffect">
                                  <p:stCondLst>
                                    <p:cond delay="0"/>
                                  </p:stCondLst>
                                  <p:childTnLst>
                                    <p:set>
                                      <p:cBhvr>
                                        <p:cTn id="53" dur="1" fill="hold">
                                          <p:stCondLst>
                                            <p:cond delay="0"/>
                                          </p:stCondLst>
                                        </p:cTn>
                                        <p:tgtEl>
                                          <p:spTgt spid="33802"/>
                                        </p:tgtEl>
                                        <p:attrNameLst>
                                          <p:attrName>style.visibility</p:attrName>
                                        </p:attrNameLst>
                                      </p:cBhvr>
                                      <p:to>
                                        <p:strVal val="visible"/>
                                      </p:to>
                                    </p:set>
                                    <p:anim calcmode="lin" valueType="num">
                                      <p:cBhvr>
                                        <p:cTn id="54" dur="500" fill="hold"/>
                                        <p:tgtEl>
                                          <p:spTgt spid="33802"/>
                                        </p:tgtEl>
                                        <p:attrNameLst>
                                          <p:attrName>ppt_w</p:attrName>
                                        </p:attrNameLst>
                                      </p:cBhvr>
                                      <p:tavLst>
                                        <p:tav tm="0">
                                          <p:val>
                                            <p:fltVal val="0"/>
                                          </p:val>
                                        </p:tav>
                                        <p:tav tm="100000">
                                          <p:val>
                                            <p:strVal val="#ppt_w"/>
                                          </p:val>
                                        </p:tav>
                                      </p:tavLst>
                                    </p:anim>
                                    <p:anim calcmode="lin" valueType="num">
                                      <p:cBhvr>
                                        <p:cTn id="55" dur="500" fill="hold"/>
                                        <p:tgtEl>
                                          <p:spTgt spid="33802"/>
                                        </p:tgtEl>
                                        <p:attrNameLst>
                                          <p:attrName>ppt_h</p:attrName>
                                        </p:attrNameLst>
                                      </p:cBhvr>
                                      <p:tavLst>
                                        <p:tav tm="0">
                                          <p:val>
                                            <p:fltVal val="0"/>
                                          </p:val>
                                        </p:tav>
                                        <p:tav tm="100000">
                                          <p:val>
                                            <p:strVal val="#ppt_h"/>
                                          </p:val>
                                        </p:tav>
                                      </p:tavLst>
                                    </p:anim>
                                    <p:anim calcmode="lin" valueType="num">
                                      <p:cBhvr>
                                        <p:cTn id="56" dur="500" fill="hold"/>
                                        <p:tgtEl>
                                          <p:spTgt spid="33802"/>
                                        </p:tgtEl>
                                        <p:attrNameLst>
                                          <p:attrName>style.rotation</p:attrName>
                                        </p:attrNameLst>
                                      </p:cBhvr>
                                      <p:tavLst>
                                        <p:tav tm="0">
                                          <p:val>
                                            <p:fltVal val="90"/>
                                          </p:val>
                                        </p:tav>
                                        <p:tav tm="100000">
                                          <p:val>
                                            <p:fltVal val="0"/>
                                          </p:val>
                                        </p:tav>
                                      </p:tavLst>
                                    </p:anim>
                                    <p:animEffect transition="in" filter="fade">
                                      <p:cBhvr>
                                        <p:cTn id="57" dur="500"/>
                                        <p:tgtEl>
                                          <p:spTgt spid="33802"/>
                                        </p:tgtEl>
                                      </p:cBhvr>
                                    </p:animEffect>
                                  </p:childTnLst>
                                </p:cTn>
                              </p:par>
                              <p:par>
                                <p:cTn id="58" presetID="31" presetClass="entr" presetSubtype="0" fill="hold" grpId="0" nodeType="withEffect">
                                  <p:stCondLst>
                                    <p:cond delay="0"/>
                                  </p:stCondLst>
                                  <p:childTnLst>
                                    <p:set>
                                      <p:cBhvr>
                                        <p:cTn id="59" dur="1" fill="hold">
                                          <p:stCondLst>
                                            <p:cond delay="0"/>
                                          </p:stCondLst>
                                        </p:cTn>
                                        <p:tgtEl>
                                          <p:spTgt spid="33803"/>
                                        </p:tgtEl>
                                        <p:attrNameLst>
                                          <p:attrName>style.visibility</p:attrName>
                                        </p:attrNameLst>
                                      </p:cBhvr>
                                      <p:to>
                                        <p:strVal val="visible"/>
                                      </p:to>
                                    </p:set>
                                    <p:anim calcmode="lin" valueType="num">
                                      <p:cBhvr>
                                        <p:cTn id="60" dur="500" fill="hold"/>
                                        <p:tgtEl>
                                          <p:spTgt spid="33803"/>
                                        </p:tgtEl>
                                        <p:attrNameLst>
                                          <p:attrName>ppt_w</p:attrName>
                                        </p:attrNameLst>
                                      </p:cBhvr>
                                      <p:tavLst>
                                        <p:tav tm="0">
                                          <p:val>
                                            <p:fltVal val="0"/>
                                          </p:val>
                                        </p:tav>
                                        <p:tav tm="100000">
                                          <p:val>
                                            <p:strVal val="#ppt_w"/>
                                          </p:val>
                                        </p:tav>
                                      </p:tavLst>
                                    </p:anim>
                                    <p:anim calcmode="lin" valueType="num">
                                      <p:cBhvr>
                                        <p:cTn id="61" dur="500" fill="hold"/>
                                        <p:tgtEl>
                                          <p:spTgt spid="33803"/>
                                        </p:tgtEl>
                                        <p:attrNameLst>
                                          <p:attrName>ppt_h</p:attrName>
                                        </p:attrNameLst>
                                      </p:cBhvr>
                                      <p:tavLst>
                                        <p:tav tm="0">
                                          <p:val>
                                            <p:fltVal val="0"/>
                                          </p:val>
                                        </p:tav>
                                        <p:tav tm="100000">
                                          <p:val>
                                            <p:strVal val="#ppt_h"/>
                                          </p:val>
                                        </p:tav>
                                      </p:tavLst>
                                    </p:anim>
                                    <p:anim calcmode="lin" valueType="num">
                                      <p:cBhvr>
                                        <p:cTn id="62" dur="500" fill="hold"/>
                                        <p:tgtEl>
                                          <p:spTgt spid="33803"/>
                                        </p:tgtEl>
                                        <p:attrNameLst>
                                          <p:attrName>style.rotation</p:attrName>
                                        </p:attrNameLst>
                                      </p:cBhvr>
                                      <p:tavLst>
                                        <p:tav tm="0">
                                          <p:val>
                                            <p:fltVal val="90"/>
                                          </p:val>
                                        </p:tav>
                                        <p:tav tm="100000">
                                          <p:val>
                                            <p:fltVal val="0"/>
                                          </p:val>
                                        </p:tav>
                                      </p:tavLst>
                                    </p:anim>
                                    <p:animEffect transition="in" filter="fade">
                                      <p:cBhvr>
                                        <p:cTn id="63" dur="500"/>
                                        <p:tgtEl>
                                          <p:spTgt spid="33803"/>
                                        </p:tgtEl>
                                      </p:cBhvr>
                                    </p:animEffect>
                                  </p:childTnLst>
                                </p:cTn>
                              </p:par>
                            </p:childTnLst>
                          </p:cTn>
                        </p:par>
                        <p:par>
                          <p:cTn id="64" fill="hold">
                            <p:stCondLst>
                              <p:cond delay="3039"/>
                            </p:stCondLst>
                            <p:childTnLst>
                              <p:par>
                                <p:cTn id="65" presetID="52" presetClass="entr" presetSubtype="0" fill="hold" grpId="0" nodeType="afterEffect">
                                  <p:stCondLst>
                                    <p:cond delay="0"/>
                                  </p:stCondLst>
                                  <p:childTnLst>
                                    <p:set>
                                      <p:cBhvr>
                                        <p:cTn id="66" dur="1" fill="hold">
                                          <p:stCondLst>
                                            <p:cond delay="0"/>
                                          </p:stCondLst>
                                        </p:cTn>
                                        <p:tgtEl>
                                          <p:spTgt spid="33798"/>
                                        </p:tgtEl>
                                        <p:attrNameLst>
                                          <p:attrName>style.visibility</p:attrName>
                                        </p:attrNameLst>
                                      </p:cBhvr>
                                      <p:to>
                                        <p:strVal val="visible"/>
                                      </p:to>
                                    </p:set>
                                    <p:animScale>
                                      <p:cBhvr>
                                        <p:cTn id="67" dur="1000" decel="50000" fill="hold">
                                          <p:stCondLst>
                                            <p:cond delay="0"/>
                                          </p:stCondLst>
                                        </p:cTn>
                                        <p:tgtEl>
                                          <p:spTgt spid="3379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68" dur="1000" decel="50000" fill="hold">
                                          <p:stCondLst>
                                            <p:cond delay="0"/>
                                          </p:stCondLst>
                                        </p:cTn>
                                        <p:tgtEl>
                                          <p:spTgt spid="33798"/>
                                        </p:tgtEl>
                                        <p:attrNameLst>
                                          <p:attrName>ppt_x</p:attrName>
                                          <p:attrName>ppt_y</p:attrName>
                                        </p:attrNameLst>
                                      </p:cBhvr>
                                      <p:rCtr x="0" y="0"/>
                                    </p:animMotion>
                                    <p:animEffect transition="in" filter="fade">
                                      <p:cBhvr>
                                        <p:cTn id="69" dur="1000"/>
                                        <p:tgtEl>
                                          <p:spTgt spid="33798"/>
                                        </p:tgtEl>
                                      </p:cBhvr>
                                    </p:animEffect>
                                  </p:childTnLst>
                                </p:cTn>
                              </p:par>
                              <p:par>
                                <p:cTn id="70" presetID="52" presetClass="entr" presetSubtype="0" fill="hold" grpId="0" nodeType="withEffect">
                                  <p:stCondLst>
                                    <p:cond delay="0"/>
                                  </p:stCondLst>
                                  <p:childTnLst>
                                    <p:set>
                                      <p:cBhvr>
                                        <p:cTn id="71" dur="1" fill="hold">
                                          <p:stCondLst>
                                            <p:cond delay="0"/>
                                          </p:stCondLst>
                                        </p:cTn>
                                        <p:tgtEl>
                                          <p:spTgt spid="33800"/>
                                        </p:tgtEl>
                                        <p:attrNameLst>
                                          <p:attrName>style.visibility</p:attrName>
                                        </p:attrNameLst>
                                      </p:cBhvr>
                                      <p:to>
                                        <p:strVal val="visible"/>
                                      </p:to>
                                    </p:set>
                                    <p:animScale>
                                      <p:cBhvr>
                                        <p:cTn id="72" dur="1000" decel="50000" fill="hold">
                                          <p:stCondLst>
                                            <p:cond delay="0"/>
                                          </p:stCondLst>
                                        </p:cTn>
                                        <p:tgtEl>
                                          <p:spTgt spid="3380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73" dur="1000" decel="50000" fill="hold">
                                          <p:stCondLst>
                                            <p:cond delay="0"/>
                                          </p:stCondLst>
                                        </p:cTn>
                                        <p:tgtEl>
                                          <p:spTgt spid="33800"/>
                                        </p:tgtEl>
                                        <p:attrNameLst>
                                          <p:attrName>ppt_x</p:attrName>
                                          <p:attrName>ppt_y</p:attrName>
                                        </p:attrNameLst>
                                      </p:cBhvr>
                                      <p:rCtr x="0" y="0"/>
                                    </p:animMotion>
                                    <p:animEffect transition="in" filter="fade">
                                      <p:cBhvr>
                                        <p:cTn id="74" dur="1000"/>
                                        <p:tgtEl>
                                          <p:spTgt spid="33800"/>
                                        </p:tgtEl>
                                      </p:cBhvr>
                                    </p:animEffect>
                                  </p:childTnLst>
                                </p:cTn>
                              </p:par>
                            </p:childTnLst>
                          </p:cTn>
                        </p:par>
                        <p:par>
                          <p:cTn id="75" fill="hold">
                            <p:stCondLst>
                              <p:cond delay="4039"/>
                            </p:stCondLst>
                            <p:childTnLst>
                              <p:par>
                                <p:cTn id="76" presetID="22" presetClass="entr" presetSubtype="2" fill="hold" grpId="0" nodeType="afterEffect">
                                  <p:stCondLst>
                                    <p:cond delay="0"/>
                                  </p:stCondLst>
                                  <p:childTnLst>
                                    <p:set>
                                      <p:cBhvr>
                                        <p:cTn id="77" dur="1" fill="hold">
                                          <p:stCondLst>
                                            <p:cond delay="0"/>
                                          </p:stCondLst>
                                        </p:cTn>
                                        <p:tgtEl>
                                          <p:spTgt spid="33806"/>
                                        </p:tgtEl>
                                        <p:attrNameLst>
                                          <p:attrName>style.visibility</p:attrName>
                                        </p:attrNameLst>
                                      </p:cBhvr>
                                      <p:to>
                                        <p:strVal val="visible"/>
                                      </p:to>
                                    </p:set>
                                    <p:animEffect transition="in" filter="wipe(right)">
                                      <p:cBhvr>
                                        <p:cTn id="78" dur="500"/>
                                        <p:tgtEl>
                                          <p:spTgt spid="33806"/>
                                        </p:tgtEl>
                                      </p:cBhvr>
                                    </p:animEffect>
                                  </p:childTnLst>
                                </p:cTn>
                              </p:par>
                            </p:childTnLst>
                          </p:cTn>
                        </p:par>
                        <p:par>
                          <p:cTn id="79" fill="hold">
                            <p:stCondLst>
                              <p:cond delay="4539"/>
                            </p:stCondLst>
                            <p:childTnLst>
                              <p:par>
                                <p:cTn id="80" presetID="31" presetClass="entr" presetSubtype="0" fill="hold" grpId="0" nodeType="afterEffect">
                                  <p:stCondLst>
                                    <p:cond delay="0"/>
                                  </p:stCondLst>
                                  <p:childTnLst>
                                    <p:set>
                                      <p:cBhvr>
                                        <p:cTn id="81" dur="1" fill="hold">
                                          <p:stCondLst>
                                            <p:cond delay="0"/>
                                          </p:stCondLst>
                                        </p:cTn>
                                        <p:tgtEl>
                                          <p:spTgt spid="33804"/>
                                        </p:tgtEl>
                                        <p:attrNameLst>
                                          <p:attrName>style.visibility</p:attrName>
                                        </p:attrNameLst>
                                      </p:cBhvr>
                                      <p:to>
                                        <p:strVal val="visible"/>
                                      </p:to>
                                    </p:set>
                                    <p:anim calcmode="lin" valueType="num">
                                      <p:cBhvr>
                                        <p:cTn id="82" dur="500" fill="hold"/>
                                        <p:tgtEl>
                                          <p:spTgt spid="33804"/>
                                        </p:tgtEl>
                                        <p:attrNameLst>
                                          <p:attrName>ppt_w</p:attrName>
                                        </p:attrNameLst>
                                      </p:cBhvr>
                                      <p:tavLst>
                                        <p:tav tm="0">
                                          <p:val>
                                            <p:fltVal val="0"/>
                                          </p:val>
                                        </p:tav>
                                        <p:tav tm="100000">
                                          <p:val>
                                            <p:strVal val="#ppt_w"/>
                                          </p:val>
                                        </p:tav>
                                      </p:tavLst>
                                    </p:anim>
                                    <p:anim calcmode="lin" valueType="num">
                                      <p:cBhvr>
                                        <p:cTn id="83" dur="500" fill="hold"/>
                                        <p:tgtEl>
                                          <p:spTgt spid="33804"/>
                                        </p:tgtEl>
                                        <p:attrNameLst>
                                          <p:attrName>ppt_h</p:attrName>
                                        </p:attrNameLst>
                                      </p:cBhvr>
                                      <p:tavLst>
                                        <p:tav tm="0">
                                          <p:val>
                                            <p:fltVal val="0"/>
                                          </p:val>
                                        </p:tav>
                                        <p:tav tm="100000">
                                          <p:val>
                                            <p:strVal val="#ppt_h"/>
                                          </p:val>
                                        </p:tav>
                                      </p:tavLst>
                                    </p:anim>
                                    <p:anim calcmode="lin" valueType="num">
                                      <p:cBhvr>
                                        <p:cTn id="84" dur="500" fill="hold"/>
                                        <p:tgtEl>
                                          <p:spTgt spid="33804"/>
                                        </p:tgtEl>
                                        <p:attrNameLst>
                                          <p:attrName>style.rotation</p:attrName>
                                        </p:attrNameLst>
                                      </p:cBhvr>
                                      <p:tavLst>
                                        <p:tav tm="0">
                                          <p:val>
                                            <p:fltVal val="90"/>
                                          </p:val>
                                        </p:tav>
                                        <p:tav tm="100000">
                                          <p:val>
                                            <p:fltVal val="0"/>
                                          </p:val>
                                        </p:tav>
                                      </p:tavLst>
                                    </p:anim>
                                    <p:animEffect transition="in" filter="fade">
                                      <p:cBhvr>
                                        <p:cTn id="85" dur="500"/>
                                        <p:tgtEl>
                                          <p:spTgt spid="33804"/>
                                        </p:tgtEl>
                                      </p:cBhvr>
                                    </p:animEffect>
                                  </p:childTnLst>
                                </p:cTn>
                              </p:par>
                              <p:par>
                                <p:cTn id="86" presetID="31" presetClass="entr" presetSubtype="0" fill="hold" grpId="0" nodeType="withEffect">
                                  <p:stCondLst>
                                    <p:cond delay="0"/>
                                  </p:stCondLst>
                                  <p:childTnLst>
                                    <p:set>
                                      <p:cBhvr>
                                        <p:cTn id="87" dur="1" fill="hold">
                                          <p:stCondLst>
                                            <p:cond delay="0"/>
                                          </p:stCondLst>
                                        </p:cTn>
                                        <p:tgtEl>
                                          <p:spTgt spid="33805"/>
                                        </p:tgtEl>
                                        <p:attrNameLst>
                                          <p:attrName>style.visibility</p:attrName>
                                        </p:attrNameLst>
                                      </p:cBhvr>
                                      <p:to>
                                        <p:strVal val="visible"/>
                                      </p:to>
                                    </p:set>
                                    <p:anim calcmode="lin" valueType="num">
                                      <p:cBhvr>
                                        <p:cTn id="88" dur="500" fill="hold"/>
                                        <p:tgtEl>
                                          <p:spTgt spid="33805"/>
                                        </p:tgtEl>
                                        <p:attrNameLst>
                                          <p:attrName>ppt_w</p:attrName>
                                        </p:attrNameLst>
                                      </p:cBhvr>
                                      <p:tavLst>
                                        <p:tav tm="0">
                                          <p:val>
                                            <p:fltVal val="0"/>
                                          </p:val>
                                        </p:tav>
                                        <p:tav tm="100000">
                                          <p:val>
                                            <p:strVal val="#ppt_w"/>
                                          </p:val>
                                        </p:tav>
                                      </p:tavLst>
                                    </p:anim>
                                    <p:anim calcmode="lin" valueType="num">
                                      <p:cBhvr>
                                        <p:cTn id="89" dur="500" fill="hold"/>
                                        <p:tgtEl>
                                          <p:spTgt spid="33805"/>
                                        </p:tgtEl>
                                        <p:attrNameLst>
                                          <p:attrName>ppt_h</p:attrName>
                                        </p:attrNameLst>
                                      </p:cBhvr>
                                      <p:tavLst>
                                        <p:tav tm="0">
                                          <p:val>
                                            <p:fltVal val="0"/>
                                          </p:val>
                                        </p:tav>
                                        <p:tav tm="100000">
                                          <p:val>
                                            <p:strVal val="#ppt_h"/>
                                          </p:val>
                                        </p:tav>
                                      </p:tavLst>
                                    </p:anim>
                                    <p:anim calcmode="lin" valueType="num">
                                      <p:cBhvr>
                                        <p:cTn id="90" dur="500" fill="hold"/>
                                        <p:tgtEl>
                                          <p:spTgt spid="33805"/>
                                        </p:tgtEl>
                                        <p:attrNameLst>
                                          <p:attrName>style.rotation</p:attrName>
                                        </p:attrNameLst>
                                      </p:cBhvr>
                                      <p:tavLst>
                                        <p:tav tm="0">
                                          <p:val>
                                            <p:fltVal val="90"/>
                                          </p:val>
                                        </p:tav>
                                        <p:tav tm="100000">
                                          <p:val>
                                            <p:fltVal val="0"/>
                                          </p:val>
                                        </p:tav>
                                      </p:tavLst>
                                    </p:anim>
                                    <p:animEffect transition="in" filter="fade">
                                      <p:cBhvr>
                                        <p:cTn id="91" dur="500"/>
                                        <p:tgtEl>
                                          <p:spTgt spid="33805"/>
                                        </p:tgtEl>
                                      </p:cBhvr>
                                    </p:animEffect>
                                  </p:childTnLst>
                                </p:cTn>
                              </p:par>
                            </p:childTnLst>
                          </p:cTn>
                        </p:par>
                        <p:par>
                          <p:cTn id="92" fill="hold">
                            <p:stCondLst>
                              <p:cond delay="5039"/>
                            </p:stCondLst>
                            <p:childTnLst>
                              <p:par>
                                <p:cTn id="93" presetID="52" presetClass="entr" presetSubtype="0" fill="hold" grpId="0" nodeType="afterEffect">
                                  <p:stCondLst>
                                    <p:cond delay="0"/>
                                  </p:stCondLst>
                                  <p:childTnLst>
                                    <p:set>
                                      <p:cBhvr>
                                        <p:cTn id="94" dur="1" fill="hold">
                                          <p:stCondLst>
                                            <p:cond delay="0"/>
                                          </p:stCondLst>
                                        </p:cTn>
                                        <p:tgtEl>
                                          <p:spTgt spid="33799"/>
                                        </p:tgtEl>
                                        <p:attrNameLst>
                                          <p:attrName>style.visibility</p:attrName>
                                        </p:attrNameLst>
                                      </p:cBhvr>
                                      <p:to>
                                        <p:strVal val="visible"/>
                                      </p:to>
                                    </p:set>
                                    <p:animScale>
                                      <p:cBhvr>
                                        <p:cTn id="95" dur="1000" decel="50000" fill="hold">
                                          <p:stCondLst>
                                            <p:cond delay="0"/>
                                          </p:stCondLst>
                                        </p:cTn>
                                        <p:tgtEl>
                                          <p:spTgt spid="3379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96" dur="1000" decel="50000" fill="hold">
                                          <p:stCondLst>
                                            <p:cond delay="0"/>
                                          </p:stCondLst>
                                        </p:cTn>
                                        <p:tgtEl>
                                          <p:spTgt spid="33799"/>
                                        </p:tgtEl>
                                        <p:attrNameLst>
                                          <p:attrName>ppt_x</p:attrName>
                                          <p:attrName>ppt_y</p:attrName>
                                        </p:attrNameLst>
                                      </p:cBhvr>
                                      <p:rCtr x="0" y="0"/>
                                    </p:animMotion>
                                    <p:animEffect transition="in" filter="fade">
                                      <p:cBhvr>
                                        <p:cTn id="97" dur="1000"/>
                                        <p:tgtEl>
                                          <p:spTgt spid="33799"/>
                                        </p:tgtEl>
                                      </p:cBhvr>
                                    </p:animEffect>
                                  </p:childTnLst>
                                </p:cTn>
                              </p:par>
                              <p:par>
                                <p:cTn id="98" presetID="52" presetClass="entr" presetSubtype="0" fill="hold" grpId="0" nodeType="withEffect">
                                  <p:stCondLst>
                                    <p:cond delay="0"/>
                                  </p:stCondLst>
                                  <p:childTnLst>
                                    <p:set>
                                      <p:cBhvr>
                                        <p:cTn id="99" dur="1" fill="hold">
                                          <p:stCondLst>
                                            <p:cond delay="0"/>
                                          </p:stCondLst>
                                        </p:cTn>
                                        <p:tgtEl>
                                          <p:spTgt spid="33801"/>
                                        </p:tgtEl>
                                        <p:attrNameLst>
                                          <p:attrName>style.visibility</p:attrName>
                                        </p:attrNameLst>
                                      </p:cBhvr>
                                      <p:to>
                                        <p:strVal val="visible"/>
                                      </p:to>
                                    </p:set>
                                    <p:animScale>
                                      <p:cBhvr>
                                        <p:cTn id="100" dur="1000" decel="50000" fill="hold">
                                          <p:stCondLst>
                                            <p:cond delay="0"/>
                                          </p:stCondLst>
                                        </p:cTn>
                                        <p:tgtEl>
                                          <p:spTgt spid="3380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101" dur="1000" decel="50000" fill="hold">
                                          <p:stCondLst>
                                            <p:cond delay="0"/>
                                          </p:stCondLst>
                                        </p:cTn>
                                        <p:tgtEl>
                                          <p:spTgt spid="33801"/>
                                        </p:tgtEl>
                                        <p:attrNameLst>
                                          <p:attrName>ppt_x</p:attrName>
                                          <p:attrName>ppt_y</p:attrName>
                                        </p:attrNameLst>
                                      </p:cBhvr>
                                      <p:rCtr x="0" y="0"/>
                                    </p:animMotion>
                                    <p:animEffect transition="in" filter="fade">
                                      <p:cBhvr>
                                        <p:cTn id="102" dur="1000"/>
                                        <p:tgtEl>
                                          <p:spTgt spid="33801"/>
                                        </p:tgtEl>
                                      </p:cBhvr>
                                    </p:animEffect>
                                  </p:childTnLst>
                                </p:cTn>
                              </p:par>
                            </p:childTnLst>
                          </p:cTn>
                        </p:par>
                        <p:par>
                          <p:cTn id="103" fill="hold">
                            <p:stCondLst>
                              <p:cond delay="6039"/>
                            </p:stCondLst>
                            <p:childTnLst>
                              <p:par>
                                <p:cTn id="104" presetID="22" presetClass="entr" presetSubtype="2" fill="hold" grpId="0" nodeType="afterEffect">
                                  <p:stCondLst>
                                    <p:cond delay="0"/>
                                  </p:stCondLst>
                                  <p:childTnLst>
                                    <p:set>
                                      <p:cBhvr>
                                        <p:cTn id="105" dur="1" fill="hold">
                                          <p:stCondLst>
                                            <p:cond delay="0"/>
                                          </p:stCondLst>
                                        </p:cTn>
                                        <p:tgtEl>
                                          <p:spTgt spid="33807"/>
                                        </p:tgtEl>
                                        <p:attrNameLst>
                                          <p:attrName>style.visibility</p:attrName>
                                        </p:attrNameLst>
                                      </p:cBhvr>
                                      <p:to>
                                        <p:strVal val="visible"/>
                                      </p:to>
                                    </p:set>
                                    <p:animEffect transition="in" filter="wipe(right)">
                                      <p:cBhvr>
                                        <p:cTn id="106" dur="500"/>
                                        <p:tgtEl>
                                          <p:spTgt spid="338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autoUpdateAnimBg="0"/>
      <p:bldP spid="33798" grpId="0" animBg="1" autoUpdateAnimBg="0"/>
      <p:bldP spid="33799" grpId="0" animBg="1" autoUpdateAnimBg="0"/>
      <p:bldP spid="33800" grpId="0" autoUpdateAnimBg="0"/>
      <p:bldP spid="33801" grpId="0" autoUpdateAnimBg="0"/>
      <p:bldP spid="33802" grpId="0" autoUpdateAnimBg="0"/>
      <p:bldP spid="33803" grpId="0" autoUpdateAnimBg="0"/>
      <p:bldP spid="33804" grpId="0" autoUpdateAnimBg="0"/>
      <p:bldP spid="33805" grpId="0" autoUpdateAnimBg="0"/>
      <p:bldP spid="33806" grpId="0" autoUpdateAnimBg="0"/>
      <p:bldP spid="33807"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Box 31"/>
          <p:cNvSpPr txBox="1">
            <a:spLocks noChangeArrowheads="1"/>
          </p:cNvSpPr>
          <p:nvPr/>
        </p:nvSpPr>
        <p:spPr bwMode="auto">
          <a:xfrm>
            <a:off x="719138" y="133350"/>
            <a:ext cx="23399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400">
                <a:solidFill>
                  <a:schemeClr val="accent1"/>
                </a:solidFill>
                <a:latin typeface="微软雅黑" panose="020B0503020204020204" pitchFamily="34" charset="-122"/>
              </a:rPr>
              <a:t>请输入您的标题</a:t>
            </a:r>
          </a:p>
        </p:txBody>
      </p:sp>
      <p:sp>
        <p:nvSpPr>
          <p:cNvPr id="34819" name="Freeform 5"/>
          <p:cNvSpPr>
            <a:spLocks noEditPoints="1"/>
          </p:cNvSpPr>
          <p:nvPr/>
        </p:nvSpPr>
        <p:spPr bwMode="auto">
          <a:xfrm>
            <a:off x="231775" y="120650"/>
            <a:ext cx="474663" cy="473075"/>
          </a:xfrm>
          <a:custGeom>
            <a:avLst/>
            <a:gdLst>
              <a:gd name="T0" fmla="*/ 77053843 w 1462"/>
              <a:gd name="T1" fmla="*/ 0 h 1462"/>
              <a:gd name="T2" fmla="*/ 154107362 w 1462"/>
              <a:gd name="T3" fmla="*/ 76539134 h 1462"/>
              <a:gd name="T4" fmla="*/ 77053843 w 1462"/>
              <a:gd name="T5" fmla="*/ 153077945 h 1462"/>
              <a:gd name="T6" fmla="*/ 0 w 1462"/>
              <a:gd name="T7" fmla="*/ 76539134 h 1462"/>
              <a:gd name="T8" fmla="*/ 77053843 w 1462"/>
              <a:gd name="T9" fmla="*/ 0 h 1462"/>
              <a:gd name="T10" fmla="*/ 77791487 w 1462"/>
              <a:gd name="T11" fmla="*/ 32877095 h 1462"/>
              <a:gd name="T12" fmla="*/ 100349018 w 1462"/>
              <a:gd name="T13" fmla="*/ 45860447 h 1462"/>
              <a:gd name="T14" fmla="*/ 102773306 w 1462"/>
              <a:gd name="T15" fmla="*/ 41777182 h 1462"/>
              <a:gd name="T16" fmla="*/ 103089531 w 1462"/>
              <a:gd name="T17" fmla="*/ 39159414 h 1462"/>
              <a:gd name="T18" fmla="*/ 101508403 w 1462"/>
              <a:gd name="T19" fmla="*/ 37065523 h 1462"/>
              <a:gd name="T20" fmla="*/ 84853966 w 1462"/>
              <a:gd name="T21" fmla="*/ 27537366 h 1462"/>
              <a:gd name="T22" fmla="*/ 82218644 w 1462"/>
              <a:gd name="T23" fmla="*/ 27223169 h 1462"/>
              <a:gd name="T24" fmla="*/ 80110582 w 1462"/>
              <a:gd name="T25" fmla="*/ 28898346 h 1462"/>
              <a:gd name="T26" fmla="*/ 77791487 w 1462"/>
              <a:gd name="T27" fmla="*/ 32877095 h 1462"/>
              <a:gd name="T28" fmla="*/ 72837394 w 1462"/>
              <a:gd name="T29" fmla="*/ 41358145 h 1462"/>
              <a:gd name="T30" fmla="*/ 72837394 w 1462"/>
              <a:gd name="T31" fmla="*/ 41358145 h 1462"/>
              <a:gd name="T32" fmla="*/ 77791487 w 1462"/>
              <a:gd name="T33" fmla="*/ 44185270 h 1462"/>
              <a:gd name="T34" fmla="*/ 58607244 w 1462"/>
              <a:gd name="T35" fmla="*/ 77167204 h 1462"/>
              <a:gd name="T36" fmla="*/ 53758344 w 1462"/>
              <a:gd name="T37" fmla="*/ 74340080 h 1462"/>
              <a:gd name="T38" fmla="*/ 72837394 w 1462"/>
              <a:gd name="T39" fmla="*/ 41358145 h 1462"/>
              <a:gd name="T40" fmla="*/ 48593219 w 1462"/>
              <a:gd name="T41" fmla="*/ 82611774 h 1462"/>
              <a:gd name="T42" fmla="*/ 48593219 w 1462"/>
              <a:gd name="T43" fmla="*/ 82611774 h 1462"/>
              <a:gd name="T44" fmla="*/ 47223124 w 1462"/>
              <a:gd name="T45" fmla="*/ 100725822 h 1462"/>
              <a:gd name="T46" fmla="*/ 56498858 w 1462"/>
              <a:gd name="T47" fmla="*/ 105961034 h 1462"/>
              <a:gd name="T48" fmla="*/ 72204943 w 1462"/>
              <a:gd name="T49" fmla="*/ 95490609 h 1462"/>
              <a:gd name="T50" fmla="*/ 58501728 w 1462"/>
              <a:gd name="T51" fmla="*/ 91407021 h 1462"/>
              <a:gd name="T52" fmla="*/ 48593219 w 1462"/>
              <a:gd name="T53" fmla="*/ 82611774 h 1462"/>
              <a:gd name="T54" fmla="*/ 77370069 w 1462"/>
              <a:gd name="T55" fmla="*/ 102296159 h 1462"/>
              <a:gd name="T56" fmla="*/ 77370069 w 1462"/>
              <a:gd name="T57" fmla="*/ 102296159 h 1462"/>
              <a:gd name="T58" fmla="*/ 43955352 w 1462"/>
              <a:gd name="T59" fmla="*/ 124598312 h 1462"/>
              <a:gd name="T60" fmla="*/ 37314616 w 1462"/>
              <a:gd name="T61" fmla="*/ 120724404 h 1462"/>
              <a:gd name="T62" fmla="*/ 40055129 w 1462"/>
              <a:gd name="T63" fmla="*/ 80831756 h 1462"/>
              <a:gd name="T64" fmla="*/ 42374224 w 1462"/>
              <a:gd name="T65" fmla="*/ 76957848 h 1462"/>
              <a:gd name="T66" fmla="*/ 62401951 w 1462"/>
              <a:gd name="T67" fmla="*/ 42510092 h 1462"/>
              <a:gd name="T68" fmla="*/ 70412782 w 1462"/>
              <a:gd name="T69" fmla="*/ 28688989 h 1462"/>
              <a:gd name="T70" fmla="*/ 72731878 w 1462"/>
              <a:gd name="T71" fmla="*/ 24605401 h 1462"/>
              <a:gd name="T72" fmla="*/ 80110582 w 1462"/>
              <a:gd name="T73" fmla="*/ 19056315 h 1462"/>
              <a:gd name="T74" fmla="*/ 89175607 w 1462"/>
              <a:gd name="T75" fmla="*/ 20207939 h 1462"/>
              <a:gd name="T76" fmla="*/ 105724852 w 1462"/>
              <a:gd name="T77" fmla="*/ 29736097 h 1462"/>
              <a:gd name="T78" fmla="*/ 111311396 w 1462"/>
              <a:gd name="T79" fmla="*/ 36960683 h 1462"/>
              <a:gd name="T80" fmla="*/ 110152010 w 1462"/>
              <a:gd name="T81" fmla="*/ 46070127 h 1462"/>
              <a:gd name="T82" fmla="*/ 77370069 w 1462"/>
              <a:gd name="T83" fmla="*/ 102296159 h 1462"/>
              <a:gd name="T84" fmla="*/ 62190918 w 1462"/>
              <a:gd name="T85" fmla="*/ 120096010 h 1462"/>
              <a:gd name="T86" fmla="*/ 113630491 w 1462"/>
              <a:gd name="T87" fmla="*/ 120096010 h 1462"/>
              <a:gd name="T88" fmla="*/ 119111842 w 1462"/>
              <a:gd name="T89" fmla="*/ 125540579 h 1462"/>
              <a:gd name="T90" fmla="*/ 119111842 w 1462"/>
              <a:gd name="T91" fmla="*/ 125540579 h 1462"/>
              <a:gd name="T92" fmla="*/ 113630491 w 1462"/>
              <a:gd name="T93" fmla="*/ 130985148 h 1462"/>
              <a:gd name="T94" fmla="*/ 62190918 w 1462"/>
              <a:gd name="T95" fmla="*/ 130985148 h 1462"/>
              <a:gd name="T96" fmla="*/ 56709891 w 1462"/>
              <a:gd name="T97" fmla="*/ 125540579 h 1462"/>
              <a:gd name="T98" fmla="*/ 56709891 w 1462"/>
              <a:gd name="T99" fmla="*/ 125540579 h 1462"/>
              <a:gd name="T100" fmla="*/ 62190918 w 1462"/>
              <a:gd name="T101" fmla="*/ 120096010 h 146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462" h="1462">
                <a:moveTo>
                  <a:pt x="731" y="0"/>
                </a:moveTo>
                <a:cubicBezTo>
                  <a:pt x="1135" y="0"/>
                  <a:pt x="1462" y="327"/>
                  <a:pt x="1462" y="731"/>
                </a:cubicBezTo>
                <a:cubicBezTo>
                  <a:pt x="1462" y="1135"/>
                  <a:pt x="1135" y="1462"/>
                  <a:pt x="731" y="1462"/>
                </a:cubicBezTo>
                <a:cubicBezTo>
                  <a:pt x="327" y="1462"/>
                  <a:pt x="0" y="1135"/>
                  <a:pt x="0" y="731"/>
                </a:cubicBezTo>
                <a:cubicBezTo>
                  <a:pt x="0" y="327"/>
                  <a:pt x="327" y="0"/>
                  <a:pt x="731" y="0"/>
                </a:cubicBezTo>
                <a:close/>
                <a:moveTo>
                  <a:pt x="738" y="314"/>
                </a:moveTo>
                <a:lnTo>
                  <a:pt x="952" y="438"/>
                </a:lnTo>
                <a:lnTo>
                  <a:pt x="975" y="399"/>
                </a:lnTo>
                <a:cubicBezTo>
                  <a:pt x="979" y="392"/>
                  <a:pt x="980" y="383"/>
                  <a:pt x="978" y="374"/>
                </a:cubicBezTo>
                <a:cubicBezTo>
                  <a:pt x="976" y="366"/>
                  <a:pt x="971" y="359"/>
                  <a:pt x="963" y="354"/>
                </a:cubicBezTo>
                <a:lnTo>
                  <a:pt x="805" y="263"/>
                </a:lnTo>
                <a:cubicBezTo>
                  <a:pt x="798" y="259"/>
                  <a:pt x="789" y="258"/>
                  <a:pt x="780" y="260"/>
                </a:cubicBezTo>
                <a:cubicBezTo>
                  <a:pt x="772" y="262"/>
                  <a:pt x="765" y="268"/>
                  <a:pt x="760" y="276"/>
                </a:cubicBezTo>
                <a:lnTo>
                  <a:pt x="738" y="314"/>
                </a:lnTo>
                <a:close/>
                <a:moveTo>
                  <a:pt x="691" y="395"/>
                </a:moveTo>
                <a:lnTo>
                  <a:pt x="691" y="395"/>
                </a:lnTo>
                <a:lnTo>
                  <a:pt x="738" y="422"/>
                </a:lnTo>
                <a:lnTo>
                  <a:pt x="556" y="737"/>
                </a:lnTo>
                <a:lnTo>
                  <a:pt x="510" y="710"/>
                </a:lnTo>
                <a:lnTo>
                  <a:pt x="691" y="395"/>
                </a:lnTo>
                <a:close/>
                <a:moveTo>
                  <a:pt x="461" y="789"/>
                </a:moveTo>
                <a:lnTo>
                  <a:pt x="461" y="789"/>
                </a:lnTo>
                <a:lnTo>
                  <a:pt x="448" y="962"/>
                </a:lnTo>
                <a:lnTo>
                  <a:pt x="536" y="1012"/>
                </a:lnTo>
                <a:lnTo>
                  <a:pt x="685" y="912"/>
                </a:lnTo>
                <a:cubicBezTo>
                  <a:pt x="651" y="884"/>
                  <a:pt x="607" y="872"/>
                  <a:pt x="555" y="873"/>
                </a:cubicBezTo>
                <a:cubicBezTo>
                  <a:pt x="526" y="831"/>
                  <a:pt x="494" y="804"/>
                  <a:pt x="461" y="789"/>
                </a:cubicBezTo>
                <a:close/>
                <a:moveTo>
                  <a:pt x="734" y="977"/>
                </a:moveTo>
                <a:lnTo>
                  <a:pt x="734" y="977"/>
                </a:lnTo>
                <a:lnTo>
                  <a:pt x="417" y="1190"/>
                </a:lnTo>
                <a:lnTo>
                  <a:pt x="354" y="1153"/>
                </a:lnTo>
                <a:lnTo>
                  <a:pt x="380" y="772"/>
                </a:lnTo>
                <a:lnTo>
                  <a:pt x="402" y="735"/>
                </a:lnTo>
                <a:lnTo>
                  <a:pt x="592" y="406"/>
                </a:lnTo>
                <a:lnTo>
                  <a:pt x="668" y="274"/>
                </a:lnTo>
                <a:lnTo>
                  <a:pt x="690" y="235"/>
                </a:lnTo>
                <a:cubicBezTo>
                  <a:pt x="706" y="208"/>
                  <a:pt x="732" y="190"/>
                  <a:pt x="760" y="182"/>
                </a:cubicBezTo>
                <a:cubicBezTo>
                  <a:pt x="788" y="174"/>
                  <a:pt x="819" y="177"/>
                  <a:pt x="846" y="193"/>
                </a:cubicBezTo>
                <a:lnTo>
                  <a:pt x="1003" y="284"/>
                </a:lnTo>
                <a:cubicBezTo>
                  <a:pt x="1030" y="299"/>
                  <a:pt x="1049" y="325"/>
                  <a:pt x="1056" y="353"/>
                </a:cubicBezTo>
                <a:cubicBezTo>
                  <a:pt x="1064" y="381"/>
                  <a:pt x="1060" y="412"/>
                  <a:pt x="1045" y="440"/>
                </a:cubicBezTo>
                <a:cubicBezTo>
                  <a:pt x="941" y="619"/>
                  <a:pt x="838" y="798"/>
                  <a:pt x="734" y="977"/>
                </a:cubicBezTo>
                <a:close/>
                <a:moveTo>
                  <a:pt x="590" y="1147"/>
                </a:moveTo>
                <a:lnTo>
                  <a:pt x="1078" y="1147"/>
                </a:lnTo>
                <a:cubicBezTo>
                  <a:pt x="1107" y="1147"/>
                  <a:pt x="1130" y="1170"/>
                  <a:pt x="1130" y="1199"/>
                </a:cubicBezTo>
                <a:cubicBezTo>
                  <a:pt x="1130" y="1227"/>
                  <a:pt x="1107" y="1251"/>
                  <a:pt x="1078" y="1251"/>
                </a:cubicBezTo>
                <a:lnTo>
                  <a:pt x="590" y="1251"/>
                </a:lnTo>
                <a:cubicBezTo>
                  <a:pt x="562" y="1251"/>
                  <a:pt x="538" y="1227"/>
                  <a:pt x="538" y="1199"/>
                </a:cubicBezTo>
                <a:cubicBezTo>
                  <a:pt x="538" y="1170"/>
                  <a:pt x="562" y="1147"/>
                  <a:pt x="590" y="1147"/>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4820" name="Freeform 6"/>
          <p:cNvSpPr/>
          <p:nvPr/>
        </p:nvSpPr>
        <p:spPr bwMode="auto">
          <a:xfrm>
            <a:off x="2127250" y="3402013"/>
            <a:ext cx="1350963" cy="946150"/>
          </a:xfrm>
          <a:custGeom>
            <a:avLst/>
            <a:gdLst>
              <a:gd name="T0" fmla="*/ 0 w 1432"/>
              <a:gd name="T1" fmla="*/ 258572786 h 1002"/>
              <a:gd name="T2" fmla="*/ 1274511891 w 1432"/>
              <a:gd name="T3" fmla="*/ 0 h 1002"/>
              <a:gd name="T4" fmla="*/ 1108077400 w 1432"/>
              <a:gd name="T5" fmla="*/ 707062050 h 1002"/>
              <a:gd name="T6" fmla="*/ 244756382 w 1432"/>
              <a:gd name="T7" fmla="*/ 893412997 h 1002"/>
              <a:gd name="T8" fmla="*/ 0 w 1432"/>
              <a:gd name="T9" fmla="*/ 258572786 h 10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32" h="1002">
                <a:moveTo>
                  <a:pt x="0" y="290"/>
                </a:moveTo>
                <a:lnTo>
                  <a:pt x="1432" y="0"/>
                </a:lnTo>
                <a:lnTo>
                  <a:pt x="1245" y="793"/>
                </a:lnTo>
                <a:lnTo>
                  <a:pt x="275" y="1002"/>
                </a:lnTo>
                <a:lnTo>
                  <a:pt x="0" y="29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4821" name="Oval 7"/>
          <p:cNvSpPr>
            <a:spLocks noChangeArrowheads="1"/>
          </p:cNvSpPr>
          <p:nvPr/>
        </p:nvSpPr>
        <p:spPr bwMode="auto">
          <a:xfrm>
            <a:off x="903288" y="2212975"/>
            <a:ext cx="2206625" cy="2206625"/>
          </a:xfrm>
          <a:prstGeom prst="ellipse">
            <a:avLst/>
          </a:pr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34822" name="Freeform 8"/>
          <p:cNvSpPr/>
          <p:nvPr/>
        </p:nvSpPr>
        <p:spPr bwMode="auto">
          <a:xfrm>
            <a:off x="328613" y="3402013"/>
            <a:ext cx="3149600" cy="717550"/>
          </a:xfrm>
          <a:custGeom>
            <a:avLst/>
            <a:gdLst>
              <a:gd name="T0" fmla="*/ 0 w 3337"/>
              <a:gd name="T1" fmla="*/ 0 h 760"/>
              <a:gd name="T2" fmla="*/ 2147483646 w 3337"/>
              <a:gd name="T3" fmla="*/ 0 h 760"/>
              <a:gd name="T4" fmla="*/ 2147483646 w 3337"/>
              <a:gd name="T5" fmla="*/ 677471056 h 760"/>
              <a:gd name="T6" fmla="*/ 244979796 w 3337"/>
              <a:gd name="T7" fmla="*/ 677471056 h 760"/>
              <a:gd name="T8" fmla="*/ 0 w 3337"/>
              <a:gd name="T9" fmla="*/ 0 h 7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7" h="760">
                <a:moveTo>
                  <a:pt x="0" y="0"/>
                </a:moveTo>
                <a:lnTo>
                  <a:pt x="3337" y="0"/>
                </a:lnTo>
                <a:lnTo>
                  <a:pt x="3150" y="760"/>
                </a:lnTo>
                <a:lnTo>
                  <a:pt x="275" y="760"/>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4823" name="TextBox 6"/>
          <p:cNvSpPr txBox="1">
            <a:spLocks noChangeArrowheads="1"/>
          </p:cNvSpPr>
          <p:nvPr/>
        </p:nvSpPr>
        <p:spPr bwMode="auto">
          <a:xfrm>
            <a:off x="1262063" y="2263775"/>
            <a:ext cx="817562"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8000" b="1">
                <a:solidFill>
                  <a:schemeClr val="accent2"/>
                </a:solidFill>
                <a:latin typeface="微软雅黑" panose="020B0503020204020204" pitchFamily="34" charset="-122"/>
              </a:rPr>
              <a:t>3</a:t>
            </a:r>
            <a:endParaRPr lang="zh-CN" altLang="en-US" sz="8000" b="1">
              <a:solidFill>
                <a:schemeClr val="accent2"/>
              </a:solidFill>
              <a:latin typeface="微软雅黑" panose="020B0503020204020204" pitchFamily="34" charset="-122"/>
            </a:endParaRPr>
          </a:p>
        </p:txBody>
      </p:sp>
      <p:sp>
        <p:nvSpPr>
          <p:cNvPr id="34824" name="TextBox 7"/>
          <p:cNvSpPr txBox="1">
            <a:spLocks noChangeArrowheads="1"/>
          </p:cNvSpPr>
          <p:nvPr/>
        </p:nvSpPr>
        <p:spPr bwMode="auto">
          <a:xfrm>
            <a:off x="1866900" y="2878138"/>
            <a:ext cx="13922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400">
                <a:solidFill>
                  <a:schemeClr val="accent2"/>
                </a:solidFill>
                <a:latin typeface="微软雅黑" panose="020B0503020204020204" pitchFamily="34" charset="-122"/>
              </a:rPr>
              <a:t>个理由</a:t>
            </a:r>
          </a:p>
        </p:txBody>
      </p:sp>
      <p:sp>
        <p:nvSpPr>
          <p:cNvPr id="34825" name="TextBox 8"/>
          <p:cNvSpPr txBox="1">
            <a:spLocks noChangeArrowheads="1"/>
          </p:cNvSpPr>
          <p:nvPr/>
        </p:nvSpPr>
        <p:spPr bwMode="auto">
          <a:xfrm>
            <a:off x="965200" y="3482975"/>
            <a:ext cx="187801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200">
                <a:solidFill>
                  <a:schemeClr val="accent2"/>
                </a:solidFill>
                <a:latin typeface="微软雅黑" panose="020B0503020204020204" pitchFamily="34" charset="-122"/>
              </a:rPr>
              <a:t>某某的三个由</a:t>
            </a:r>
          </a:p>
        </p:txBody>
      </p:sp>
      <p:sp>
        <p:nvSpPr>
          <p:cNvPr id="34826" name="Freeform 9"/>
          <p:cNvSpPr/>
          <p:nvPr/>
        </p:nvSpPr>
        <p:spPr bwMode="auto">
          <a:xfrm>
            <a:off x="4183063" y="981075"/>
            <a:ext cx="2117725" cy="509588"/>
          </a:xfrm>
          <a:custGeom>
            <a:avLst/>
            <a:gdLst>
              <a:gd name="T0" fmla="*/ 0 w 2601"/>
              <a:gd name="T1" fmla="*/ 77944207 h 627"/>
              <a:gd name="T2" fmla="*/ 1724244204 w 2601"/>
              <a:gd name="T3" fmla="*/ 0 h 627"/>
              <a:gd name="T4" fmla="*/ 1724244204 w 2601"/>
              <a:gd name="T5" fmla="*/ 341502796 h 627"/>
              <a:gd name="T6" fmla="*/ 125290994 w 2601"/>
              <a:gd name="T7" fmla="*/ 414162567 h 627"/>
              <a:gd name="T8" fmla="*/ 0 w 2601"/>
              <a:gd name="T9" fmla="*/ 77944207 h 6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01" h="627">
                <a:moveTo>
                  <a:pt x="0" y="118"/>
                </a:moveTo>
                <a:lnTo>
                  <a:pt x="2601" y="0"/>
                </a:lnTo>
                <a:lnTo>
                  <a:pt x="2601" y="517"/>
                </a:lnTo>
                <a:lnTo>
                  <a:pt x="189" y="627"/>
                </a:lnTo>
                <a:lnTo>
                  <a:pt x="0" y="118"/>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4827" name="Freeform 10"/>
          <p:cNvSpPr/>
          <p:nvPr/>
        </p:nvSpPr>
        <p:spPr bwMode="auto">
          <a:xfrm>
            <a:off x="4017963" y="981075"/>
            <a:ext cx="2282825" cy="420688"/>
          </a:xfrm>
          <a:custGeom>
            <a:avLst/>
            <a:gdLst>
              <a:gd name="T0" fmla="*/ 0 w 2805"/>
              <a:gd name="T1" fmla="*/ 0 h 517"/>
              <a:gd name="T2" fmla="*/ 1857857391 w 2805"/>
              <a:gd name="T3" fmla="*/ 0 h 517"/>
              <a:gd name="T4" fmla="*/ 1857857391 w 2805"/>
              <a:gd name="T5" fmla="*/ 342317976 h 517"/>
              <a:gd name="T6" fmla="*/ 135117197 w 2805"/>
              <a:gd name="T7" fmla="*/ 342317976 h 517"/>
              <a:gd name="T8" fmla="*/ 0 w 2805"/>
              <a:gd name="T9" fmla="*/ 0 h 5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05" h="517">
                <a:moveTo>
                  <a:pt x="0" y="0"/>
                </a:moveTo>
                <a:lnTo>
                  <a:pt x="2805" y="0"/>
                </a:lnTo>
                <a:lnTo>
                  <a:pt x="2805" y="517"/>
                </a:lnTo>
                <a:lnTo>
                  <a:pt x="204" y="517"/>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4828" name="Freeform 11"/>
          <p:cNvSpPr/>
          <p:nvPr/>
        </p:nvSpPr>
        <p:spPr bwMode="auto">
          <a:xfrm>
            <a:off x="4183063" y="2854325"/>
            <a:ext cx="2117725" cy="508000"/>
          </a:xfrm>
          <a:custGeom>
            <a:avLst/>
            <a:gdLst>
              <a:gd name="T0" fmla="*/ 0 w 2601"/>
              <a:gd name="T1" fmla="*/ 77706958 h 626"/>
              <a:gd name="T2" fmla="*/ 1724244204 w 2601"/>
              <a:gd name="T3" fmla="*/ 0 h 626"/>
              <a:gd name="T4" fmla="*/ 1724244204 w 2601"/>
              <a:gd name="T5" fmla="*/ 340462249 h 626"/>
              <a:gd name="T6" fmla="*/ 125290994 w 2601"/>
              <a:gd name="T7" fmla="*/ 412242812 h 626"/>
              <a:gd name="T8" fmla="*/ 0 w 2601"/>
              <a:gd name="T9" fmla="*/ 77706958 h 6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01" h="626">
                <a:moveTo>
                  <a:pt x="0" y="118"/>
                </a:moveTo>
                <a:lnTo>
                  <a:pt x="2601" y="0"/>
                </a:lnTo>
                <a:lnTo>
                  <a:pt x="2601" y="517"/>
                </a:lnTo>
                <a:lnTo>
                  <a:pt x="189" y="626"/>
                </a:lnTo>
                <a:lnTo>
                  <a:pt x="0" y="118"/>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4829" name="Freeform 12"/>
          <p:cNvSpPr/>
          <p:nvPr/>
        </p:nvSpPr>
        <p:spPr bwMode="auto">
          <a:xfrm>
            <a:off x="4017963" y="2854325"/>
            <a:ext cx="2282825" cy="419100"/>
          </a:xfrm>
          <a:custGeom>
            <a:avLst/>
            <a:gdLst>
              <a:gd name="T0" fmla="*/ 0 w 2805"/>
              <a:gd name="T1" fmla="*/ 0 h 517"/>
              <a:gd name="T2" fmla="*/ 1857857391 w 2805"/>
              <a:gd name="T3" fmla="*/ 0 h 517"/>
              <a:gd name="T4" fmla="*/ 1857857391 w 2805"/>
              <a:gd name="T5" fmla="*/ 339738511 h 517"/>
              <a:gd name="T6" fmla="*/ 135117197 w 2805"/>
              <a:gd name="T7" fmla="*/ 339738511 h 517"/>
              <a:gd name="T8" fmla="*/ 0 w 2805"/>
              <a:gd name="T9" fmla="*/ 0 h 5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05" h="517">
                <a:moveTo>
                  <a:pt x="0" y="0"/>
                </a:moveTo>
                <a:lnTo>
                  <a:pt x="2805" y="0"/>
                </a:lnTo>
                <a:lnTo>
                  <a:pt x="2805" y="517"/>
                </a:lnTo>
                <a:lnTo>
                  <a:pt x="204" y="517"/>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4830" name="Freeform 13"/>
          <p:cNvSpPr/>
          <p:nvPr/>
        </p:nvSpPr>
        <p:spPr bwMode="auto">
          <a:xfrm>
            <a:off x="4183063" y="4721225"/>
            <a:ext cx="2117725" cy="509588"/>
          </a:xfrm>
          <a:custGeom>
            <a:avLst/>
            <a:gdLst>
              <a:gd name="T0" fmla="*/ 0 w 2601"/>
              <a:gd name="T1" fmla="*/ 78604965 h 627"/>
              <a:gd name="T2" fmla="*/ 1724244204 w 2601"/>
              <a:gd name="T3" fmla="*/ 0 h 627"/>
              <a:gd name="T4" fmla="*/ 1724244204 w 2601"/>
              <a:gd name="T5" fmla="*/ 341502796 h 627"/>
              <a:gd name="T6" fmla="*/ 125290994 w 2601"/>
              <a:gd name="T7" fmla="*/ 414162567 h 627"/>
              <a:gd name="T8" fmla="*/ 0 w 2601"/>
              <a:gd name="T9" fmla="*/ 78604965 h 6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01" h="627">
                <a:moveTo>
                  <a:pt x="0" y="119"/>
                </a:moveTo>
                <a:lnTo>
                  <a:pt x="2601" y="0"/>
                </a:lnTo>
                <a:lnTo>
                  <a:pt x="2601" y="517"/>
                </a:lnTo>
                <a:lnTo>
                  <a:pt x="189" y="627"/>
                </a:lnTo>
                <a:lnTo>
                  <a:pt x="0" y="119"/>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4831" name="Freeform 14"/>
          <p:cNvSpPr/>
          <p:nvPr/>
        </p:nvSpPr>
        <p:spPr bwMode="auto">
          <a:xfrm>
            <a:off x="4017963" y="4721225"/>
            <a:ext cx="2282825" cy="419100"/>
          </a:xfrm>
          <a:custGeom>
            <a:avLst/>
            <a:gdLst>
              <a:gd name="T0" fmla="*/ 0 w 2805"/>
              <a:gd name="T1" fmla="*/ 0 h 517"/>
              <a:gd name="T2" fmla="*/ 1857857391 w 2805"/>
              <a:gd name="T3" fmla="*/ 0 h 517"/>
              <a:gd name="T4" fmla="*/ 1857857391 w 2805"/>
              <a:gd name="T5" fmla="*/ 339738511 h 517"/>
              <a:gd name="T6" fmla="*/ 135117197 w 2805"/>
              <a:gd name="T7" fmla="*/ 339738511 h 517"/>
              <a:gd name="T8" fmla="*/ 0 w 2805"/>
              <a:gd name="T9" fmla="*/ 0 h 5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05" h="517">
                <a:moveTo>
                  <a:pt x="0" y="0"/>
                </a:moveTo>
                <a:lnTo>
                  <a:pt x="2805" y="0"/>
                </a:lnTo>
                <a:lnTo>
                  <a:pt x="2805" y="517"/>
                </a:lnTo>
                <a:lnTo>
                  <a:pt x="204" y="517"/>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4832" name="TextBox 15"/>
          <p:cNvSpPr txBox="1">
            <a:spLocks noChangeArrowheads="1"/>
          </p:cNvSpPr>
          <p:nvPr/>
        </p:nvSpPr>
        <p:spPr bwMode="auto">
          <a:xfrm>
            <a:off x="4327525" y="981075"/>
            <a:ext cx="9540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a:solidFill>
                  <a:schemeClr val="accent2"/>
                </a:solidFill>
                <a:latin typeface="微软雅黑" panose="020B0503020204020204" pitchFamily="34" charset="-122"/>
              </a:rPr>
              <a:t>理由一</a:t>
            </a:r>
          </a:p>
        </p:txBody>
      </p:sp>
      <p:sp>
        <p:nvSpPr>
          <p:cNvPr id="34833" name="TextBox 16"/>
          <p:cNvSpPr txBox="1">
            <a:spLocks noChangeArrowheads="1"/>
          </p:cNvSpPr>
          <p:nvPr/>
        </p:nvSpPr>
        <p:spPr bwMode="auto">
          <a:xfrm>
            <a:off x="4327525" y="2852738"/>
            <a:ext cx="9540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a:solidFill>
                  <a:schemeClr val="accent2"/>
                </a:solidFill>
                <a:latin typeface="微软雅黑" panose="020B0503020204020204" pitchFamily="34" charset="-122"/>
              </a:rPr>
              <a:t>理由二</a:t>
            </a:r>
          </a:p>
        </p:txBody>
      </p:sp>
      <p:sp>
        <p:nvSpPr>
          <p:cNvPr id="34834" name="TextBox 17"/>
          <p:cNvSpPr txBox="1">
            <a:spLocks noChangeArrowheads="1"/>
          </p:cNvSpPr>
          <p:nvPr/>
        </p:nvSpPr>
        <p:spPr bwMode="auto">
          <a:xfrm>
            <a:off x="4327525" y="4721225"/>
            <a:ext cx="9540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a:solidFill>
                  <a:schemeClr val="accent2"/>
                </a:solidFill>
                <a:latin typeface="微软雅黑" panose="020B0503020204020204" pitchFamily="34" charset="-122"/>
              </a:rPr>
              <a:t>理由三</a:t>
            </a:r>
          </a:p>
        </p:txBody>
      </p:sp>
      <p:sp>
        <p:nvSpPr>
          <p:cNvPr id="34835" name="TextBox 18"/>
          <p:cNvSpPr txBox="1">
            <a:spLocks noChangeArrowheads="1"/>
          </p:cNvSpPr>
          <p:nvPr/>
        </p:nvSpPr>
        <p:spPr bwMode="auto">
          <a:xfrm>
            <a:off x="3997325" y="1558925"/>
            <a:ext cx="4824413"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600">
                <a:solidFill>
                  <a:schemeClr val="accent1"/>
                </a:solidFill>
                <a:latin typeface="微软雅黑" panose="020B0503020204020204" pitchFamily="34" charset="-122"/>
              </a:rPr>
              <a:t>这里可以添加主要内容这里可以添加主要内容这里可以添加主要内容这里可以添加主要内容可以添加主要内容这里可以添加主要内容可以添加主要内容这里可以添加主要内容</a:t>
            </a:r>
          </a:p>
        </p:txBody>
      </p:sp>
      <p:sp>
        <p:nvSpPr>
          <p:cNvPr id="34836" name="TextBox 19"/>
          <p:cNvSpPr txBox="1">
            <a:spLocks noChangeArrowheads="1"/>
          </p:cNvSpPr>
          <p:nvPr/>
        </p:nvSpPr>
        <p:spPr bwMode="auto">
          <a:xfrm>
            <a:off x="3997325" y="3402013"/>
            <a:ext cx="4824413"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600">
                <a:solidFill>
                  <a:schemeClr val="accent1"/>
                </a:solidFill>
                <a:latin typeface="微软雅黑" panose="020B0503020204020204" pitchFamily="34" charset="-122"/>
              </a:rPr>
              <a:t>这里可以添加主要内容这里可以添加主要内容这里可以添加主要内容这里可以添加主要内容可以添加主要内容这里可以添加主要内容可以添加主要内容这里可以添加主要内容</a:t>
            </a:r>
          </a:p>
        </p:txBody>
      </p:sp>
      <p:sp>
        <p:nvSpPr>
          <p:cNvPr id="34837" name="TextBox 20"/>
          <p:cNvSpPr txBox="1">
            <a:spLocks noChangeArrowheads="1"/>
          </p:cNvSpPr>
          <p:nvPr/>
        </p:nvSpPr>
        <p:spPr bwMode="auto">
          <a:xfrm>
            <a:off x="3997325" y="5351463"/>
            <a:ext cx="4824413"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600">
                <a:solidFill>
                  <a:schemeClr val="accent1"/>
                </a:solidFill>
                <a:latin typeface="微软雅黑" panose="020B0503020204020204" pitchFamily="34" charset="-122"/>
              </a:rPr>
              <a:t>这里可以添加主要内容这里可以添加主要内容这里可以添加主要内容这里可以添加主要内容可以添加主要内容这里可以添加主要内容可以添加主要内容这里可以添加主要内容</a:t>
            </a:r>
          </a:p>
        </p:txBody>
      </p:sp>
    </p:spTree>
  </p:cSld>
  <p:clrMapOvr>
    <a:masterClrMapping/>
  </p:clrMapOvr>
  <p:transition spd="slow" advTm="5769">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4819"/>
                                        </p:tgtEl>
                                        <p:attrNameLst>
                                          <p:attrName>style.visibility</p:attrName>
                                        </p:attrNameLst>
                                      </p:cBhvr>
                                      <p:to>
                                        <p:strVal val="visible"/>
                                      </p:to>
                                    </p:set>
                                    <p:anim calcmode="lin" valueType="num">
                                      <p:cBhvr>
                                        <p:cTn id="7" dur="400" fill="hold"/>
                                        <p:tgtEl>
                                          <p:spTgt spid="34819"/>
                                        </p:tgtEl>
                                        <p:attrNameLst>
                                          <p:attrName>ppt_w</p:attrName>
                                        </p:attrNameLst>
                                      </p:cBhvr>
                                      <p:tavLst>
                                        <p:tav tm="0">
                                          <p:val>
                                            <p:fltVal val="0"/>
                                          </p:val>
                                        </p:tav>
                                        <p:tav tm="100000">
                                          <p:val>
                                            <p:strVal val="#ppt_w"/>
                                          </p:val>
                                        </p:tav>
                                      </p:tavLst>
                                    </p:anim>
                                    <p:anim calcmode="lin" valueType="num">
                                      <p:cBhvr>
                                        <p:cTn id="8" dur="400" fill="hold"/>
                                        <p:tgtEl>
                                          <p:spTgt spid="34819"/>
                                        </p:tgtEl>
                                        <p:attrNameLst>
                                          <p:attrName>ppt_h</p:attrName>
                                        </p:attrNameLst>
                                      </p:cBhvr>
                                      <p:tavLst>
                                        <p:tav tm="0">
                                          <p:val>
                                            <p:fltVal val="0"/>
                                          </p:val>
                                        </p:tav>
                                        <p:tav tm="100000">
                                          <p:val>
                                            <p:strVal val="#ppt_h"/>
                                          </p:val>
                                        </p:tav>
                                      </p:tavLst>
                                    </p:anim>
                                    <p:animEffect transition="in" filter="fade">
                                      <p:cBhvr>
                                        <p:cTn id="9" dur="400"/>
                                        <p:tgtEl>
                                          <p:spTgt spid="34819"/>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34818"/>
                                        </p:tgtEl>
                                        <p:attrNameLst>
                                          <p:attrName>style.visibility</p:attrName>
                                        </p:attrNameLst>
                                      </p:cBhvr>
                                      <p:to>
                                        <p:strVal val="visible"/>
                                      </p:to>
                                    </p:set>
                                    <p:anim calcmode="lin" valueType="num">
                                      <p:cBhvr>
                                        <p:cTn id="13" dur="400" fill="hold"/>
                                        <p:tgtEl>
                                          <p:spTgt spid="34818"/>
                                        </p:tgtEl>
                                        <p:attrNameLst>
                                          <p:attrName>ppt_x</p:attrName>
                                        </p:attrNameLst>
                                      </p:cBhvr>
                                      <p:tavLst>
                                        <p:tav tm="0">
                                          <p:val>
                                            <p:strVal val="#ppt_x"/>
                                          </p:val>
                                        </p:tav>
                                        <p:tav tm="50000">
                                          <p:val>
                                            <p:strVal val="#ppt_x+.1"/>
                                          </p:val>
                                        </p:tav>
                                        <p:tav tm="100000">
                                          <p:val>
                                            <p:strVal val="#ppt_x"/>
                                          </p:val>
                                        </p:tav>
                                      </p:tavLst>
                                    </p:anim>
                                    <p:anim calcmode="lin" valueType="num">
                                      <p:cBhvr>
                                        <p:cTn id="14" dur="400" fill="hold"/>
                                        <p:tgtEl>
                                          <p:spTgt spid="34818"/>
                                        </p:tgtEl>
                                        <p:attrNameLst>
                                          <p:attrName>ppt_y</p:attrName>
                                        </p:attrNameLst>
                                      </p:cBhvr>
                                      <p:tavLst>
                                        <p:tav tm="0">
                                          <p:val>
                                            <p:strVal val="#ppt_y"/>
                                          </p:val>
                                        </p:tav>
                                        <p:tav tm="100000">
                                          <p:val>
                                            <p:strVal val="#ppt_y"/>
                                          </p:val>
                                        </p:tav>
                                      </p:tavLst>
                                    </p:anim>
                                    <p:anim calcmode="lin" valueType="num">
                                      <p:cBhvr>
                                        <p:cTn id="15" dur="400" fill="hold"/>
                                        <p:tgtEl>
                                          <p:spTgt spid="34818"/>
                                        </p:tgtEl>
                                        <p:attrNameLst>
                                          <p:attrName>ppt_h</p:attrName>
                                        </p:attrNameLst>
                                      </p:cBhvr>
                                      <p:tavLst>
                                        <p:tav tm="0">
                                          <p:val>
                                            <p:strVal val="#ppt_h/10"/>
                                          </p:val>
                                        </p:tav>
                                        <p:tav tm="50000">
                                          <p:val>
                                            <p:strVal val="#ppt_h+.01"/>
                                          </p:val>
                                        </p:tav>
                                        <p:tav tm="100000">
                                          <p:val>
                                            <p:strVal val="#ppt_h"/>
                                          </p:val>
                                        </p:tav>
                                      </p:tavLst>
                                    </p:anim>
                                    <p:anim calcmode="lin" valueType="num">
                                      <p:cBhvr>
                                        <p:cTn id="16" dur="400" fill="hold"/>
                                        <p:tgtEl>
                                          <p:spTgt spid="34818"/>
                                        </p:tgtEl>
                                        <p:attrNameLst>
                                          <p:attrName>ppt_w</p:attrName>
                                        </p:attrNameLst>
                                      </p:cBhvr>
                                      <p:tavLst>
                                        <p:tav tm="0">
                                          <p:val>
                                            <p:strVal val="#ppt_w/10"/>
                                          </p:val>
                                        </p:tav>
                                        <p:tav tm="50000">
                                          <p:val>
                                            <p:strVal val="#ppt_w+.01"/>
                                          </p:val>
                                        </p:tav>
                                        <p:tav tm="100000">
                                          <p:val>
                                            <p:strVal val="#ppt_w"/>
                                          </p:val>
                                        </p:tav>
                                      </p:tavLst>
                                    </p:anim>
                                    <p:animEffect transition="in" filter="fade">
                                      <p:cBhvr>
                                        <p:cTn id="17" dur="400" tmFilter="0,0; .5, 1; 1, 1"/>
                                        <p:tgtEl>
                                          <p:spTgt spid="34818"/>
                                        </p:tgtEl>
                                      </p:cBhvr>
                                    </p:animEffect>
                                  </p:childTnLst>
                                </p:cTn>
                              </p:par>
                            </p:childTnLst>
                          </p:cTn>
                        </p:par>
                        <p:par>
                          <p:cTn id="18" fill="hold">
                            <p:stCondLst>
                              <p:cond delay="1039"/>
                            </p:stCondLst>
                            <p:childTnLst>
                              <p:par>
                                <p:cTn id="19" presetID="52" presetClass="entr" presetSubtype="0" fill="hold" grpId="0" nodeType="afterEffect">
                                  <p:stCondLst>
                                    <p:cond delay="0"/>
                                  </p:stCondLst>
                                  <p:childTnLst>
                                    <p:set>
                                      <p:cBhvr>
                                        <p:cTn id="20" dur="1" fill="hold">
                                          <p:stCondLst>
                                            <p:cond delay="0"/>
                                          </p:stCondLst>
                                        </p:cTn>
                                        <p:tgtEl>
                                          <p:spTgt spid="34821"/>
                                        </p:tgtEl>
                                        <p:attrNameLst>
                                          <p:attrName>style.visibility</p:attrName>
                                        </p:attrNameLst>
                                      </p:cBhvr>
                                      <p:to>
                                        <p:strVal val="visible"/>
                                      </p:to>
                                    </p:set>
                                    <p:animScale>
                                      <p:cBhvr>
                                        <p:cTn id="21" dur="1000" decel="50000" fill="hold">
                                          <p:stCondLst>
                                            <p:cond delay="0"/>
                                          </p:stCondLst>
                                        </p:cTn>
                                        <p:tgtEl>
                                          <p:spTgt spid="3482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22" dur="1000" decel="50000" fill="hold">
                                          <p:stCondLst>
                                            <p:cond delay="0"/>
                                          </p:stCondLst>
                                        </p:cTn>
                                        <p:tgtEl>
                                          <p:spTgt spid="34821"/>
                                        </p:tgtEl>
                                        <p:attrNameLst>
                                          <p:attrName>ppt_x</p:attrName>
                                          <p:attrName>ppt_y</p:attrName>
                                        </p:attrNameLst>
                                      </p:cBhvr>
                                      <p:rCtr x="0" y="0"/>
                                    </p:animMotion>
                                    <p:animEffect transition="in" filter="fade">
                                      <p:cBhvr>
                                        <p:cTn id="23" dur="1000"/>
                                        <p:tgtEl>
                                          <p:spTgt spid="34821"/>
                                        </p:tgtEl>
                                      </p:cBhvr>
                                    </p:animEffect>
                                  </p:childTnLst>
                                </p:cTn>
                              </p:par>
                            </p:childTnLst>
                          </p:cTn>
                        </p:par>
                        <p:par>
                          <p:cTn id="24" fill="hold">
                            <p:stCondLst>
                              <p:cond delay="2039"/>
                            </p:stCondLst>
                            <p:childTnLst>
                              <p:par>
                                <p:cTn id="25" presetID="22" presetClass="entr" presetSubtype="8" fill="hold" nodeType="afterEffect">
                                  <p:stCondLst>
                                    <p:cond delay="0"/>
                                  </p:stCondLst>
                                  <p:childTnLst>
                                    <p:set>
                                      <p:cBhvr>
                                        <p:cTn id="26" dur="1" fill="hold">
                                          <p:stCondLst>
                                            <p:cond delay="0"/>
                                          </p:stCondLst>
                                        </p:cTn>
                                        <p:tgtEl>
                                          <p:spTgt spid="34820"/>
                                        </p:tgtEl>
                                        <p:attrNameLst>
                                          <p:attrName>style.visibility</p:attrName>
                                        </p:attrNameLst>
                                      </p:cBhvr>
                                      <p:to>
                                        <p:strVal val="visible"/>
                                      </p:to>
                                    </p:set>
                                    <p:animEffect transition="in" filter="wipe(left)">
                                      <p:cBhvr>
                                        <p:cTn id="27" dur="500"/>
                                        <p:tgtEl>
                                          <p:spTgt spid="34820"/>
                                        </p:tgtEl>
                                      </p:cBhvr>
                                    </p:animEffect>
                                  </p:childTnLst>
                                </p:cTn>
                              </p:par>
                            </p:childTnLst>
                          </p:cTn>
                        </p:par>
                        <p:par>
                          <p:cTn id="28" fill="hold">
                            <p:stCondLst>
                              <p:cond delay="2539"/>
                            </p:stCondLst>
                            <p:childTnLst>
                              <p:par>
                                <p:cTn id="29" presetID="22" presetClass="entr" presetSubtype="2" fill="hold" nodeType="afterEffect">
                                  <p:stCondLst>
                                    <p:cond delay="0"/>
                                  </p:stCondLst>
                                  <p:childTnLst>
                                    <p:set>
                                      <p:cBhvr>
                                        <p:cTn id="30" dur="1" fill="hold">
                                          <p:stCondLst>
                                            <p:cond delay="0"/>
                                          </p:stCondLst>
                                        </p:cTn>
                                        <p:tgtEl>
                                          <p:spTgt spid="34822"/>
                                        </p:tgtEl>
                                        <p:attrNameLst>
                                          <p:attrName>style.visibility</p:attrName>
                                        </p:attrNameLst>
                                      </p:cBhvr>
                                      <p:to>
                                        <p:strVal val="visible"/>
                                      </p:to>
                                    </p:set>
                                    <p:animEffect transition="in" filter="wipe(right)">
                                      <p:cBhvr>
                                        <p:cTn id="31" dur="500"/>
                                        <p:tgtEl>
                                          <p:spTgt spid="34822"/>
                                        </p:tgtEl>
                                      </p:cBhvr>
                                    </p:animEffect>
                                  </p:childTnLst>
                                </p:cTn>
                              </p:par>
                            </p:childTnLst>
                          </p:cTn>
                        </p:par>
                        <p:par>
                          <p:cTn id="32" fill="hold">
                            <p:stCondLst>
                              <p:cond delay="3039"/>
                            </p:stCondLst>
                            <p:childTnLst>
                              <p:par>
                                <p:cTn id="33" presetID="31" presetClass="entr" presetSubtype="0" fill="hold" grpId="0" nodeType="afterEffect">
                                  <p:stCondLst>
                                    <p:cond delay="0"/>
                                  </p:stCondLst>
                                  <p:childTnLst>
                                    <p:set>
                                      <p:cBhvr>
                                        <p:cTn id="34" dur="1" fill="hold">
                                          <p:stCondLst>
                                            <p:cond delay="0"/>
                                          </p:stCondLst>
                                        </p:cTn>
                                        <p:tgtEl>
                                          <p:spTgt spid="34823"/>
                                        </p:tgtEl>
                                        <p:attrNameLst>
                                          <p:attrName>style.visibility</p:attrName>
                                        </p:attrNameLst>
                                      </p:cBhvr>
                                      <p:to>
                                        <p:strVal val="visible"/>
                                      </p:to>
                                    </p:set>
                                    <p:anim calcmode="lin" valueType="num">
                                      <p:cBhvr>
                                        <p:cTn id="35" dur="500" fill="hold"/>
                                        <p:tgtEl>
                                          <p:spTgt spid="34823"/>
                                        </p:tgtEl>
                                        <p:attrNameLst>
                                          <p:attrName>ppt_w</p:attrName>
                                        </p:attrNameLst>
                                      </p:cBhvr>
                                      <p:tavLst>
                                        <p:tav tm="0">
                                          <p:val>
                                            <p:fltVal val="0"/>
                                          </p:val>
                                        </p:tav>
                                        <p:tav tm="100000">
                                          <p:val>
                                            <p:strVal val="#ppt_w"/>
                                          </p:val>
                                        </p:tav>
                                      </p:tavLst>
                                    </p:anim>
                                    <p:anim calcmode="lin" valueType="num">
                                      <p:cBhvr>
                                        <p:cTn id="36" dur="500" fill="hold"/>
                                        <p:tgtEl>
                                          <p:spTgt spid="34823"/>
                                        </p:tgtEl>
                                        <p:attrNameLst>
                                          <p:attrName>ppt_h</p:attrName>
                                        </p:attrNameLst>
                                      </p:cBhvr>
                                      <p:tavLst>
                                        <p:tav tm="0">
                                          <p:val>
                                            <p:fltVal val="0"/>
                                          </p:val>
                                        </p:tav>
                                        <p:tav tm="100000">
                                          <p:val>
                                            <p:strVal val="#ppt_h"/>
                                          </p:val>
                                        </p:tav>
                                      </p:tavLst>
                                    </p:anim>
                                    <p:anim calcmode="lin" valueType="num">
                                      <p:cBhvr>
                                        <p:cTn id="37" dur="500" fill="hold"/>
                                        <p:tgtEl>
                                          <p:spTgt spid="34823"/>
                                        </p:tgtEl>
                                        <p:attrNameLst>
                                          <p:attrName>style.rotation</p:attrName>
                                        </p:attrNameLst>
                                      </p:cBhvr>
                                      <p:tavLst>
                                        <p:tav tm="0">
                                          <p:val>
                                            <p:fltVal val="90"/>
                                          </p:val>
                                        </p:tav>
                                        <p:tav tm="100000">
                                          <p:val>
                                            <p:fltVal val="0"/>
                                          </p:val>
                                        </p:tav>
                                      </p:tavLst>
                                    </p:anim>
                                    <p:animEffect transition="in" filter="fade">
                                      <p:cBhvr>
                                        <p:cTn id="38" dur="500"/>
                                        <p:tgtEl>
                                          <p:spTgt spid="34823"/>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34824"/>
                                        </p:tgtEl>
                                        <p:attrNameLst>
                                          <p:attrName>style.visibility</p:attrName>
                                        </p:attrNameLst>
                                      </p:cBhvr>
                                      <p:to>
                                        <p:strVal val="visible"/>
                                      </p:to>
                                    </p:set>
                                    <p:anim calcmode="lin" valueType="num">
                                      <p:cBhvr>
                                        <p:cTn id="41" dur="500" fill="hold"/>
                                        <p:tgtEl>
                                          <p:spTgt spid="34824"/>
                                        </p:tgtEl>
                                        <p:attrNameLst>
                                          <p:attrName>ppt_w</p:attrName>
                                        </p:attrNameLst>
                                      </p:cBhvr>
                                      <p:tavLst>
                                        <p:tav tm="0">
                                          <p:val>
                                            <p:fltVal val="0"/>
                                          </p:val>
                                        </p:tav>
                                        <p:tav tm="100000">
                                          <p:val>
                                            <p:strVal val="#ppt_w"/>
                                          </p:val>
                                        </p:tav>
                                      </p:tavLst>
                                    </p:anim>
                                    <p:anim calcmode="lin" valueType="num">
                                      <p:cBhvr>
                                        <p:cTn id="42" dur="500" fill="hold"/>
                                        <p:tgtEl>
                                          <p:spTgt spid="34824"/>
                                        </p:tgtEl>
                                        <p:attrNameLst>
                                          <p:attrName>ppt_h</p:attrName>
                                        </p:attrNameLst>
                                      </p:cBhvr>
                                      <p:tavLst>
                                        <p:tav tm="0">
                                          <p:val>
                                            <p:fltVal val="0"/>
                                          </p:val>
                                        </p:tav>
                                        <p:tav tm="100000">
                                          <p:val>
                                            <p:strVal val="#ppt_h"/>
                                          </p:val>
                                        </p:tav>
                                      </p:tavLst>
                                    </p:anim>
                                    <p:anim calcmode="lin" valueType="num">
                                      <p:cBhvr>
                                        <p:cTn id="43" dur="500" fill="hold"/>
                                        <p:tgtEl>
                                          <p:spTgt spid="34824"/>
                                        </p:tgtEl>
                                        <p:attrNameLst>
                                          <p:attrName>style.rotation</p:attrName>
                                        </p:attrNameLst>
                                      </p:cBhvr>
                                      <p:tavLst>
                                        <p:tav tm="0">
                                          <p:val>
                                            <p:fltVal val="90"/>
                                          </p:val>
                                        </p:tav>
                                        <p:tav tm="100000">
                                          <p:val>
                                            <p:fltVal val="0"/>
                                          </p:val>
                                        </p:tav>
                                      </p:tavLst>
                                    </p:anim>
                                    <p:animEffect transition="in" filter="fade">
                                      <p:cBhvr>
                                        <p:cTn id="44" dur="500"/>
                                        <p:tgtEl>
                                          <p:spTgt spid="34824"/>
                                        </p:tgtEl>
                                      </p:cBhvr>
                                    </p:animEffect>
                                  </p:childTnLst>
                                </p:cTn>
                              </p:par>
                            </p:childTnLst>
                          </p:cTn>
                        </p:par>
                        <p:par>
                          <p:cTn id="45" fill="hold">
                            <p:stCondLst>
                              <p:cond delay="3539"/>
                            </p:stCondLst>
                            <p:childTnLst>
                              <p:par>
                                <p:cTn id="46" presetID="22" presetClass="entr" presetSubtype="1" fill="hold" grpId="0" nodeType="afterEffect">
                                  <p:stCondLst>
                                    <p:cond delay="0"/>
                                  </p:stCondLst>
                                  <p:childTnLst>
                                    <p:set>
                                      <p:cBhvr>
                                        <p:cTn id="47" dur="1" fill="hold">
                                          <p:stCondLst>
                                            <p:cond delay="0"/>
                                          </p:stCondLst>
                                        </p:cTn>
                                        <p:tgtEl>
                                          <p:spTgt spid="34825"/>
                                        </p:tgtEl>
                                        <p:attrNameLst>
                                          <p:attrName>style.visibility</p:attrName>
                                        </p:attrNameLst>
                                      </p:cBhvr>
                                      <p:to>
                                        <p:strVal val="visible"/>
                                      </p:to>
                                    </p:set>
                                    <p:animEffect transition="in" filter="wipe(up)">
                                      <p:cBhvr>
                                        <p:cTn id="48" dur="500"/>
                                        <p:tgtEl>
                                          <p:spTgt spid="34825"/>
                                        </p:tgtEl>
                                      </p:cBhvr>
                                    </p:animEffect>
                                  </p:childTnLst>
                                </p:cTn>
                              </p:par>
                            </p:childTnLst>
                          </p:cTn>
                        </p:par>
                        <p:par>
                          <p:cTn id="49" fill="hold">
                            <p:stCondLst>
                              <p:cond delay="4039"/>
                            </p:stCondLst>
                            <p:childTnLst>
                              <p:par>
                                <p:cTn id="50" presetID="22" presetClass="entr" presetSubtype="8" fill="hold" nodeType="afterEffect">
                                  <p:stCondLst>
                                    <p:cond delay="0"/>
                                  </p:stCondLst>
                                  <p:childTnLst>
                                    <p:set>
                                      <p:cBhvr>
                                        <p:cTn id="51" dur="1" fill="hold">
                                          <p:stCondLst>
                                            <p:cond delay="0"/>
                                          </p:stCondLst>
                                        </p:cTn>
                                        <p:tgtEl>
                                          <p:spTgt spid="34826"/>
                                        </p:tgtEl>
                                        <p:attrNameLst>
                                          <p:attrName>style.visibility</p:attrName>
                                        </p:attrNameLst>
                                      </p:cBhvr>
                                      <p:to>
                                        <p:strVal val="visible"/>
                                      </p:to>
                                    </p:set>
                                    <p:animEffect transition="in" filter="wipe(left)">
                                      <p:cBhvr>
                                        <p:cTn id="52" dur="300"/>
                                        <p:tgtEl>
                                          <p:spTgt spid="34826"/>
                                        </p:tgtEl>
                                      </p:cBhvr>
                                    </p:animEffect>
                                  </p:childTnLst>
                                </p:cTn>
                              </p:par>
                            </p:childTnLst>
                          </p:cTn>
                        </p:par>
                        <p:par>
                          <p:cTn id="53" fill="hold">
                            <p:stCondLst>
                              <p:cond delay="4539"/>
                            </p:stCondLst>
                            <p:childTnLst>
                              <p:par>
                                <p:cTn id="54" presetID="22" presetClass="entr" presetSubtype="2" fill="hold" nodeType="afterEffect">
                                  <p:stCondLst>
                                    <p:cond delay="0"/>
                                  </p:stCondLst>
                                  <p:childTnLst>
                                    <p:set>
                                      <p:cBhvr>
                                        <p:cTn id="55" dur="1" fill="hold">
                                          <p:stCondLst>
                                            <p:cond delay="0"/>
                                          </p:stCondLst>
                                        </p:cTn>
                                        <p:tgtEl>
                                          <p:spTgt spid="34827"/>
                                        </p:tgtEl>
                                        <p:attrNameLst>
                                          <p:attrName>style.visibility</p:attrName>
                                        </p:attrNameLst>
                                      </p:cBhvr>
                                      <p:to>
                                        <p:strVal val="visible"/>
                                      </p:to>
                                    </p:set>
                                    <p:animEffect transition="in" filter="wipe(right)">
                                      <p:cBhvr>
                                        <p:cTn id="56" dur="400"/>
                                        <p:tgtEl>
                                          <p:spTgt spid="34827"/>
                                        </p:tgtEl>
                                      </p:cBhvr>
                                    </p:animEffect>
                                  </p:childTnLst>
                                </p:cTn>
                              </p:par>
                            </p:childTnLst>
                          </p:cTn>
                        </p:par>
                        <p:par>
                          <p:cTn id="57" fill="hold">
                            <p:stCondLst>
                              <p:cond delay="5039"/>
                            </p:stCondLst>
                            <p:childTnLst>
                              <p:par>
                                <p:cTn id="58" presetID="31" presetClass="entr" presetSubtype="0" fill="hold" grpId="0" nodeType="afterEffect">
                                  <p:stCondLst>
                                    <p:cond delay="0"/>
                                  </p:stCondLst>
                                  <p:childTnLst>
                                    <p:set>
                                      <p:cBhvr>
                                        <p:cTn id="59" dur="1" fill="hold">
                                          <p:stCondLst>
                                            <p:cond delay="0"/>
                                          </p:stCondLst>
                                        </p:cTn>
                                        <p:tgtEl>
                                          <p:spTgt spid="34832"/>
                                        </p:tgtEl>
                                        <p:attrNameLst>
                                          <p:attrName>style.visibility</p:attrName>
                                        </p:attrNameLst>
                                      </p:cBhvr>
                                      <p:to>
                                        <p:strVal val="visible"/>
                                      </p:to>
                                    </p:set>
                                    <p:anim calcmode="lin" valueType="num">
                                      <p:cBhvr>
                                        <p:cTn id="60" dur="300" fill="hold"/>
                                        <p:tgtEl>
                                          <p:spTgt spid="34832"/>
                                        </p:tgtEl>
                                        <p:attrNameLst>
                                          <p:attrName>ppt_w</p:attrName>
                                        </p:attrNameLst>
                                      </p:cBhvr>
                                      <p:tavLst>
                                        <p:tav tm="0">
                                          <p:val>
                                            <p:fltVal val="0"/>
                                          </p:val>
                                        </p:tav>
                                        <p:tav tm="100000">
                                          <p:val>
                                            <p:strVal val="#ppt_w"/>
                                          </p:val>
                                        </p:tav>
                                      </p:tavLst>
                                    </p:anim>
                                    <p:anim calcmode="lin" valueType="num">
                                      <p:cBhvr>
                                        <p:cTn id="61" dur="300" fill="hold"/>
                                        <p:tgtEl>
                                          <p:spTgt spid="34832"/>
                                        </p:tgtEl>
                                        <p:attrNameLst>
                                          <p:attrName>ppt_h</p:attrName>
                                        </p:attrNameLst>
                                      </p:cBhvr>
                                      <p:tavLst>
                                        <p:tav tm="0">
                                          <p:val>
                                            <p:fltVal val="0"/>
                                          </p:val>
                                        </p:tav>
                                        <p:tav tm="100000">
                                          <p:val>
                                            <p:strVal val="#ppt_h"/>
                                          </p:val>
                                        </p:tav>
                                      </p:tavLst>
                                    </p:anim>
                                    <p:anim calcmode="lin" valueType="num">
                                      <p:cBhvr>
                                        <p:cTn id="62" dur="300" fill="hold"/>
                                        <p:tgtEl>
                                          <p:spTgt spid="34832"/>
                                        </p:tgtEl>
                                        <p:attrNameLst>
                                          <p:attrName>style.rotation</p:attrName>
                                        </p:attrNameLst>
                                      </p:cBhvr>
                                      <p:tavLst>
                                        <p:tav tm="0">
                                          <p:val>
                                            <p:fltVal val="90"/>
                                          </p:val>
                                        </p:tav>
                                        <p:tav tm="100000">
                                          <p:val>
                                            <p:fltVal val="0"/>
                                          </p:val>
                                        </p:tav>
                                      </p:tavLst>
                                    </p:anim>
                                    <p:animEffect transition="in" filter="fade">
                                      <p:cBhvr>
                                        <p:cTn id="63" dur="300"/>
                                        <p:tgtEl>
                                          <p:spTgt spid="34832"/>
                                        </p:tgtEl>
                                      </p:cBhvr>
                                    </p:animEffect>
                                  </p:childTnLst>
                                </p:cTn>
                              </p:par>
                            </p:childTnLst>
                          </p:cTn>
                        </p:par>
                        <p:par>
                          <p:cTn id="64" fill="hold">
                            <p:stCondLst>
                              <p:cond delay="5539"/>
                            </p:stCondLst>
                            <p:childTnLst>
                              <p:par>
                                <p:cTn id="65" presetID="22" presetClass="entr" presetSubtype="1" fill="hold" grpId="0" nodeType="afterEffect">
                                  <p:stCondLst>
                                    <p:cond delay="0"/>
                                  </p:stCondLst>
                                  <p:childTnLst>
                                    <p:set>
                                      <p:cBhvr>
                                        <p:cTn id="66" dur="1" fill="hold">
                                          <p:stCondLst>
                                            <p:cond delay="0"/>
                                          </p:stCondLst>
                                        </p:cTn>
                                        <p:tgtEl>
                                          <p:spTgt spid="34835"/>
                                        </p:tgtEl>
                                        <p:attrNameLst>
                                          <p:attrName>style.visibility</p:attrName>
                                        </p:attrNameLst>
                                      </p:cBhvr>
                                      <p:to>
                                        <p:strVal val="visible"/>
                                      </p:to>
                                    </p:set>
                                    <p:animEffect transition="in" filter="wipe(up)">
                                      <p:cBhvr>
                                        <p:cTn id="67" dur="500"/>
                                        <p:tgtEl>
                                          <p:spTgt spid="34835"/>
                                        </p:tgtEl>
                                      </p:cBhvr>
                                    </p:animEffect>
                                  </p:childTnLst>
                                </p:cTn>
                              </p:par>
                            </p:childTnLst>
                          </p:cTn>
                        </p:par>
                        <p:par>
                          <p:cTn id="68" fill="hold">
                            <p:stCondLst>
                              <p:cond delay="6039"/>
                            </p:stCondLst>
                            <p:childTnLst>
                              <p:par>
                                <p:cTn id="69" presetID="22" presetClass="entr" presetSubtype="8" fill="hold" nodeType="afterEffect">
                                  <p:stCondLst>
                                    <p:cond delay="0"/>
                                  </p:stCondLst>
                                  <p:childTnLst>
                                    <p:set>
                                      <p:cBhvr>
                                        <p:cTn id="70" dur="1" fill="hold">
                                          <p:stCondLst>
                                            <p:cond delay="0"/>
                                          </p:stCondLst>
                                        </p:cTn>
                                        <p:tgtEl>
                                          <p:spTgt spid="34828"/>
                                        </p:tgtEl>
                                        <p:attrNameLst>
                                          <p:attrName>style.visibility</p:attrName>
                                        </p:attrNameLst>
                                      </p:cBhvr>
                                      <p:to>
                                        <p:strVal val="visible"/>
                                      </p:to>
                                    </p:set>
                                    <p:animEffect transition="in" filter="wipe(left)">
                                      <p:cBhvr>
                                        <p:cTn id="71" dur="300"/>
                                        <p:tgtEl>
                                          <p:spTgt spid="34828"/>
                                        </p:tgtEl>
                                      </p:cBhvr>
                                    </p:animEffect>
                                  </p:childTnLst>
                                </p:cTn>
                              </p:par>
                            </p:childTnLst>
                          </p:cTn>
                        </p:par>
                        <p:par>
                          <p:cTn id="72" fill="hold">
                            <p:stCondLst>
                              <p:cond delay="6539"/>
                            </p:stCondLst>
                            <p:childTnLst>
                              <p:par>
                                <p:cTn id="73" presetID="22" presetClass="entr" presetSubtype="2" fill="hold" nodeType="afterEffect">
                                  <p:stCondLst>
                                    <p:cond delay="0"/>
                                  </p:stCondLst>
                                  <p:childTnLst>
                                    <p:set>
                                      <p:cBhvr>
                                        <p:cTn id="74" dur="1" fill="hold">
                                          <p:stCondLst>
                                            <p:cond delay="0"/>
                                          </p:stCondLst>
                                        </p:cTn>
                                        <p:tgtEl>
                                          <p:spTgt spid="34829"/>
                                        </p:tgtEl>
                                        <p:attrNameLst>
                                          <p:attrName>style.visibility</p:attrName>
                                        </p:attrNameLst>
                                      </p:cBhvr>
                                      <p:to>
                                        <p:strVal val="visible"/>
                                      </p:to>
                                    </p:set>
                                    <p:animEffect transition="in" filter="wipe(right)">
                                      <p:cBhvr>
                                        <p:cTn id="75" dur="400"/>
                                        <p:tgtEl>
                                          <p:spTgt spid="34829"/>
                                        </p:tgtEl>
                                      </p:cBhvr>
                                    </p:animEffect>
                                  </p:childTnLst>
                                </p:cTn>
                              </p:par>
                            </p:childTnLst>
                          </p:cTn>
                        </p:par>
                        <p:par>
                          <p:cTn id="76" fill="hold">
                            <p:stCondLst>
                              <p:cond delay="7039"/>
                            </p:stCondLst>
                            <p:childTnLst>
                              <p:par>
                                <p:cTn id="77" presetID="31" presetClass="entr" presetSubtype="0" fill="hold" grpId="0" nodeType="afterEffect">
                                  <p:stCondLst>
                                    <p:cond delay="0"/>
                                  </p:stCondLst>
                                  <p:childTnLst>
                                    <p:set>
                                      <p:cBhvr>
                                        <p:cTn id="78" dur="1" fill="hold">
                                          <p:stCondLst>
                                            <p:cond delay="0"/>
                                          </p:stCondLst>
                                        </p:cTn>
                                        <p:tgtEl>
                                          <p:spTgt spid="34833"/>
                                        </p:tgtEl>
                                        <p:attrNameLst>
                                          <p:attrName>style.visibility</p:attrName>
                                        </p:attrNameLst>
                                      </p:cBhvr>
                                      <p:to>
                                        <p:strVal val="visible"/>
                                      </p:to>
                                    </p:set>
                                    <p:anim calcmode="lin" valueType="num">
                                      <p:cBhvr>
                                        <p:cTn id="79" dur="300" fill="hold"/>
                                        <p:tgtEl>
                                          <p:spTgt spid="34833"/>
                                        </p:tgtEl>
                                        <p:attrNameLst>
                                          <p:attrName>ppt_w</p:attrName>
                                        </p:attrNameLst>
                                      </p:cBhvr>
                                      <p:tavLst>
                                        <p:tav tm="0">
                                          <p:val>
                                            <p:fltVal val="0"/>
                                          </p:val>
                                        </p:tav>
                                        <p:tav tm="100000">
                                          <p:val>
                                            <p:strVal val="#ppt_w"/>
                                          </p:val>
                                        </p:tav>
                                      </p:tavLst>
                                    </p:anim>
                                    <p:anim calcmode="lin" valueType="num">
                                      <p:cBhvr>
                                        <p:cTn id="80" dur="300" fill="hold"/>
                                        <p:tgtEl>
                                          <p:spTgt spid="34833"/>
                                        </p:tgtEl>
                                        <p:attrNameLst>
                                          <p:attrName>ppt_h</p:attrName>
                                        </p:attrNameLst>
                                      </p:cBhvr>
                                      <p:tavLst>
                                        <p:tav tm="0">
                                          <p:val>
                                            <p:fltVal val="0"/>
                                          </p:val>
                                        </p:tav>
                                        <p:tav tm="100000">
                                          <p:val>
                                            <p:strVal val="#ppt_h"/>
                                          </p:val>
                                        </p:tav>
                                      </p:tavLst>
                                    </p:anim>
                                    <p:anim calcmode="lin" valueType="num">
                                      <p:cBhvr>
                                        <p:cTn id="81" dur="300" fill="hold"/>
                                        <p:tgtEl>
                                          <p:spTgt spid="34833"/>
                                        </p:tgtEl>
                                        <p:attrNameLst>
                                          <p:attrName>style.rotation</p:attrName>
                                        </p:attrNameLst>
                                      </p:cBhvr>
                                      <p:tavLst>
                                        <p:tav tm="0">
                                          <p:val>
                                            <p:fltVal val="90"/>
                                          </p:val>
                                        </p:tav>
                                        <p:tav tm="100000">
                                          <p:val>
                                            <p:fltVal val="0"/>
                                          </p:val>
                                        </p:tav>
                                      </p:tavLst>
                                    </p:anim>
                                    <p:animEffect transition="in" filter="fade">
                                      <p:cBhvr>
                                        <p:cTn id="82" dur="300"/>
                                        <p:tgtEl>
                                          <p:spTgt spid="34833"/>
                                        </p:tgtEl>
                                      </p:cBhvr>
                                    </p:animEffect>
                                  </p:childTnLst>
                                </p:cTn>
                              </p:par>
                            </p:childTnLst>
                          </p:cTn>
                        </p:par>
                        <p:par>
                          <p:cTn id="83" fill="hold">
                            <p:stCondLst>
                              <p:cond delay="7539"/>
                            </p:stCondLst>
                            <p:childTnLst>
                              <p:par>
                                <p:cTn id="84" presetID="22" presetClass="entr" presetSubtype="1" fill="hold" grpId="0" nodeType="afterEffect">
                                  <p:stCondLst>
                                    <p:cond delay="0"/>
                                  </p:stCondLst>
                                  <p:childTnLst>
                                    <p:set>
                                      <p:cBhvr>
                                        <p:cTn id="85" dur="1" fill="hold">
                                          <p:stCondLst>
                                            <p:cond delay="0"/>
                                          </p:stCondLst>
                                        </p:cTn>
                                        <p:tgtEl>
                                          <p:spTgt spid="34836"/>
                                        </p:tgtEl>
                                        <p:attrNameLst>
                                          <p:attrName>style.visibility</p:attrName>
                                        </p:attrNameLst>
                                      </p:cBhvr>
                                      <p:to>
                                        <p:strVal val="visible"/>
                                      </p:to>
                                    </p:set>
                                    <p:animEffect transition="in" filter="wipe(up)">
                                      <p:cBhvr>
                                        <p:cTn id="86" dur="500"/>
                                        <p:tgtEl>
                                          <p:spTgt spid="34836"/>
                                        </p:tgtEl>
                                      </p:cBhvr>
                                    </p:animEffect>
                                  </p:childTnLst>
                                </p:cTn>
                              </p:par>
                            </p:childTnLst>
                          </p:cTn>
                        </p:par>
                        <p:par>
                          <p:cTn id="87" fill="hold">
                            <p:stCondLst>
                              <p:cond delay="8039"/>
                            </p:stCondLst>
                            <p:childTnLst>
                              <p:par>
                                <p:cTn id="88" presetID="22" presetClass="entr" presetSubtype="8" fill="hold" nodeType="afterEffect">
                                  <p:stCondLst>
                                    <p:cond delay="0"/>
                                  </p:stCondLst>
                                  <p:childTnLst>
                                    <p:set>
                                      <p:cBhvr>
                                        <p:cTn id="89" dur="1" fill="hold">
                                          <p:stCondLst>
                                            <p:cond delay="0"/>
                                          </p:stCondLst>
                                        </p:cTn>
                                        <p:tgtEl>
                                          <p:spTgt spid="34830"/>
                                        </p:tgtEl>
                                        <p:attrNameLst>
                                          <p:attrName>style.visibility</p:attrName>
                                        </p:attrNameLst>
                                      </p:cBhvr>
                                      <p:to>
                                        <p:strVal val="visible"/>
                                      </p:to>
                                    </p:set>
                                    <p:animEffect transition="in" filter="wipe(left)">
                                      <p:cBhvr>
                                        <p:cTn id="90" dur="300"/>
                                        <p:tgtEl>
                                          <p:spTgt spid="34830"/>
                                        </p:tgtEl>
                                      </p:cBhvr>
                                    </p:animEffect>
                                  </p:childTnLst>
                                </p:cTn>
                              </p:par>
                            </p:childTnLst>
                          </p:cTn>
                        </p:par>
                        <p:par>
                          <p:cTn id="91" fill="hold">
                            <p:stCondLst>
                              <p:cond delay="8539"/>
                            </p:stCondLst>
                            <p:childTnLst>
                              <p:par>
                                <p:cTn id="92" presetID="22" presetClass="entr" presetSubtype="2" fill="hold" nodeType="afterEffect">
                                  <p:stCondLst>
                                    <p:cond delay="0"/>
                                  </p:stCondLst>
                                  <p:childTnLst>
                                    <p:set>
                                      <p:cBhvr>
                                        <p:cTn id="93" dur="1" fill="hold">
                                          <p:stCondLst>
                                            <p:cond delay="0"/>
                                          </p:stCondLst>
                                        </p:cTn>
                                        <p:tgtEl>
                                          <p:spTgt spid="34831"/>
                                        </p:tgtEl>
                                        <p:attrNameLst>
                                          <p:attrName>style.visibility</p:attrName>
                                        </p:attrNameLst>
                                      </p:cBhvr>
                                      <p:to>
                                        <p:strVal val="visible"/>
                                      </p:to>
                                    </p:set>
                                    <p:animEffect transition="in" filter="wipe(right)">
                                      <p:cBhvr>
                                        <p:cTn id="94" dur="400"/>
                                        <p:tgtEl>
                                          <p:spTgt spid="34831"/>
                                        </p:tgtEl>
                                      </p:cBhvr>
                                    </p:animEffect>
                                  </p:childTnLst>
                                </p:cTn>
                              </p:par>
                            </p:childTnLst>
                          </p:cTn>
                        </p:par>
                        <p:par>
                          <p:cTn id="95" fill="hold">
                            <p:stCondLst>
                              <p:cond delay="9039"/>
                            </p:stCondLst>
                            <p:childTnLst>
                              <p:par>
                                <p:cTn id="96" presetID="31" presetClass="entr" presetSubtype="0" fill="hold" grpId="0" nodeType="afterEffect">
                                  <p:stCondLst>
                                    <p:cond delay="0"/>
                                  </p:stCondLst>
                                  <p:childTnLst>
                                    <p:set>
                                      <p:cBhvr>
                                        <p:cTn id="97" dur="1" fill="hold">
                                          <p:stCondLst>
                                            <p:cond delay="0"/>
                                          </p:stCondLst>
                                        </p:cTn>
                                        <p:tgtEl>
                                          <p:spTgt spid="34834"/>
                                        </p:tgtEl>
                                        <p:attrNameLst>
                                          <p:attrName>style.visibility</p:attrName>
                                        </p:attrNameLst>
                                      </p:cBhvr>
                                      <p:to>
                                        <p:strVal val="visible"/>
                                      </p:to>
                                    </p:set>
                                    <p:anim calcmode="lin" valueType="num">
                                      <p:cBhvr>
                                        <p:cTn id="98" dur="300" fill="hold"/>
                                        <p:tgtEl>
                                          <p:spTgt spid="34834"/>
                                        </p:tgtEl>
                                        <p:attrNameLst>
                                          <p:attrName>ppt_w</p:attrName>
                                        </p:attrNameLst>
                                      </p:cBhvr>
                                      <p:tavLst>
                                        <p:tav tm="0">
                                          <p:val>
                                            <p:fltVal val="0"/>
                                          </p:val>
                                        </p:tav>
                                        <p:tav tm="100000">
                                          <p:val>
                                            <p:strVal val="#ppt_w"/>
                                          </p:val>
                                        </p:tav>
                                      </p:tavLst>
                                    </p:anim>
                                    <p:anim calcmode="lin" valueType="num">
                                      <p:cBhvr>
                                        <p:cTn id="99" dur="300" fill="hold"/>
                                        <p:tgtEl>
                                          <p:spTgt spid="34834"/>
                                        </p:tgtEl>
                                        <p:attrNameLst>
                                          <p:attrName>ppt_h</p:attrName>
                                        </p:attrNameLst>
                                      </p:cBhvr>
                                      <p:tavLst>
                                        <p:tav tm="0">
                                          <p:val>
                                            <p:fltVal val="0"/>
                                          </p:val>
                                        </p:tav>
                                        <p:tav tm="100000">
                                          <p:val>
                                            <p:strVal val="#ppt_h"/>
                                          </p:val>
                                        </p:tav>
                                      </p:tavLst>
                                    </p:anim>
                                    <p:anim calcmode="lin" valueType="num">
                                      <p:cBhvr>
                                        <p:cTn id="100" dur="300" fill="hold"/>
                                        <p:tgtEl>
                                          <p:spTgt spid="34834"/>
                                        </p:tgtEl>
                                        <p:attrNameLst>
                                          <p:attrName>style.rotation</p:attrName>
                                        </p:attrNameLst>
                                      </p:cBhvr>
                                      <p:tavLst>
                                        <p:tav tm="0">
                                          <p:val>
                                            <p:fltVal val="90"/>
                                          </p:val>
                                        </p:tav>
                                        <p:tav tm="100000">
                                          <p:val>
                                            <p:fltVal val="0"/>
                                          </p:val>
                                        </p:tav>
                                      </p:tavLst>
                                    </p:anim>
                                    <p:animEffect transition="in" filter="fade">
                                      <p:cBhvr>
                                        <p:cTn id="101" dur="300"/>
                                        <p:tgtEl>
                                          <p:spTgt spid="34834"/>
                                        </p:tgtEl>
                                      </p:cBhvr>
                                    </p:animEffect>
                                  </p:childTnLst>
                                </p:cTn>
                              </p:par>
                            </p:childTnLst>
                          </p:cTn>
                        </p:par>
                        <p:par>
                          <p:cTn id="102" fill="hold">
                            <p:stCondLst>
                              <p:cond delay="9539"/>
                            </p:stCondLst>
                            <p:childTnLst>
                              <p:par>
                                <p:cTn id="103" presetID="22" presetClass="entr" presetSubtype="1" fill="hold" grpId="0" nodeType="afterEffect">
                                  <p:stCondLst>
                                    <p:cond delay="0"/>
                                  </p:stCondLst>
                                  <p:childTnLst>
                                    <p:set>
                                      <p:cBhvr>
                                        <p:cTn id="104" dur="1" fill="hold">
                                          <p:stCondLst>
                                            <p:cond delay="0"/>
                                          </p:stCondLst>
                                        </p:cTn>
                                        <p:tgtEl>
                                          <p:spTgt spid="34837"/>
                                        </p:tgtEl>
                                        <p:attrNameLst>
                                          <p:attrName>style.visibility</p:attrName>
                                        </p:attrNameLst>
                                      </p:cBhvr>
                                      <p:to>
                                        <p:strVal val="visible"/>
                                      </p:to>
                                    </p:set>
                                    <p:animEffect transition="in" filter="wipe(up)">
                                      <p:cBhvr>
                                        <p:cTn id="105" dur="500"/>
                                        <p:tgtEl>
                                          <p:spTgt spid="348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autoUpdateAnimBg="0"/>
      <p:bldP spid="34821" grpId="0" animBg="1" autoUpdateAnimBg="0"/>
      <p:bldP spid="34823" grpId="0" autoUpdateAnimBg="0"/>
      <p:bldP spid="34824" grpId="0" autoUpdateAnimBg="0"/>
      <p:bldP spid="34825" grpId="0" autoUpdateAnimBg="0"/>
      <p:bldP spid="34832" grpId="0" autoUpdateAnimBg="0"/>
      <p:bldP spid="34833" grpId="0" autoUpdateAnimBg="0"/>
      <p:bldP spid="34834" grpId="0" autoUpdateAnimBg="0"/>
      <p:bldP spid="34835" grpId="0" autoUpdateAnimBg="0"/>
      <p:bldP spid="34836" grpId="0" autoUpdateAnimBg="0"/>
      <p:bldP spid="34837"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Box 31"/>
          <p:cNvSpPr txBox="1">
            <a:spLocks noChangeArrowheads="1"/>
          </p:cNvSpPr>
          <p:nvPr/>
        </p:nvSpPr>
        <p:spPr bwMode="auto">
          <a:xfrm>
            <a:off x="719138" y="133350"/>
            <a:ext cx="23399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400">
                <a:solidFill>
                  <a:schemeClr val="accent1"/>
                </a:solidFill>
                <a:latin typeface="微软雅黑" panose="020B0503020204020204" pitchFamily="34" charset="-122"/>
              </a:rPr>
              <a:t>请输入您的标题</a:t>
            </a:r>
          </a:p>
        </p:txBody>
      </p:sp>
      <p:sp>
        <p:nvSpPr>
          <p:cNvPr id="35843" name="Freeform 5"/>
          <p:cNvSpPr>
            <a:spLocks noEditPoints="1"/>
          </p:cNvSpPr>
          <p:nvPr/>
        </p:nvSpPr>
        <p:spPr bwMode="auto">
          <a:xfrm>
            <a:off x="231775" y="120650"/>
            <a:ext cx="474663" cy="473075"/>
          </a:xfrm>
          <a:custGeom>
            <a:avLst/>
            <a:gdLst>
              <a:gd name="T0" fmla="*/ 77053843 w 1462"/>
              <a:gd name="T1" fmla="*/ 0 h 1462"/>
              <a:gd name="T2" fmla="*/ 154107362 w 1462"/>
              <a:gd name="T3" fmla="*/ 76539134 h 1462"/>
              <a:gd name="T4" fmla="*/ 77053843 w 1462"/>
              <a:gd name="T5" fmla="*/ 153077945 h 1462"/>
              <a:gd name="T6" fmla="*/ 0 w 1462"/>
              <a:gd name="T7" fmla="*/ 76539134 h 1462"/>
              <a:gd name="T8" fmla="*/ 77053843 w 1462"/>
              <a:gd name="T9" fmla="*/ 0 h 1462"/>
              <a:gd name="T10" fmla="*/ 77791487 w 1462"/>
              <a:gd name="T11" fmla="*/ 32877095 h 1462"/>
              <a:gd name="T12" fmla="*/ 100349018 w 1462"/>
              <a:gd name="T13" fmla="*/ 45860447 h 1462"/>
              <a:gd name="T14" fmla="*/ 102773306 w 1462"/>
              <a:gd name="T15" fmla="*/ 41777182 h 1462"/>
              <a:gd name="T16" fmla="*/ 103089531 w 1462"/>
              <a:gd name="T17" fmla="*/ 39159414 h 1462"/>
              <a:gd name="T18" fmla="*/ 101508403 w 1462"/>
              <a:gd name="T19" fmla="*/ 37065523 h 1462"/>
              <a:gd name="T20" fmla="*/ 84853966 w 1462"/>
              <a:gd name="T21" fmla="*/ 27537366 h 1462"/>
              <a:gd name="T22" fmla="*/ 82218644 w 1462"/>
              <a:gd name="T23" fmla="*/ 27223169 h 1462"/>
              <a:gd name="T24" fmla="*/ 80110582 w 1462"/>
              <a:gd name="T25" fmla="*/ 28898346 h 1462"/>
              <a:gd name="T26" fmla="*/ 77791487 w 1462"/>
              <a:gd name="T27" fmla="*/ 32877095 h 1462"/>
              <a:gd name="T28" fmla="*/ 72837394 w 1462"/>
              <a:gd name="T29" fmla="*/ 41358145 h 1462"/>
              <a:gd name="T30" fmla="*/ 72837394 w 1462"/>
              <a:gd name="T31" fmla="*/ 41358145 h 1462"/>
              <a:gd name="T32" fmla="*/ 77791487 w 1462"/>
              <a:gd name="T33" fmla="*/ 44185270 h 1462"/>
              <a:gd name="T34" fmla="*/ 58607244 w 1462"/>
              <a:gd name="T35" fmla="*/ 77167204 h 1462"/>
              <a:gd name="T36" fmla="*/ 53758344 w 1462"/>
              <a:gd name="T37" fmla="*/ 74340080 h 1462"/>
              <a:gd name="T38" fmla="*/ 72837394 w 1462"/>
              <a:gd name="T39" fmla="*/ 41358145 h 1462"/>
              <a:gd name="T40" fmla="*/ 48593219 w 1462"/>
              <a:gd name="T41" fmla="*/ 82611774 h 1462"/>
              <a:gd name="T42" fmla="*/ 48593219 w 1462"/>
              <a:gd name="T43" fmla="*/ 82611774 h 1462"/>
              <a:gd name="T44" fmla="*/ 47223124 w 1462"/>
              <a:gd name="T45" fmla="*/ 100725822 h 1462"/>
              <a:gd name="T46" fmla="*/ 56498858 w 1462"/>
              <a:gd name="T47" fmla="*/ 105961034 h 1462"/>
              <a:gd name="T48" fmla="*/ 72204943 w 1462"/>
              <a:gd name="T49" fmla="*/ 95490609 h 1462"/>
              <a:gd name="T50" fmla="*/ 58501728 w 1462"/>
              <a:gd name="T51" fmla="*/ 91407021 h 1462"/>
              <a:gd name="T52" fmla="*/ 48593219 w 1462"/>
              <a:gd name="T53" fmla="*/ 82611774 h 1462"/>
              <a:gd name="T54" fmla="*/ 77370069 w 1462"/>
              <a:gd name="T55" fmla="*/ 102296159 h 1462"/>
              <a:gd name="T56" fmla="*/ 77370069 w 1462"/>
              <a:gd name="T57" fmla="*/ 102296159 h 1462"/>
              <a:gd name="T58" fmla="*/ 43955352 w 1462"/>
              <a:gd name="T59" fmla="*/ 124598312 h 1462"/>
              <a:gd name="T60" fmla="*/ 37314616 w 1462"/>
              <a:gd name="T61" fmla="*/ 120724404 h 1462"/>
              <a:gd name="T62" fmla="*/ 40055129 w 1462"/>
              <a:gd name="T63" fmla="*/ 80831756 h 1462"/>
              <a:gd name="T64" fmla="*/ 42374224 w 1462"/>
              <a:gd name="T65" fmla="*/ 76957848 h 1462"/>
              <a:gd name="T66" fmla="*/ 62401951 w 1462"/>
              <a:gd name="T67" fmla="*/ 42510092 h 1462"/>
              <a:gd name="T68" fmla="*/ 70412782 w 1462"/>
              <a:gd name="T69" fmla="*/ 28688989 h 1462"/>
              <a:gd name="T70" fmla="*/ 72731878 w 1462"/>
              <a:gd name="T71" fmla="*/ 24605401 h 1462"/>
              <a:gd name="T72" fmla="*/ 80110582 w 1462"/>
              <a:gd name="T73" fmla="*/ 19056315 h 1462"/>
              <a:gd name="T74" fmla="*/ 89175607 w 1462"/>
              <a:gd name="T75" fmla="*/ 20207939 h 1462"/>
              <a:gd name="T76" fmla="*/ 105724852 w 1462"/>
              <a:gd name="T77" fmla="*/ 29736097 h 1462"/>
              <a:gd name="T78" fmla="*/ 111311396 w 1462"/>
              <a:gd name="T79" fmla="*/ 36960683 h 1462"/>
              <a:gd name="T80" fmla="*/ 110152010 w 1462"/>
              <a:gd name="T81" fmla="*/ 46070127 h 1462"/>
              <a:gd name="T82" fmla="*/ 77370069 w 1462"/>
              <a:gd name="T83" fmla="*/ 102296159 h 1462"/>
              <a:gd name="T84" fmla="*/ 62190918 w 1462"/>
              <a:gd name="T85" fmla="*/ 120096010 h 1462"/>
              <a:gd name="T86" fmla="*/ 113630491 w 1462"/>
              <a:gd name="T87" fmla="*/ 120096010 h 1462"/>
              <a:gd name="T88" fmla="*/ 119111842 w 1462"/>
              <a:gd name="T89" fmla="*/ 125540579 h 1462"/>
              <a:gd name="T90" fmla="*/ 119111842 w 1462"/>
              <a:gd name="T91" fmla="*/ 125540579 h 1462"/>
              <a:gd name="T92" fmla="*/ 113630491 w 1462"/>
              <a:gd name="T93" fmla="*/ 130985148 h 1462"/>
              <a:gd name="T94" fmla="*/ 62190918 w 1462"/>
              <a:gd name="T95" fmla="*/ 130985148 h 1462"/>
              <a:gd name="T96" fmla="*/ 56709891 w 1462"/>
              <a:gd name="T97" fmla="*/ 125540579 h 1462"/>
              <a:gd name="T98" fmla="*/ 56709891 w 1462"/>
              <a:gd name="T99" fmla="*/ 125540579 h 1462"/>
              <a:gd name="T100" fmla="*/ 62190918 w 1462"/>
              <a:gd name="T101" fmla="*/ 120096010 h 146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462" h="1462">
                <a:moveTo>
                  <a:pt x="731" y="0"/>
                </a:moveTo>
                <a:cubicBezTo>
                  <a:pt x="1135" y="0"/>
                  <a:pt x="1462" y="327"/>
                  <a:pt x="1462" y="731"/>
                </a:cubicBezTo>
                <a:cubicBezTo>
                  <a:pt x="1462" y="1135"/>
                  <a:pt x="1135" y="1462"/>
                  <a:pt x="731" y="1462"/>
                </a:cubicBezTo>
                <a:cubicBezTo>
                  <a:pt x="327" y="1462"/>
                  <a:pt x="0" y="1135"/>
                  <a:pt x="0" y="731"/>
                </a:cubicBezTo>
                <a:cubicBezTo>
                  <a:pt x="0" y="327"/>
                  <a:pt x="327" y="0"/>
                  <a:pt x="731" y="0"/>
                </a:cubicBezTo>
                <a:close/>
                <a:moveTo>
                  <a:pt x="738" y="314"/>
                </a:moveTo>
                <a:lnTo>
                  <a:pt x="952" y="438"/>
                </a:lnTo>
                <a:lnTo>
                  <a:pt x="975" y="399"/>
                </a:lnTo>
                <a:cubicBezTo>
                  <a:pt x="979" y="392"/>
                  <a:pt x="980" y="383"/>
                  <a:pt x="978" y="374"/>
                </a:cubicBezTo>
                <a:cubicBezTo>
                  <a:pt x="976" y="366"/>
                  <a:pt x="971" y="359"/>
                  <a:pt x="963" y="354"/>
                </a:cubicBezTo>
                <a:lnTo>
                  <a:pt x="805" y="263"/>
                </a:lnTo>
                <a:cubicBezTo>
                  <a:pt x="798" y="259"/>
                  <a:pt x="789" y="258"/>
                  <a:pt x="780" y="260"/>
                </a:cubicBezTo>
                <a:cubicBezTo>
                  <a:pt x="772" y="262"/>
                  <a:pt x="765" y="268"/>
                  <a:pt x="760" y="276"/>
                </a:cubicBezTo>
                <a:lnTo>
                  <a:pt x="738" y="314"/>
                </a:lnTo>
                <a:close/>
                <a:moveTo>
                  <a:pt x="691" y="395"/>
                </a:moveTo>
                <a:lnTo>
                  <a:pt x="691" y="395"/>
                </a:lnTo>
                <a:lnTo>
                  <a:pt x="738" y="422"/>
                </a:lnTo>
                <a:lnTo>
                  <a:pt x="556" y="737"/>
                </a:lnTo>
                <a:lnTo>
                  <a:pt x="510" y="710"/>
                </a:lnTo>
                <a:lnTo>
                  <a:pt x="691" y="395"/>
                </a:lnTo>
                <a:close/>
                <a:moveTo>
                  <a:pt x="461" y="789"/>
                </a:moveTo>
                <a:lnTo>
                  <a:pt x="461" y="789"/>
                </a:lnTo>
                <a:lnTo>
                  <a:pt x="448" y="962"/>
                </a:lnTo>
                <a:lnTo>
                  <a:pt x="536" y="1012"/>
                </a:lnTo>
                <a:lnTo>
                  <a:pt x="685" y="912"/>
                </a:lnTo>
                <a:cubicBezTo>
                  <a:pt x="651" y="884"/>
                  <a:pt x="607" y="872"/>
                  <a:pt x="555" y="873"/>
                </a:cubicBezTo>
                <a:cubicBezTo>
                  <a:pt x="526" y="831"/>
                  <a:pt x="494" y="804"/>
                  <a:pt x="461" y="789"/>
                </a:cubicBezTo>
                <a:close/>
                <a:moveTo>
                  <a:pt x="734" y="977"/>
                </a:moveTo>
                <a:lnTo>
                  <a:pt x="734" y="977"/>
                </a:lnTo>
                <a:lnTo>
                  <a:pt x="417" y="1190"/>
                </a:lnTo>
                <a:lnTo>
                  <a:pt x="354" y="1153"/>
                </a:lnTo>
                <a:lnTo>
                  <a:pt x="380" y="772"/>
                </a:lnTo>
                <a:lnTo>
                  <a:pt x="402" y="735"/>
                </a:lnTo>
                <a:lnTo>
                  <a:pt x="592" y="406"/>
                </a:lnTo>
                <a:lnTo>
                  <a:pt x="668" y="274"/>
                </a:lnTo>
                <a:lnTo>
                  <a:pt x="690" y="235"/>
                </a:lnTo>
                <a:cubicBezTo>
                  <a:pt x="706" y="208"/>
                  <a:pt x="732" y="190"/>
                  <a:pt x="760" y="182"/>
                </a:cubicBezTo>
                <a:cubicBezTo>
                  <a:pt x="788" y="174"/>
                  <a:pt x="819" y="177"/>
                  <a:pt x="846" y="193"/>
                </a:cubicBezTo>
                <a:lnTo>
                  <a:pt x="1003" y="284"/>
                </a:lnTo>
                <a:cubicBezTo>
                  <a:pt x="1030" y="299"/>
                  <a:pt x="1049" y="325"/>
                  <a:pt x="1056" y="353"/>
                </a:cubicBezTo>
                <a:cubicBezTo>
                  <a:pt x="1064" y="381"/>
                  <a:pt x="1060" y="412"/>
                  <a:pt x="1045" y="440"/>
                </a:cubicBezTo>
                <a:cubicBezTo>
                  <a:pt x="941" y="619"/>
                  <a:pt x="838" y="798"/>
                  <a:pt x="734" y="977"/>
                </a:cubicBezTo>
                <a:close/>
                <a:moveTo>
                  <a:pt x="590" y="1147"/>
                </a:moveTo>
                <a:lnTo>
                  <a:pt x="1078" y="1147"/>
                </a:lnTo>
                <a:cubicBezTo>
                  <a:pt x="1107" y="1147"/>
                  <a:pt x="1130" y="1170"/>
                  <a:pt x="1130" y="1199"/>
                </a:cubicBezTo>
                <a:cubicBezTo>
                  <a:pt x="1130" y="1227"/>
                  <a:pt x="1107" y="1251"/>
                  <a:pt x="1078" y="1251"/>
                </a:cubicBezTo>
                <a:lnTo>
                  <a:pt x="590" y="1251"/>
                </a:lnTo>
                <a:cubicBezTo>
                  <a:pt x="562" y="1251"/>
                  <a:pt x="538" y="1227"/>
                  <a:pt x="538" y="1199"/>
                </a:cubicBezTo>
                <a:cubicBezTo>
                  <a:pt x="538" y="1170"/>
                  <a:pt x="562" y="1147"/>
                  <a:pt x="590" y="1147"/>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5844" name="Freeform 13"/>
          <p:cNvSpPr/>
          <p:nvPr/>
        </p:nvSpPr>
        <p:spPr bwMode="auto">
          <a:xfrm>
            <a:off x="7912100" y="2543175"/>
            <a:ext cx="760413" cy="2184400"/>
          </a:xfrm>
          <a:custGeom>
            <a:avLst/>
            <a:gdLst>
              <a:gd name="T0" fmla="*/ 506772945 w 1141"/>
              <a:gd name="T1" fmla="*/ 506233700 h 3278"/>
              <a:gd name="T2" fmla="*/ 506772945 w 1141"/>
              <a:gd name="T3" fmla="*/ 949411010 h 3278"/>
              <a:gd name="T4" fmla="*/ 0 w 1141"/>
              <a:gd name="T5" fmla="*/ 1455644710 h 3278"/>
              <a:gd name="T6" fmla="*/ 0 w 1141"/>
              <a:gd name="T7" fmla="*/ 0 h 3278"/>
              <a:gd name="T8" fmla="*/ 506772945 w 1141"/>
              <a:gd name="T9" fmla="*/ 506233700 h 32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41" h="3278">
                <a:moveTo>
                  <a:pt x="1141" y="1140"/>
                </a:moveTo>
                <a:lnTo>
                  <a:pt x="1141" y="2138"/>
                </a:lnTo>
                <a:lnTo>
                  <a:pt x="0" y="3278"/>
                </a:lnTo>
                <a:lnTo>
                  <a:pt x="0" y="0"/>
                </a:lnTo>
                <a:lnTo>
                  <a:pt x="1141" y="114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5845" name="Freeform 14"/>
          <p:cNvSpPr/>
          <p:nvPr/>
        </p:nvSpPr>
        <p:spPr bwMode="auto">
          <a:xfrm>
            <a:off x="484188" y="3832225"/>
            <a:ext cx="8188325" cy="1030288"/>
          </a:xfrm>
          <a:custGeom>
            <a:avLst/>
            <a:gdLst>
              <a:gd name="T0" fmla="*/ 232009202 w 12294"/>
              <a:gd name="T1" fmla="*/ 90156198 h 1546"/>
              <a:gd name="T2" fmla="*/ 2147483646 w 12294"/>
              <a:gd name="T3" fmla="*/ 90156198 h 1546"/>
              <a:gd name="T4" fmla="*/ 2147483646 w 12294"/>
              <a:gd name="T5" fmla="*/ 596450117 h 1546"/>
              <a:gd name="T6" fmla="*/ 232009202 w 12294"/>
              <a:gd name="T7" fmla="*/ 596450117 h 1546"/>
              <a:gd name="T8" fmla="*/ 232009202 w 12294"/>
              <a:gd name="T9" fmla="*/ 686606315 h 1546"/>
              <a:gd name="T10" fmla="*/ 115782809 w 12294"/>
              <a:gd name="T11" fmla="*/ 514732818 h 1546"/>
              <a:gd name="T12" fmla="*/ 0 w 12294"/>
              <a:gd name="T13" fmla="*/ 343303157 h 1546"/>
              <a:gd name="T14" fmla="*/ 115782809 w 12294"/>
              <a:gd name="T15" fmla="*/ 171873497 h 1546"/>
              <a:gd name="T16" fmla="*/ 232009202 w 12294"/>
              <a:gd name="T17" fmla="*/ 0 h 1546"/>
              <a:gd name="T18" fmla="*/ 232009202 w 12294"/>
              <a:gd name="T19" fmla="*/ 90156198 h 15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294" h="1546">
                <a:moveTo>
                  <a:pt x="523" y="203"/>
                </a:moveTo>
                <a:lnTo>
                  <a:pt x="12294" y="203"/>
                </a:lnTo>
                <a:lnTo>
                  <a:pt x="11153" y="1343"/>
                </a:lnTo>
                <a:lnTo>
                  <a:pt x="523" y="1343"/>
                </a:lnTo>
                <a:lnTo>
                  <a:pt x="523" y="1546"/>
                </a:lnTo>
                <a:lnTo>
                  <a:pt x="261" y="1159"/>
                </a:lnTo>
                <a:lnTo>
                  <a:pt x="0" y="773"/>
                </a:lnTo>
                <a:lnTo>
                  <a:pt x="261" y="387"/>
                </a:lnTo>
                <a:lnTo>
                  <a:pt x="523" y="0"/>
                </a:lnTo>
                <a:lnTo>
                  <a:pt x="523" y="203"/>
                </a:ln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5846" name="Freeform 15"/>
          <p:cNvSpPr/>
          <p:nvPr/>
        </p:nvSpPr>
        <p:spPr bwMode="auto">
          <a:xfrm>
            <a:off x="492125" y="2543175"/>
            <a:ext cx="8180388" cy="758825"/>
          </a:xfrm>
          <a:custGeom>
            <a:avLst/>
            <a:gdLst>
              <a:gd name="T0" fmla="*/ 0 w 12281"/>
              <a:gd name="T1" fmla="*/ 0 h 1140"/>
              <a:gd name="T2" fmla="*/ 2147483646 w 12281"/>
              <a:gd name="T3" fmla="*/ 0 h 1140"/>
              <a:gd name="T4" fmla="*/ 2147483646 w 12281"/>
              <a:gd name="T5" fmla="*/ 505101211 h 1140"/>
              <a:gd name="T6" fmla="*/ 0 w 12281"/>
              <a:gd name="T7" fmla="*/ 505101211 h 1140"/>
              <a:gd name="T8" fmla="*/ 252903946 w 12281"/>
              <a:gd name="T9" fmla="*/ 252550938 h 1140"/>
              <a:gd name="T10" fmla="*/ 0 w 12281"/>
              <a:gd name="T11" fmla="*/ 0 h 114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281" h="1140">
                <a:moveTo>
                  <a:pt x="0" y="0"/>
                </a:moveTo>
                <a:lnTo>
                  <a:pt x="11140" y="0"/>
                </a:lnTo>
                <a:lnTo>
                  <a:pt x="12281" y="1140"/>
                </a:lnTo>
                <a:lnTo>
                  <a:pt x="0" y="1140"/>
                </a:lnTo>
                <a:lnTo>
                  <a:pt x="570" y="570"/>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5847" name="Oval 17"/>
          <p:cNvSpPr>
            <a:spLocks noChangeArrowheads="1"/>
          </p:cNvSpPr>
          <p:nvPr/>
        </p:nvSpPr>
        <p:spPr bwMode="auto">
          <a:xfrm>
            <a:off x="1347788" y="2667000"/>
            <a:ext cx="509587" cy="508000"/>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b="1">
                <a:solidFill>
                  <a:schemeClr val="bg1"/>
                </a:solidFill>
                <a:ea typeface="宋体" panose="02010600030101010101" pitchFamily="2" charset="-122"/>
              </a:rPr>
              <a:t>1</a:t>
            </a:r>
            <a:endParaRPr lang="zh-CN" altLang="en-US" b="1">
              <a:solidFill>
                <a:schemeClr val="bg1"/>
              </a:solidFill>
              <a:ea typeface="宋体" panose="02010600030101010101" pitchFamily="2" charset="-122"/>
            </a:endParaRPr>
          </a:p>
        </p:txBody>
      </p:sp>
      <p:sp>
        <p:nvSpPr>
          <p:cNvPr id="35848" name="TextBox 7"/>
          <p:cNvSpPr txBox="1">
            <a:spLocks noChangeArrowheads="1"/>
          </p:cNvSpPr>
          <p:nvPr/>
        </p:nvSpPr>
        <p:spPr bwMode="auto">
          <a:xfrm>
            <a:off x="696913" y="1189038"/>
            <a:ext cx="1919287"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just" eaLnBrk="1" hangingPunct="1">
              <a:spcBef>
                <a:spcPct val="0"/>
              </a:spcBef>
              <a:buFontTx/>
              <a:buNone/>
            </a:pPr>
            <a:r>
              <a:rPr lang="zh-CN" altLang="en-US" sz="1600">
                <a:solidFill>
                  <a:schemeClr val="accent1"/>
                </a:solidFill>
                <a:latin typeface="微软雅黑" panose="020B0503020204020204" pitchFamily="34" charset="-122"/>
              </a:rPr>
              <a:t>请输入您的文字请输入您的文字请输入您的文字请输入您的文字请输入您的文字</a:t>
            </a:r>
          </a:p>
        </p:txBody>
      </p:sp>
      <p:sp>
        <p:nvSpPr>
          <p:cNvPr id="35849" name="Oval 17"/>
          <p:cNvSpPr>
            <a:spLocks noChangeArrowheads="1"/>
          </p:cNvSpPr>
          <p:nvPr/>
        </p:nvSpPr>
        <p:spPr bwMode="auto">
          <a:xfrm>
            <a:off x="3994150" y="2667000"/>
            <a:ext cx="509588" cy="508000"/>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b="1">
                <a:solidFill>
                  <a:schemeClr val="bg1"/>
                </a:solidFill>
                <a:ea typeface="宋体" panose="02010600030101010101" pitchFamily="2" charset="-122"/>
              </a:rPr>
              <a:t>2</a:t>
            </a:r>
            <a:endParaRPr lang="zh-CN" altLang="en-US" b="1">
              <a:solidFill>
                <a:schemeClr val="bg1"/>
              </a:solidFill>
              <a:ea typeface="宋体" panose="02010600030101010101" pitchFamily="2" charset="-122"/>
            </a:endParaRPr>
          </a:p>
        </p:txBody>
      </p:sp>
      <p:sp>
        <p:nvSpPr>
          <p:cNvPr id="35850" name="Oval 17"/>
          <p:cNvSpPr>
            <a:spLocks noChangeArrowheads="1"/>
          </p:cNvSpPr>
          <p:nvPr/>
        </p:nvSpPr>
        <p:spPr bwMode="auto">
          <a:xfrm>
            <a:off x="6546850" y="2667000"/>
            <a:ext cx="509588" cy="508000"/>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b="1">
                <a:solidFill>
                  <a:schemeClr val="bg1"/>
                </a:solidFill>
                <a:ea typeface="宋体" panose="02010600030101010101" pitchFamily="2" charset="-122"/>
              </a:rPr>
              <a:t>3</a:t>
            </a:r>
            <a:endParaRPr lang="zh-CN" altLang="en-US" b="1">
              <a:solidFill>
                <a:schemeClr val="bg1"/>
              </a:solidFill>
              <a:ea typeface="宋体" panose="02010600030101010101" pitchFamily="2" charset="-122"/>
            </a:endParaRPr>
          </a:p>
        </p:txBody>
      </p:sp>
      <p:sp>
        <p:nvSpPr>
          <p:cNvPr id="35851" name="Oval 17"/>
          <p:cNvSpPr>
            <a:spLocks noChangeArrowheads="1"/>
          </p:cNvSpPr>
          <p:nvPr/>
        </p:nvSpPr>
        <p:spPr bwMode="auto">
          <a:xfrm>
            <a:off x="1347788" y="4113213"/>
            <a:ext cx="509587" cy="508000"/>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b="1">
                <a:solidFill>
                  <a:schemeClr val="bg1"/>
                </a:solidFill>
                <a:ea typeface="宋体" panose="02010600030101010101" pitchFamily="2" charset="-122"/>
              </a:rPr>
              <a:t>6</a:t>
            </a:r>
            <a:endParaRPr lang="zh-CN" altLang="en-US" b="1">
              <a:solidFill>
                <a:schemeClr val="bg1"/>
              </a:solidFill>
              <a:ea typeface="宋体" panose="02010600030101010101" pitchFamily="2" charset="-122"/>
            </a:endParaRPr>
          </a:p>
        </p:txBody>
      </p:sp>
      <p:sp>
        <p:nvSpPr>
          <p:cNvPr id="35852" name="Oval 17"/>
          <p:cNvSpPr>
            <a:spLocks noChangeArrowheads="1"/>
          </p:cNvSpPr>
          <p:nvPr/>
        </p:nvSpPr>
        <p:spPr bwMode="auto">
          <a:xfrm>
            <a:off x="3994150" y="4113213"/>
            <a:ext cx="509588" cy="508000"/>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b="1">
                <a:solidFill>
                  <a:schemeClr val="bg1"/>
                </a:solidFill>
                <a:ea typeface="宋体" panose="02010600030101010101" pitchFamily="2" charset="-122"/>
              </a:rPr>
              <a:t>5</a:t>
            </a:r>
            <a:endParaRPr lang="zh-CN" altLang="en-US" b="1">
              <a:solidFill>
                <a:schemeClr val="bg1"/>
              </a:solidFill>
              <a:ea typeface="宋体" panose="02010600030101010101" pitchFamily="2" charset="-122"/>
            </a:endParaRPr>
          </a:p>
        </p:txBody>
      </p:sp>
      <p:sp>
        <p:nvSpPr>
          <p:cNvPr id="35853" name="Oval 17"/>
          <p:cNvSpPr>
            <a:spLocks noChangeArrowheads="1"/>
          </p:cNvSpPr>
          <p:nvPr/>
        </p:nvSpPr>
        <p:spPr bwMode="auto">
          <a:xfrm>
            <a:off x="6546850" y="4113213"/>
            <a:ext cx="509588" cy="508000"/>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b="1">
                <a:solidFill>
                  <a:schemeClr val="bg1"/>
                </a:solidFill>
                <a:ea typeface="宋体" panose="02010600030101010101" pitchFamily="2" charset="-122"/>
              </a:rPr>
              <a:t>4</a:t>
            </a:r>
            <a:endParaRPr lang="zh-CN" altLang="en-US" b="1">
              <a:solidFill>
                <a:schemeClr val="bg1"/>
              </a:solidFill>
              <a:ea typeface="宋体" panose="02010600030101010101" pitchFamily="2" charset="-122"/>
            </a:endParaRPr>
          </a:p>
        </p:txBody>
      </p:sp>
      <p:sp>
        <p:nvSpPr>
          <p:cNvPr id="35854" name="TextBox 13"/>
          <p:cNvSpPr txBox="1">
            <a:spLocks noChangeArrowheads="1"/>
          </p:cNvSpPr>
          <p:nvPr/>
        </p:nvSpPr>
        <p:spPr bwMode="auto">
          <a:xfrm>
            <a:off x="3289300" y="1189038"/>
            <a:ext cx="1919288"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just" eaLnBrk="1" hangingPunct="1">
              <a:spcBef>
                <a:spcPct val="0"/>
              </a:spcBef>
              <a:buFontTx/>
              <a:buNone/>
            </a:pPr>
            <a:r>
              <a:rPr lang="zh-CN" altLang="en-US" sz="1600">
                <a:solidFill>
                  <a:schemeClr val="accent1"/>
                </a:solidFill>
                <a:latin typeface="微软雅黑" panose="020B0503020204020204" pitchFamily="34" charset="-122"/>
              </a:rPr>
              <a:t>请输入您的文字请输入您的文字请输入您的文字请输入您的文字请输入您的文字</a:t>
            </a:r>
          </a:p>
        </p:txBody>
      </p:sp>
      <p:sp>
        <p:nvSpPr>
          <p:cNvPr id="35855" name="TextBox 14"/>
          <p:cNvSpPr txBox="1">
            <a:spLocks noChangeArrowheads="1"/>
          </p:cNvSpPr>
          <p:nvPr/>
        </p:nvSpPr>
        <p:spPr bwMode="auto">
          <a:xfrm>
            <a:off x="5842000" y="1189038"/>
            <a:ext cx="1919288"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just" eaLnBrk="1" hangingPunct="1">
              <a:spcBef>
                <a:spcPct val="0"/>
              </a:spcBef>
              <a:buFontTx/>
              <a:buNone/>
            </a:pPr>
            <a:r>
              <a:rPr lang="zh-CN" altLang="en-US" sz="1600">
                <a:solidFill>
                  <a:schemeClr val="accent1"/>
                </a:solidFill>
                <a:latin typeface="微软雅黑" panose="020B0503020204020204" pitchFamily="34" charset="-122"/>
              </a:rPr>
              <a:t>请输入您的文字请输入您的文字请输入您的文字请输入您的文字请输入您的文字</a:t>
            </a:r>
          </a:p>
        </p:txBody>
      </p:sp>
      <p:sp>
        <p:nvSpPr>
          <p:cNvPr id="35856" name="TextBox 15"/>
          <p:cNvSpPr txBox="1">
            <a:spLocks noChangeArrowheads="1"/>
          </p:cNvSpPr>
          <p:nvPr/>
        </p:nvSpPr>
        <p:spPr bwMode="auto">
          <a:xfrm>
            <a:off x="696913" y="4786313"/>
            <a:ext cx="1919287"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just" eaLnBrk="1" hangingPunct="1">
              <a:spcBef>
                <a:spcPct val="0"/>
              </a:spcBef>
              <a:buFontTx/>
              <a:buNone/>
            </a:pPr>
            <a:r>
              <a:rPr lang="zh-CN" altLang="en-US" sz="1600">
                <a:solidFill>
                  <a:schemeClr val="accent1"/>
                </a:solidFill>
                <a:latin typeface="微软雅黑" panose="020B0503020204020204" pitchFamily="34" charset="-122"/>
              </a:rPr>
              <a:t>请输入您的文字请输入您的文字请输入您的文字请输入您的文字请输入您的文字</a:t>
            </a:r>
          </a:p>
        </p:txBody>
      </p:sp>
      <p:sp>
        <p:nvSpPr>
          <p:cNvPr id="35857" name="TextBox 16"/>
          <p:cNvSpPr txBox="1">
            <a:spLocks noChangeArrowheads="1"/>
          </p:cNvSpPr>
          <p:nvPr/>
        </p:nvSpPr>
        <p:spPr bwMode="auto">
          <a:xfrm>
            <a:off x="3289300" y="4786313"/>
            <a:ext cx="1919288"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just" eaLnBrk="1" hangingPunct="1">
              <a:spcBef>
                <a:spcPct val="0"/>
              </a:spcBef>
              <a:buFontTx/>
              <a:buNone/>
            </a:pPr>
            <a:r>
              <a:rPr lang="zh-CN" altLang="en-US" sz="1600">
                <a:solidFill>
                  <a:schemeClr val="accent1"/>
                </a:solidFill>
                <a:latin typeface="微软雅黑" panose="020B0503020204020204" pitchFamily="34" charset="-122"/>
              </a:rPr>
              <a:t>请输入您的文字请输入您的文字请输入您的文字请输入您的文字请输入您的文字</a:t>
            </a:r>
          </a:p>
        </p:txBody>
      </p:sp>
      <p:sp>
        <p:nvSpPr>
          <p:cNvPr id="35858" name="TextBox 17"/>
          <p:cNvSpPr txBox="1">
            <a:spLocks noChangeArrowheads="1"/>
          </p:cNvSpPr>
          <p:nvPr/>
        </p:nvSpPr>
        <p:spPr bwMode="auto">
          <a:xfrm>
            <a:off x="5842000" y="4786313"/>
            <a:ext cx="1919288"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just" eaLnBrk="1" hangingPunct="1">
              <a:spcBef>
                <a:spcPct val="0"/>
              </a:spcBef>
              <a:buFontTx/>
              <a:buNone/>
            </a:pPr>
            <a:r>
              <a:rPr lang="zh-CN" altLang="en-US" sz="1600">
                <a:solidFill>
                  <a:schemeClr val="accent1"/>
                </a:solidFill>
                <a:latin typeface="微软雅黑" panose="020B0503020204020204" pitchFamily="34" charset="-122"/>
              </a:rPr>
              <a:t>请输入您的文字请输入您的文字请输入您的文字请输入您的文字请输入您的文字</a:t>
            </a:r>
          </a:p>
        </p:txBody>
      </p:sp>
    </p:spTree>
  </p:cSld>
  <p:clrMapOvr>
    <a:masterClrMapping/>
  </p:clrMapOvr>
  <p:transition spd="slow" advTm="5769">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5843"/>
                                        </p:tgtEl>
                                        <p:attrNameLst>
                                          <p:attrName>style.visibility</p:attrName>
                                        </p:attrNameLst>
                                      </p:cBhvr>
                                      <p:to>
                                        <p:strVal val="visible"/>
                                      </p:to>
                                    </p:set>
                                    <p:anim calcmode="lin" valueType="num">
                                      <p:cBhvr>
                                        <p:cTn id="7" dur="400" fill="hold"/>
                                        <p:tgtEl>
                                          <p:spTgt spid="35843"/>
                                        </p:tgtEl>
                                        <p:attrNameLst>
                                          <p:attrName>ppt_w</p:attrName>
                                        </p:attrNameLst>
                                      </p:cBhvr>
                                      <p:tavLst>
                                        <p:tav tm="0">
                                          <p:val>
                                            <p:fltVal val="0"/>
                                          </p:val>
                                        </p:tav>
                                        <p:tav tm="100000">
                                          <p:val>
                                            <p:strVal val="#ppt_w"/>
                                          </p:val>
                                        </p:tav>
                                      </p:tavLst>
                                    </p:anim>
                                    <p:anim calcmode="lin" valueType="num">
                                      <p:cBhvr>
                                        <p:cTn id="8" dur="400" fill="hold"/>
                                        <p:tgtEl>
                                          <p:spTgt spid="35843"/>
                                        </p:tgtEl>
                                        <p:attrNameLst>
                                          <p:attrName>ppt_h</p:attrName>
                                        </p:attrNameLst>
                                      </p:cBhvr>
                                      <p:tavLst>
                                        <p:tav tm="0">
                                          <p:val>
                                            <p:fltVal val="0"/>
                                          </p:val>
                                        </p:tav>
                                        <p:tav tm="100000">
                                          <p:val>
                                            <p:strVal val="#ppt_h"/>
                                          </p:val>
                                        </p:tav>
                                      </p:tavLst>
                                    </p:anim>
                                    <p:animEffect transition="in" filter="fade">
                                      <p:cBhvr>
                                        <p:cTn id="9" dur="400"/>
                                        <p:tgtEl>
                                          <p:spTgt spid="35843"/>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35842"/>
                                        </p:tgtEl>
                                        <p:attrNameLst>
                                          <p:attrName>style.visibility</p:attrName>
                                        </p:attrNameLst>
                                      </p:cBhvr>
                                      <p:to>
                                        <p:strVal val="visible"/>
                                      </p:to>
                                    </p:set>
                                    <p:anim calcmode="lin" valueType="num">
                                      <p:cBhvr>
                                        <p:cTn id="13" dur="400" fill="hold"/>
                                        <p:tgtEl>
                                          <p:spTgt spid="35842"/>
                                        </p:tgtEl>
                                        <p:attrNameLst>
                                          <p:attrName>ppt_x</p:attrName>
                                        </p:attrNameLst>
                                      </p:cBhvr>
                                      <p:tavLst>
                                        <p:tav tm="0">
                                          <p:val>
                                            <p:strVal val="#ppt_x"/>
                                          </p:val>
                                        </p:tav>
                                        <p:tav tm="50000">
                                          <p:val>
                                            <p:strVal val="#ppt_x+.1"/>
                                          </p:val>
                                        </p:tav>
                                        <p:tav tm="100000">
                                          <p:val>
                                            <p:strVal val="#ppt_x"/>
                                          </p:val>
                                        </p:tav>
                                      </p:tavLst>
                                    </p:anim>
                                    <p:anim calcmode="lin" valueType="num">
                                      <p:cBhvr>
                                        <p:cTn id="14" dur="400" fill="hold"/>
                                        <p:tgtEl>
                                          <p:spTgt spid="35842"/>
                                        </p:tgtEl>
                                        <p:attrNameLst>
                                          <p:attrName>ppt_y</p:attrName>
                                        </p:attrNameLst>
                                      </p:cBhvr>
                                      <p:tavLst>
                                        <p:tav tm="0">
                                          <p:val>
                                            <p:strVal val="#ppt_y"/>
                                          </p:val>
                                        </p:tav>
                                        <p:tav tm="100000">
                                          <p:val>
                                            <p:strVal val="#ppt_y"/>
                                          </p:val>
                                        </p:tav>
                                      </p:tavLst>
                                    </p:anim>
                                    <p:anim calcmode="lin" valueType="num">
                                      <p:cBhvr>
                                        <p:cTn id="15" dur="400" fill="hold"/>
                                        <p:tgtEl>
                                          <p:spTgt spid="35842"/>
                                        </p:tgtEl>
                                        <p:attrNameLst>
                                          <p:attrName>ppt_h</p:attrName>
                                        </p:attrNameLst>
                                      </p:cBhvr>
                                      <p:tavLst>
                                        <p:tav tm="0">
                                          <p:val>
                                            <p:strVal val="#ppt_h/10"/>
                                          </p:val>
                                        </p:tav>
                                        <p:tav tm="50000">
                                          <p:val>
                                            <p:strVal val="#ppt_h+.01"/>
                                          </p:val>
                                        </p:tav>
                                        <p:tav tm="100000">
                                          <p:val>
                                            <p:strVal val="#ppt_h"/>
                                          </p:val>
                                        </p:tav>
                                      </p:tavLst>
                                    </p:anim>
                                    <p:anim calcmode="lin" valueType="num">
                                      <p:cBhvr>
                                        <p:cTn id="16" dur="400" fill="hold"/>
                                        <p:tgtEl>
                                          <p:spTgt spid="35842"/>
                                        </p:tgtEl>
                                        <p:attrNameLst>
                                          <p:attrName>ppt_w</p:attrName>
                                        </p:attrNameLst>
                                      </p:cBhvr>
                                      <p:tavLst>
                                        <p:tav tm="0">
                                          <p:val>
                                            <p:strVal val="#ppt_w/10"/>
                                          </p:val>
                                        </p:tav>
                                        <p:tav tm="50000">
                                          <p:val>
                                            <p:strVal val="#ppt_w+.01"/>
                                          </p:val>
                                        </p:tav>
                                        <p:tav tm="100000">
                                          <p:val>
                                            <p:strVal val="#ppt_w"/>
                                          </p:val>
                                        </p:tav>
                                      </p:tavLst>
                                    </p:anim>
                                    <p:animEffect transition="in" filter="fade">
                                      <p:cBhvr>
                                        <p:cTn id="17" dur="400" tmFilter="0,0; .5, 1; 1, 1"/>
                                        <p:tgtEl>
                                          <p:spTgt spid="35842"/>
                                        </p:tgtEl>
                                      </p:cBhvr>
                                    </p:animEffect>
                                  </p:childTnLst>
                                </p:cTn>
                              </p:par>
                            </p:childTnLst>
                          </p:cTn>
                        </p:par>
                        <p:par>
                          <p:cTn id="18" fill="hold">
                            <p:stCondLst>
                              <p:cond delay="1039"/>
                            </p:stCondLst>
                            <p:childTnLst>
                              <p:par>
                                <p:cTn id="19" presetID="22" presetClass="entr" presetSubtype="8" fill="hold" nodeType="afterEffect">
                                  <p:stCondLst>
                                    <p:cond delay="0"/>
                                  </p:stCondLst>
                                  <p:childTnLst>
                                    <p:set>
                                      <p:cBhvr>
                                        <p:cTn id="20" dur="1" fill="hold">
                                          <p:stCondLst>
                                            <p:cond delay="0"/>
                                          </p:stCondLst>
                                        </p:cTn>
                                        <p:tgtEl>
                                          <p:spTgt spid="35846"/>
                                        </p:tgtEl>
                                        <p:attrNameLst>
                                          <p:attrName>style.visibility</p:attrName>
                                        </p:attrNameLst>
                                      </p:cBhvr>
                                      <p:to>
                                        <p:strVal val="visible"/>
                                      </p:to>
                                    </p:set>
                                    <p:animEffect transition="in" filter="wipe(left)">
                                      <p:cBhvr>
                                        <p:cTn id="21" dur="500"/>
                                        <p:tgtEl>
                                          <p:spTgt spid="35846"/>
                                        </p:tgtEl>
                                      </p:cBhvr>
                                    </p:animEffect>
                                  </p:childTnLst>
                                </p:cTn>
                              </p:par>
                            </p:childTnLst>
                          </p:cTn>
                        </p:par>
                        <p:par>
                          <p:cTn id="22" fill="hold">
                            <p:stCondLst>
                              <p:cond delay="1539"/>
                            </p:stCondLst>
                            <p:childTnLst>
                              <p:par>
                                <p:cTn id="23" presetID="22" presetClass="entr" presetSubtype="1" fill="hold" nodeType="afterEffect">
                                  <p:stCondLst>
                                    <p:cond delay="0"/>
                                  </p:stCondLst>
                                  <p:childTnLst>
                                    <p:set>
                                      <p:cBhvr>
                                        <p:cTn id="24" dur="1" fill="hold">
                                          <p:stCondLst>
                                            <p:cond delay="0"/>
                                          </p:stCondLst>
                                        </p:cTn>
                                        <p:tgtEl>
                                          <p:spTgt spid="35844"/>
                                        </p:tgtEl>
                                        <p:attrNameLst>
                                          <p:attrName>style.visibility</p:attrName>
                                        </p:attrNameLst>
                                      </p:cBhvr>
                                      <p:to>
                                        <p:strVal val="visible"/>
                                      </p:to>
                                    </p:set>
                                    <p:animEffect transition="in" filter="wipe(up)">
                                      <p:cBhvr>
                                        <p:cTn id="25" dur="300"/>
                                        <p:tgtEl>
                                          <p:spTgt spid="35844"/>
                                        </p:tgtEl>
                                      </p:cBhvr>
                                    </p:animEffect>
                                  </p:childTnLst>
                                </p:cTn>
                              </p:par>
                            </p:childTnLst>
                          </p:cTn>
                        </p:par>
                        <p:par>
                          <p:cTn id="26" fill="hold">
                            <p:stCondLst>
                              <p:cond delay="2039"/>
                            </p:stCondLst>
                            <p:childTnLst>
                              <p:par>
                                <p:cTn id="27" presetID="22" presetClass="entr" presetSubtype="2" fill="hold" nodeType="afterEffect">
                                  <p:stCondLst>
                                    <p:cond delay="0"/>
                                  </p:stCondLst>
                                  <p:childTnLst>
                                    <p:set>
                                      <p:cBhvr>
                                        <p:cTn id="28" dur="1" fill="hold">
                                          <p:stCondLst>
                                            <p:cond delay="0"/>
                                          </p:stCondLst>
                                        </p:cTn>
                                        <p:tgtEl>
                                          <p:spTgt spid="35845"/>
                                        </p:tgtEl>
                                        <p:attrNameLst>
                                          <p:attrName>style.visibility</p:attrName>
                                        </p:attrNameLst>
                                      </p:cBhvr>
                                      <p:to>
                                        <p:strVal val="visible"/>
                                      </p:to>
                                    </p:set>
                                    <p:animEffect transition="in" filter="wipe(right)">
                                      <p:cBhvr>
                                        <p:cTn id="29" dur="500"/>
                                        <p:tgtEl>
                                          <p:spTgt spid="35845"/>
                                        </p:tgtEl>
                                      </p:cBhvr>
                                    </p:animEffect>
                                  </p:childTnLst>
                                </p:cTn>
                              </p:par>
                            </p:childTnLst>
                          </p:cTn>
                        </p:par>
                        <p:par>
                          <p:cTn id="30" fill="hold">
                            <p:stCondLst>
                              <p:cond delay="2539"/>
                            </p:stCondLst>
                            <p:childTnLst>
                              <p:par>
                                <p:cTn id="31" presetID="2" presetClass="entr" presetSubtype="6" fill="hold" grpId="0" nodeType="afterEffect">
                                  <p:stCondLst>
                                    <p:cond delay="0"/>
                                  </p:stCondLst>
                                  <p:childTnLst>
                                    <p:set>
                                      <p:cBhvr>
                                        <p:cTn id="32" dur="1" fill="hold">
                                          <p:stCondLst>
                                            <p:cond delay="0"/>
                                          </p:stCondLst>
                                        </p:cTn>
                                        <p:tgtEl>
                                          <p:spTgt spid="35847"/>
                                        </p:tgtEl>
                                        <p:attrNameLst>
                                          <p:attrName>style.visibility</p:attrName>
                                        </p:attrNameLst>
                                      </p:cBhvr>
                                      <p:to>
                                        <p:strVal val="visible"/>
                                      </p:to>
                                    </p:set>
                                    <p:anim calcmode="lin" valueType="num">
                                      <p:cBhvr additive="base">
                                        <p:cTn id="33" dur="400" fill="hold"/>
                                        <p:tgtEl>
                                          <p:spTgt spid="35847"/>
                                        </p:tgtEl>
                                        <p:attrNameLst>
                                          <p:attrName>ppt_x</p:attrName>
                                        </p:attrNameLst>
                                      </p:cBhvr>
                                      <p:tavLst>
                                        <p:tav tm="0">
                                          <p:val>
                                            <p:strVal val="1+#ppt_w/2"/>
                                          </p:val>
                                        </p:tav>
                                        <p:tav tm="100000">
                                          <p:val>
                                            <p:strVal val="#ppt_x"/>
                                          </p:val>
                                        </p:tav>
                                      </p:tavLst>
                                    </p:anim>
                                    <p:anim calcmode="lin" valueType="num">
                                      <p:cBhvr additive="base">
                                        <p:cTn id="34" dur="400" fill="hold"/>
                                        <p:tgtEl>
                                          <p:spTgt spid="35847"/>
                                        </p:tgtEl>
                                        <p:attrNameLst>
                                          <p:attrName>ppt_y</p:attrName>
                                        </p:attrNameLst>
                                      </p:cBhvr>
                                      <p:tavLst>
                                        <p:tav tm="0">
                                          <p:val>
                                            <p:strVal val="1+#ppt_h/2"/>
                                          </p:val>
                                        </p:tav>
                                        <p:tav tm="100000">
                                          <p:val>
                                            <p:strVal val="#ppt_y"/>
                                          </p:val>
                                        </p:tav>
                                      </p:tavLst>
                                    </p:anim>
                                  </p:childTnLst>
                                </p:cTn>
                              </p:par>
                            </p:childTnLst>
                          </p:cTn>
                        </p:par>
                        <p:par>
                          <p:cTn id="35" fill="hold">
                            <p:stCondLst>
                              <p:cond delay="3039"/>
                            </p:stCondLst>
                            <p:childTnLst>
                              <p:par>
                                <p:cTn id="36" presetID="31" presetClass="entr" presetSubtype="0" fill="hold" grpId="0" nodeType="afterEffect">
                                  <p:stCondLst>
                                    <p:cond delay="0"/>
                                  </p:stCondLst>
                                  <p:childTnLst>
                                    <p:set>
                                      <p:cBhvr>
                                        <p:cTn id="37" dur="1" fill="hold">
                                          <p:stCondLst>
                                            <p:cond delay="0"/>
                                          </p:stCondLst>
                                        </p:cTn>
                                        <p:tgtEl>
                                          <p:spTgt spid="35848"/>
                                        </p:tgtEl>
                                        <p:attrNameLst>
                                          <p:attrName>style.visibility</p:attrName>
                                        </p:attrNameLst>
                                      </p:cBhvr>
                                      <p:to>
                                        <p:strVal val="visible"/>
                                      </p:to>
                                    </p:set>
                                    <p:anim calcmode="lin" valueType="num">
                                      <p:cBhvr>
                                        <p:cTn id="38" dur="400" fill="hold"/>
                                        <p:tgtEl>
                                          <p:spTgt spid="35848"/>
                                        </p:tgtEl>
                                        <p:attrNameLst>
                                          <p:attrName>ppt_w</p:attrName>
                                        </p:attrNameLst>
                                      </p:cBhvr>
                                      <p:tavLst>
                                        <p:tav tm="0">
                                          <p:val>
                                            <p:fltVal val="0"/>
                                          </p:val>
                                        </p:tav>
                                        <p:tav tm="100000">
                                          <p:val>
                                            <p:strVal val="#ppt_w"/>
                                          </p:val>
                                        </p:tav>
                                      </p:tavLst>
                                    </p:anim>
                                    <p:anim calcmode="lin" valueType="num">
                                      <p:cBhvr>
                                        <p:cTn id="39" dur="400" fill="hold"/>
                                        <p:tgtEl>
                                          <p:spTgt spid="35848"/>
                                        </p:tgtEl>
                                        <p:attrNameLst>
                                          <p:attrName>ppt_h</p:attrName>
                                        </p:attrNameLst>
                                      </p:cBhvr>
                                      <p:tavLst>
                                        <p:tav tm="0">
                                          <p:val>
                                            <p:fltVal val="0"/>
                                          </p:val>
                                        </p:tav>
                                        <p:tav tm="100000">
                                          <p:val>
                                            <p:strVal val="#ppt_h"/>
                                          </p:val>
                                        </p:tav>
                                      </p:tavLst>
                                    </p:anim>
                                    <p:anim calcmode="lin" valueType="num">
                                      <p:cBhvr>
                                        <p:cTn id="40" dur="400" fill="hold"/>
                                        <p:tgtEl>
                                          <p:spTgt spid="35848"/>
                                        </p:tgtEl>
                                        <p:attrNameLst>
                                          <p:attrName>style.rotation</p:attrName>
                                        </p:attrNameLst>
                                      </p:cBhvr>
                                      <p:tavLst>
                                        <p:tav tm="0">
                                          <p:val>
                                            <p:fltVal val="90"/>
                                          </p:val>
                                        </p:tav>
                                        <p:tav tm="100000">
                                          <p:val>
                                            <p:fltVal val="0"/>
                                          </p:val>
                                        </p:tav>
                                      </p:tavLst>
                                    </p:anim>
                                    <p:animEffect transition="in" filter="fade">
                                      <p:cBhvr>
                                        <p:cTn id="41" dur="400"/>
                                        <p:tgtEl>
                                          <p:spTgt spid="35848"/>
                                        </p:tgtEl>
                                      </p:cBhvr>
                                    </p:animEffect>
                                  </p:childTnLst>
                                </p:cTn>
                              </p:par>
                            </p:childTnLst>
                          </p:cTn>
                        </p:par>
                        <p:par>
                          <p:cTn id="42" fill="hold">
                            <p:stCondLst>
                              <p:cond delay="3539"/>
                            </p:stCondLst>
                            <p:childTnLst>
                              <p:par>
                                <p:cTn id="43" presetID="2" presetClass="entr" presetSubtype="6" fill="hold" grpId="0" nodeType="afterEffect">
                                  <p:stCondLst>
                                    <p:cond delay="0"/>
                                  </p:stCondLst>
                                  <p:childTnLst>
                                    <p:set>
                                      <p:cBhvr>
                                        <p:cTn id="44" dur="1" fill="hold">
                                          <p:stCondLst>
                                            <p:cond delay="0"/>
                                          </p:stCondLst>
                                        </p:cTn>
                                        <p:tgtEl>
                                          <p:spTgt spid="35849"/>
                                        </p:tgtEl>
                                        <p:attrNameLst>
                                          <p:attrName>style.visibility</p:attrName>
                                        </p:attrNameLst>
                                      </p:cBhvr>
                                      <p:to>
                                        <p:strVal val="visible"/>
                                      </p:to>
                                    </p:set>
                                    <p:anim calcmode="lin" valueType="num">
                                      <p:cBhvr additive="base">
                                        <p:cTn id="45" dur="400" fill="hold"/>
                                        <p:tgtEl>
                                          <p:spTgt spid="35849"/>
                                        </p:tgtEl>
                                        <p:attrNameLst>
                                          <p:attrName>ppt_x</p:attrName>
                                        </p:attrNameLst>
                                      </p:cBhvr>
                                      <p:tavLst>
                                        <p:tav tm="0">
                                          <p:val>
                                            <p:strVal val="1+#ppt_w/2"/>
                                          </p:val>
                                        </p:tav>
                                        <p:tav tm="100000">
                                          <p:val>
                                            <p:strVal val="#ppt_x"/>
                                          </p:val>
                                        </p:tav>
                                      </p:tavLst>
                                    </p:anim>
                                    <p:anim calcmode="lin" valueType="num">
                                      <p:cBhvr additive="base">
                                        <p:cTn id="46" dur="400" fill="hold"/>
                                        <p:tgtEl>
                                          <p:spTgt spid="35849"/>
                                        </p:tgtEl>
                                        <p:attrNameLst>
                                          <p:attrName>ppt_y</p:attrName>
                                        </p:attrNameLst>
                                      </p:cBhvr>
                                      <p:tavLst>
                                        <p:tav tm="0">
                                          <p:val>
                                            <p:strVal val="1+#ppt_h/2"/>
                                          </p:val>
                                        </p:tav>
                                        <p:tav tm="100000">
                                          <p:val>
                                            <p:strVal val="#ppt_y"/>
                                          </p:val>
                                        </p:tav>
                                      </p:tavLst>
                                    </p:anim>
                                  </p:childTnLst>
                                </p:cTn>
                              </p:par>
                            </p:childTnLst>
                          </p:cTn>
                        </p:par>
                        <p:par>
                          <p:cTn id="47" fill="hold">
                            <p:stCondLst>
                              <p:cond delay="4039"/>
                            </p:stCondLst>
                            <p:childTnLst>
                              <p:par>
                                <p:cTn id="48" presetID="31" presetClass="entr" presetSubtype="0" fill="hold" grpId="0" nodeType="afterEffect">
                                  <p:stCondLst>
                                    <p:cond delay="0"/>
                                  </p:stCondLst>
                                  <p:childTnLst>
                                    <p:set>
                                      <p:cBhvr>
                                        <p:cTn id="49" dur="1" fill="hold">
                                          <p:stCondLst>
                                            <p:cond delay="0"/>
                                          </p:stCondLst>
                                        </p:cTn>
                                        <p:tgtEl>
                                          <p:spTgt spid="35854"/>
                                        </p:tgtEl>
                                        <p:attrNameLst>
                                          <p:attrName>style.visibility</p:attrName>
                                        </p:attrNameLst>
                                      </p:cBhvr>
                                      <p:to>
                                        <p:strVal val="visible"/>
                                      </p:to>
                                    </p:set>
                                    <p:anim calcmode="lin" valueType="num">
                                      <p:cBhvr>
                                        <p:cTn id="50" dur="400" fill="hold"/>
                                        <p:tgtEl>
                                          <p:spTgt spid="35854"/>
                                        </p:tgtEl>
                                        <p:attrNameLst>
                                          <p:attrName>ppt_w</p:attrName>
                                        </p:attrNameLst>
                                      </p:cBhvr>
                                      <p:tavLst>
                                        <p:tav tm="0">
                                          <p:val>
                                            <p:fltVal val="0"/>
                                          </p:val>
                                        </p:tav>
                                        <p:tav tm="100000">
                                          <p:val>
                                            <p:strVal val="#ppt_w"/>
                                          </p:val>
                                        </p:tav>
                                      </p:tavLst>
                                    </p:anim>
                                    <p:anim calcmode="lin" valueType="num">
                                      <p:cBhvr>
                                        <p:cTn id="51" dur="400" fill="hold"/>
                                        <p:tgtEl>
                                          <p:spTgt spid="35854"/>
                                        </p:tgtEl>
                                        <p:attrNameLst>
                                          <p:attrName>ppt_h</p:attrName>
                                        </p:attrNameLst>
                                      </p:cBhvr>
                                      <p:tavLst>
                                        <p:tav tm="0">
                                          <p:val>
                                            <p:fltVal val="0"/>
                                          </p:val>
                                        </p:tav>
                                        <p:tav tm="100000">
                                          <p:val>
                                            <p:strVal val="#ppt_h"/>
                                          </p:val>
                                        </p:tav>
                                      </p:tavLst>
                                    </p:anim>
                                    <p:anim calcmode="lin" valueType="num">
                                      <p:cBhvr>
                                        <p:cTn id="52" dur="400" fill="hold"/>
                                        <p:tgtEl>
                                          <p:spTgt spid="35854"/>
                                        </p:tgtEl>
                                        <p:attrNameLst>
                                          <p:attrName>style.rotation</p:attrName>
                                        </p:attrNameLst>
                                      </p:cBhvr>
                                      <p:tavLst>
                                        <p:tav tm="0">
                                          <p:val>
                                            <p:fltVal val="90"/>
                                          </p:val>
                                        </p:tav>
                                        <p:tav tm="100000">
                                          <p:val>
                                            <p:fltVal val="0"/>
                                          </p:val>
                                        </p:tav>
                                      </p:tavLst>
                                    </p:anim>
                                    <p:animEffect transition="in" filter="fade">
                                      <p:cBhvr>
                                        <p:cTn id="53" dur="400"/>
                                        <p:tgtEl>
                                          <p:spTgt spid="35854"/>
                                        </p:tgtEl>
                                      </p:cBhvr>
                                    </p:animEffect>
                                  </p:childTnLst>
                                </p:cTn>
                              </p:par>
                            </p:childTnLst>
                          </p:cTn>
                        </p:par>
                        <p:par>
                          <p:cTn id="54" fill="hold">
                            <p:stCondLst>
                              <p:cond delay="4539"/>
                            </p:stCondLst>
                            <p:childTnLst>
                              <p:par>
                                <p:cTn id="55" presetID="2" presetClass="entr" presetSubtype="6" fill="hold" grpId="0" nodeType="afterEffect">
                                  <p:stCondLst>
                                    <p:cond delay="0"/>
                                  </p:stCondLst>
                                  <p:childTnLst>
                                    <p:set>
                                      <p:cBhvr>
                                        <p:cTn id="56" dur="1" fill="hold">
                                          <p:stCondLst>
                                            <p:cond delay="0"/>
                                          </p:stCondLst>
                                        </p:cTn>
                                        <p:tgtEl>
                                          <p:spTgt spid="35850"/>
                                        </p:tgtEl>
                                        <p:attrNameLst>
                                          <p:attrName>style.visibility</p:attrName>
                                        </p:attrNameLst>
                                      </p:cBhvr>
                                      <p:to>
                                        <p:strVal val="visible"/>
                                      </p:to>
                                    </p:set>
                                    <p:anim calcmode="lin" valueType="num">
                                      <p:cBhvr additive="base">
                                        <p:cTn id="57" dur="400" fill="hold"/>
                                        <p:tgtEl>
                                          <p:spTgt spid="35850"/>
                                        </p:tgtEl>
                                        <p:attrNameLst>
                                          <p:attrName>ppt_x</p:attrName>
                                        </p:attrNameLst>
                                      </p:cBhvr>
                                      <p:tavLst>
                                        <p:tav tm="0">
                                          <p:val>
                                            <p:strVal val="1+#ppt_w/2"/>
                                          </p:val>
                                        </p:tav>
                                        <p:tav tm="100000">
                                          <p:val>
                                            <p:strVal val="#ppt_x"/>
                                          </p:val>
                                        </p:tav>
                                      </p:tavLst>
                                    </p:anim>
                                    <p:anim calcmode="lin" valueType="num">
                                      <p:cBhvr additive="base">
                                        <p:cTn id="58" dur="400" fill="hold"/>
                                        <p:tgtEl>
                                          <p:spTgt spid="35850"/>
                                        </p:tgtEl>
                                        <p:attrNameLst>
                                          <p:attrName>ppt_y</p:attrName>
                                        </p:attrNameLst>
                                      </p:cBhvr>
                                      <p:tavLst>
                                        <p:tav tm="0">
                                          <p:val>
                                            <p:strVal val="1+#ppt_h/2"/>
                                          </p:val>
                                        </p:tav>
                                        <p:tav tm="100000">
                                          <p:val>
                                            <p:strVal val="#ppt_y"/>
                                          </p:val>
                                        </p:tav>
                                      </p:tavLst>
                                    </p:anim>
                                  </p:childTnLst>
                                </p:cTn>
                              </p:par>
                            </p:childTnLst>
                          </p:cTn>
                        </p:par>
                        <p:par>
                          <p:cTn id="59" fill="hold">
                            <p:stCondLst>
                              <p:cond delay="5039"/>
                            </p:stCondLst>
                            <p:childTnLst>
                              <p:par>
                                <p:cTn id="60" presetID="31" presetClass="entr" presetSubtype="0" fill="hold" grpId="0" nodeType="afterEffect">
                                  <p:stCondLst>
                                    <p:cond delay="0"/>
                                  </p:stCondLst>
                                  <p:childTnLst>
                                    <p:set>
                                      <p:cBhvr>
                                        <p:cTn id="61" dur="1" fill="hold">
                                          <p:stCondLst>
                                            <p:cond delay="0"/>
                                          </p:stCondLst>
                                        </p:cTn>
                                        <p:tgtEl>
                                          <p:spTgt spid="35855"/>
                                        </p:tgtEl>
                                        <p:attrNameLst>
                                          <p:attrName>style.visibility</p:attrName>
                                        </p:attrNameLst>
                                      </p:cBhvr>
                                      <p:to>
                                        <p:strVal val="visible"/>
                                      </p:to>
                                    </p:set>
                                    <p:anim calcmode="lin" valueType="num">
                                      <p:cBhvr>
                                        <p:cTn id="62" dur="400" fill="hold"/>
                                        <p:tgtEl>
                                          <p:spTgt spid="35855"/>
                                        </p:tgtEl>
                                        <p:attrNameLst>
                                          <p:attrName>ppt_w</p:attrName>
                                        </p:attrNameLst>
                                      </p:cBhvr>
                                      <p:tavLst>
                                        <p:tav tm="0">
                                          <p:val>
                                            <p:fltVal val="0"/>
                                          </p:val>
                                        </p:tav>
                                        <p:tav tm="100000">
                                          <p:val>
                                            <p:strVal val="#ppt_w"/>
                                          </p:val>
                                        </p:tav>
                                      </p:tavLst>
                                    </p:anim>
                                    <p:anim calcmode="lin" valueType="num">
                                      <p:cBhvr>
                                        <p:cTn id="63" dur="400" fill="hold"/>
                                        <p:tgtEl>
                                          <p:spTgt spid="35855"/>
                                        </p:tgtEl>
                                        <p:attrNameLst>
                                          <p:attrName>ppt_h</p:attrName>
                                        </p:attrNameLst>
                                      </p:cBhvr>
                                      <p:tavLst>
                                        <p:tav tm="0">
                                          <p:val>
                                            <p:fltVal val="0"/>
                                          </p:val>
                                        </p:tav>
                                        <p:tav tm="100000">
                                          <p:val>
                                            <p:strVal val="#ppt_h"/>
                                          </p:val>
                                        </p:tav>
                                      </p:tavLst>
                                    </p:anim>
                                    <p:anim calcmode="lin" valueType="num">
                                      <p:cBhvr>
                                        <p:cTn id="64" dur="400" fill="hold"/>
                                        <p:tgtEl>
                                          <p:spTgt spid="35855"/>
                                        </p:tgtEl>
                                        <p:attrNameLst>
                                          <p:attrName>style.rotation</p:attrName>
                                        </p:attrNameLst>
                                      </p:cBhvr>
                                      <p:tavLst>
                                        <p:tav tm="0">
                                          <p:val>
                                            <p:fltVal val="90"/>
                                          </p:val>
                                        </p:tav>
                                        <p:tav tm="100000">
                                          <p:val>
                                            <p:fltVal val="0"/>
                                          </p:val>
                                        </p:tav>
                                      </p:tavLst>
                                    </p:anim>
                                    <p:animEffect transition="in" filter="fade">
                                      <p:cBhvr>
                                        <p:cTn id="65" dur="400"/>
                                        <p:tgtEl>
                                          <p:spTgt spid="35855"/>
                                        </p:tgtEl>
                                      </p:cBhvr>
                                    </p:animEffect>
                                  </p:childTnLst>
                                </p:cTn>
                              </p:par>
                            </p:childTnLst>
                          </p:cTn>
                        </p:par>
                        <p:par>
                          <p:cTn id="66" fill="hold">
                            <p:stCondLst>
                              <p:cond delay="5539"/>
                            </p:stCondLst>
                            <p:childTnLst>
                              <p:par>
                                <p:cTn id="67" presetID="2" presetClass="entr" presetSubtype="6" fill="hold" grpId="0" nodeType="afterEffect">
                                  <p:stCondLst>
                                    <p:cond delay="0"/>
                                  </p:stCondLst>
                                  <p:childTnLst>
                                    <p:set>
                                      <p:cBhvr>
                                        <p:cTn id="68" dur="1" fill="hold">
                                          <p:stCondLst>
                                            <p:cond delay="0"/>
                                          </p:stCondLst>
                                        </p:cTn>
                                        <p:tgtEl>
                                          <p:spTgt spid="35853"/>
                                        </p:tgtEl>
                                        <p:attrNameLst>
                                          <p:attrName>style.visibility</p:attrName>
                                        </p:attrNameLst>
                                      </p:cBhvr>
                                      <p:to>
                                        <p:strVal val="visible"/>
                                      </p:to>
                                    </p:set>
                                    <p:anim calcmode="lin" valueType="num">
                                      <p:cBhvr additive="base">
                                        <p:cTn id="69" dur="400" fill="hold"/>
                                        <p:tgtEl>
                                          <p:spTgt spid="35853"/>
                                        </p:tgtEl>
                                        <p:attrNameLst>
                                          <p:attrName>ppt_x</p:attrName>
                                        </p:attrNameLst>
                                      </p:cBhvr>
                                      <p:tavLst>
                                        <p:tav tm="0">
                                          <p:val>
                                            <p:strVal val="1+#ppt_w/2"/>
                                          </p:val>
                                        </p:tav>
                                        <p:tav tm="100000">
                                          <p:val>
                                            <p:strVal val="#ppt_x"/>
                                          </p:val>
                                        </p:tav>
                                      </p:tavLst>
                                    </p:anim>
                                    <p:anim calcmode="lin" valueType="num">
                                      <p:cBhvr additive="base">
                                        <p:cTn id="70" dur="400" fill="hold"/>
                                        <p:tgtEl>
                                          <p:spTgt spid="35853"/>
                                        </p:tgtEl>
                                        <p:attrNameLst>
                                          <p:attrName>ppt_y</p:attrName>
                                        </p:attrNameLst>
                                      </p:cBhvr>
                                      <p:tavLst>
                                        <p:tav tm="0">
                                          <p:val>
                                            <p:strVal val="1+#ppt_h/2"/>
                                          </p:val>
                                        </p:tav>
                                        <p:tav tm="100000">
                                          <p:val>
                                            <p:strVal val="#ppt_y"/>
                                          </p:val>
                                        </p:tav>
                                      </p:tavLst>
                                    </p:anim>
                                  </p:childTnLst>
                                </p:cTn>
                              </p:par>
                            </p:childTnLst>
                          </p:cTn>
                        </p:par>
                        <p:par>
                          <p:cTn id="71" fill="hold">
                            <p:stCondLst>
                              <p:cond delay="6039"/>
                            </p:stCondLst>
                            <p:childTnLst>
                              <p:par>
                                <p:cTn id="72" presetID="31" presetClass="entr" presetSubtype="0" fill="hold" grpId="0" nodeType="afterEffect">
                                  <p:stCondLst>
                                    <p:cond delay="0"/>
                                  </p:stCondLst>
                                  <p:childTnLst>
                                    <p:set>
                                      <p:cBhvr>
                                        <p:cTn id="73" dur="1" fill="hold">
                                          <p:stCondLst>
                                            <p:cond delay="0"/>
                                          </p:stCondLst>
                                        </p:cTn>
                                        <p:tgtEl>
                                          <p:spTgt spid="35858"/>
                                        </p:tgtEl>
                                        <p:attrNameLst>
                                          <p:attrName>style.visibility</p:attrName>
                                        </p:attrNameLst>
                                      </p:cBhvr>
                                      <p:to>
                                        <p:strVal val="visible"/>
                                      </p:to>
                                    </p:set>
                                    <p:anim calcmode="lin" valueType="num">
                                      <p:cBhvr>
                                        <p:cTn id="74" dur="400" fill="hold"/>
                                        <p:tgtEl>
                                          <p:spTgt spid="35858"/>
                                        </p:tgtEl>
                                        <p:attrNameLst>
                                          <p:attrName>ppt_w</p:attrName>
                                        </p:attrNameLst>
                                      </p:cBhvr>
                                      <p:tavLst>
                                        <p:tav tm="0">
                                          <p:val>
                                            <p:fltVal val="0"/>
                                          </p:val>
                                        </p:tav>
                                        <p:tav tm="100000">
                                          <p:val>
                                            <p:strVal val="#ppt_w"/>
                                          </p:val>
                                        </p:tav>
                                      </p:tavLst>
                                    </p:anim>
                                    <p:anim calcmode="lin" valueType="num">
                                      <p:cBhvr>
                                        <p:cTn id="75" dur="400" fill="hold"/>
                                        <p:tgtEl>
                                          <p:spTgt spid="35858"/>
                                        </p:tgtEl>
                                        <p:attrNameLst>
                                          <p:attrName>ppt_h</p:attrName>
                                        </p:attrNameLst>
                                      </p:cBhvr>
                                      <p:tavLst>
                                        <p:tav tm="0">
                                          <p:val>
                                            <p:fltVal val="0"/>
                                          </p:val>
                                        </p:tav>
                                        <p:tav tm="100000">
                                          <p:val>
                                            <p:strVal val="#ppt_h"/>
                                          </p:val>
                                        </p:tav>
                                      </p:tavLst>
                                    </p:anim>
                                    <p:anim calcmode="lin" valueType="num">
                                      <p:cBhvr>
                                        <p:cTn id="76" dur="400" fill="hold"/>
                                        <p:tgtEl>
                                          <p:spTgt spid="35858"/>
                                        </p:tgtEl>
                                        <p:attrNameLst>
                                          <p:attrName>style.rotation</p:attrName>
                                        </p:attrNameLst>
                                      </p:cBhvr>
                                      <p:tavLst>
                                        <p:tav tm="0">
                                          <p:val>
                                            <p:fltVal val="90"/>
                                          </p:val>
                                        </p:tav>
                                        <p:tav tm="100000">
                                          <p:val>
                                            <p:fltVal val="0"/>
                                          </p:val>
                                        </p:tav>
                                      </p:tavLst>
                                    </p:anim>
                                    <p:animEffect transition="in" filter="fade">
                                      <p:cBhvr>
                                        <p:cTn id="77" dur="400"/>
                                        <p:tgtEl>
                                          <p:spTgt spid="35858"/>
                                        </p:tgtEl>
                                      </p:cBhvr>
                                    </p:animEffect>
                                  </p:childTnLst>
                                </p:cTn>
                              </p:par>
                            </p:childTnLst>
                          </p:cTn>
                        </p:par>
                        <p:par>
                          <p:cTn id="78" fill="hold">
                            <p:stCondLst>
                              <p:cond delay="6539"/>
                            </p:stCondLst>
                            <p:childTnLst>
                              <p:par>
                                <p:cTn id="79" presetID="2" presetClass="entr" presetSubtype="6" fill="hold" grpId="0" nodeType="afterEffect">
                                  <p:stCondLst>
                                    <p:cond delay="0"/>
                                  </p:stCondLst>
                                  <p:childTnLst>
                                    <p:set>
                                      <p:cBhvr>
                                        <p:cTn id="80" dur="1" fill="hold">
                                          <p:stCondLst>
                                            <p:cond delay="0"/>
                                          </p:stCondLst>
                                        </p:cTn>
                                        <p:tgtEl>
                                          <p:spTgt spid="35852"/>
                                        </p:tgtEl>
                                        <p:attrNameLst>
                                          <p:attrName>style.visibility</p:attrName>
                                        </p:attrNameLst>
                                      </p:cBhvr>
                                      <p:to>
                                        <p:strVal val="visible"/>
                                      </p:to>
                                    </p:set>
                                    <p:anim calcmode="lin" valueType="num">
                                      <p:cBhvr additive="base">
                                        <p:cTn id="81" dur="400" fill="hold"/>
                                        <p:tgtEl>
                                          <p:spTgt spid="35852"/>
                                        </p:tgtEl>
                                        <p:attrNameLst>
                                          <p:attrName>ppt_x</p:attrName>
                                        </p:attrNameLst>
                                      </p:cBhvr>
                                      <p:tavLst>
                                        <p:tav tm="0">
                                          <p:val>
                                            <p:strVal val="1+#ppt_w/2"/>
                                          </p:val>
                                        </p:tav>
                                        <p:tav tm="100000">
                                          <p:val>
                                            <p:strVal val="#ppt_x"/>
                                          </p:val>
                                        </p:tav>
                                      </p:tavLst>
                                    </p:anim>
                                    <p:anim calcmode="lin" valueType="num">
                                      <p:cBhvr additive="base">
                                        <p:cTn id="82" dur="400" fill="hold"/>
                                        <p:tgtEl>
                                          <p:spTgt spid="35852"/>
                                        </p:tgtEl>
                                        <p:attrNameLst>
                                          <p:attrName>ppt_y</p:attrName>
                                        </p:attrNameLst>
                                      </p:cBhvr>
                                      <p:tavLst>
                                        <p:tav tm="0">
                                          <p:val>
                                            <p:strVal val="1+#ppt_h/2"/>
                                          </p:val>
                                        </p:tav>
                                        <p:tav tm="100000">
                                          <p:val>
                                            <p:strVal val="#ppt_y"/>
                                          </p:val>
                                        </p:tav>
                                      </p:tavLst>
                                    </p:anim>
                                  </p:childTnLst>
                                </p:cTn>
                              </p:par>
                            </p:childTnLst>
                          </p:cTn>
                        </p:par>
                        <p:par>
                          <p:cTn id="83" fill="hold">
                            <p:stCondLst>
                              <p:cond delay="7039"/>
                            </p:stCondLst>
                            <p:childTnLst>
                              <p:par>
                                <p:cTn id="84" presetID="31" presetClass="entr" presetSubtype="0" fill="hold" grpId="0" nodeType="afterEffect">
                                  <p:stCondLst>
                                    <p:cond delay="0"/>
                                  </p:stCondLst>
                                  <p:childTnLst>
                                    <p:set>
                                      <p:cBhvr>
                                        <p:cTn id="85" dur="1" fill="hold">
                                          <p:stCondLst>
                                            <p:cond delay="0"/>
                                          </p:stCondLst>
                                        </p:cTn>
                                        <p:tgtEl>
                                          <p:spTgt spid="35857"/>
                                        </p:tgtEl>
                                        <p:attrNameLst>
                                          <p:attrName>style.visibility</p:attrName>
                                        </p:attrNameLst>
                                      </p:cBhvr>
                                      <p:to>
                                        <p:strVal val="visible"/>
                                      </p:to>
                                    </p:set>
                                    <p:anim calcmode="lin" valueType="num">
                                      <p:cBhvr>
                                        <p:cTn id="86" dur="400" fill="hold"/>
                                        <p:tgtEl>
                                          <p:spTgt spid="35857"/>
                                        </p:tgtEl>
                                        <p:attrNameLst>
                                          <p:attrName>ppt_w</p:attrName>
                                        </p:attrNameLst>
                                      </p:cBhvr>
                                      <p:tavLst>
                                        <p:tav tm="0">
                                          <p:val>
                                            <p:fltVal val="0"/>
                                          </p:val>
                                        </p:tav>
                                        <p:tav tm="100000">
                                          <p:val>
                                            <p:strVal val="#ppt_w"/>
                                          </p:val>
                                        </p:tav>
                                      </p:tavLst>
                                    </p:anim>
                                    <p:anim calcmode="lin" valueType="num">
                                      <p:cBhvr>
                                        <p:cTn id="87" dur="400" fill="hold"/>
                                        <p:tgtEl>
                                          <p:spTgt spid="35857"/>
                                        </p:tgtEl>
                                        <p:attrNameLst>
                                          <p:attrName>ppt_h</p:attrName>
                                        </p:attrNameLst>
                                      </p:cBhvr>
                                      <p:tavLst>
                                        <p:tav tm="0">
                                          <p:val>
                                            <p:fltVal val="0"/>
                                          </p:val>
                                        </p:tav>
                                        <p:tav tm="100000">
                                          <p:val>
                                            <p:strVal val="#ppt_h"/>
                                          </p:val>
                                        </p:tav>
                                      </p:tavLst>
                                    </p:anim>
                                    <p:anim calcmode="lin" valueType="num">
                                      <p:cBhvr>
                                        <p:cTn id="88" dur="400" fill="hold"/>
                                        <p:tgtEl>
                                          <p:spTgt spid="35857"/>
                                        </p:tgtEl>
                                        <p:attrNameLst>
                                          <p:attrName>style.rotation</p:attrName>
                                        </p:attrNameLst>
                                      </p:cBhvr>
                                      <p:tavLst>
                                        <p:tav tm="0">
                                          <p:val>
                                            <p:fltVal val="90"/>
                                          </p:val>
                                        </p:tav>
                                        <p:tav tm="100000">
                                          <p:val>
                                            <p:fltVal val="0"/>
                                          </p:val>
                                        </p:tav>
                                      </p:tavLst>
                                    </p:anim>
                                    <p:animEffect transition="in" filter="fade">
                                      <p:cBhvr>
                                        <p:cTn id="89" dur="400"/>
                                        <p:tgtEl>
                                          <p:spTgt spid="35857"/>
                                        </p:tgtEl>
                                      </p:cBhvr>
                                    </p:animEffect>
                                  </p:childTnLst>
                                </p:cTn>
                              </p:par>
                            </p:childTnLst>
                          </p:cTn>
                        </p:par>
                        <p:par>
                          <p:cTn id="90" fill="hold">
                            <p:stCondLst>
                              <p:cond delay="7539"/>
                            </p:stCondLst>
                            <p:childTnLst>
                              <p:par>
                                <p:cTn id="91" presetID="2" presetClass="entr" presetSubtype="6" fill="hold" grpId="0" nodeType="afterEffect">
                                  <p:stCondLst>
                                    <p:cond delay="0"/>
                                  </p:stCondLst>
                                  <p:childTnLst>
                                    <p:set>
                                      <p:cBhvr>
                                        <p:cTn id="92" dur="1" fill="hold">
                                          <p:stCondLst>
                                            <p:cond delay="0"/>
                                          </p:stCondLst>
                                        </p:cTn>
                                        <p:tgtEl>
                                          <p:spTgt spid="35851"/>
                                        </p:tgtEl>
                                        <p:attrNameLst>
                                          <p:attrName>style.visibility</p:attrName>
                                        </p:attrNameLst>
                                      </p:cBhvr>
                                      <p:to>
                                        <p:strVal val="visible"/>
                                      </p:to>
                                    </p:set>
                                    <p:anim calcmode="lin" valueType="num">
                                      <p:cBhvr additive="base">
                                        <p:cTn id="93" dur="400" fill="hold"/>
                                        <p:tgtEl>
                                          <p:spTgt spid="35851"/>
                                        </p:tgtEl>
                                        <p:attrNameLst>
                                          <p:attrName>ppt_x</p:attrName>
                                        </p:attrNameLst>
                                      </p:cBhvr>
                                      <p:tavLst>
                                        <p:tav tm="0">
                                          <p:val>
                                            <p:strVal val="1+#ppt_w/2"/>
                                          </p:val>
                                        </p:tav>
                                        <p:tav tm="100000">
                                          <p:val>
                                            <p:strVal val="#ppt_x"/>
                                          </p:val>
                                        </p:tav>
                                      </p:tavLst>
                                    </p:anim>
                                    <p:anim calcmode="lin" valueType="num">
                                      <p:cBhvr additive="base">
                                        <p:cTn id="94" dur="400" fill="hold"/>
                                        <p:tgtEl>
                                          <p:spTgt spid="35851"/>
                                        </p:tgtEl>
                                        <p:attrNameLst>
                                          <p:attrName>ppt_y</p:attrName>
                                        </p:attrNameLst>
                                      </p:cBhvr>
                                      <p:tavLst>
                                        <p:tav tm="0">
                                          <p:val>
                                            <p:strVal val="1+#ppt_h/2"/>
                                          </p:val>
                                        </p:tav>
                                        <p:tav tm="100000">
                                          <p:val>
                                            <p:strVal val="#ppt_y"/>
                                          </p:val>
                                        </p:tav>
                                      </p:tavLst>
                                    </p:anim>
                                  </p:childTnLst>
                                </p:cTn>
                              </p:par>
                            </p:childTnLst>
                          </p:cTn>
                        </p:par>
                        <p:par>
                          <p:cTn id="95" fill="hold">
                            <p:stCondLst>
                              <p:cond delay="8039"/>
                            </p:stCondLst>
                            <p:childTnLst>
                              <p:par>
                                <p:cTn id="96" presetID="31" presetClass="entr" presetSubtype="0" fill="hold" grpId="0" nodeType="afterEffect">
                                  <p:stCondLst>
                                    <p:cond delay="0"/>
                                  </p:stCondLst>
                                  <p:childTnLst>
                                    <p:set>
                                      <p:cBhvr>
                                        <p:cTn id="97" dur="1" fill="hold">
                                          <p:stCondLst>
                                            <p:cond delay="0"/>
                                          </p:stCondLst>
                                        </p:cTn>
                                        <p:tgtEl>
                                          <p:spTgt spid="35856"/>
                                        </p:tgtEl>
                                        <p:attrNameLst>
                                          <p:attrName>style.visibility</p:attrName>
                                        </p:attrNameLst>
                                      </p:cBhvr>
                                      <p:to>
                                        <p:strVal val="visible"/>
                                      </p:to>
                                    </p:set>
                                    <p:anim calcmode="lin" valueType="num">
                                      <p:cBhvr>
                                        <p:cTn id="98" dur="400" fill="hold"/>
                                        <p:tgtEl>
                                          <p:spTgt spid="35856"/>
                                        </p:tgtEl>
                                        <p:attrNameLst>
                                          <p:attrName>ppt_w</p:attrName>
                                        </p:attrNameLst>
                                      </p:cBhvr>
                                      <p:tavLst>
                                        <p:tav tm="0">
                                          <p:val>
                                            <p:fltVal val="0"/>
                                          </p:val>
                                        </p:tav>
                                        <p:tav tm="100000">
                                          <p:val>
                                            <p:strVal val="#ppt_w"/>
                                          </p:val>
                                        </p:tav>
                                      </p:tavLst>
                                    </p:anim>
                                    <p:anim calcmode="lin" valueType="num">
                                      <p:cBhvr>
                                        <p:cTn id="99" dur="400" fill="hold"/>
                                        <p:tgtEl>
                                          <p:spTgt spid="35856"/>
                                        </p:tgtEl>
                                        <p:attrNameLst>
                                          <p:attrName>ppt_h</p:attrName>
                                        </p:attrNameLst>
                                      </p:cBhvr>
                                      <p:tavLst>
                                        <p:tav tm="0">
                                          <p:val>
                                            <p:fltVal val="0"/>
                                          </p:val>
                                        </p:tav>
                                        <p:tav tm="100000">
                                          <p:val>
                                            <p:strVal val="#ppt_h"/>
                                          </p:val>
                                        </p:tav>
                                      </p:tavLst>
                                    </p:anim>
                                    <p:anim calcmode="lin" valueType="num">
                                      <p:cBhvr>
                                        <p:cTn id="100" dur="400" fill="hold"/>
                                        <p:tgtEl>
                                          <p:spTgt spid="35856"/>
                                        </p:tgtEl>
                                        <p:attrNameLst>
                                          <p:attrName>style.rotation</p:attrName>
                                        </p:attrNameLst>
                                      </p:cBhvr>
                                      <p:tavLst>
                                        <p:tav tm="0">
                                          <p:val>
                                            <p:fltVal val="90"/>
                                          </p:val>
                                        </p:tav>
                                        <p:tav tm="100000">
                                          <p:val>
                                            <p:fltVal val="0"/>
                                          </p:val>
                                        </p:tav>
                                      </p:tavLst>
                                    </p:anim>
                                    <p:animEffect transition="in" filter="fade">
                                      <p:cBhvr>
                                        <p:cTn id="101" dur="400"/>
                                        <p:tgtEl>
                                          <p:spTgt spid="358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autoUpdateAnimBg="0"/>
      <p:bldP spid="35847" grpId="0" animBg="1" autoUpdateAnimBg="0"/>
      <p:bldP spid="35848" grpId="0" autoUpdateAnimBg="0"/>
      <p:bldP spid="35849" grpId="0" animBg="1" autoUpdateAnimBg="0"/>
      <p:bldP spid="35850" grpId="0" animBg="1" autoUpdateAnimBg="0"/>
      <p:bldP spid="35851" grpId="0" animBg="1" autoUpdateAnimBg="0"/>
      <p:bldP spid="35852" grpId="0" animBg="1" autoUpdateAnimBg="0"/>
      <p:bldP spid="35853" grpId="0" animBg="1" autoUpdateAnimBg="0"/>
      <p:bldP spid="35854" grpId="0" autoUpdateAnimBg="0"/>
      <p:bldP spid="35855" grpId="0" autoUpdateAnimBg="0"/>
      <p:bldP spid="35856" grpId="0" autoUpdateAnimBg="0"/>
      <p:bldP spid="35857" grpId="0" autoUpdateAnimBg="0"/>
      <p:bldP spid="35858"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Box 31"/>
          <p:cNvSpPr txBox="1">
            <a:spLocks noChangeArrowheads="1"/>
          </p:cNvSpPr>
          <p:nvPr/>
        </p:nvSpPr>
        <p:spPr bwMode="auto">
          <a:xfrm>
            <a:off x="719138" y="133350"/>
            <a:ext cx="23399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400">
                <a:solidFill>
                  <a:schemeClr val="accent1"/>
                </a:solidFill>
                <a:latin typeface="微软雅黑" panose="020B0503020204020204" pitchFamily="34" charset="-122"/>
              </a:rPr>
              <a:t>请输入您的标题</a:t>
            </a:r>
          </a:p>
        </p:txBody>
      </p:sp>
      <p:sp>
        <p:nvSpPr>
          <p:cNvPr id="36867" name="Freeform 5"/>
          <p:cNvSpPr>
            <a:spLocks noEditPoints="1"/>
          </p:cNvSpPr>
          <p:nvPr/>
        </p:nvSpPr>
        <p:spPr bwMode="auto">
          <a:xfrm>
            <a:off x="231775" y="120650"/>
            <a:ext cx="474663" cy="473075"/>
          </a:xfrm>
          <a:custGeom>
            <a:avLst/>
            <a:gdLst>
              <a:gd name="T0" fmla="*/ 77053843 w 1462"/>
              <a:gd name="T1" fmla="*/ 0 h 1462"/>
              <a:gd name="T2" fmla="*/ 154107362 w 1462"/>
              <a:gd name="T3" fmla="*/ 76539134 h 1462"/>
              <a:gd name="T4" fmla="*/ 77053843 w 1462"/>
              <a:gd name="T5" fmla="*/ 153077945 h 1462"/>
              <a:gd name="T6" fmla="*/ 0 w 1462"/>
              <a:gd name="T7" fmla="*/ 76539134 h 1462"/>
              <a:gd name="T8" fmla="*/ 77053843 w 1462"/>
              <a:gd name="T9" fmla="*/ 0 h 1462"/>
              <a:gd name="T10" fmla="*/ 77791487 w 1462"/>
              <a:gd name="T11" fmla="*/ 32877095 h 1462"/>
              <a:gd name="T12" fmla="*/ 100349018 w 1462"/>
              <a:gd name="T13" fmla="*/ 45860447 h 1462"/>
              <a:gd name="T14" fmla="*/ 102773306 w 1462"/>
              <a:gd name="T15" fmla="*/ 41777182 h 1462"/>
              <a:gd name="T16" fmla="*/ 103089531 w 1462"/>
              <a:gd name="T17" fmla="*/ 39159414 h 1462"/>
              <a:gd name="T18" fmla="*/ 101508403 w 1462"/>
              <a:gd name="T19" fmla="*/ 37065523 h 1462"/>
              <a:gd name="T20" fmla="*/ 84853966 w 1462"/>
              <a:gd name="T21" fmla="*/ 27537366 h 1462"/>
              <a:gd name="T22" fmla="*/ 82218644 w 1462"/>
              <a:gd name="T23" fmla="*/ 27223169 h 1462"/>
              <a:gd name="T24" fmla="*/ 80110582 w 1462"/>
              <a:gd name="T25" fmla="*/ 28898346 h 1462"/>
              <a:gd name="T26" fmla="*/ 77791487 w 1462"/>
              <a:gd name="T27" fmla="*/ 32877095 h 1462"/>
              <a:gd name="T28" fmla="*/ 72837394 w 1462"/>
              <a:gd name="T29" fmla="*/ 41358145 h 1462"/>
              <a:gd name="T30" fmla="*/ 72837394 w 1462"/>
              <a:gd name="T31" fmla="*/ 41358145 h 1462"/>
              <a:gd name="T32" fmla="*/ 77791487 w 1462"/>
              <a:gd name="T33" fmla="*/ 44185270 h 1462"/>
              <a:gd name="T34" fmla="*/ 58607244 w 1462"/>
              <a:gd name="T35" fmla="*/ 77167204 h 1462"/>
              <a:gd name="T36" fmla="*/ 53758344 w 1462"/>
              <a:gd name="T37" fmla="*/ 74340080 h 1462"/>
              <a:gd name="T38" fmla="*/ 72837394 w 1462"/>
              <a:gd name="T39" fmla="*/ 41358145 h 1462"/>
              <a:gd name="T40" fmla="*/ 48593219 w 1462"/>
              <a:gd name="T41" fmla="*/ 82611774 h 1462"/>
              <a:gd name="T42" fmla="*/ 48593219 w 1462"/>
              <a:gd name="T43" fmla="*/ 82611774 h 1462"/>
              <a:gd name="T44" fmla="*/ 47223124 w 1462"/>
              <a:gd name="T45" fmla="*/ 100725822 h 1462"/>
              <a:gd name="T46" fmla="*/ 56498858 w 1462"/>
              <a:gd name="T47" fmla="*/ 105961034 h 1462"/>
              <a:gd name="T48" fmla="*/ 72204943 w 1462"/>
              <a:gd name="T49" fmla="*/ 95490609 h 1462"/>
              <a:gd name="T50" fmla="*/ 58501728 w 1462"/>
              <a:gd name="T51" fmla="*/ 91407021 h 1462"/>
              <a:gd name="T52" fmla="*/ 48593219 w 1462"/>
              <a:gd name="T53" fmla="*/ 82611774 h 1462"/>
              <a:gd name="T54" fmla="*/ 77370069 w 1462"/>
              <a:gd name="T55" fmla="*/ 102296159 h 1462"/>
              <a:gd name="T56" fmla="*/ 77370069 w 1462"/>
              <a:gd name="T57" fmla="*/ 102296159 h 1462"/>
              <a:gd name="T58" fmla="*/ 43955352 w 1462"/>
              <a:gd name="T59" fmla="*/ 124598312 h 1462"/>
              <a:gd name="T60" fmla="*/ 37314616 w 1462"/>
              <a:gd name="T61" fmla="*/ 120724404 h 1462"/>
              <a:gd name="T62" fmla="*/ 40055129 w 1462"/>
              <a:gd name="T63" fmla="*/ 80831756 h 1462"/>
              <a:gd name="T64" fmla="*/ 42374224 w 1462"/>
              <a:gd name="T65" fmla="*/ 76957848 h 1462"/>
              <a:gd name="T66" fmla="*/ 62401951 w 1462"/>
              <a:gd name="T67" fmla="*/ 42510092 h 1462"/>
              <a:gd name="T68" fmla="*/ 70412782 w 1462"/>
              <a:gd name="T69" fmla="*/ 28688989 h 1462"/>
              <a:gd name="T70" fmla="*/ 72731878 w 1462"/>
              <a:gd name="T71" fmla="*/ 24605401 h 1462"/>
              <a:gd name="T72" fmla="*/ 80110582 w 1462"/>
              <a:gd name="T73" fmla="*/ 19056315 h 1462"/>
              <a:gd name="T74" fmla="*/ 89175607 w 1462"/>
              <a:gd name="T75" fmla="*/ 20207939 h 1462"/>
              <a:gd name="T76" fmla="*/ 105724852 w 1462"/>
              <a:gd name="T77" fmla="*/ 29736097 h 1462"/>
              <a:gd name="T78" fmla="*/ 111311396 w 1462"/>
              <a:gd name="T79" fmla="*/ 36960683 h 1462"/>
              <a:gd name="T80" fmla="*/ 110152010 w 1462"/>
              <a:gd name="T81" fmla="*/ 46070127 h 1462"/>
              <a:gd name="T82" fmla="*/ 77370069 w 1462"/>
              <a:gd name="T83" fmla="*/ 102296159 h 1462"/>
              <a:gd name="T84" fmla="*/ 62190918 w 1462"/>
              <a:gd name="T85" fmla="*/ 120096010 h 1462"/>
              <a:gd name="T86" fmla="*/ 113630491 w 1462"/>
              <a:gd name="T87" fmla="*/ 120096010 h 1462"/>
              <a:gd name="T88" fmla="*/ 119111842 w 1462"/>
              <a:gd name="T89" fmla="*/ 125540579 h 1462"/>
              <a:gd name="T90" fmla="*/ 119111842 w 1462"/>
              <a:gd name="T91" fmla="*/ 125540579 h 1462"/>
              <a:gd name="T92" fmla="*/ 113630491 w 1462"/>
              <a:gd name="T93" fmla="*/ 130985148 h 1462"/>
              <a:gd name="T94" fmla="*/ 62190918 w 1462"/>
              <a:gd name="T95" fmla="*/ 130985148 h 1462"/>
              <a:gd name="T96" fmla="*/ 56709891 w 1462"/>
              <a:gd name="T97" fmla="*/ 125540579 h 1462"/>
              <a:gd name="T98" fmla="*/ 56709891 w 1462"/>
              <a:gd name="T99" fmla="*/ 125540579 h 1462"/>
              <a:gd name="T100" fmla="*/ 62190918 w 1462"/>
              <a:gd name="T101" fmla="*/ 120096010 h 146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462" h="1462">
                <a:moveTo>
                  <a:pt x="731" y="0"/>
                </a:moveTo>
                <a:cubicBezTo>
                  <a:pt x="1135" y="0"/>
                  <a:pt x="1462" y="327"/>
                  <a:pt x="1462" y="731"/>
                </a:cubicBezTo>
                <a:cubicBezTo>
                  <a:pt x="1462" y="1135"/>
                  <a:pt x="1135" y="1462"/>
                  <a:pt x="731" y="1462"/>
                </a:cubicBezTo>
                <a:cubicBezTo>
                  <a:pt x="327" y="1462"/>
                  <a:pt x="0" y="1135"/>
                  <a:pt x="0" y="731"/>
                </a:cubicBezTo>
                <a:cubicBezTo>
                  <a:pt x="0" y="327"/>
                  <a:pt x="327" y="0"/>
                  <a:pt x="731" y="0"/>
                </a:cubicBezTo>
                <a:close/>
                <a:moveTo>
                  <a:pt x="738" y="314"/>
                </a:moveTo>
                <a:lnTo>
                  <a:pt x="952" y="438"/>
                </a:lnTo>
                <a:lnTo>
                  <a:pt x="975" y="399"/>
                </a:lnTo>
                <a:cubicBezTo>
                  <a:pt x="979" y="392"/>
                  <a:pt x="980" y="383"/>
                  <a:pt x="978" y="374"/>
                </a:cubicBezTo>
                <a:cubicBezTo>
                  <a:pt x="976" y="366"/>
                  <a:pt x="971" y="359"/>
                  <a:pt x="963" y="354"/>
                </a:cubicBezTo>
                <a:lnTo>
                  <a:pt x="805" y="263"/>
                </a:lnTo>
                <a:cubicBezTo>
                  <a:pt x="798" y="259"/>
                  <a:pt x="789" y="258"/>
                  <a:pt x="780" y="260"/>
                </a:cubicBezTo>
                <a:cubicBezTo>
                  <a:pt x="772" y="262"/>
                  <a:pt x="765" y="268"/>
                  <a:pt x="760" y="276"/>
                </a:cubicBezTo>
                <a:lnTo>
                  <a:pt x="738" y="314"/>
                </a:lnTo>
                <a:close/>
                <a:moveTo>
                  <a:pt x="691" y="395"/>
                </a:moveTo>
                <a:lnTo>
                  <a:pt x="691" y="395"/>
                </a:lnTo>
                <a:lnTo>
                  <a:pt x="738" y="422"/>
                </a:lnTo>
                <a:lnTo>
                  <a:pt x="556" y="737"/>
                </a:lnTo>
                <a:lnTo>
                  <a:pt x="510" y="710"/>
                </a:lnTo>
                <a:lnTo>
                  <a:pt x="691" y="395"/>
                </a:lnTo>
                <a:close/>
                <a:moveTo>
                  <a:pt x="461" y="789"/>
                </a:moveTo>
                <a:lnTo>
                  <a:pt x="461" y="789"/>
                </a:lnTo>
                <a:lnTo>
                  <a:pt x="448" y="962"/>
                </a:lnTo>
                <a:lnTo>
                  <a:pt x="536" y="1012"/>
                </a:lnTo>
                <a:lnTo>
                  <a:pt x="685" y="912"/>
                </a:lnTo>
                <a:cubicBezTo>
                  <a:pt x="651" y="884"/>
                  <a:pt x="607" y="872"/>
                  <a:pt x="555" y="873"/>
                </a:cubicBezTo>
                <a:cubicBezTo>
                  <a:pt x="526" y="831"/>
                  <a:pt x="494" y="804"/>
                  <a:pt x="461" y="789"/>
                </a:cubicBezTo>
                <a:close/>
                <a:moveTo>
                  <a:pt x="734" y="977"/>
                </a:moveTo>
                <a:lnTo>
                  <a:pt x="734" y="977"/>
                </a:lnTo>
                <a:lnTo>
                  <a:pt x="417" y="1190"/>
                </a:lnTo>
                <a:lnTo>
                  <a:pt x="354" y="1153"/>
                </a:lnTo>
                <a:lnTo>
                  <a:pt x="380" y="772"/>
                </a:lnTo>
                <a:lnTo>
                  <a:pt x="402" y="735"/>
                </a:lnTo>
                <a:lnTo>
                  <a:pt x="592" y="406"/>
                </a:lnTo>
                <a:lnTo>
                  <a:pt x="668" y="274"/>
                </a:lnTo>
                <a:lnTo>
                  <a:pt x="690" y="235"/>
                </a:lnTo>
                <a:cubicBezTo>
                  <a:pt x="706" y="208"/>
                  <a:pt x="732" y="190"/>
                  <a:pt x="760" y="182"/>
                </a:cubicBezTo>
                <a:cubicBezTo>
                  <a:pt x="788" y="174"/>
                  <a:pt x="819" y="177"/>
                  <a:pt x="846" y="193"/>
                </a:cubicBezTo>
                <a:lnTo>
                  <a:pt x="1003" y="284"/>
                </a:lnTo>
                <a:cubicBezTo>
                  <a:pt x="1030" y="299"/>
                  <a:pt x="1049" y="325"/>
                  <a:pt x="1056" y="353"/>
                </a:cubicBezTo>
                <a:cubicBezTo>
                  <a:pt x="1064" y="381"/>
                  <a:pt x="1060" y="412"/>
                  <a:pt x="1045" y="440"/>
                </a:cubicBezTo>
                <a:cubicBezTo>
                  <a:pt x="941" y="619"/>
                  <a:pt x="838" y="798"/>
                  <a:pt x="734" y="977"/>
                </a:cubicBezTo>
                <a:close/>
                <a:moveTo>
                  <a:pt x="590" y="1147"/>
                </a:moveTo>
                <a:lnTo>
                  <a:pt x="1078" y="1147"/>
                </a:lnTo>
                <a:cubicBezTo>
                  <a:pt x="1107" y="1147"/>
                  <a:pt x="1130" y="1170"/>
                  <a:pt x="1130" y="1199"/>
                </a:cubicBezTo>
                <a:cubicBezTo>
                  <a:pt x="1130" y="1227"/>
                  <a:pt x="1107" y="1251"/>
                  <a:pt x="1078" y="1251"/>
                </a:cubicBezTo>
                <a:lnTo>
                  <a:pt x="590" y="1251"/>
                </a:lnTo>
                <a:cubicBezTo>
                  <a:pt x="562" y="1251"/>
                  <a:pt x="538" y="1227"/>
                  <a:pt x="538" y="1199"/>
                </a:cubicBezTo>
                <a:cubicBezTo>
                  <a:pt x="538" y="1170"/>
                  <a:pt x="562" y="1147"/>
                  <a:pt x="590" y="1147"/>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cxnSp>
        <p:nvCxnSpPr>
          <p:cNvPr id="36868" name="直接连接符 3"/>
          <p:cNvCxnSpPr>
            <a:cxnSpLocks noChangeShapeType="1"/>
          </p:cNvCxnSpPr>
          <p:nvPr/>
        </p:nvCxnSpPr>
        <p:spPr bwMode="auto">
          <a:xfrm>
            <a:off x="2873375" y="1517650"/>
            <a:ext cx="0" cy="4103688"/>
          </a:xfrm>
          <a:prstGeom prst="line">
            <a:avLst/>
          </a:prstGeom>
          <a:noFill/>
          <a:ln w="12700">
            <a:solidFill>
              <a:srgbClr val="333333"/>
            </a:solidFill>
            <a:round/>
          </a:ln>
          <a:extLst>
            <a:ext uri="{909E8E84-426E-40DD-AFC4-6F175D3DCCD1}">
              <a14:hiddenFill xmlns:a14="http://schemas.microsoft.com/office/drawing/2010/main">
                <a:noFill/>
              </a14:hiddenFill>
            </a:ext>
          </a:extLst>
        </p:spPr>
      </p:cxnSp>
      <p:sp>
        <p:nvSpPr>
          <p:cNvPr id="36869" name="矩形 4"/>
          <p:cNvSpPr>
            <a:spLocks noChangeArrowheads="1"/>
          </p:cNvSpPr>
          <p:nvPr/>
        </p:nvSpPr>
        <p:spPr bwMode="auto">
          <a:xfrm>
            <a:off x="2873375" y="1876425"/>
            <a:ext cx="5400675" cy="28892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endParaRPr lang="zh-CN" altLang="en-US" sz="1800"/>
          </a:p>
        </p:txBody>
      </p:sp>
      <p:sp>
        <p:nvSpPr>
          <p:cNvPr id="36870" name="矩形 5"/>
          <p:cNvSpPr>
            <a:spLocks noChangeArrowheads="1"/>
          </p:cNvSpPr>
          <p:nvPr/>
        </p:nvSpPr>
        <p:spPr bwMode="auto">
          <a:xfrm>
            <a:off x="2873375" y="2860675"/>
            <a:ext cx="5400675" cy="28892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endParaRPr lang="zh-CN" altLang="en-US" sz="1800"/>
          </a:p>
        </p:txBody>
      </p:sp>
      <p:sp>
        <p:nvSpPr>
          <p:cNvPr id="36871" name="矩形 6"/>
          <p:cNvSpPr>
            <a:spLocks noChangeArrowheads="1"/>
          </p:cNvSpPr>
          <p:nvPr/>
        </p:nvSpPr>
        <p:spPr bwMode="auto">
          <a:xfrm>
            <a:off x="2873375" y="3844925"/>
            <a:ext cx="5400675" cy="28892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endParaRPr lang="zh-CN" altLang="en-US" sz="1800"/>
          </a:p>
        </p:txBody>
      </p:sp>
      <p:sp>
        <p:nvSpPr>
          <p:cNvPr id="36872" name="矩形 7"/>
          <p:cNvSpPr>
            <a:spLocks noChangeArrowheads="1"/>
          </p:cNvSpPr>
          <p:nvPr/>
        </p:nvSpPr>
        <p:spPr bwMode="auto">
          <a:xfrm>
            <a:off x="2873375" y="4829175"/>
            <a:ext cx="5400675" cy="28892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endParaRPr lang="zh-CN" altLang="en-US" sz="1800"/>
          </a:p>
        </p:txBody>
      </p:sp>
      <p:sp>
        <p:nvSpPr>
          <p:cNvPr id="36873" name="TextBox 8"/>
          <p:cNvSpPr txBox="1">
            <a:spLocks noChangeArrowheads="1"/>
          </p:cNvSpPr>
          <p:nvPr/>
        </p:nvSpPr>
        <p:spPr bwMode="auto">
          <a:xfrm>
            <a:off x="873125" y="1884363"/>
            <a:ext cx="18669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r" eaLnBrk="1" hangingPunct="1">
              <a:spcBef>
                <a:spcPct val="0"/>
              </a:spcBef>
              <a:buFontTx/>
              <a:buNone/>
            </a:pPr>
            <a:r>
              <a:rPr lang="zh-CN" altLang="en-US" sz="1600">
                <a:solidFill>
                  <a:schemeClr val="accent1"/>
                </a:solidFill>
                <a:latin typeface="微软雅黑" panose="020B0503020204020204" pitchFamily="34" charset="-122"/>
              </a:rPr>
              <a:t>单击此处添加文本</a:t>
            </a:r>
          </a:p>
        </p:txBody>
      </p:sp>
      <p:sp>
        <p:nvSpPr>
          <p:cNvPr id="36874" name="TextBox 9"/>
          <p:cNvSpPr txBox="1">
            <a:spLocks noChangeArrowheads="1"/>
          </p:cNvSpPr>
          <p:nvPr/>
        </p:nvSpPr>
        <p:spPr bwMode="auto">
          <a:xfrm>
            <a:off x="873125" y="2827338"/>
            <a:ext cx="18669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r" eaLnBrk="1" hangingPunct="1">
              <a:spcBef>
                <a:spcPct val="0"/>
              </a:spcBef>
              <a:buFontTx/>
              <a:buNone/>
            </a:pPr>
            <a:r>
              <a:rPr lang="zh-CN" altLang="en-US" sz="1600">
                <a:solidFill>
                  <a:schemeClr val="accent1"/>
                </a:solidFill>
                <a:latin typeface="微软雅黑" panose="020B0503020204020204" pitchFamily="34" charset="-122"/>
              </a:rPr>
              <a:t>单击此处添加文本</a:t>
            </a:r>
          </a:p>
        </p:txBody>
      </p:sp>
      <p:sp>
        <p:nvSpPr>
          <p:cNvPr id="36875" name="TextBox 10"/>
          <p:cNvSpPr txBox="1">
            <a:spLocks noChangeArrowheads="1"/>
          </p:cNvSpPr>
          <p:nvPr/>
        </p:nvSpPr>
        <p:spPr bwMode="auto">
          <a:xfrm>
            <a:off x="862013" y="3852863"/>
            <a:ext cx="18669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r" eaLnBrk="1" hangingPunct="1">
              <a:spcBef>
                <a:spcPct val="0"/>
              </a:spcBef>
              <a:buFontTx/>
              <a:buNone/>
            </a:pPr>
            <a:r>
              <a:rPr lang="zh-CN" altLang="en-US" sz="1600">
                <a:solidFill>
                  <a:schemeClr val="accent1"/>
                </a:solidFill>
                <a:latin typeface="微软雅黑" panose="020B0503020204020204" pitchFamily="34" charset="-122"/>
              </a:rPr>
              <a:t>单击此处添加文本</a:t>
            </a:r>
          </a:p>
        </p:txBody>
      </p:sp>
      <p:sp>
        <p:nvSpPr>
          <p:cNvPr id="36876" name="TextBox 11"/>
          <p:cNvSpPr txBox="1">
            <a:spLocks noChangeArrowheads="1"/>
          </p:cNvSpPr>
          <p:nvPr/>
        </p:nvSpPr>
        <p:spPr bwMode="auto">
          <a:xfrm>
            <a:off x="877888" y="4837113"/>
            <a:ext cx="18669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r" eaLnBrk="1" hangingPunct="1">
              <a:spcBef>
                <a:spcPct val="0"/>
              </a:spcBef>
              <a:buFontTx/>
              <a:buNone/>
            </a:pPr>
            <a:r>
              <a:rPr lang="zh-CN" altLang="en-US" sz="1600">
                <a:solidFill>
                  <a:schemeClr val="accent1"/>
                </a:solidFill>
                <a:latin typeface="微软雅黑" panose="020B0503020204020204" pitchFamily="34" charset="-122"/>
              </a:rPr>
              <a:t>单击此处添加文本</a:t>
            </a:r>
          </a:p>
        </p:txBody>
      </p:sp>
      <p:sp>
        <p:nvSpPr>
          <p:cNvPr id="36877" name="矩形 12"/>
          <p:cNvSpPr>
            <a:spLocks noChangeArrowheads="1"/>
          </p:cNvSpPr>
          <p:nvPr/>
        </p:nvSpPr>
        <p:spPr bwMode="auto">
          <a:xfrm>
            <a:off x="2873375" y="1876425"/>
            <a:ext cx="2262188" cy="288925"/>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endParaRPr lang="zh-CN" altLang="en-US" sz="1800"/>
          </a:p>
        </p:txBody>
      </p:sp>
      <p:sp>
        <p:nvSpPr>
          <p:cNvPr id="36878" name="矩形 13"/>
          <p:cNvSpPr>
            <a:spLocks noChangeArrowheads="1"/>
          </p:cNvSpPr>
          <p:nvPr/>
        </p:nvSpPr>
        <p:spPr bwMode="auto">
          <a:xfrm>
            <a:off x="2873375" y="2860675"/>
            <a:ext cx="4732338" cy="288925"/>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endParaRPr lang="zh-CN" altLang="en-US" sz="1800"/>
          </a:p>
        </p:txBody>
      </p:sp>
      <p:sp>
        <p:nvSpPr>
          <p:cNvPr id="36879" name="矩形 14"/>
          <p:cNvSpPr>
            <a:spLocks noChangeArrowheads="1"/>
          </p:cNvSpPr>
          <p:nvPr/>
        </p:nvSpPr>
        <p:spPr bwMode="auto">
          <a:xfrm>
            <a:off x="2873375" y="3844925"/>
            <a:ext cx="3068638" cy="288925"/>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endParaRPr lang="zh-CN" altLang="en-US" sz="1800"/>
          </a:p>
        </p:txBody>
      </p:sp>
      <p:sp>
        <p:nvSpPr>
          <p:cNvPr id="36880" name="矩形 15"/>
          <p:cNvSpPr>
            <a:spLocks noChangeArrowheads="1"/>
          </p:cNvSpPr>
          <p:nvPr/>
        </p:nvSpPr>
        <p:spPr bwMode="auto">
          <a:xfrm>
            <a:off x="2873375" y="4829175"/>
            <a:ext cx="1533525" cy="30003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endParaRPr lang="zh-CN" altLang="en-US" sz="1800"/>
          </a:p>
        </p:txBody>
      </p:sp>
      <p:sp>
        <p:nvSpPr>
          <p:cNvPr id="36881" name="圆角矩形标注 16"/>
          <p:cNvSpPr>
            <a:spLocks noChangeArrowheads="1"/>
          </p:cNvSpPr>
          <p:nvPr/>
        </p:nvSpPr>
        <p:spPr bwMode="auto">
          <a:xfrm>
            <a:off x="4922838" y="1296988"/>
            <a:ext cx="914400" cy="441325"/>
          </a:xfrm>
          <a:prstGeom prst="wedgeRoundRectCallout">
            <a:avLst>
              <a:gd name="adj1" fmla="val -17657"/>
              <a:gd name="adj2" fmla="val 65792"/>
              <a:gd name="adj3" fmla="val 16667"/>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1800">
                <a:solidFill>
                  <a:schemeClr val="accent2"/>
                </a:solidFill>
              </a:rPr>
              <a:t>50%</a:t>
            </a:r>
            <a:endParaRPr lang="zh-CN" altLang="en-US" sz="1800">
              <a:solidFill>
                <a:schemeClr val="accent2"/>
              </a:solidFill>
            </a:endParaRPr>
          </a:p>
        </p:txBody>
      </p:sp>
      <p:sp>
        <p:nvSpPr>
          <p:cNvPr id="36882" name="圆角矩形标注 17"/>
          <p:cNvSpPr>
            <a:spLocks noChangeArrowheads="1"/>
          </p:cNvSpPr>
          <p:nvPr/>
        </p:nvSpPr>
        <p:spPr bwMode="auto">
          <a:xfrm>
            <a:off x="7359650" y="2317750"/>
            <a:ext cx="914400" cy="441325"/>
          </a:xfrm>
          <a:prstGeom prst="wedgeRoundRectCallout">
            <a:avLst>
              <a:gd name="adj1" fmla="val -17657"/>
              <a:gd name="adj2" fmla="val 65792"/>
              <a:gd name="adj3" fmla="val 16667"/>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1800">
                <a:solidFill>
                  <a:schemeClr val="accent2"/>
                </a:solidFill>
              </a:rPr>
              <a:t>90%</a:t>
            </a:r>
            <a:endParaRPr lang="zh-CN" altLang="en-US" sz="1800">
              <a:solidFill>
                <a:schemeClr val="accent2"/>
              </a:solidFill>
            </a:endParaRPr>
          </a:p>
        </p:txBody>
      </p:sp>
      <p:sp>
        <p:nvSpPr>
          <p:cNvPr id="36883" name="圆角矩形标注 18"/>
          <p:cNvSpPr>
            <a:spLocks noChangeArrowheads="1"/>
          </p:cNvSpPr>
          <p:nvPr/>
        </p:nvSpPr>
        <p:spPr bwMode="auto">
          <a:xfrm>
            <a:off x="5610225" y="3244850"/>
            <a:ext cx="914400" cy="441325"/>
          </a:xfrm>
          <a:prstGeom prst="wedgeRoundRectCallout">
            <a:avLst>
              <a:gd name="adj1" fmla="val -17657"/>
              <a:gd name="adj2" fmla="val 65792"/>
              <a:gd name="adj3" fmla="val 16667"/>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1800">
                <a:solidFill>
                  <a:schemeClr val="accent2"/>
                </a:solidFill>
              </a:rPr>
              <a:t>60%</a:t>
            </a:r>
            <a:endParaRPr lang="zh-CN" altLang="en-US" sz="1800">
              <a:solidFill>
                <a:schemeClr val="accent2"/>
              </a:solidFill>
            </a:endParaRPr>
          </a:p>
        </p:txBody>
      </p:sp>
      <p:sp>
        <p:nvSpPr>
          <p:cNvPr id="36884" name="圆角矩形标注 19"/>
          <p:cNvSpPr>
            <a:spLocks noChangeArrowheads="1"/>
          </p:cNvSpPr>
          <p:nvPr/>
        </p:nvSpPr>
        <p:spPr bwMode="auto">
          <a:xfrm>
            <a:off x="4119563" y="4259263"/>
            <a:ext cx="914400" cy="441325"/>
          </a:xfrm>
          <a:prstGeom prst="wedgeRoundRectCallout">
            <a:avLst>
              <a:gd name="adj1" fmla="val -17657"/>
              <a:gd name="adj2" fmla="val 65792"/>
              <a:gd name="adj3" fmla="val 16667"/>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1800">
                <a:solidFill>
                  <a:schemeClr val="accent2"/>
                </a:solidFill>
              </a:rPr>
              <a:t>20%</a:t>
            </a:r>
            <a:endParaRPr lang="zh-CN" altLang="en-US" sz="1800">
              <a:solidFill>
                <a:schemeClr val="accent2"/>
              </a:solidFill>
            </a:endParaRPr>
          </a:p>
        </p:txBody>
      </p:sp>
    </p:spTree>
  </p:cSld>
  <p:clrMapOvr>
    <a:masterClrMapping/>
  </p:clrMapOvr>
  <p:transition spd="slow" advTm="5769">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6867"/>
                                        </p:tgtEl>
                                        <p:attrNameLst>
                                          <p:attrName>style.visibility</p:attrName>
                                        </p:attrNameLst>
                                      </p:cBhvr>
                                      <p:to>
                                        <p:strVal val="visible"/>
                                      </p:to>
                                    </p:set>
                                    <p:anim calcmode="lin" valueType="num">
                                      <p:cBhvr>
                                        <p:cTn id="7" dur="400" fill="hold"/>
                                        <p:tgtEl>
                                          <p:spTgt spid="36867"/>
                                        </p:tgtEl>
                                        <p:attrNameLst>
                                          <p:attrName>ppt_w</p:attrName>
                                        </p:attrNameLst>
                                      </p:cBhvr>
                                      <p:tavLst>
                                        <p:tav tm="0">
                                          <p:val>
                                            <p:fltVal val="0"/>
                                          </p:val>
                                        </p:tav>
                                        <p:tav tm="100000">
                                          <p:val>
                                            <p:strVal val="#ppt_w"/>
                                          </p:val>
                                        </p:tav>
                                      </p:tavLst>
                                    </p:anim>
                                    <p:anim calcmode="lin" valueType="num">
                                      <p:cBhvr>
                                        <p:cTn id="8" dur="400" fill="hold"/>
                                        <p:tgtEl>
                                          <p:spTgt spid="36867"/>
                                        </p:tgtEl>
                                        <p:attrNameLst>
                                          <p:attrName>ppt_h</p:attrName>
                                        </p:attrNameLst>
                                      </p:cBhvr>
                                      <p:tavLst>
                                        <p:tav tm="0">
                                          <p:val>
                                            <p:fltVal val="0"/>
                                          </p:val>
                                        </p:tav>
                                        <p:tav tm="100000">
                                          <p:val>
                                            <p:strVal val="#ppt_h"/>
                                          </p:val>
                                        </p:tav>
                                      </p:tavLst>
                                    </p:anim>
                                    <p:animEffect transition="in" filter="fade">
                                      <p:cBhvr>
                                        <p:cTn id="9" dur="400"/>
                                        <p:tgtEl>
                                          <p:spTgt spid="36867"/>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36866"/>
                                        </p:tgtEl>
                                        <p:attrNameLst>
                                          <p:attrName>style.visibility</p:attrName>
                                        </p:attrNameLst>
                                      </p:cBhvr>
                                      <p:to>
                                        <p:strVal val="visible"/>
                                      </p:to>
                                    </p:set>
                                    <p:anim calcmode="lin" valueType="num">
                                      <p:cBhvr>
                                        <p:cTn id="13" dur="400" fill="hold"/>
                                        <p:tgtEl>
                                          <p:spTgt spid="36866"/>
                                        </p:tgtEl>
                                        <p:attrNameLst>
                                          <p:attrName>ppt_x</p:attrName>
                                        </p:attrNameLst>
                                      </p:cBhvr>
                                      <p:tavLst>
                                        <p:tav tm="0">
                                          <p:val>
                                            <p:strVal val="#ppt_x"/>
                                          </p:val>
                                        </p:tav>
                                        <p:tav tm="50000">
                                          <p:val>
                                            <p:strVal val="#ppt_x+.1"/>
                                          </p:val>
                                        </p:tav>
                                        <p:tav tm="100000">
                                          <p:val>
                                            <p:strVal val="#ppt_x"/>
                                          </p:val>
                                        </p:tav>
                                      </p:tavLst>
                                    </p:anim>
                                    <p:anim calcmode="lin" valueType="num">
                                      <p:cBhvr>
                                        <p:cTn id="14" dur="400" fill="hold"/>
                                        <p:tgtEl>
                                          <p:spTgt spid="36866"/>
                                        </p:tgtEl>
                                        <p:attrNameLst>
                                          <p:attrName>ppt_y</p:attrName>
                                        </p:attrNameLst>
                                      </p:cBhvr>
                                      <p:tavLst>
                                        <p:tav tm="0">
                                          <p:val>
                                            <p:strVal val="#ppt_y"/>
                                          </p:val>
                                        </p:tav>
                                        <p:tav tm="100000">
                                          <p:val>
                                            <p:strVal val="#ppt_y"/>
                                          </p:val>
                                        </p:tav>
                                      </p:tavLst>
                                    </p:anim>
                                    <p:anim calcmode="lin" valueType="num">
                                      <p:cBhvr>
                                        <p:cTn id="15" dur="400" fill="hold"/>
                                        <p:tgtEl>
                                          <p:spTgt spid="36866"/>
                                        </p:tgtEl>
                                        <p:attrNameLst>
                                          <p:attrName>ppt_h</p:attrName>
                                        </p:attrNameLst>
                                      </p:cBhvr>
                                      <p:tavLst>
                                        <p:tav tm="0">
                                          <p:val>
                                            <p:strVal val="#ppt_h/10"/>
                                          </p:val>
                                        </p:tav>
                                        <p:tav tm="50000">
                                          <p:val>
                                            <p:strVal val="#ppt_h+.01"/>
                                          </p:val>
                                        </p:tav>
                                        <p:tav tm="100000">
                                          <p:val>
                                            <p:strVal val="#ppt_h"/>
                                          </p:val>
                                        </p:tav>
                                      </p:tavLst>
                                    </p:anim>
                                    <p:anim calcmode="lin" valueType="num">
                                      <p:cBhvr>
                                        <p:cTn id="16" dur="400" fill="hold"/>
                                        <p:tgtEl>
                                          <p:spTgt spid="36866"/>
                                        </p:tgtEl>
                                        <p:attrNameLst>
                                          <p:attrName>ppt_w</p:attrName>
                                        </p:attrNameLst>
                                      </p:cBhvr>
                                      <p:tavLst>
                                        <p:tav tm="0">
                                          <p:val>
                                            <p:strVal val="#ppt_w/10"/>
                                          </p:val>
                                        </p:tav>
                                        <p:tav tm="50000">
                                          <p:val>
                                            <p:strVal val="#ppt_w+.01"/>
                                          </p:val>
                                        </p:tav>
                                        <p:tav tm="100000">
                                          <p:val>
                                            <p:strVal val="#ppt_w"/>
                                          </p:val>
                                        </p:tav>
                                      </p:tavLst>
                                    </p:anim>
                                    <p:animEffect transition="in" filter="fade">
                                      <p:cBhvr>
                                        <p:cTn id="17" dur="400" tmFilter="0,0; .5, 1; 1, 1"/>
                                        <p:tgtEl>
                                          <p:spTgt spid="36866"/>
                                        </p:tgtEl>
                                      </p:cBhvr>
                                    </p:animEffect>
                                  </p:childTnLst>
                                </p:cTn>
                              </p:par>
                              <p:par>
                                <p:cTn id="18" presetID="22" presetClass="entr" presetSubtype="1" fill="hold" nodeType="withEffect">
                                  <p:stCondLst>
                                    <p:cond delay="0"/>
                                  </p:stCondLst>
                                  <p:childTnLst>
                                    <p:set>
                                      <p:cBhvr>
                                        <p:cTn id="19" dur="1" fill="hold">
                                          <p:stCondLst>
                                            <p:cond delay="0"/>
                                          </p:stCondLst>
                                        </p:cTn>
                                        <p:tgtEl>
                                          <p:spTgt spid="36868"/>
                                        </p:tgtEl>
                                        <p:attrNameLst>
                                          <p:attrName>style.visibility</p:attrName>
                                        </p:attrNameLst>
                                      </p:cBhvr>
                                      <p:to>
                                        <p:strVal val="visible"/>
                                      </p:to>
                                    </p:set>
                                    <p:animEffect transition="in" filter="wipe(up)">
                                      <p:cBhvr>
                                        <p:cTn id="20" dur="500"/>
                                        <p:tgtEl>
                                          <p:spTgt spid="36868"/>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36873"/>
                                        </p:tgtEl>
                                        <p:attrNameLst>
                                          <p:attrName>style.visibility</p:attrName>
                                        </p:attrNameLst>
                                      </p:cBhvr>
                                      <p:to>
                                        <p:strVal val="visible"/>
                                      </p:to>
                                    </p:set>
                                    <p:animEffect transition="in" filter="wipe(right)">
                                      <p:cBhvr>
                                        <p:cTn id="23" dur="500"/>
                                        <p:tgtEl>
                                          <p:spTgt spid="36873"/>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36869"/>
                                        </p:tgtEl>
                                        <p:attrNameLst>
                                          <p:attrName>style.visibility</p:attrName>
                                        </p:attrNameLst>
                                      </p:cBhvr>
                                      <p:to>
                                        <p:strVal val="visible"/>
                                      </p:to>
                                    </p:set>
                                    <p:animEffect transition="in" filter="wipe(left)">
                                      <p:cBhvr>
                                        <p:cTn id="26" dur="500"/>
                                        <p:tgtEl>
                                          <p:spTgt spid="36869"/>
                                        </p:tgtEl>
                                      </p:cBhvr>
                                    </p:animEffect>
                                  </p:childTnLst>
                                </p:cTn>
                              </p:par>
                            </p:childTnLst>
                          </p:cTn>
                        </p:par>
                        <p:par>
                          <p:cTn id="27" fill="hold">
                            <p:stCondLst>
                              <p:cond delay="1039"/>
                            </p:stCondLst>
                            <p:childTnLst>
                              <p:par>
                                <p:cTn id="28" presetID="22" presetClass="entr" presetSubtype="2" fill="hold" grpId="0" nodeType="afterEffect">
                                  <p:stCondLst>
                                    <p:cond delay="0"/>
                                  </p:stCondLst>
                                  <p:childTnLst>
                                    <p:set>
                                      <p:cBhvr>
                                        <p:cTn id="29" dur="1" fill="hold">
                                          <p:stCondLst>
                                            <p:cond delay="0"/>
                                          </p:stCondLst>
                                        </p:cTn>
                                        <p:tgtEl>
                                          <p:spTgt spid="36874"/>
                                        </p:tgtEl>
                                        <p:attrNameLst>
                                          <p:attrName>style.visibility</p:attrName>
                                        </p:attrNameLst>
                                      </p:cBhvr>
                                      <p:to>
                                        <p:strVal val="visible"/>
                                      </p:to>
                                    </p:set>
                                    <p:animEffect transition="in" filter="wipe(right)">
                                      <p:cBhvr>
                                        <p:cTn id="30" dur="500"/>
                                        <p:tgtEl>
                                          <p:spTgt spid="36874"/>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36870"/>
                                        </p:tgtEl>
                                        <p:attrNameLst>
                                          <p:attrName>style.visibility</p:attrName>
                                        </p:attrNameLst>
                                      </p:cBhvr>
                                      <p:to>
                                        <p:strVal val="visible"/>
                                      </p:to>
                                    </p:set>
                                    <p:animEffect transition="in" filter="wipe(left)">
                                      <p:cBhvr>
                                        <p:cTn id="33" dur="500"/>
                                        <p:tgtEl>
                                          <p:spTgt spid="36870"/>
                                        </p:tgtEl>
                                      </p:cBhvr>
                                    </p:animEffect>
                                  </p:childTnLst>
                                </p:cTn>
                              </p:par>
                            </p:childTnLst>
                          </p:cTn>
                        </p:par>
                        <p:par>
                          <p:cTn id="34" fill="hold">
                            <p:stCondLst>
                              <p:cond delay="1539"/>
                            </p:stCondLst>
                            <p:childTnLst>
                              <p:par>
                                <p:cTn id="35" presetID="22" presetClass="entr" presetSubtype="2" fill="hold" grpId="0" nodeType="afterEffect">
                                  <p:stCondLst>
                                    <p:cond delay="0"/>
                                  </p:stCondLst>
                                  <p:childTnLst>
                                    <p:set>
                                      <p:cBhvr>
                                        <p:cTn id="36" dur="1" fill="hold">
                                          <p:stCondLst>
                                            <p:cond delay="0"/>
                                          </p:stCondLst>
                                        </p:cTn>
                                        <p:tgtEl>
                                          <p:spTgt spid="36875"/>
                                        </p:tgtEl>
                                        <p:attrNameLst>
                                          <p:attrName>style.visibility</p:attrName>
                                        </p:attrNameLst>
                                      </p:cBhvr>
                                      <p:to>
                                        <p:strVal val="visible"/>
                                      </p:to>
                                    </p:set>
                                    <p:animEffect transition="in" filter="wipe(right)">
                                      <p:cBhvr>
                                        <p:cTn id="37" dur="500"/>
                                        <p:tgtEl>
                                          <p:spTgt spid="36875"/>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36871"/>
                                        </p:tgtEl>
                                        <p:attrNameLst>
                                          <p:attrName>style.visibility</p:attrName>
                                        </p:attrNameLst>
                                      </p:cBhvr>
                                      <p:to>
                                        <p:strVal val="visible"/>
                                      </p:to>
                                    </p:set>
                                    <p:animEffect transition="in" filter="wipe(left)">
                                      <p:cBhvr>
                                        <p:cTn id="40" dur="500"/>
                                        <p:tgtEl>
                                          <p:spTgt spid="36871"/>
                                        </p:tgtEl>
                                      </p:cBhvr>
                                    </p:animEffect>
                                  </p:childTnLst>
                                </p:cTn>
                              </p:par>
                            </p:childTnLst>
                          </p:cTn>
                        </p:par>
                        <p:par>
                          <p:cTn id="41" fill="hold">
                            <p:stCondLst>
                              <p:cond delay="2039"/>
                            </p:stCondLst>
                            <p:childTnLst>
                              <p:par>
                                <p:cTn id="42" presetID="22" presetClass="entr" presetSubtype="2" fill="hold" grpId="0" nodeType="afterEffect">
                                  <p:stCondLst>
                                    <p:cond delay="0"/>
                                  </p:stCondLst>
                                  <p:childTnLst>
                                    <p:set>
                                      <p:cBhvr>
                                        <p:cTn id="43" dur="1" fill="hold">
                                          <p:stCondLst>
                                            <p:cond delay="0"/>
                                          </p:stCondLst>
                                        </p:cTn>
                                        <p:tgtEl>
                                          <p:spTgt spid="36876"/>
                                        </p:tgtEl>
                                        <p:attrNameLst>
                                          <p:attrName>style.visibility</p:attrName>
                                        </p:attrNameLst>
                                      </p:cBhvr>
                                      <p:to>
                                        <p:strVal val="visible"/>
                                      </p:to>
                                    </p:set>
                                    <p:animEffect transition="in" filter="wipe(right)">
                                      <p:cBhvr>
                                        <p:cTn id="44" dur="500"/>
                                        <p:tgtEl>
                                          <p:spTgt spid="36876"/>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36872"/>
                                        </p:tgtEl>
                                        <p:attrNameLst>
                                          <p:attrName>style.visibility</p:attrName>
                                        </p:attrNameLst>
                                      </p:cBhvr>
                                      <p:to>
                                        <p:strVal val="visible"/>
                                      </p:to>
                                    </p:set>
                                    <p:animEffect transition="in" filter="wipe(left)">
                                      <p:cBhvr>
                                        <p:cTn id="47" dur="500"/>
                                        <p:tgtEl>
                                          <p:spTgt spid="36872"/>
                                        </p:tgtEl>
                                      </p:cBhvr>
                                    </p:animEffect>
                                  </p:childTnLst>
                                </p:cTn>
                              </p:par>
                            </p:childTnLst>
                          </p:cTn>
                        </p:par>
                        <p:par>
                          <p:cTn id="48" fill="hold">
                            <p:stCondLst>
                              <p:cond delay="2539"/>
                            </p:stCondLst>
                            <p:childTnLst>
                              <p:par>
                                <p:cTn id="49" presetID="22" presetClass="entr" presetSubtype="8" fill="hold" grpId="0" nodeType="afterEffect">
                                  <p:stCondLst>
                                    <p:cond delay="0"/>
                                  </p:stCondLst>
                                  <p:childTnLst>
                                    <p:set>
                                      <p:cBhvr>
                                        <p:cTn id="50" dur="1" fill="hold">
                                          <p:stCondLst>
                                            <p:cond delay="0"/>
                                          </p:stCondLst>
                                        </p:cTn>
                                        <p:tgtEl>
                                          <p:spTgt spid="36877"/>
                                        </p:tgtEl>
                                        <p:attrNameLst>
                                          <p:attrName>style.visibility</p:attrName>
                                        </p:attrNameLst>
                                      </p:cBhvr>
                                      <p:to>
                                        <p:strVal val="visible"/>
                                      </p:to>
                                    </p:set>
                                    <p:animEffect transition="in" filter="wipe(left)">
                                      <p:cBhvr>
                                        <p:cTn id="51" dur="500"/>
                                        <p:tgtEl>
                                          <p:spTgt spid="36877"/>
                                        </p:tgtEl>
                                      </p:cBhvr>
                                    </p:animEffect>
                                  </p:childTnLst>
                                </p:cTn>
                              </p:par>
                              <p:par>
                                <p:cTn id="52" presetID="47" presetClass="entr" presetSubtype="0" fill="hold" grpId="0" nodeType="withEffect">
                                  <p:stCondLst>
                                    <p:cond delay="0"/>
                                  </p:stCondLst>
                                  <p:childTnLst>
                                    <p:set>
                                      <p:cBhvr>
                                        <p:cTn id="53" dur="1" fill="hold">
                                          <p:stCondLst>
                                            <p:cond delay="0"/>
                                          </p:stCondLst>
                                        </p:cTn>
                                        <p:tgtEl>
                                          <p:spTgt spid="36881"/>
                                        </p:tgtEl>
                                        <p:attrNameLst>
                                          <p:attrName>style.visibility</p:attrName>
                                        </p:attrNameLst>
                                      </p:cBhvr>
                                      <p:to>
                                        <p:strVal val="visible"/>
                                      </p:to>
                                    </p:set>
                                    <p:animEffect transition="in" filter="fade">
                                      <p:cBhvr>
                                        <p:cTn id="54" dur="500"/>
                                        <p:tgtEl>
                                          <p:spTgt spid="36881"/>
                                        </p:tgtEl>
                                      </p:cBhvr>
                                    </p:animEffect>
                                    <p:anim calcmode="lin" valueType="num">
                                      <p:cBhvr>
                                        <p:cTn id="55" dur="500" fill="hold"/>
                                        <p:tgtEl>
                                          <p:spTgt spid="36881"/>
                                        </p:tgtEl>
                                        <p:attrNameLst>
                                          <p:attrName>ppt_x</p:attrName>
                                        </p:attrNameLst>
                                      </p:cBhvr>
                                      <p:tavLst>
                                        <p:tav tm="0">
                                          <p:val>
                                            <p:strVal val="#ppt_x"/>
                                          </p:val>
                                        </p:tav>
                                        <p:tav tm="100000">
                                          <p:val>
                                            <p:strVal val="#ppt_x"/>
                                          </p:val>
                                        </p:tav>
                                      </p:tavLst>
                                    </p:anim>
                                    <p:anim calcmode="lin" valueType="num">
                                      <p:cBhvr>
                                        <p:cTn id="56" dur="500" fill="hold"/>
                                        <p:tgtEl>
                                          <p:spTgt spid="36881"/>
                                        </p:tgtEl>
                                        <p:attrNameLst>
                                          <p:attrName>ppt_y</p:attrName>
                                        </p:attrNameLst>
                                      </p:cBhvr>
                                      <p:tavLst>
                                        <p:tav tm="0">
                                          <p:val>
                                            <p:strVal val="#ppt_y-.1"/>
                                          </p:val>
                                        </p:tav>
                                        <p:tav tm="100000">
                                          <p:val>
                                            <p:strVal val="#ppt_y"/>
                                          </p:val>
                                        </p:tav>
                                      </p:tavLst>
                                    </p:anim>
                                  </p:childTnLst>
                                </p:cTn>
                              </p:par>
                              <p:par>
                                <p:cTn id="57" presetID="22" presetClass="entr" presetSubtype="8" fill="hold" grpId="0" nodeType="withEffect">
                                  <p:stCondLst>
                                    <p:cond delay="200"/>
                                  </p:stCondLst>
                                  <p:childTnLst>
                                    <p:set>
                                      <p:cBhvr>
                                        <p:cTn id="58" dur="1" fill="hold">
                                          <p:stCondLst>
                                            <p:cond delay="0"/>
                                          </p:stCondLst>
                                        </p:cTn>
                                        <p:tgtEl>
                                          <p:spTgt spid="36878"/>
                                        </p:tgtEl>
                                        <p:attrNameLst>
                                          <p:attrName>style.visibility</p:attrName>
                                        </p:attrNameLst>
                                      </p:cBhvr>
                                      <p:to>
                                        <p:strVal val="visible"/>
                                      </p:to>
                                    </p:set>
                                    <p:animEffect transition="in" filter="wipe(left)">
                                      <p:cBhvr>
                                        <p:cTn id="59" dur="500"/>
                                        <p:tgtEl>
                                          <p:spTgt spid="36878"/>
                                        </p:tgtEl>
                                      </p:cBhvr>
                                    </p:animEffect>
                                  </p:childTnLst>
                                </p:cTn>
                              </p:par>
                              <p:par>
                                <p:cTn id="60" presetID="47" presetClass="entr" presetSubtype="0" fill="hold" grpId="0" nodeType="withEffect">
                                  <p:stCondLst>
                                    <p:cond delay="200"/>
                                  </p:stCondLst>
                                  <p:childTnLst>
                                    <p:set>
                                      <p:cBhvr>
                                        <p:cTn id="61" dur="1" fill="hold">
                                          <p:stCondLst>
                                            <p:cond delay="0"/>
                                          </p:stCondLst>
                                        </p:cTn>
                                        <p:tgtEl>
                                          <p:spTgt spid="36882"/>
                                        </p:tgtEl>
                                        <p:attrNameLst>
                                          <p:attrName>style.visibility</p:attrName>
                                        </p:attrNameLst>
                                      </p:cBhvr>
                                      <p:to>
                                        <p:strVal val="visible"/>
                                      </p:to>
                                    </p:set>
                                    <p:animEffect transition="in" filter="fade">
                                      <p:cBhvr>
                                        <p:cTn id="62" dur="500"/>
                                        <p:tgtEl>
                                          <p:spTgt spid="36882"/>
                                        </p:tgtEl>
                                      </p:cBhvr>
                                    </p:animEffect>
                                    <p:anim calcmode="lin" valueType="num">
                                      <p:cBhvr>
                                        <p:cTn id="63" dur="500" fill="hold"/>
                                        <p:tgtEl>
                                          <p:spTgt spid="36882"/>
                                        </p:tgtEl>
                                        <p:attrNameLst>
                                          <p:attrName>ppt_x</p:attrName>
                                        </p:attrNameLst>
                                      </p:cBhvr>
                                      <p:tavLst>
                                        <p:tav tm="0">
                                          <p:val>
                                            <p:strVal val="#ppt_x"/>
                                          </p:val>
                                        </p:tav>
                                        <p:tav tm="100000">
                                          <p:val>
                                            <p:strVal val="#ppt_x"/>
                                          </p:val>
                                        </p:tav>
                                      </p:tavLst>
                                    </p:anim>
                                    <p:anim calcmode="lin" valueType="num">
                                      <p:cBhvr>
                                        <p:cTn id="64" dur="500" fill="hold"/>
                                        <p:tgtEl>
                                          <p:spTgt spid="36882"/>
                                        </p:tgtEl>
                                        <p:attrNameLst>
                                          <p:attrName>ppt_y</p:attrName>
                                        </p:attrNameLst>
                                      </p:cBhvr>
                                      <p:tavLst>
                                        <p:tav tm="0">
                                          <p:val>
                                            <p:strVal val="#ppt_y-.1"/>
                                          </p:val>
                                        </p:tav>
                                        <p:tav tm="100000">
                                          <p:val>
                                            <p:strVal val="#ppt_y"/>
                                          </p:val>
                                        </p:tav>
                                      </p:tavLst>
                                    </p:anim>
                                  </p:childTnLst>
                                </p:cTn>
                              </p:par>
                              <p:par>
                                <p:cTn id="65" presetID="22" presetClass="entr" presetSubtype="8" fill="hold" grpId="0" nodeType="withEffect">
                                  <p:stCondLst>
                                    <p:cond delay="300"/>
                                  </p:stCondLst>
                                  <p:childTnLst>
                                    <p:set>
                                      <p:cBhvr>
                                        <p:cTn id="66" dur="1" fill="hold">
                                          <p:stCondLst>
                                            <p:cond delay="0"/>
                                          </p:stCondLst>
                                        </p:cTn>
                                        <p:tgtEl>
                                          <p:spTgt spid="36879"/>
                                        </p:tgtEl>
                                        <p:attrNameLst>
                                          <p:attrName>style.visibility</p:attrName>
                                        </p:attrNameLst>
                                      </p:cBhvr>
                                      <p:to>
                                        <p:strVal val="visible"/>
                                      </p:to>
                                    </p:set>
                                    <p:animEffect transition="in" filter="wipe(left)">
                                      <p:cBhvr>
                                        <p:cTn id="67" dur="500"/>
                                        <p:tgtEl>
                                          <p:spTgt spid="36879"/>
                                        </p:tgtEl>
                                      </p:cBhvr>
                                    </p:animEffect>
                                  </p:childTnLst>
                                </p:cTn>
                              </p:par>
                              <p:par>
                                <p:cTn id="68" presetID="47" presetClass="entr" presetSubtype="0" fill="hold" grpId="0" nodeType="withEffect">
                                  <p:stCondLst>
                                    <p:cond delay="300"/>
                                  </p:stCondLst>
                                  <p:childTnLst>
                                    <p:set>
                                      <p:cBhvr>
                                        <p:cTn id="69" dur="1" fill="hold">
                                          <p:stCondLst>
                                            <p:cond delay="0"/>
                                          </p:stCondLst>
                                        </p:cTn>
                                        <p:tgtEl>
                                          <p:spTgt spid="36883"/>
                                        </p:tgtEl>
                                        <p:attrNameLst>
                                          <p:attrName>style.visibility</p:attrName>
                                        </p:attrNameLst>
                                      </p:cBhvr>
                                      <p:to>
                                        <p:strVal val="visible"/>
                                      </p:to>
                                    </p:set>
                                    <p:animEffect transition="in" filter="fade">
                                      <p:cBhvr>
                                        <p:cTn id="70" dur="500"/>
                                        <p:tgtEl>
                                          <p:spTgt spid="36883"/>
                                        </p:tgtEl>
                                      </p:cBhvr>
                                    </p:animEffect>
                                    <p:anim calcmode="lin" valueType="num">
                                      <p:cBhvr>
                                        <p:cTn id="71" dur="500" fill="hold"/>
                                        <p:tgtEl>
                                          <p:spTgt spid="36883"/>
                                        </p:tgtEl>
                                        <p:attrNameLst>
                                          <p:attrName>ppt_x</p:attrName>
                                        </p:attrNameLst>
                                      </p:cBhvr>
                                      <p:tavLst>
                                        <p:tav tm="0">
                                          <p:val>
                                            <p:strVal val="#ppt_x"/>
                                          </p:val>
                                        </p:tav>
                                        <p:tav tm="100000">
                                          <p:val>
                                            <p:strVal val="#ppt_x"/>
                                          </p:val>
                                        </p:tav>
                                      </p:tavLst>
                                    </p:anim>
                                    <p:anim calcmode="lin" valueType="num">
                                      <p:cBhvr>
                                        <p:cTn id="72" dur="500" fill="hold"/>
                                        <p:tgtEl>
                                          <p:spTgt spid="36883"/>
                                        </p:tgtEl>
                                        <p:attrNameLst>
                                          <p:attrName>ppt_y</p:attrName>
                                        </p:attrNameLst>
                                      </p:cBhvr>
                                      <p:tavLst>
                                        <p:tav tm="0">
                                          <p:val>
                                            <p:strVal val="#ppt_y-.1"/>
                                          </p:val>
                                        </p:tav>
                                        <p:tav tm="100000">
                                          <p:val>
                                            <p:strVal val="#ppt_y"/>
                                          </p:val>
                                        </p:tav>
                                      </p:tavLst>
                                    </p:anim>
                                  </p:childTnLst>
                                </p:cTn>
                              </p:par>
                              <p:par>
                                <p:cTn id="73" presetID="22" presetClass="entr" presetSubtype="8" fill="hold" grpId="0" nodeType="withEffect">
                                  <p:stCondLst>
                                    <p:cond delay="500"/>
                                  </p:stCondLst>
                                  <p:childTnLst>
                                    <p:set>
                                      <p:cBhvr>
                                        <p:cTn id="74" dur="1" fill="hold">
                                          <p:stCondLst>
                                            <p:cond delay="0"/>
                                          </p:stCondLst>
                                        </p:cTn>
                                        <p:tgtEl>
                                          <p:spTgt spid="36880"/>
                                        </p:tgtEl>
                                        <p:attrNameLst>
                                          <p:attrName>style.visibility</p:attrName>
                                        </p:attrNameLst>
                                      </p:cBhvr>
                                      <p:to>
                                        <p:strVal val="visible"/>
                                      </p:to>
                                    </p:set>
                                    <p:animEffect transition="in" filter="wipe(left)">
                                      <p:cBhvr>
                                        <p:cTn id="75" dur="500"/>
                                        <p:tgtEl>
                                          <p:spTgt spid="36880"/>
                                        </p:tgtEl>
                                      </p:cBhvr>
                                    </p:animEffect>
                                  </p:childTnLst>
                                </p:cTn>
                              </p:par>
                              <p:par>
                                <p:cTn id="76" presetID="47" presetClass="entr" presetSubtype="0" fill="hold" grpId="0" nodeType="withEffect">
                                  <p:stCondLst>
                                    <p:cond delay="500"/>
                                  </p:stCondLst>
                                  <p:childTnLst>
                                    <p:set>
                                      <p:cBhvr>
                                        <p:cTn id="77" dur="1" fill="hold">
                                          <p:stCondLst>
                                            <p:cond delay="0"/>
                                          </p:stCondLst>
                                        </p:cTn>
                                        <p:tgtEl>
                                          <p:spTgt spid="36884"/>
                                        </p:tgtEl>
                                        <p:attrNameLst>
                                          <p:attrName>style.visibility</p:attrName>
                                        </p:attrNameLst>
                                      </p:cBhvr>
                                      <p:to>
                                        <p:strVal val="visible"/>
                                      </p:to>
                                    </p:set>
                                    <p:animEffect transition="in" filter="fade">
                                      <p:cBhvr>
                                        <p:cTn id="78" dur="500"/>
                                        <p:tgtEl>
                                          <p:spTgt spid="36884"/>
                                        </p:tgtEl>
                                      </p:cBhvr>
                                    </p:animEffect>
                                    <p:anim calcmode="lin" valueType="num">
                                      <p:cBhvr>
                                        <p:cTn id="79" dur="500" fill="hold"/>
                                        <p:tgtEl>
                                          <p:spTgt spid="36884"/>
                                        </p:tgtEl>
                                        <p:attrNameLst>
                                          <p:attrName>ppt_x</p:attrName>
                                        </p:attrNameLst>
                                      </p:cBhvr>
                                      <p:tavLst>
                                        <p:tav tm="0">
                                          <p:val>
                                            <p:strVal val="#ppt_x"/>
                                          </p:val>
                                        </p:tav>
                                        <p:tav tm="100000">
                                          <p:val>
                                            <p:strVal val="#ppt_x"/>
                                          </p:val>
                                        </p:tav>
                                      </p:tavLst>
                                    </p:anim>
                                    <p:anim calcmode="lin" valueType="num">
                                      <p:cBhvr>
                                        <p:cTn id="80" dur="500" fill="hold"/>
                                        <p:tgtEl>
                                          <p:spTgt spid="368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autoUpdateAnimBg="0"/>
      <p:bldP spid="36869" grpId="0" animBg="1" autoUpdateAnimBg="0"/>
      <p:bldP spid="36870" grpId="0" animBg="1" autoUpdateAnimBg="0"/>
      <p:bldP spid="36871" grpId="0" animBg="1" autoUpdateAnimBg="0"/>
      <p:bldP spid="36872" grpId="0" animBg="1" autoUpdateAnimBg="0"/>
      <p:bldP spid="36873" grpId="0" autoUpdateAnimBg="0"/>
      <p:bldP spid="36874" grpId="0" autoUpdateAnimBg="0"/>
      <p:bldP spid="36875" grpId="0" autoUpdateAnimBg="0"/>
      <p:bldP spid="36876" grpId="0" autoUpdateAnimBg="0"/>
      <p:bldP spid="36877" grpId="0" animBg="1" autoUpdateAnimBg="0"/>
      <p:bldP spid="36878" grpId="0" animBg="1" autoUpdateAnimBg="0"/>
      <p:bldP spid="36879" grpId="0" animBg="1" autoUpdateAnimBg="0"/>
      <p:bldP spid="36880" grpId="0" animBg="1" autoUpdateAnimBg="0"/>
      <p:bldP spid="36881" grpId="0" animBg="1" autoUpdateAnimBg="0"/>
      <p:bldP spid="36882" grpId="0" animBg="1" autoUpdateAnimBg="0"/>
      <p:bldP spid="36883" grpId="0" animBg="1" autoUpdateAnimBg="0"/>
      <p:bldP spid="36884" grpId="0" animBg="1"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9218" name="图片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355850"/>
            <a:ext cx="9144000" cy="450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219" name="组合 9"/>
          <p:cNvGrpSpPr/>
          <p:nvPr/>
        </p:nvGrpSpPr>
        <p:grpSpPr bwMode="auto">
          <a:xfrm>
            <a:off x="3422650" y="2108200"/>
            <a:ext cx="2301875" cy="2308225"/>
            <a:chOff x="0" y="0"/>
            <a:chExt cx="2301875" cy="2308226"/>
          </a:xfrm>
        </p:grpSpPr>
        <p:sp>
          <p:nvSpPr>
            <p:cNvPr id="8200" name="Oval 5"/>
            <p:cNvSpPr>
              <a:spLocks noChangeArrowheads="1"/>
            </p:cNvSpPr>
            <p:nvPr/>
          </p:nvSpPr>
          <p:spPr bwMode="auto">
            <a:xfrm>
              <a:off x="0" y="0"/>
              <a:ext cx="2301875" cy="2308226"/>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8201" name="Freeform 6"/>
            <p:cNvSpPr>
              <a:spLocks noEditPoints="1"/>
            </p:cNvSpPr>
            <p:nvPr/>
          </p:nvSpPr>
          <p:spPr bwMode="auto">
            <a:xfrm>
              <a:off x="123825" y="123825"/>
              <a:ext cx="2054225" cy="2058988"/>
            </a:xfrm>
            <a:custGeom>
              <a:avLst/>
              <a:gdLst>
                <a:gd name="T0" fmla="*/ 638209680 w 3306"/>
                <a:gd name="T1" fmla="*/ 0 h 3306"/>
                <a:gd name="T2" fmla="*/ 1276418739 w 3306"/>
                <a:gd name="T3" fmla="*/ 641172351 h 3306"/>
                <a:gd name="T4" fmla="*/ 638209680 w 3306"/>
                <a:gd name="T5" fmla="*/ 1282344702 h 3306"/>
                <a:gd name="T6" fmla="*/ 0 w 3306"/>
                <a:gd name="T7" fmla="*/ 641172351 h 3306"/>
                <a:gd name="T8" fmla="*/ 638209680 w 3306"/>
                <a:gd name="T9" fmla="*/ 0 h 3306"/>
                <a:gd name="T10" fmla="*/ 638209680 w 3306"/>
                <a:gd name="T11" fmla="*/ 43443028 h 3306"/>
                <a:gd name="T12" fmla="*/ 1232790380 w 3306"/>
                <a:gd name="T13" fmla="*/ 641172351 h 3306"/>
                <a:gd name="T14" fmla="*/ 638209680 w 3306"/>
                <a:gd name="T15" fmla="*/ 1238513668 h 3306"/>
                <a:gd name="T16" fmla="*/ 43242493 w 3306"/>
                <a:gd name="T17" fmla="*/ 641172351 h 3306"/>
                <a:gd name="T18" fmla="*/ 638209680 w 3306"/>
                <a:gd name="T19" fmla="*/ 43443028 h 330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306" h="3306">
                  <a:moveTo>
                    <a:pt x="1653" y="0"/>
                  </a:moveTo>
                  <a:cubicBezTo>
                    <a:pt x="2565" y="0"/>
                    <a:pt x="3306" y="740"/>
                    <a:pt x="3306" y="1653"/>
                  </a:cubicBezTo>
                  <a:cubicBezTo>
                    <a:pt x="3306" y="2565"/>
                    <a:pt x="2565" y="3306"/>
                    <a:pt x="1653" y="3306"/>
                  </a:cubicBezTo>
                  <a:cubicBezTo>
                    <a:pt x="740" y="3306"/>
                    <a:pt x="0" y="2565"/>
                    <a:pt x="0" y="1653"/>
                  </a:cubicBezTo>
                  <a:cubicBezTo>
                    <a:pt x="0" y="740"/>
                    <a:pt x="740" y="0"/>
                    <a:pt x="1653" y="0"/>
                  </a:cubicBezTo>
                  <a:close/>
                  <a:moveTo>
                    <a:pt x="1653" y="112"/>
                  </a:moveTo>
                  <a:cubicBezTo>
                    <a:pt x="2503" y="112"/>
                    <a:pt x="3193" y="802"/>
                    <a:pt x="3193" y="1653"/>
                  </a:cubicBezTo>
                  <a:cubicBezTo>
                    <a:pt x="3193" y="2503"/>
                    <a:pt x="2503" y="3193"/>
                    <a:pt x="1653" y="3193"/>
                  </a:cubicBezTo>
                  <a:cubicBezTo>
                    <a:pt x="802" y="3193"/>
                    <a:pt x="112" y="2503"/>
                    <a:pt x="112" y="1653"/>
                  </a:cubicBezTo>
                  <a:cubicBezTo>
                    <a:pt x="112" y="802"/>
                    <a:pt x="802" y="112"/>
                    <a:pt x="1653" y="11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9222" name="Freeform 67"/>
          <p:cNvSpPr>
            <a:spLocks noEditPoints="1"/>
          </p:cNvSpPr>
          <p:nvPr/>
        </p:nvSpPr>
        <p:spPr bwMode="auto">
          <a:xfrm>
            <a:off x="4248150" y="2435225"/>
            <a:ext cx="649288" cy="1654175"/>
          </a:xfrm>
          <a:custGeom>
            <a:avLst/>
            <a:gdLst>
              <a:gd name="T0" fmla="*/ 4001901 w 795"/>
              <a:gd name="T1" fmla="*/ 479972838 h 2026"/>
              <a:gd name="T2" fmla="*/ 4001901 w 795"/>
              <a:gd name="T3" fmla="*/ 513970788 h 2026"/>
              <a:gd name="T4" fmla="*/ 123399022 w 795"/>
              <a:gd name="T5" fmla="*/ 857284767 h 2026"/>
              <a:gd name="T6" fmla="*/ 232790574 w 795"/>
              <a:gd name="T7" fmla="*/ 857284767 h 2026"/>
              <a:gd name="T8" fmla="*/ 247465300 w 795"/>
              <a:gd name="T9" fmla="*/ 843285515 h 2026"/>
              <a:gd name="T10" fmla="*/ 248132555 w 795"/>
              <a:gd name="T11" fmla="*/ 390644122 h 2026"/>
              <a:gd name="T12" fmla="*/ 204109196 w 795"/>
              <a:gd name="T13" fmla="*/ 346646823 h 2026"/>
              <a:gd name="T14" fmla="*/ 270811083 w 795"/>
              <a:gd name="T15" fmla="*/ 284650369 h 2026"/>
              <a:gd name="T16" fmla="*/ 318837160 w 795"/>
              <a:gd name="T17" fmla="*/ 351312968 h 2026"/>
              <a:gd name="T18" fmla="*/ 276147495 w 795"/>
              <a:gd name="T19" fmla="*/ 389310821 h 2026"/>
              <a:gd name="T20" fmla="*/ 276147495 w 795"/>
              <a:gd name="T21" fmla="*/ 843285515 h 2026"/>
              <a:gd name="T22" fmla="*/ 290154965 w 795"/>
              <a:gd name="T23" fmla="*/ 857284767 h 2026"/>
              <a:gd name="T24" fmla="*/ 418890399 w 795"/>
              <a:gd name="T25" fmla="*/ 857284767 h 2026"/>
              <a:gd name="T26" fmla="*/ 528949207 w 795"/>
              <a:gd name="T27" fmla="*/ 513970788 h 2026"/>
              <a:gd name="T28" fmla="*/ 525613745 w 795"/>
              <a:gd name="T29" fmla="*/ 481972381 h 2026"/>
              <a:gd name="T30" fmla="*/ 270811083 w 795"/>
              <a:gd name="T31" fmla="*/ 7332747 h 2026"/>
              <a:gd name="T32" fmla="*/ 252134456 w 795"/>
              <a:gd name="T33" fmla="*/ 7332747 h 2026"/>
              <a:gd name="T34" fmla="*/ 128735434 w 795"/>
              <a:gd name="T35" fmla="*/ 242652613 h 2026"/>
              <a:gd name="T36" fmla="*/ 4001901 w 795"/>
              <a:gd name="T37" fmla="*/ 479972838 h 2026"/>
              <a:gd name="T38" fmla="*/ 42022409 w 795"/>
              <a:gd name="T39" fmla="*/ 1038607168 h 2026"/>
              <a:gd name="T40" fmla="*/ 42022409 w 795"/>
              <a:gd name="T41" fmla="*/ 1334591003 h 2026"/>
              <a:gd name="T42" fmla="*/ 56029879 w 795"/>
              <a:gd name="T43" fmla="*/ 1349256497 h 2026"/>
              <a:gd name="T44" fmla="*/ 332844630 w 795"/>
              <a:gd name="T45" fmla="*/ 1349256497 h 2026"/>
              <a:gd name="T46" fmla="*/ 347518539 w 795"/>
              <a:gd name="T47" fmla="*/ 1334591003 h 2026"/>
              <a:gd name="T48" fmla="*/ 347518539 w 795"/>
              <a:gd name="T49" fmla="*/ 1019941770 h 2026"/>
              <a:gd name="T50" fmla="*/ 409552086 w 795"/>
              <a:gd name="T51" fmla="*/ 1019941770 h 2026"/>
              <a:gd name="T52" fmla="*/ 409552086 w 795"/>
              <a:gd name="T53" fmla="*/ 1344590352 h 2026"/>
              <a:gd name="T54" fmla="*/ 433564308 w 795"/>
              <a:gd name="T55" fmla="*/ 1349256497 h 2026"/>
              <a:gd name="T56" fmla="*/ 480923130 w 795"/>
              <a:gd name="T57" fmla="*/ 1349256497 h 2026"/>
              <a:gd name="T58" fmla="*/ 500267012 w 795"/>
              <a:gd name="T59" fmla="*/ 1329924041 h 2026"/>
              <a:gd name="T60" fmla="*/ 500267012 w 795"/>
              <a:gd name="T61" fmla="*/ 1038607168 h 2026"/>
              <a:gd name="T62" fmla="*/ 465581965 w 795"/>
              <a:gd name="T63" fmla="*/ 947279725 h 2026"/>
              <a:gd name="T64" fmla="*/ 413553987 w 795"/>
              <a:gd name="T65" fmla="*/ 894615561 h 2026"/>
              <a:gd name="T66" fmla="*/ 123399022 w 795"/>
              <a:gd name="T67" fmla="*/ 897282163 h 2026"/>
              <a:gd name="T68" fmla="*/ 42022409 w 795"/>
              <a:gd name="T69" fmla="*/ 1038607168 h 202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795" h="2026">
                <a:moveTo>
                  <a:pt x="6" y="720"/>
                </a:moveTo>
                <a:cubicBezTo>
                  <a:pt x="0" y="738"/>
                  <a:pt x="1" y="755"/>
                  <a:pt x="6" y="771"/>
                </a:cubicBezTo>
                <a:cubicBezTo>
                  <a:pt x="22" y="826"/>
                  <a:pt x="130" y="1286"/>
                  <a:pt x="185" y="1286"/>
                </a:cubicBezTo>
                <a:cubicBezTo>
                  <a:pt x="239" y="1286"/>
                  <a:pt x="294" y="1286"/>
                  <a:pt x="349" y="1286"/>
                </a:cubicBezTo>
                <a:cubicBezTo>
                  <a:pt x="366" y="1286"/>
                  <a:pt x="371" y="1281"/>
                  <a:pt x="371" y="1265"/>
                </a:cubicBezTo>
                <a:cubicBezTo>
                  <a:pt x="371" y="1041"/>
                  <a:pt x="370" y="820"/>
                  <a:pt x="372" y="586"/>
                </a:cubicBezTo>
                <a:cubicBezTo>
                  <a:pt x="351" y="577"/>
                  <a:pt x="307" y="557"/>
                  <a:pt x="306" y="520"/>
                </a:cubicBezTo>
                <a:cubicBezTo>
                  <a:pt x="303" y="457"/>
                  <a:pt x="344" y="421"/>
                  <a:pt x="406" y="427"/>
                </a:cubicBezTo>
                <a:cubicBezTo>
                  <a:pt x="459" y="431"/>
                  <a:pt x="486" y="477"/>
                  <a:pt x="478" y="527"/>
                </a:cubicBezTo>
                <a:cubicBezTo>
                  <a:pt x="479" y="554"/>
                  <a:pt x="439" y="579"/>
                  <a:pt x="414" y="584"/>
                </a:cubicBezTo>
                <a:cubicBezTo>
                  <a:pt x="414" y="811"/>
                  <a:pt x="414" y="1038"/>
                  <a:pt x="414" y="1265"/>
                </a:cubicBezTo>
                <a:cubicBezTo>
                  <a:pt x="414" y="1281"/>
                  <a:pt x="418" y="1286"/>
                  <a:pt x="435" y="1286"/>
                </a:cubicBezTo>
                <a:cubicBezTo>
                  <a:pt x="499" y="1286"/>
                  <a:pt x="564" y="1286"/>
                  <a:pt x="628" y="1286"/>
                </a:cubicBezTo>
                <a:cubicBezTo>
                  <a:pt x="669" y="1286"/>
                  <a:pt x="776" y="838"/>
                  <a:pt x="793" y="771"/>
                </a:cubicBezTo>
                <a:cubicBezTo>
                  <a:pt x="795" y="755"/>
                  <a:pt x="794" y="739"/>
                  <a:pt x="788" y="723"/>
                </a:cubicBezTo>
                <a:cubicBezTo>
                  <a:pt x="661" y="486"/>
                  <a:pt x="534" y="249"/>
                  <a:pt x="406" y="11"/>
                </a:cubicBezTo>
                <a:cubicBezTo>
                  <a:pt x="393" y="0"/>
                  <a:pt x="384" y="2"/>
                  <a:pt x="378" y="11"/>
                </a:cubicBezTo>
                <a:cubicBezTo>
                  <a:pt x="351" y="68"/>
                  <a:pt x="223" y="312"/>
                  <a:pt x="193" y="364"/>
                </a:cubicBezTo>
                <a:cubicBezTo>
                  <a:pt x="175" y="396"/>
                  <a:pt x="6" y="714"/>
                  <a:pt x="6" y="720"/>
                </a:cubicBezTo>
                <a:close/>
                <a:moveTo>
                  <a:pt x="63" y="1558"/>
                </a:moveTo>
                <a:cubicBezTo>
                  <a:pt x="63" y="1706"/>
                  <a:pt x="63" y="1854"/>
                  <a:pt x="63" y="2002"/>
                </a:cubicBezTo>
                <a:cubicBezTo>
                  <a:pt x="63" y="2019"/>
                  <a:pt x="68" y="2024"/>
                  <a:pt x="84" y="2024"/>
                </a:cubicBezTo>
                <a:cubicBezTo>
                  <a:pt x="223" y="2024"/>
                  <a:pt x="361" y="2024"/>
                  <a:pt x="499" y="2024"/>
                </a:cubicBezTo>
                <a:cubicBezTo>
                  <a:pt x="516" y="2024"/>
                  <a:pt x="521" y="2019"/>
                  <a:pt x="521" y="2002"/>
                </a:cubicBezTo>
                <a:cubicBezTo>
                  <a:pt x="521" y="1845"/>
                  <a:pt x="521" y="1687"/>
                  <a:pt x="521" y="1530"/>
                </a:cubicBezTo>
                <a:cubicBezTo>
                  <a:pt x="552" y="1530"/>
                  <a:pt x="583" y="1530"/>
                  <a:pt x="614" y="1530"/>
                </a:cubicBezTo>
                <a:cubicBezTo>
                  <a:pt x="614" y="1692"/>
                  <a:pt x="614" y="1854"/>
                  <a:pt x="614" y="2017"/>
                </a:cubicBezTo>
                <a:cubicBezTo>
                  <a:pt x="618" y="2026"/>
                  <a:pt x="630" y="2024"/>
                  <a:pt x="650" y="2024"/>
                </a:cubicBezTo>
                <a:cubicBezTo>
                  <a:pt x="673" y="2024"/>
                  <a:pt x="697" y="2024"/>
                  <a:pt x="721" y="2024"/>
                </a:cubicBezTo>
                <a:cubicBezTo>
                  <a:pt x="738" y="2024"/>
                  <a:pt x="750" y="2012"/>
                  <a:pt x="750" y="1995"/>
                </a:cubicBezTo>
                <a:cubicBezTo>
                  <a:pt x="750" y="1850"/>
                  <a:pt x="750" y="1704"/>
                  <a:pt x="750" y="1558"/>
                </a:cubicBezTo>
                <a:cubicBezTo>
                  <a:pt x="750" y="1509"/>
                  <a:pt x="718" y="1457"/>
                  <a:pt x="698" y="1421"/>
                </a:cubicBezTo>
                <a:cubicBezTo>
                  <a:pt x="663" y="1367"/>
                  <a:pt x="648" y="1349"/>
                  <a:pt x="620" y="1342"/>
                </a:cubicBezTo>
                <a:cubicBezTo>
                  <a:pt x="538" y="1342"/>
                  <a:pt x="231" y="1342"/>
                  <a:pt x="185" y="1346"/>
                </a:cubicBezTo>
                <a:cubicBezTo>
                  <a:pt x="155" y="1354"/>
                  <a:pt x="63" y="1486"/>
                  <a:pt x="63" y="155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9223" name="TextBox 13"/>
          <p:cNvSpPr txBox="1">
            <a:spLocks noChangeArrowheads="1"/>
          </p:cNvSpPr>
          <p:nvPr/>
        </p:nvSpPr>
        <p:spPr bwMode="auto">
          <a:xfrm>
            <a:off x="1443038" y="4627563"/>
            <a:ext cx="62595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4000" b="1">
                <a:solidFill>
                  <a:schemeClr val="accent2"/>
                </a:solidFill>
                <a:latin typeface="微软雅黑" panose="020B0503020204020204" pitchFamily="34" charset="-122"/>
              </a:rPr>
              <a:t>请输入您第一部分标题</a:t>
            </a:r>
          </a:p>
        </p:txBody>
      </p:sp>
      <p:cxnSp>
        <p:nvCxnSpPr>
          <p:cNvPr id="9224" name="直接连接符 26"/>
          <p:cNvCxnSpPr>
            <a:cxnSpLocks noChangeShapeType="1"/>
          </p:cNvCxnSpPr>
          <p:nvPr/>
        </p:nvCxnSpPr>
        <p:spPr bwMode="auto">
          <a:xfrm>
            <a:off x="1981200" y="5335588"/>
            <a:ext cx="5183188" cy="0"/>
          </a:xfrm>
          <a:prstGeom prst="line">
            <a:avLst/>
          </a:prstGeom>
          <a:noFill/>
          <a:ln w="9525">
            <a:solidFill>
              <a:schemeClr val="accent2"/>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225" name="TextBox 29"/>
          <p:cNvSpPr txBox="1">
            <a:spLocks noChangeArrowheads="1"/>
          </p:cNvSpPr>
          <p:nvPr/>
        </p:nvSpPr>
        <p:spPr bwMode="auto">
          <a:xfrm>
            <a:off x="1981200" y="5351463"/>
            <a:ext cx="5183188"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spcBef>
                <a:spcPct val="0"/>
              </a:spcBef>
              <a:buFontTx/>
              <a:buNone/>
            </a:pPr>
            <a:r>
              <a:rPr lang="zh-CN" altLang="en-US" sz="1800">
                <a:solidFill>
                  <a:schemeClr val="accent2"/>
                </a:solidFill>
                <a:latin typeface="微软雅黑" panose="020B0503020204020204" pitchFamily="34" charset="-122"/>
              </a:rPr>
              <a:t>这里可以用一段简要的话作为本章的导语或中心思想，也可以列出本章的小节标题</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barn(inVertical)">
                                      <p:cBhvr>
                                        <p:cTn id="7" dur="1000"/>
                                        <p:tgtEl>
                                          <p:spTgt spid="9218"/>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9219"/>
                                        </p:tgtEl>
                                        <p:attrNameLst>
                                          <p:attrName>style.visibility</p:attrName>
                                        </p:attrNameLst>
                                      </p:cBhvr>
                                      <p:to>
                                        <p:strVal val="visible"/>
                                      </p:to>
                                    </p:set>
                                    <p:animEffect transition="in" filter="wheel(1)">
                                      <p:cBhvr>
                                        <p:cTn id="11" dur="1000"/>
                                        <p:tgtEl>
                                          <p:spTgt spid="9219"/>
                                        </p:tgtEl>
                                      </p:cBhvr>
                                    </p:animEffect>
                                  </p:childTnLst>
                                </p:cTn>
                              </p:par>
                            </p:childTnLst>
                          </p:cTn>
                        </p:par>
                        <p:par>
                          <p:cTn id="12" fill="hold">
                            <p:stCondLst>
                              <p:cond delay="2000"/>
                            </p:stCondLst>
                            <p:childTnLst>
                              <p:par>
                                <p:cTn id="13" presetID="31" presetClass="entr" presetSubtype="0" fill="hold" nodeType="afterEffect">
                                  <p:stCondLst>
                                    <p:cond delay="0"/>
                                  </p:stCondLst>
                                  <p:childTnLst>
                                    <p:set>
                                      <p:cBhvr>
                                        <p:cTn id="14" dur="1" fill="hold">
                                          <p:stCondLst>
                                            <p:cond delay="0"/>
                                          </p:stCondLst>
                                        </p:cTn>
                                        <p:tgtEl>
                                          <p:spTgt spid="9222"/>
                                        </p:tgtEl>
                                        <p:attrNameLst>
                                          <p:attrName>style.visibility</p:attrName>
                                        </p:attrNameLst>
                                      </p:cBhvr>
                                      <p:to>
                                        <p:strVal val="visible"/>
                                      </p:to>
                                    </p:set>
                                    <p:anim calcmode="lin" valueType="num">
                                      <p:cBhvr>
                                        <p:cTn id="15" dur="500" fill="hold"/>
                                        <p:tgtEl>
                                          <p:spTgt spid="9222"/>
                                        </p:tgtEl>
                                        <p:attrNameLst>
                                          <p:attrName>ppt_w</p:attrName>
                                        </p:attrNameLst>
                                      </p:cBhvr>
                                      <p:tavLst>
                                        <p:tav tm="0">
                                          <p:val>
                                            <p:fltVal val="0"/>
                                          </p:val>
                                        </p:tav>
                                        <p:tav tm="100000">
                                          <p:val>
                                            <p:strVal val="#ppt_w"/>
                                          </p:val>
                                        </p:tav>
                                      </p:tavLst>
                                    </p:anim>
                                    <p:anim calcmode="lin" valueType="num">
                                      <p:cBhvr>
                                        <p:cTn id="16" dur="500" fill="hold"/>
                                        <p:tgtEl>
                                          <p:spTgt spid="9222"/>
                                        </p:tgtEl>
                                        <p:attrNameLst>
                                          <p:attrName>ppt_h</p:attrName>
                                        </p:attrNameLst>
                                      </p:cBhvr>
                                      <p:tavLst>
                                        <p:tav tm="0">
                                          <p:val>
                                            <p:fltVal val="0"/>
                                          </p:val>
                                        </p:tav>
                                        <p:tav tm="100000">
                                          <p:val>
                                            <p:strVal val="#ppt_h"/>
                                          </p:val>
                                        </p:tav>
                                      </p:tavLst>
                                    </p:anim>
                                    <p:anim calcmode="lin" valueType="num">
                                      <p:cBhvr>
                                        <p:cTn id="17" dur="500" fill="hold"/>
                                        <p:tgtEl>
                                          <p:spTgt spid="9222"/>
                                        </p:tgtEl>
                                        <p:attrNameLst>
                                          <p:attrName>style.rotation</p:attrName>
                                        </p:attrNameLst>
                                      </p:cBhvr>
                                      <p:tavLst>
                                        <p:tav tm="0">
                                          <p:val>
                                            <p:fltVal val="90"/>
                                          </p:val>
                                        </p:tav>
                                        <p:tav tm="100000">
                                          <p:val>
                                            <p:fltVal val="0"/>
                                          </p:val>
                                        </p:tav>
                                      </p:tavLst>
                                    </p:anim>
                                    <p:animEffect transition="in" filter="fade">
                                      <p:cBhvr>
                                        <p:cTn id="18" dur="500"/>
                                        <p:tgtEl>
                                          <p:spTgt spid="9222"/>
                                        </p:tgtEl>
                                      </p:cBhvr>
                                    </p:animEffect>
                                  </p:childTnLst>
                                </p:cTn>
                              </p:par>
                            </p:childTnLst>
                          </p:cTn>
                        </p:par>
                        <p:par>
                          <p:cTn id="19" fill="hold">
                            <p:stCondLst>
                              <p:cond delay="2500"/>
                            </p:stCondLst>
                            <p:childTnLst>
                              <p:par>
                                <p:cTn id="20" presetID="41" presetClass="entr" presetSubtype="0" fill="hold" grpId="0" nodeType="afterEffect">
                                  <p:stCondLst>
                                    <p:cond delay="0"/>
                                  </p:stCondLst>
                                  <p:iterate type="lt">
                                    <p:tmPct val="10000"/>
                                  </p:iterate>
                                  <p:childTnLst>
                                    <p:set>
                                      <p:cBhvr>
                                        <p:cTn id="21" dur="1" fill="hold">
                                          <p:stCondLst>
                                            <p:cond delay="0"/>
                                          </p:stCondLst>
                                        </p:cTn>
                                        <p:tgtEl>
                                          <p:spTgt spid="9223"/>
                                        </p:tgtEl>
                                        <p:attrNameLst>
                                          <p:attrName>style.visibility</p:attrName>
                                        </p:attrNameLst>
                                      </p:cBhvr>
                                      <p:to>
                                        <p:strVal val="visible"/>
                                      </p:to>
                                    </p:set>
                                    <p:anim calcmode="lin" valueType="num">
                                      <p:cBhvr>
                                        <p:cTn id="22" dur="500" fill="hold"/>
                                        <p:tgtEl>
                                          <p:spTgt spid="9223"/>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9223"/>
                                        </p:tgtEl>
                                        <p:attrNameLst>
                                          <p:attrName>ppt_y</p:attrName>
                                        </p:attrNameLst>
                                      </p:cBhvr>
                                      <p:tavLst>
                                        <p:tav tm="0">
                                          <p:val>
                                            <p:strVal val="#ppt_y"/>
                                          </p:val>
                                        </p:tav>
                                        <p:tav tm="100000">
                                          <p:val>
                                            <p:strVal val="#ppt_y"/>
                                          </p:val>
                                        </p:tav>
                                      </p:tavLst>
                                    </p:anim>
                                    <p:anim calcmode="lin" valueType="num">
                                      <p:cBhvr>
                                        <p:cTn id="24" dur="500" fill="hold"/>
                                        <p:tgtEl>
                                          <p:spTgt spid="9223"/>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9223"/>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9223"/>
                                        </p:tgtEl>
                                      </p:cBhvr>
                                    </p:animEffect>
                                  </p:childTnLst>
                                </p:cTn>
                              </p:par>
                            </p:childTnLst>
                          </p:cTn>
                        </p:par>
                        <p:par>
                          <p:cTn id="27" fill="hold">
                            <p:stCondLst>
                              <p:cond delay="3450"/>
                            </p:stCondLst>
                            <p:childTnLst>
                              <p:par>
                                <p:cTn id="28" presetID="16" presetClass="entr" presetSubtype="21" fill="hold" nodeType="afterEffect">
                                  <p:stCondLst>
                                    <p:cond delay="0"/>
                                  </p:stCondLst>
                                  <p:childTnLst>
                                    <p:set>
                                      <p:cBhvr>
                                        <p:cTn id="29" dur="1" fill="hold">
                                          <p:stCondLst>
                                            <p:cond delay="0"/>
                                          </p:stCondLst>
                                        </p:cTn>
                                        <p:tgtEl>
                                          <p:spTgt spid="9224"/>
                                        </p:tgtEl>
                                        <p:attrNameLst>
                                          <p:attrName>style.visibility</p:attrName>
                                        </p:attrNameLst>
                                      </p:cBhvr>
                                      <p:to>
                                        <p:strVal val="visible"/>
                                      </p:to>
                                    </p:set>
                                    <p:animEffect transition="in" filter="barn(inVertical)">
                                      <p:cBhvr>
                                        <p:cTn id="30" dur="500"/>
                                        <p:tgtEl>
                                          <p:spTgt spid="9224"/>
                                        </p:tgtEl>
                                      </p:cBhvr>
                                    </p:animEffect>
                                  </p:childTnLst>
                                </p:cTn>
                              </p:par>
                            </p:childTnLst>
                          </p:cTn>
                        </p:par>
                        <p:par>
                          <p:cTn id="31" fill="hold">
                            <p:stCondLst>
                              <p:cond delay="3950"/>
                            </p:stCondLst>
                            <p:childTnLst>
                              <p:par>
                                <p:cTn id="32" presetID="22" presetClass="entr" presetSubtype="1" fill="hold" grpId="0" nodeType="afterEffect">
                                  <p:stCondLst>
                                    <p:cond delay="0"/>
                                  </p:stCondLst>
                                  <p:childTnLst>
                                    <p:set>
                                      <p:cBhvr>
                                        <p:cTn id="33" dur="1" fill="hold">
                                          <p:stCondLst>
                                            <p:cond delay="0"/>
                                          </p:stCondLst>
                                        </p:cTn>
                                        <p:tgtEl>
                                          <p:spTgt spid="9225"/>
                                        </p:tgtEl>
                                        <p:attrNameLst>
                                          <p:attrName>style.visibility</p:attrName>
                                        </p:attrNameLst>
                                      </p:cBhvr>
                                      <p:to>
                                        <p:strVal val="visible"/>
                                      </p:to>
                                    </p:set>
                                    <p:animEffect transition="in" filter="wipe(up)">
                                      <p:cBhvr>
                                        <p:cTn id="34" dur="500"/>
                                        <p:tgtEl>
                                          <p:spTgt spid="92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3" grpId="0" autoUpdateAnimBg="0"/>
      <p:bldP spid="9225" grpId="0"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7890" name="图片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355850"/>
            <a:ext cx="9144000" cy="450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7891" name="组合 9"/>
          <p:cNvGrpSpPr/>
          <p:nvPr/>
        </p:nvGrpSpPr>
        <p:grpSpPr bwMode="auto">
          <a:xfrm>
            <a:off x="3422650" y="2108200"/>
            <a:ext cx="2301875" cy="2308225"/>
            <a:chOff x="0" y="0"/>
            <a:chExt cx="2301875" cy="2308226"/>
          </a:xfrm>
        </p:grpSpPr>
        <p:sp>
          <p:nvSpPr>
            <p:cNvPr id="36872" name="Oval 5"/>
            <p:cNvSpPr>
              <a:spLocks noChangeArrowheads="1"/>
            </p:cNvSpPr>
            <p:nvPr/>
          </p:nvSpPr>
          <p:spPr bwMode="auto">
            <a:xfrm>
              <a:off x="0" y="0"/>
              <a:ext cx="2301875" cy="2308226"/>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rgbClr val="005BAC"/>
                </a:solidFill>
                <a:ea typeface="宋体" panose="02010600030101010101" pitchFamily="2" charset="-122"/>
              </a:endParaRPr>
            </a:p>
          </p:txBody>
        </p:sp>
        <p:sp>
          <p:nvSpPr>
            <p:cNvPr id="36873" name="Freeform 6"/>
            <p:cNvSpPr>
              <a:spLocks noEditPoints="1"/>
            </p:cNvSpPr>
            <p:nvPr/>
          </p:nvSpPr>
          <p:spPr bwMode="auto">
            <a:xfrm>
              <a:off x="123825" y="123825"/>
              <a:ext cx="2054225" cy="2058988"/>
            </a:xfrm>
            <a:custGeom>
              <a:avLst/>
              <a:gdLst>
                <a:gd name="T0" fmla="*/ 638209680 w 3306"/>
                <a:gd name="T1" fmla="*/ 0 h 3306"/>
                <a:gd name="T2" fmla="*/ 1276418739 w 3306"/>
                <a:gd name="T3" fmla="*/ 641172351 h 3306"/>
                <a:gd name="T4" fmla="*/ 638209680 w 3306"/>
                <a:gd name="T5" fmla="*/ 1282344702 h 3306"/>
                <a:gd name="T6" fmla="*/ 0 w 3306"/>
                <a:gd name="T7" fmla="*/ 641172351 h 3306"/>
                <a:gd name="T8" fmla="*/ 638209680 w 3306"/>
                <a:gd name="T9" fmla="*/ 0 h 3306"/>
                <a:gd name="T10" fmla="*/ 638209680 w 3306"/>
                <a:gd name="T11" fmla="*/ 43443028 h 3306"/>
                <a:gd name="T12" fmla="*/ 1232790380 w 3306"/>
                <a:gd name="T13" fmla="*/ 641172351 h 3306"/>
                <a:gd name="T14" fmla="*/ 638209680 w 3306"/>
                <a:gd name="T15" fmla="*/ 1238513668 h 3306"/>
                <a:gd name="T16" fmla="*/ 43242493 w 3306"/>
                <a:gd name="T17" fmla="*/ 641172351 h 3306"/>
                <a:gd name="T18" fmla="*/ 638209680 w 3306"/>
                <a:gd name="T19" fmla="*/ 43443028 h 330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306" h="3306">
                  <a:moveTo>
                    <a:pt x="1653" y="0"/>
                  </a:moveTo>
                  <a:cubicBezTo>
                    <a:pt x="2565" y="0"/>
                    <a:pt x="3306" y="740"/>
                    <a:pt x="3306" y="1653"/>
                  </a:cubicBezTo>
                  <a:cubicBezTo>
                    <a:pt x="3306" y="2565"/>
                    <a:pt x="2565" y="3306"/>
                    <a:pt x="1653" y="3306"/>
                  </a:cubicBezTo>
                  <a:cubicBezTo>
                    <a:pt x="740" y="3306"/>
                    <a:pt x="0" y="2565"/>
                    <a:pt x="0" y="1653"/>
                  </a:cubicBezTo>
                  <a:cubicBezTo>
                    <a:pt x="0" y="740"/>
                    <a:pt x="740" y="0"/>
                    <a:pt x="1653" y="0"/>
                  </a:cubicBezTo>
                  <a:close/>
                  <a:moveTo>
                    <a:pt x="1653" y="112"/>
                  </a:moveTo>
                  <a:cubicBezTo>
                    <a:pt x="2503" y="112"/>
                    <a:pt x="3193" y="802"/>
                    <a:pt x="3193" y="1653"/>
                  </a:cubicBezTo>
                  <a:cubicBezTo>
                    <a:pt x="3193" y="2503"/>
                    <a:pt x="2503" y="3193"/>
                    <a:pt x="1653" y="3193"/>
                  </a:cubicBezTo>
                  <a:cubicBezTo>
                    <a:pt x="802" y="3193"/>
                    <a:pt x="112" y="2503"/>
                    <a:pt x="112" y="1653"/>
                  </a:cubicBezTo>
                  <a:cubicBezTo>
                    <a:pt x="112" y="802"/>
                    <a:pt x="802" y="112"/>
                    <a:pt x="1653" y="11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37894" name="TextBox 13"/>
          <p:cNvSpPr txBox="1">
            <a:spLocks noChangeArrowheads="1"/>
          </p:cNvSpPr>
          <p:nvPr/>
        </p:nvSpPr>
        <p:spPr bwMode="auto">
          <a:xfrm>
            <a:off x="1443038" y="4627563"/>
            <a:ext cx="62595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4000" b="1">
                <a:solidFill>
                  <a:srgbClr val="FFFFFF"/>
                </a:solidFill>
                <a:latin typeface="微软雅黑" panose="020B0503020204020204" pitchFamily="34" charset="-122"/>
              </a:rPr>
              <a:t>请输入您第一部分标题</a:t>
            </a:r>
          </a:p>
        </p:txBody>
      </p:sp>
      <p:cxnSp>
        <p:nvCxnSpPr>
          <p:cNvPr id="37895" name="直接连接符 26"/>
          <p:cNvCxnSpPr>
            <a:cxnSpLocks noChangeShapeType="1"/>
          </p:cNvCxnSpPr>
          <p:nvPr/>
        </p:nvCxnSpPr>
        <p:spPr bwMode="auto">
          <a:xfrm>
            <a:off x="1981200" y="5335588"/>
            <a:ext cx="5183188" cy="0"/>
          </a:xfrm>
          <a:prstGeom prst="line">
            <a:avLst/>
          </a:prstGeom>
          <a:noFill/>
          <a:ln w="9525">
            <a:solidFill>
              <a:schemeClr val="accent2"/>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7896" name="TextBox 29"/>
          <p:cNvSpPr txBox="1">
            <a:spLocks noChangeArrowheads="1"/>
          </p:cNvSpPr>
          <p:nvPr/>
        </p:nvSpPr>
        <p:spPr bwMode="auto">
          <a:xfrm>
            <a:off x="1981200" y="5351463"/>
            <a:ext cx="5183188"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spcBef>
                <a:spcPct val="0"/>
              </a:spcBef>
              <a:buFontTx/>
              <a:buNone/>
            </a:pPr>
            <a:r>
              <a:rPr lang="zh-CN" altLang="en-US" sz="1800">
                <a:solidFill>
                  <a:srgbClr val="FFFFFF"/>
                </a:solidFill>
                <a:latin typeface="微软雅黑" panose="020B0503020204020204" pitchFamily="34" charset="-122"/>
              </a:rPr>
              <a:t>这里可以用一段简要的话作为本章的导语或中心思想，也可以列出本章的小节标题</a:t>
            </a:r>
          </a:p>
        </p:txBody>
      </p:sp>
      <p:sp>
        <p:nvSpPr>
          <p:cNvPr id="37897" name="Freeform 36"/>
          <p:cNvSpPr>
            <a:spLocks noEditPoints="1"/>
          </p:cNvSpPr>
          <p:nvPr/>
        </p:nvSpPr>
        <p:spPr bwMode="auto">
          <a:xfrm>
            <a:off x="3783013" y="2584450"/>
            <a:ext cx="1579562" cy="1355725"/>
          </a:xfrm>
          <a:custGeom>
            <a:avLst/>
            <a:gdLst>
              <a:gd name="T0" fmla="*/ 2147483646 w 429"/>
              <a:gd name="T1" fmla="*/ 1062301538 h 365"/>
              <a:gd name="T2" fmla="*/ 2147483646 w 429"/>
              <a:gd name="T3" fmla="*/ 1379615475 h 365"/>
              <a:gd name="T4" fmla="*/ 2147483646 w 429"/>
              <a:gd name="T5" fmla="*/ 1531371245 h 365"/>
              <a:gd name="T6" fmla="*/ 2147483646 w 429"/>
              <a:gd name="T7" fmla="*/ 1572759858 h 365"/>
              <a:gd name="T8" fmla="*/ 2147483646 w 429"/>
              <a:gd name="T9" fmla="*/ 1586554824 h 365"/>
              <a:gd name="T10" fmla="*/ 2147483646 w 429"/>
              <a:gd name="T11" fmla="*/ 1503777599 h 365"/>
              <a:gd name="T12" fmla="*/ 2147483646 w 429"/>
              <a:gd name="T13" fmla="*/ 1352021828 h 365"/>
              <a:gd name="T14" fmla="*/ 2147483646 w 429"/>
              <a:gd name="T15" fmla="*/ 1131283798 h 365"/>
              <a:gd name="T16" fmla="*/ 2147483646 w 429"/>
              <a:gd name="T17" fmla="*/ 951934380 h 365"/>
              <a:gd name="T18" fmla="*/ 2147483646 w 429"/>
              <a:gd name="T19" fmla="*/ 717397670 h 365"/>
              <a:gd name="T20" fmla="*/ 2147483646 w 429"/>
              <a:gd name="T21" fmla="*/ 551846933 h 365"/>
              <a:gd name="T22" fmla="*/ 2147483646 w 429"/>
              <a:gd name="T23" fmla="*/ 441476060 h 365"/>
              <a:gd name="T24" fmla="*/ 2147483646 w 429"/>
              <a:gd name="T25" fmla="*/ 413882414 h 365"/>
              <a:gd name="T26" fmla="*/ 2147483646 w 429"/>
              <a:gd name="T27" fmla="*/ 469069707 h 365"/>
              <a:gd name="T28" fmla="*/ 2147483646 w 429"/>
              <a:gd name="T29" fmla="*/ 620825478 h 365"/>
              <a:gd name="T30" fmla="*/ 2147483646 w 429"/>
              <a:gd name="T31" fmla="*/ 813973576 h 365"/>
              <a:gd name="T32" fmla="*/ 2147483646 w 429"/>
              <a:gd name="T33" fmla="*/ 703602703 h 365"/>
              <a:gd name="T34" fmla="*/ 2147483646 w 429"/>
              <a:gd name="T35" fmla="*/ 289720290 h 365"/>
              <a:gd name="T36" fmla="*/ 2147483646 w 429"/>
              <a:gd name="T37" fmla="*/ 1752109275 h 365"/>
              <a:gd name="T38" fmla="*/ 2147483646 w 429"/>
              <a:gd name="T39" fmla="*/ 1007117959 h 365"/>
              <a:gd name="T40" fmla="*/ 2147483646 w 429"/>
              <a:gd name="T41" fmla="*/ 2147483646 h 365"/>
              <a:gd name="T42" fmla="*/ 2147483646 w 429"/>
              <a:gd name="T43" fmla="*/ 2147483646 h 365"/>
              <a:gd name="T44" fmla="*/ 1979301645 w 429"/>
              <a:gd name="T45" fmla="*/ 2147483646 h 365"/>
              <a:gd name="T46" fmla="*/ 1721718898 w 429"/>
              <a:gd name="T47" fmla="*/ 2147483646 h 365"/>
              <a:gd name="T48" fmla="*/ 1437025860 w 429"/>
              <a:gd name="T49" fmla="*/ 2147483646 h 365"/>
              <a:gd name="T50" fmla="*/ 1030319941 w 429"/>
              <a:gd name="T51" fmla="*/ 2147483646 h 365"/>
              <a:gd name="T52" fmla="*/ 826968823 w 429"/>
              <a:gd name="T53" fmla="*/ 2147483646 h 365"/>
              <a:gd name="T54" fmla="*/ 745626903 w 429"/>
              <a:gd name="T55" fmla="*/ 2147483646 h 365"/>
              <a:gd name="T56" fmla="*/ 799854850 w 429"/>
              <a:gd name="T57" fmla="*/ 2147483646 h 365"/>
              <a:gd name="T58" fmla="*/ 1016762955 w 429"/>
              <a:gd name="T59" fmla="*/ 2147483646 h 365"/>
              <a:gd name="T60" fmla="*/ 1328569966 w 429"/>
              <a:gd name="T61" fmla="*/ 2147483646 h 365"/>
              <a:gd name="T62" fmla="*/ 1762389858 w 429"/>
              <a:gd name="T63" fmla="*/ 2147483646 h 365"/>
              <a:gd name="T64" fmla="*/ 2047082896 w 429"/>
              <a:gd name="T65" fmla="*/ 2147483646 h 365"/>
              <a:gd name="T66" fmla="*/ 2147483646 w 429"/>
              <a:gd name="T67" fmla="*/ 2147483646 h 365"/>
              <a:gd name="T68" fmla="*/ 2147483646 w 429"/>
              <a:gd name="T69" fmla="*/ 2147483646 h 365"/>
              <a:gd name="T70" fmla="*/ 2147483646 w 429"/>
              <a:gd name="T71" fmla="*/ 2147483646 h 365"/>
              <a:gd name="T72" fmla="*/ 2147483646 w 429"/>
              <a:gd name="T73" fmla="*/ 2147483646 h 365"/>
              <a:gd name="T74" fmla="*/ 867639783 w 429"/>
              <a:gd name="T75" fmla="*/ 1696925697 h 365"/>
              <a:gd name="T76" fmla="*/ 894753757 w 429"/>
              <a:gd name="T77" fmla="*/ 2147483646 h 365"/>
              <a:gd name="T78" fmla="*/ 2147483646 w 429"/>
              <a:gd name="T79" fmla="*/ 2147483646 h 365"/>
              <a:gd name="T80" fmla="*/ 2147483646 w 429"/>
              <a:gd name="T81" fmla="*/ 2147483646 h 365"/>
              <a:gd name="T82" fmla="*/ 2147483646 w 429"/>
              <a:gd name="T83" fmla="*/ 2147483646 h 365"/>
              <a:gd name="T84" fmla="*/ 2147483646 w 429"/>
              <a:gd name="T85" fmla="*/ 2147483646 h 365"/>
              <a:gd name="T86" fmla="*/ 2147483646 w 429"/>
              <a:gd name="T87" fmla="*/ 2147483646 h 365"/>
              <a:gd name="T88" fmla="*/ 2147483646 w 429"/>
              <a:gd name="T89" fmla="*/ 2147483646 h 365"/>
              <a:gd name="T90" fmla="*/ 2147483646 w 429"/>
              <a:gd name="T91" fmla="*/ 2147483646 h 365"/>
              <a:gd name="T92" fmla="*/ 2147483646 w 429"/>
              <a:gd name="T93" fmla="*/ 2147483646 h 365"/>
              <a:gd name="T94" fmla="*/ 2147483646 w 429"/>
              <a:gd name="T95" fmla="*/ 2147483646 h 365"/>
              <a:gd name="T96" fmla="*/ 2147483646 w 429"/>
              <a:gd name="T97" fmla="*/ 2147483646 h 365"/>
              <a:gd name="T98" fmla="*/ 2147483646 w 429"/>
              <a:gd name="T99" fmla="*/ 2147483646 h 365"/>
              <a:gd name="T100" fmla="*/ 2147483646 w 429"/>
              <a:gd name="T101" fmla="*/ 2110808110 h 365"/>
              <a:gd name="T102" fmla="*/ 2147483646 w 429"/>
              <a:gd name="T103" fmla="*/ 2041829565 h 365"/>
              <a:gd name="T104" fmla="*/ 2147483646 w 429"/>
              <a:gd name="T105" fmla="*/ 2069419497 h 365"/>
              <a:gd name="T106" fmla="*/ 2147483646 w 429"/>
              <a:gd name="T107" fmla="*/ 2147483646 h 365"/>
              <a:gd name="T108" fmla="*/ 2147483646 w 429"/>
              <a:gd name="T109" fmla="*/ 2147483646 h 365"/>
              <a:gd name="T110" fmla="*/ 2147483646 w 429"/>
              <a:gd name="T111" fmla="*/ 2147483646 h 365"/>
              <a:gd name="T112" fmla="*/ 2147483646 w 429"/>
              <a:gd name="T113" fmla="*/ 2147483646 h 365"/>
              <a:gd name="T114" fmla="*/ 2147483646 w 429"/>
              <a:gd name="T115" fmla="*/ 1683127016 h 365"/>
              <a:gd name="T116" fmla="*/ 2147483646 w 429"/>
              <a:gd name="T117" fmla="*/ 2147483646 h 365"/>
              <a:gd name="T118" fmla="*/ 2147483646 w 429"/>
              <a:gd name="T119" fmla="*/ 2147483646 h 36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29" h="365">
                <a:moveTo>
                  <a:pt x="266" y="68"/>
                </a:moveTo>
                <a:cubicBezTo>
                  <a:pt x="266" y="68"/>
                  <a:pt x="266" y="68"/>
                  <a:pt x="266" y="68"/>
                </a:cubicBezTo>
                <a:cubicBezTo>
                  <a:pt x="266" y="69"/>
                  <a:pt x="266" y="69"/>
                  <a:pt x="266" y="70"/>
                </a:cubicBezTo>
                <a:cubicBezTo>
                  <a:pt x="266" y="70"/>
                  <a:pt x="266" y="70"/>
                  <a:pt x="266" y="70"/>
                </a:cubicBezTo>
                <a:cubicBezTo>
                  <a:pt x="266" y="71"/>
                  <a:pt x="266" y="72"/>
                  <a:pt x="266" y="72"/>
                </a:cubicBezTo>
                <a:cubicBezTo>
                  <a:pt x="266" y="72"/>
                  <a:pt x="266" y="72"/>
                  <a:pt x="266" y="72"/>
                </a:cubicBezTo>
                <a:cubicBezTo>
                  <a:pt x="266" y="73"/>
                  <a:pt x="266" y="74"/>
                  <a:pt x="266" y="74"/>
                </a:cubicBezTo>
                <a:cubicBezTo>
                  <a:pt x="266" y="74"/>
                  <a:pt x="266" y="74"/>
                  <a:pt x="266" y="75"/>
                </a:cubicBezTo>
                <a:cubicBezTo>
                  <a:pt x="266" y="75"/>
                  <a:pt x="266" y="76"/>
                  <a:pt x="266" y="76"/>
                </a:cubicBezTo>
                <a:cubicBezTo>
                  <a:pt x="266" y="76"/>
                  <a:pt x="266" y="76"/>
                  <a:pt x="266" y="77"/>
                </a:cubicBezTo>
                <a:cubicBezTo>
                  <a:pt x="266" y="80"/>
                  <a:pt x="265" y="83"/>
                  <a:pt x="264" y="86"/>
                </a:cubicBezTo>
                <a:cubicBezTo>
                  <a:pt x="264" y="86"/>
                  <a:pt x="264" y="87"/>
                  <a:pt x="264" y="87"/>
                </a:cubicBezTo>
                <a:cubicBezTo>
                  <a:pt x="264" y="87"/>
                  <a:pt x="264" y="88"/>
                  <a:pt x="264" y="88"/>
                </a:cubicBezTo>
                <a:cubicBezTo>
                  <a:pt x="263" y="88"/>
                  <a:pt x="263" y="89"/>
                  <a:pt x="263" y="89"/>
                </a:cubicBezTo>
                <a:cubicBezTo>
                  <a:pt x="263" y="89"/>
                  <a:pt x="263" y="89"/>
                  <a:pt x="263" y="89"/>
                </a:cubicBezTo>
                <a:cubicBezTo>
                  <a:pt x="262" y="90"/>
                  <a:pt x="262" y="92"/>
                  <a:pt x="261" y="93"/>
                </a:cubicBezTo>
                <a:cubicBezTo>
                  <a:pt x="261" y="93"/>
                  <a:pt x="261" y="93"/>
                  <a:pt x="261" y="93"/>
                </a:cubicBezTo>
                <a:cubicBezTo>
                  <a:pt x="261" y="94"/>
                  <a:pt x="261" y="94"/>
                  <a:pt x="260" y="95"/>
                </a:cubicBezTo>
                <a:cubicBezTo>
                  <a:pt x="260" y="95"/>
                  <a:pt x="260" y="95"/>
                  <a:pt x="260" y="95"/>
                </a:cubicBezTo>
                <a:cubicBezTo>
                  <a:pt x="259" y="96"/>
                  <a:pt x="258" y="98"/>
                  <a:pt x="257" y="100"/>
                </a:cubicBezTo>
                <a:cubicBezTo>
                  <a:pt x="257" y="100"/>
                  <a:pt x="257" y="100"/>
                  <a:pt x="256" y="100"/>
                </a:cubicBezTo>
                <a:cubicBezTo>
                  <a:pt x="256" y="100"/>
                  <a:pt x="256" y="101"/>
                  <a:pt x="256" y="101"/>
                </a:cubicBezTo>
                <a:cubicBezTo>
                  <a:pt x="256" y="101"/>
                  <a:pt x="255" y="101"/>
                  <a:pt x="255" y="101"/>
                </a:cubicBezTo>
                <a:cubicBezTo>
                  <a:pt x="254" y="102"/>
                  <a:pt x="253" y="103"/>
                  <a:pt x="252" y="104"/>
                </a:cubicBezTo>
                <a:cubicBezTo>
                  <a:pt x="252" y="104"/>
                  <a:pt x="252" y="104"/>
                  <a:pt x="252" y="104"/>
                </a:cubicBezTo>
                <a:cubicBezTo>
                  <a:pt x="252" y="105"/>
                  <a:pt x="251" y="105"/>
                  <a:pt x="251" y="105"/>
                </a:cubicBezTo>
                <a:cubicBezTo>
                  <a:pt x="251" y="105"/>
                  <a:pt x="251" y="105"/>
                  <a:pt x="251" y="105"/>
                </a:cubicBezTo>
                <a:cubicBezTo>
                  <a:pt x="250" y="106"/>
                  <a:pt x="250" y="106"/>
                  <a:pt x="250" y="106"/>
                </a:cubicBezTo>
                <a:cubicBezTo>
                  <a:pt x="248" y="108"/>
                  <a:pt x="245" y="109"/>
                  <a:pt x="243" y="110"/>
                </a:cubicBezTo>
                <a:lnTo>
                  <a:pt x="243" y="111"/>
                </a:lnTo>
                <a:cubicBezTo>
                  <a:pt x="243" y="111"/>
                  <a:pt x="242" y="111"/>
                  <a:pt x="241" y="111"/>
                </a:cubicBezTo>
                <a:cubicBezTo>
                  <a:pt x="241" y="111"/>
                  <a:pt x="241" y="111"/>
                  <a:pt x="241" y="112"/>
                </a:cubicBezTo>
                <a:cubicBezTo>
                  <a:pt x="240" y="112"/>
                  <a:pt x="240" y="112"/>
                  <a:pt x="240" y="112"/>
                </a:cubicBezTo>
                <a:cubicBezTo>
                  <a:pt x="239" y="112"/>
                  <a:pt x="239" y="112"/>
                  <a:pt x="239" y="112"/>
                </a:cubicBezTo>
                <a:cubicBezTo>
                  <a:pt x="239" y="112"/>
                  <a:pt x="238" y="113"/>
                  <a:pt x="237" y="113"/>
                </a:cubicBezTo>
                <a:cubicBezTo>
                  <a:pt x="237" y="113"/>
                  <a:pt x="237" y="113"/>
                  <a:pt x="237" y="113"/>
                </a:cubicBezTo>
                <a:cubicBezTo>
                  <a:pt x="237" y="113"/>
                  <a:pt x="236" y="113"/>
                  <a:pt x="235" y="113"/>
                </a:cubicBezTo>
                <a:cubicBezTo>
                  <a:pt x="235" y="113"/>
                  <a:pt x="235" y="114"/>
                  <a:pt x="235" y="114"/>
                </a:cubicBezTo>
                <a:cubicBezTo>
                  <a:pt x="234" y="114"/>
                  <a:pt x="234" y="114"/>
                  <a:pt x="234" y="114"/>
                </a:cubicBezTo>
                <a:cubicBezTo>
                  <a:pt x="233" y="114"/>
                  <a:pt x="233" y="114"/>
                  <a:pt x="233" y="114"/>
                </a:cubicBezTo>
                <a:cubicBezTo>
                  <a:pt x="232" y="114"/>
                  <a:pt x="232" y="114"/>
                  <a:pt x="231" y="114"/>
                </a:cubicBezTo>
                <a:cubicBezTo>
                  <a:pt x="230" y="115"/>
                  <a:pt x="230" y="115"/>
                  <a:pt x="229" y="115"/>
                </a:cubicBezTo>
                <a:cubicBezTo>
                  <a:pt x="229" y="115"/>
                  <a:pt x="229" y="115"/>
                  <a:pt x="228" y="115"/>
                </a:cubicBezTo>
                <a:cubicBezTo>
                  <a:pt x="228" y="115"/>
                  <a:pt x="228" y="115"/>
                  <a:pt x="227" y="115"/>
                </a:cubicBezTo>
                <a:cubicBezTo>
                  <a:pt x="227" y="115"/>
                  <a:pt x="227" y="115"/>
                  <a:pt x="226" y="115"/>
                </a:cubicBezTo>
                <a:cubicBezTo>
                  <a:pt x="226" y="115"/>
                  <a:pt x="225" y="115"/>
                  <a:pt x="225" y="115"/>
                </a:cubicBezTo>
                <a:cubicBezTo>
                  <a:pt x="225" y="115"/>
                  <a:pt x="224" y="115"/>
                  <a:pt x="224" y="115"/>
                </a:cubicBezTo>
                <a:cubicBezTo>
                  <a:pt x="224" y="115"/>
                  <a:pt x="223" y="115"/>
                  <a:pt x="223" y="115"/>
                </a:cubicBezTo>
                <a:cubicBezTo>
                  <a:pt x="222" y="115"/>
                  <a:pt x="222" y="115"/>
                  <a:pt x="222" y="115"/>
                </a:cubicBezTo>
                <a:cubicBezTo>
                  <a:pt x="222" y="115"/>
                  <a:pt x="221" y="115"/>
                  <a:pt x="221" y="115"/>
                </a:cubicBezTo>
                <a:cubicBezTo>
                  <a:pt x="221" y="115"/>
                  <a:pt x="220" y="115"/>
                  <a:pt x="220" y="115"/>
                </a:cubicBezTo>
                <a:cubicBezTo>
                  <a:pt x="220" y="115"/>
                  <a:pt x="219" y="115"/>
                  <a:pt x="218" y="115"/>
                </a:cubicBezTo>
                <a:cubicBezTo>
                  <a:pt x="216" y="114"/>
                  <a:pt x="213" y="114"/>
                  <a:pt x="211" y="113"/>
                </a:cubicBezTo>
                <a:cubicBezTo>
                  <a:pt x="210" y="113"/>
                  <a:pt x="210" y="113"/>
                  <a:pt x="209" y="112"/>
                </a:cubicBezTo>
                <a:cubicBezTo>
                  <a:pt x="209" y="112"/>
                  <a:pt x="209" y="112"/>
                  <a:pt x="209" y="112"/>
                </a:cubicBezTo>
                <a:cubicBezTo>
                  <a:pt x="209" y="112"/>
                  <a:pt x="208" y="112"/>
                  <a:pt x="208" y="112"/>
                </a:cubicBezTo>
                <a:cubicBezTo>
                  <a:pt x="208" y="112"/>
                  <a:pt x="208" y="112"/>
                  <a:pt x="208" y="112"/>
                </a:cubicBezTo>
                <a:cubicBezTo>
                  <a:pt x="206" y="111"/>
                  <a:pt x="205" y="110"/>
                  <a:pt x="204" y="110"/>
                </a:cubicBezTo>
                <a:cubicBezTo>
                  <a:pt x="204" y="110"/>
                  <a:pt x="204" y="110"/>
                  <a:pt x="203" y="110"/>
                </a:cubicBezTo>
                <a:cubicBezTo>
                  <a:pt x="203" y="109"/>
                  <a:pt x="203" y="109"/>
                  <a:pt x="202" y="109"/>
                </a:cubicBezTo>
                <a:cubicBezTo>
                  <a:pt x="202" y="109"/>
                  <a:pt x="202" y="109"/>
                  <a:pt x="202" y="109"/>
                </a:cubicBezTo>
                <a:cubicBezTo>
                  <a:pt x="200" y="108"/>
                  <a:pt x="199" y="107"/>
                  <a:pt x="197" y="105"/>
                </a:cubicBezTo>
                <a:cubicBezTo>
                  <a:pt x="197" y="105"/>
                  <a:pt x="197" y="105"/>
                  <a:pt x="197" y="105"/>
                </a:cubicBezTo>
                <a:cubicBezTo>
                  <a:pt x="197" y="105"/>
                  <a:pt x="196" y="104"/>
                  <a:pt x="196" y="104"/>
                </a:cubicBezTo>
                <a:cubicBezTo>
                  <a:pt x="196" y="104"/>
                  <a:pt x="196" y="104"/>
                  <a:pt x="196" y="104"/>
                </a:cubicBezTo>
                <a:cubicBezTo>
                  <a:pt x="195" y="103"/>
                  <a:pt x="194" y="102"/>
                  <a:pt x="193" y="101"/>
                </a:cubicBezTo>
                <a:cubicBezTo>
                  <a:pt x="192" y="101"/>
                  <a:pt x="192" y="101"/>
                  <a:pt x="192" y="101"/>
                </a:cubicBezTo>
                <a:cubicBezTo>
                  <a:pt x="192" y="100"/>
                  <a:pt x="192" y="100"/>
                  <a:pt x="191" y="100"/>
                </a:cubicBezTo>
                <a:cubicBezTo>
                  <a:pt x="191" y="100"/>
                  <a:pt x="191" y="99"/>
                  <a:pt x="191" y="99"/>
                </a:cubicBezTo>
                <a:cubicBezTo>
                  <a:pt x="191" y="99"/>
                  <a:pt x="191" y="99"/>
                  <a:pt x="190" y="98"/>
                </a:cubicBezTo>
                <a:cubicBezTo>
                  <a:pt x="188" y="96"/>
                  <a:pt x="187" y="93"/>
                  <a:pt x="186" y="90"/>
                </a:cubicBezTo>
                <a:cubicBezTo>
                  <a:pt x="185" y="90"/>
                  <a:pt x="185" y="90"/>
                  <a:pt x="185" y="89"/>
                </a:cubicBezTo>
                <a:cubicBezTo>
                  <a:pt x="185" y="89"/>
                  <a:pt x="185" y="89"/>
                  <a:pt x="185" y="88"/>
                </a:cubicBezTo>
                <a:cubicBezTo>
                  <a:pt x="185" y="88"/>
                  <a:pt x="185" y="88"/>
                  <a:pt x="185" y="88"/>
                </a:cubicBezTo>
                <a:cubicBezTo>
                  <a:pt x="184" y="87"/>
                  <a:pt x="184" y="87"/>
                  <a:pt x="184" y="86"/>
                </a:cubicBezTo>
                <a:cubicBezTo>
                  <a:pt x="184" y="86"/>
                  <a:pt x="184" y="86"/>
                  <a:pt x="184" y="86"/>
                </a:cubicBezTo>
                <a:cubicBezTo>
                  <a:pt x="184" y="85"/>
                  <a:pt x="184" y="85"/>
                  <a:pt x="183" y="84"/>
                </a:cubicBezTo>
                <a:cubicBezTo>
                  <a:pt x="183" y="84"/>
                  <a:pt x="183" y="84"/>
                  <a:pt x="183" y="84"/>
                </a:cubicBezTo>
                <a:cubicBezTo>
                  <a:pt x="183" y="83"/>
                  <a:pt x="183" y="83"/>
                  <a:pt x="183" y="82"/>
                </a:cubicBezTo>
                <a:cubicBezTo>
                  <a:pt x="183" y="82"/>
                  <a:pt x="183" y="82"/>
                  <a:pt x="183" y="82"/>
                </a:cubicBezTo>
                <a:cubicBezTo>
                  <a:pt x="183" y="81"/>
                  <a:pt x="182" y="80"/>
                  <a:pt x="182" y="80"/>
                </a:cubicBezTo>
                <a:cubicBezTo>
                  <a:pt x="182" y="79"/>
                  <a:pt x="182" y="78"/>
                  <a:pt x="182" y="78"/>
                </a:cubicBezTo>
                <a:cubicBezTo>
                  <a:pt x="182" y="78"/>
                  <a:pt x="182" y="77"/>
                  <a:pt x="182" y="77"/>
                </a:cubicBezTo>
                <a:cubicBezTo>
                  <a:pt x="182" y="77"/>
                  <a:pt x="182" y="76"/>
                  <a:pt x="182" y="76"/>
                </a:cubicBezTo>
                <a:cubicBezTo>
                  <a:pt x="182" y="76"/>
                  <a:pt x="182" y="75"/>
                  <a:pt x="182" y="75"/>
                </a:cubicBezTo>
                <a:cubicBezTo>
                  <a:pt x="182" y="74"/>
                  <a:pt x="182" y="74"/>
                  <a:pt x="182" y="73"/>
                </a:cubicBezTo>
                <a:cubicBezTo>
                  <a:pt x="182" y="73"/>
                  <a:pt x="182" y="73"/>
                  <a:pt x="182" y="73"/>
                </a:cubicBezTo>
                <a:cubicBezTo>
                  <a:pt x="182" y="72"/>
                  <a:pt x="182" y="72"/>
                  <a:pt x="182" y="71"/>
                </a:cubicBezTo>
                <a:cubicBezTo>
                  <a:pt x="182" y="71"/>
                  <a:pt x="182" y="71"/>
                  <a:pt x="182" y="71"/>
                </a:cubicBezTo>
                <a:cubicBezTo>
                  <a:pt x="182" y="70"/>
                  <a:pt x="182" y="70"/>
                  <a:pt x="182" y="69"/>
                </a:cubicBezTo>
                <a:cubicBezTo>
                  <a:pt x="182" y="69"/>
                  <a:pt x="182" y="69"/>
                  <a:pt x="182" y="69"/>
                </a:cubicBezTo>
                <a:cubicBezTo>
                  <a:pt x="182" y="68"/>
                  <a:pt x="182" y="68"/>
                  <a:pt x="182" y="67"/>
                </a:cubicBezTo>
                <a:cubicBezTo>
                  <a:pt x="182" y="67"/>
                  <a:pt x="182" y="67"/>
                  <a:pt x="182" y="67"/>
                </a:cubicBezTo>
                <a:cubicBezTo>
                  <a:pt x="183" y="64"/>
                  <a:pt x="183" y="62"/>
                  <a:pt x="184" y="59"/>
                </a:cubicBezTo>
                <a:cubicBezTo>
                  <a:pt x="184" y="59"/>
                  <a:pt x="184" y="58"/>
                  <a:pt x="184" y="58"/>
                </a:cubicBezTo>
                <a:cubicBezTo>
                  <a:pt x="184" y="58"/>
                  <a:pt x="184" y="58"/>
                  <a:pt x="185" y="58"/>
                </a:cubicBezTo>
                <a:cubicBezTo>
                  <a:pt x="185" y="57"/>
                  <a:pt x="185" y="57"/>
                  <a:pt x="185" y="56"/>
                </a:cubicBezTo>
                <a:cubicBezTo>
                  <a:pt x="185" y="56"/>
                  <a:pt x="185" y="56"/>
                  <a:pt x="185" y="56"/>
                </a:cubicBezTo>
                <a:cubicBezTo>
                  <a:pt x="186" y="55"/>
                  <a:pt x="186" y="54"/>
                  <a:pt x="187" y="52"/>
                </a:cubicBezTo>
                <a:cubicBezTo>
                  <a:pt x="187" y="52"/>
                  <a:pt x="187" y="52"/>
                  <a:pt x="187" y="52"/>
                </a:cubicBezTo>
                <a:cubicBezTo>
                  <a:pt x="187" y="52"/>
                  <a:pt x="188" y="51"/>
                  <a:pt x="188" y="51"/>
                </a:cubicBezTo>
                <a:cubicBezTo>
                  <a:pt x="188" y="51"/>
                  <a:pt x="188" y="51"/>
                  <a:pt x="188" y="51"/>
                </a:cubicBezTo>
                <a:cubicBezTo>
                  <a:pt x="189" y="49"/>
                  <a:pt x="190" y="47"/>
                  <a:pt x="192" y="46"/>
                </a:cubicBezTo>
                <a:cubicBezTo>
                  <a:pt x="192" y="46"/>
                  <a:pt x="192" y="46"/>
                  <a:pt x="192" y="46"/>
                </a:cubicBezTo>
                <a:cubicBezTo>
                  <a:pt x="192" y="45"/>
                  <a:pt x="192" y="45"/>
                  <a:pt x="193" y="44"/>
                </a:cubicBezTo>
                <a:cubicBezTo>
                  <a:pt x="193" y="44"/>
                  <a:pt x="193" y="44"/>
                  <a:pt x="193" y="44"/>
                </a:cubicBezTo>
                <a:cubicBezTo>
                  <a:pt x="194" y="43"/>
                  <a:pt x="195" y="42"/>
                  <a:pt x="196" y="41"/>
                </a:cubicBezTo>
                <a:cubicBezTo>
                  <a:pt x="196" y="41"/>
                  <a:pt x="196" y="41"/>
                  <a:pt x="196" y="41"/>
                </a:cubicBezTo>
                <a:cubicBezTo>
                  <a:pt x="196" y="41"/>
                  <a:pt x="197" y="40"/>
                  <a:pt x="197" y="40"/>
                </a:cubicBezTo>
                <a:cubicBezTo>
                  <a:pt x="197" y="40"/>
                  <a:pt x="197" y="40"/>
                  <a:pt x="197" y="40"/>
                </a:cubicBezTo>
                <a:cubicBezTo>
                  <a:pt x="198" y="40"/>
                  <a:pt x="198" y="39"/>
                  <a:pt x="198" y="39"/>
                </a:cubicBezTo>
                <a:cubicBezTo>
                  <a:pt x="201" y="37"/>
                  <a:pt x="203" y="36"/>
                  <a:pt x="205" y="35"/>
                </a:cubicBezTo>
                <a:cubicBezTo>
                  <a:pt x="206" y="35"/>
                  <a:pt x="206" y="34"/>
                  <a:pt x="207" y="34"/>
                </a:cubicBezTo>
                <a:cubicBezTo>
                  <a:pt x="207" y="34"/>
                  <a:pt x="207" y="34"/>
                  <a:pt x="207" y="34"/>
                </a:cubicBezTo>
                <a:cubicBezTo>
                  <a:pt x="208" y="34"/>
                  <a:pt x="208" y="34"/>
                  <a:pt x="208" y="33"/>
                </a:cubicBezTo>
                <a:cubicBezTo>
                  <a:pt x="209" y="33"/>
                  <a:pt x="209" y="33"/>
                  <a:pt x="209" y="33"/>
                </a:cubicBezTo>
                <a:cubicBezTo>
                  <a:pt x="210" y="33"/>
                  <a:pt x="210" y="33"/>
                  <a:pt x="211" y="33"/>
                </a:cubicBezTo>
                <a:cubicBezTo>
                  <a:pt x="211" y="33"/>
                  <a:pt x="211" y="33"/>
                  <a:pt x="211" y="33"/>
                </a:cubicBezTo>
                <a:cubicBezTo>
                  <a:pt x="211" y="32"/>
                  <a:pt x="212" y="32"/>
                  <a:pt x="213" y="32"/>
                </a:cubicBezTo>
                <a:cubicBezTo>
                  <a:pt x="213" y="32"/>
                  <a:pt x="213" y="32"/>
                  <a:pt x="213" y="32"/>
                </a:cubicBezTo>
                <a:cubicBezTo>
                  <a:pt x="214" y="32"/>
                  <a:pt x="214" y="32"/>
                  <a:pt x="215" y="31"/>
                </a:cubicBezTo>
                <a:cubicBezTo>
                  <a:pt x="215" y="31"/>
                  <a:pt x="215" y="31"/>
                  <a:pt x="215" y="31"/>
                </a:cubicBezTo>
                <a:cubicBezTo>
                  <a:pt x="216" y="31"/>
                  <a:pt x="216" y="31"/>
                  <a:pt x="217" y="31"/>
                </a:cubicBezTo>
                <a:cubicBezTo>
                  <a:pt x="218" y="31"/>
                  <a:pt x="218" y="31"/>
                  <a:pt x="219" y="31"/>
                </a:cubicBezTo>
                <a:cubicBezTo>
                  <a:pt x="219" y="31"/>
                  <a:pt x="219" y="31"/>
                  <a:pt x="220" y="31"/>
                </a:cubicBezTo>
                <a:cubicBezTo>
                  <a:pt x="220" y="31"/>
                  <a:pt x="221" y="31"/>
                  <a:pt x="221" y="31"/>
                </a:cubicBezTo>
                <a:cubicBezTo>
                  <a:pt x="221" y="31"/>
                  <a:pt x="221" y="30"/>
                  <a:pt x="222" y="30"/>
                </a:cubicBezTo>
                <a:cubicBezTo>
                  <a:pt x="222" y="30"/>
                  <a:pt x="223" y="30"/>
                  <a:pt x="224" y="30"/>
                </a:cubicBezTo>
                <a:cubicBezTo>
                  <a:pt x="224" y="30"/>
                  <a:pt x="224" y="30"/>
                  <a:pt x="224" y="30"/>
                </a:cubicBezTo>
                <a:cubicBezTo>
                  <a:pt x="224" y="30"/>
                  <a:pt x="225" y="30"/>
                  <a:pt x="225" y="30"/>
                </a:cubicBezTo>
                <a:cubicBezTo>
                  <a:pt x="226" y="30"/>
                  <a:pt x="226" y="30"/>
                  <a:pt x="226" y="30"/>
                </a:cubicBezTo>
                <a:cubicBezTo>
                  <a:pt x="227" y="30"/>
                  <a:pt x="227" y="30"/>
                  <a:pt x="227" y="31"/>
                </a:cubicBezTo>
                <a:cubicBezTo>
                  <a:pt x="228" y="31"/>
                  <a:pt x="228" y="31"/>
                  <a:pt x="228" y="31"/>
                </a:cubicBezTo>
                <a:cubicBezTo>
                  <a:pt x="229" y="31"/>
                  <a:pt x="229" y="31"/>
                  <a:pt x="230" y="31"/>
                </a:cubicBezTo>
                <a:cubicBezTo>
                  <a:pt x="232" y="31"/>
                  <a:pt x="235" y="32"/>
                  <a:pt x="237" y="33"/>
                </a:cubicBezTo>
                <a:cubicBezTo>
                  <a:pt x="238" y="33"/>
                  <a:pt x="238" y="33"/>
                  <a:pt x="239" y="33"/>
                </a:cubicBezTo>
                <a:cubicBezTo>
                  <a:pt x="239" y="33"/>
                  <a:pt x="239" y="33"/>
                  <a:pt x="239" y="33"/>
                </a:cubicBezTo>
                <a:cubicBezTo>
                  <a:pt x="239" y="33"/>
                  <a:pt x="240" y="33"/>
                  <a:pt x="240" y="34"/>
                </a:cubicBezTo>
                <a:cubicBezTo>
                  <a:pt x="240" y="34"/>
                  <a:pt x="240" y="34"/>
                  <a:pt x="240" y="34"/>
                </a:cubicBezTo>
                <a:cubicBezTo>
                  <a:pt x="242" y="34"/>
                  <a:pt x="243" y="35"/>
                  <a:pt x="245" y="36"/>
                </a:cubicBezTo>
                <a:cubicBezTo>
                  <a:pt x="245" y="36"/>
                  <a:pt x="245" y="36"/>
                  <a:pt x="245" y="36"/>
                </a:cubicBezTo>
                <a:cubicBezTo>
                  <a:pt x="245" y="36"/>
                  <a:pt x="246" y="36"/>
                  <a:pt x="246" y="36"/>
                </a:cubicBezTo>
                <a:cubicBezTo>
                  <a:pt x="246" y="37"/>
                  <a:pt x="246" y="37"/>
                  <a:pt x="246" y="37"/>
                </a:cubicBezTo>
                <a:cubicBezTo>
                  <a:pt x="248" y="38"/>
                  <a:pt x="250" y="39"/>
                  <a:pt x="251" y="40"/>
                </a:cubicBezTo>
                <a:cubicBezTo>
                  <a:pt x="251" y="40"/>
                  <a:pt x="251" y="40"/>
                  <a:pt x="251" y="40"/>
                </a:cubicBezTo>
                <a:cubicBezTo>
                  <a:pt x="252" y="41"/>
                  <a:pt x="252" y="41"/>
                  <a:pt x="252" y="41"/>
                </a:cubicBezTo>
                <a:cubicBezTo>
                  <a:pt x="252" y="41"/>
                  <a:pt x="252" y="41"/>
                  <a:pt x="252" y="41"/>
                </a:cubicBezTo>
                <a:cubicBezTo>
                  <a:pt x="254" y="42"/>
                  <a:pt x="255" y="43"/>
                  <a:pt x="256" y="45"/>
                </a:cubicBezTo>
                <a:cubicBezTo>
                  <a:pt x="256" y="45"/>
                  <a:pt x="256" y="45"/>
                  <a:pt x="256" y="45"/>
                </a:cubicBezTo>
                <a:cubicBezTo>
                  <a:pt x="256" y="45"/>
                  <a:pt x="256" y="45"/>
                  <a:pt x="257" y="46"/>
                </a:cubicBezTo>
                <a:cubicBezTo>
                  <a:pt x="257" y="46"/>
                  <a:pt x="257" y="46"/>
                  <a:pt x="257" y="46"/>
                </a:cubicBezTo>
                <a:cubicBezTo>
                  <a:pt x="257" y="46"/>
                  <a:pt x="257" y="47"/>
                  <a:pt x="258" y="47"/>
                </a:cubicBezTo>
                <a:cubicBezTo>
                  <a:pt x="259" y="49"/>
                  <a:pt x="261" y="51"/>
                  <a:pt x="262" y="54"/>
                </a:cubicBezTo>
                <a:cubicBezTo>
                  <a:pt x="262" y="54"/>
                  <a:pt x="262" y="55"/>
                  <a:pt x="263" y="55"/>
                </a:cubicBezTo>
                <a:cubicBezTo>
                  <a:pt x="263" y="56"/>
                  <a:pt x="263" y="56"/>
                  <a:pt x="263" y="56"/>
                </a:cubicBezTo>
                <a:cubicBezTo>
                  <a:pt x="263" y="56"/>
                  <a:pt x="263" y="57"/>
                  <a:pt x="263" y="57"/>
                </a:cubicBezTo>
                <a:cubicBezTo>
                  <a:pt x="263" y="57"/>
                  <a:pt x="264" y="58"/>
                  <a:pt x="264" y="58"/>
                </a:cubicBezTo>
                <a:cubicBezTo>
                  <a:pt x="264" y="58"/>
                  <a:pt x="264" y="59"/>
                  <a:pt x="264" y="59"/>
                </a:cubicBezTo>
                <a:cubicBezTo>
                  <a:pt x="264" y="59"/>
                  <a:pt x="264" y="59"/>
                  <a:pt x="264" y="60"/>
                </a:cubicBezTo>
                <a:cubicBezTo>
                  <a:pt x="264" y="60"/>
                  <a:pt x="265" y="61"/>
                  <a:pt x="265" y="61"/>
                </a:cubicBezTo>
                <a:lnTo>
                  <a:pt x="265" y="62"/>
                </a:lnTo>
                <a:cubicBezTo>
                  <a:pt x="265" y="62"/>
                  <a:pt x="265" y="63"/>
                  <a:pt x="265" y="63"/>
                </a:cubicBezTo>
                <a:cubicBezTo>
                  <a:pt x="265" y="63"/>
                  <a:pt x="265" y="64"/>
                  <a:pt x="265" y="64"/>
                </a:cubicBezTo>
                <a:cubicBezTo>
                  <a:pt x="266" y="64"/>
                  <a:pt x="266" y="65"/>
                  <a:pt x="266" y="66"/>
                </a:cubicBezTo>
                <a:cubicBezTo>
                  <a:pt x="266" y="66"/>
                  <a:pt x="266" y="67"/>
                  <a:pt x="266" y="68"/>
                </a:cubicBezTo>
                <a:close/>
                <a:moveTo>
                  <a:pt x="297" y="73"/>
                </a:moveTo>
                <a:lnTo>
                  <a:pt x="293" y="49"/>
                </a:lnTo>
                <a:lnTo>
                  <a:pt x="279" y="51"/>
                </a:lnTo>
                <a:cubicBezTo>
                  <a:pt x="276" y="44"/>
                  <a:pt x="272" y="38"/>
                  <a:pt x="268" y="33"/>
                </a:cubicBezTo>
                <a:lnTo>
                  <a:pt x="276" y="21"/>
                </a:lnTo>
                <a:lnTo>
                  <a:pt x="256" y="7"/>
                </a:lnTo>
                <a:lnTo>
                  <a:pt x="247" y="19"/>
                </a:lnTo>
                <a:cubicBezTo>
                  <a:pt x="241" y="16"/>
                  <a:pt x="234" y="14"/>
                  <a:pt x="227" y="14"/>
                </a:cubicBezTo>
                <a:lnTo>
                  <a:pt x="225" y="0"/>
                </a:lnTo>
                <a:lnTo>
                  <a:pt x="200" y="4"/>
                </a:lnTo>
                <a:lnTo>
                  <a:pt x="202" y="18"/>
                </a:lnTo>
                <a:cubicBezTo>
                  <a:pt x="196" y="21"/>
                  <a:pt x="190" y="24"/>
                  <a:pt x="185" y="29"/>
                </a:cubicBezTo>
                <a:lnTo>
                  <a:pt x="173" y="21"/>
                </a:lnTo>
                <a:lnTo>
                  <a:pt x="158" y="41"/>
                </a:lnTo>
                <a:lnTo>
                  <a:pt x="170" y="49"/>
                </a:lnTo>
                <a:cubicBezTo>
                  <a:pt x="167" y="56"/>
                  <a:pt x="166" y="63"/>
                  <a:pt x="165" y="70"/>
                </a:cubicBezTo>
                <a:lnTo>
                  <a:pt x="151" y="72"/>
                </a:lnTo>
                <a:lnTo>
                  <a:pt x="155" y="97"/>
                </a:lnTo>
                <a:lnTo>
                  <a:pt x="169" y="94"/>
                </a:lnTo>
                <a:cubicBezTo>
                  <a:pt x="172" y="101"/>
                  <a:pt x="176" y="107"/>
                  <a:pt x="180" y="112"/>
                </a:cubicBezTo>
                <a:lnTo>
                  <a:pt x="172" y="124"/>
                </a:lnTo>
                <a:lnTo>
                  <a:pt x="192" y="139"/>
                </a:lnTo>
                <a:lnTo>
                  <a:pt x="201" y="127"/>
                </a:lnTo>
                <a:cubicBezTo>
                  <a:pt x="207" y="130"/>
                  <a:pt x="214" y="131"/>
                  <a:pt x="221" y="132"/>
                </a:cubicBezTo>
                <a:lnTo>
                  <a:pt x="224" y="146"/>
                </a:lnTo>
                <a:lnTo>
                  <a:pt x="248" y="142"/>
                </a:lnTo>
                <a:lnTo>
                  <a:pt x="246" y="127"/>
                </a:lnTo>
                <a:cubicBezTo>
                  <a:pt x="252" y="125"/>
                  <a:pt x="258" y="121"/>
                  <a:pt x="264" y="116"/>
                </a:cubicBezTo>
                <a:lnTo>
                  <a:pt x="275" y="125"/>
                </a:lnTo>
                <a:lnTo>
                  <a:pt x="290" y="104"/>
                </a:lnTo>
                <a:lnTo>
                  <a:pt x="278" y="96"/>
                </a:lnTo>
                <a:cubicBezTo>
                  <a:pt x="281" y="90"/>
                  <a:pt x="283" y="83"/>
                  <a:pt x="283" y="76"/>
                </a:cubicBezTo>
                <a:lnTo>
                  <a:pt x="297" y="73"/>
                </a:lnTo>
                <a:close/>
                <a:moveTo>
                  <a:pt x="205" y="245"/>
                </a:moveTo>
                <a:cubicBezTo>
                  <a:pt x="205" y="246"/>
                  <a:pt x="205" y="246"/>
                  <a:pt x="205" y="246"/>
                </a:cubicBezTo>
                <a:cubicBezTo>
                  <a:pt x="205" y="247"/>
                  <a:pt x="205" y="248"/>
                  <a:pt x="204" y="249"/>
                </a:cubicBezTo>
                <a:cubicBezTo>
                  <a:pt x="204" y="249"/>
                  <a:pt x="204" y="250"/>
                  <a:pt x="204" y="250"/>
                </a:cubicBezTo>
                <a:cubicBezTo>
                  <a:pt x="204" y="251"/>
                  <a:pt x="204" y="252"/>
                  <a:pt x="203" y="253"/>
                </a:cubicBezTo>
                <a:cubicBezTo>
                  <a:pt x="203" y="253"/>
                  <a:pt x="203" y="254"/>
                  <a:pt x="203" y="254"/>
                </a:cubicBezTo>
                <a:cubicBezTo>
                  <a:pt x="203" y="255"/>
                  <a:pt x="203" y="256"/>
                  <a:pt x="203" y="257"/>
                </a:cubicBezTo>
                <a:cubicBezTo>
                  <a:pt x="202" y="257"/>
                  <a:pt x="202" y="257"/>
                  <a:pt x="202" y="258"/>
                </a:cubicBezTo>
                <a:cubicBezTo>
                  <a:pt x="202" y="258"/>
                  <a:pt x="202" y="259"/>
                  <a:pt x="202" y="260"/>
                </a:cubicBezTo>
                <a:cubicBezTo>
                  <a:pt x="201" y="260"/>
                  <a:pt x="201" y="261"/>
                  <a:pt x="201" y="261"/>
                </a:cubicBezTo>
                <a:cubicBezTo>
                  <a:pt x="199" y="266"/>
                  <a:pt x="197" y="272"/>
                  <a:pt x="194" y="276"/>
                </a:cubicBezTo>
                <a:cubicBezTo>
                  <a:pt x="193" y="277"/>
                  <a:pt x="193" y="278"/>
                  <a:pt x="192" y="278"/>
                </a:cubicBezTo>
                <a:cubicBezTo>
                  <a:pt x="192" y="279"/>
                  <a:pt x="192" y="279"/>
                  <a:pt x="192" y="279"/>
                </a:cubicBezTo>
                <a:cubicBezTo>
                  <a:pt x="191" y="280"/>
                  <a:pt x="191" y="280"/>
                  <a:pt x="190" y="281"/>
                </a:cubicBezTo>
                <a:cubicBezTo>
                  <a:pt x="190" y="281"/>
                  <a:pt x="190" y="281"/>
                  <a:pt x="190" y="281"/>
                </a:cubicBezTo>
                <a:cubicBezTo>
                  <a:pt x="189" y="283"/>
                  <a:pt x="187" y="285"/>
                  <a:pt x="185" y="287"/>
                </a:cubicBezTo>
                <a:cubicBezTo>
                  <a:pt x="185" y="287"/>
                  <a:pt x="185" y="287"/>
                  <a:pt x="185" y="287"/>
                </a:cubicBezTo>
                <a:cubicBezTo>
                  <a:pt x="184" y="288"/>
                  <a:pt x="184" y="289"/>
                  <a:pt x="183" y="289"/>
                </a:cubicBezTo>
                <a:cubicBezTo>
                  <a:pt x="183" y="289"/>
                  <a:pt x="183" y="290"/>
                  <a:pt x="183" y="290"/>
                </a:cubicBezTo>
                <a:cubicBezTo>
                  <a:pt x="180" y="292"/>
                  <a:pt x="177" y="294"/>
                  <a:pt x="174" y="296"/>
                </a:cubicBezTo>
                <a:cubicBezTo>
                  <a:pt x="174" y="297"/>
                  <a:pt x="174" y="297"/>
                  <a:pt x="174" y="297"/>
                </a:cubicBezTo>
                <a:cubicBezTo>
                  <a:pt x="173" y="297"/>
                  <a:pt x="173" y="298"/>
                  <a:pt x="172" y="298"/>
                </a:cubicBezTo>
                <a:cubicBezTo>
                  <a:pt x="172" y="298"/>
                  <a:pt x="172" y="298"/>
                  <a:pt x="172" y="298"/>
                </a:cubicBezTo>
                <a:cubicBezTo>
                  <a:pt x="169" y="300"/>
                  <a:pt x="167" y="301"/>
                  <a:pt x="165" y="302"/>
                </a:cubicBezTo>
                <a:cubicBezTo>
                  <a:pt x="165" y="303"/>
                  <a:pt x="165" y="303"/>
                  <a:pt x="164" y="303"/>
                </a:cubicBezTo>
                <a:cubicBezTo>
                  <a:pt x="164" y="303"/>
                  <a:pt x="163" y="303"/>
                  <a:pt x="162" y="304"/>
                </a:cubicBezTo>
                <a:cubicBezTo>
                  <a:pt x="162" y="304"/>
                  <a:pt x="162" y="304"/>
                  <a:pt x="162" y="304"/>
                </a:cubicBezTo>
                <a:cubicBezTo>
                  <a:pt x="161" y="304"/>
                  <a:pt x="160" y="305"/>
                  <a:pt x="159" y="305"/>
                </a:cubicBezTo>
                <a:cubicBezTo>
                  <a:pt x="155" y="307"/>
                  <a:pt x="151" y="308"/>
                  <a:pt x="146" y="309"/>
                </a:cubicBezTo>
                <a:cubicBezTo>
                  <a:pt x="145" y="309"/>
                  <a:pt x="144" y="310"/>
                  <a:pt x="143" y="310"/>
                </a:cubicBezTo>
                <a:cubicBezTo>
                  <a:pt x="143" y="310"/>
                  <a:pt x="142" y="310"/>
                  <a:pt x="142" y="310"/>
                </a:cubicBezTo>
                <a:cubicBezTo>
                  <a:pt x="141" y="310"/>
                  <a:pt x="140" y="310"/>
                  <a:pt x="140" y="310"/>
                </a:cubicBezTo>
                <a:cubicBezTo>
                  <a:pt x="139" y="310"/>
                  <a:pt x="139" y="310"/>
                  <a:pt x="138" y="310"/>
                </a:cubicBezTo>
                <a:cubicBezTo>
                  <a:pt x="137" y="311"/>
                  <a:pt x="136" y="311"/>
                  <a:pt x="135" y="311"/>
                </a:cubicBezTo>
                <a:cubicBezTo>
                  <a:pt x="135" y="311"/>
                  <a:pt x="135" y="311"/>
                  <a:pt x="135" y="311"/>
                </a:cubicBezTo>
                <a:cubicBezTo>
                  <a:pt x="134" y="311"/>
                  <a:pt x="133" y="311"/>
                  <a:pt x="132" y="311"/>
                </a:cubicBezTo>
                <a:cubicBezTo>
                  <a:pt x="131" y="311"/>
                  <a:pt x="131" y="311"/>
                  <a:pt x="131" y="311"/>
                </a:cubicBezTo>
                <a:cubicBezTo>
                  <a:pt x="130" y="311"/>
                  <a:pt x="129" y="311"/>
                  <a:pt x="128" y="311"/>
                </a:cubicBezTo>
                <a:cubicBezTo>
                  <a:pt x="128" y="311"/>
                  <a:pt x="127" y="311"/>
                  <a:pt x="127" y="311"/>
                </a:cubicBezTo>
                <a:cubicBezTo>
                  <a:pt x="126" y="311"/>
                  <a:pt x="125" y="311"/>
                  <a:pt x="124" y="311"/>
                </a:cubicBezTo>
                <a:cubicBezTo>
                  <a:pt x="122" y="311"/>
                  <a:pt x="121" y="310"/>
                  <a:pt x="120" y="310"/>
                </a:cubicBezTo>
                <a:cubicBezTo>
                  <a:pt x="120" y="310"/>
                  <a:pt x="119" y="310"/>
                  <a:pt x="119" y="310"/>
                </a:cubicBezTo>
                <a:cubicBezTo>
                  <a:pt x="118" y="310"/>
                  <a:pt x="117" y="310"/>
                  <a:pt x="117" y="310"/>
                </a:cubicBezTo>
                <a:cubicBezTo>
                  <a:pt x="116" y="310"/>
                  <a:pt x="116" y="310"/>
                  <a:pt x="116" y="310"/>
                </a:cubicBezTo>
                <a:cubicBezTo>
                  <a:pt x="114" y="309"/>
                  <a:pt x="113" y="309"/>
                  <a:pt x="112" y="309"/>
                </a:cubicBezTo>
                <a:cubicBezTo>
                  <a:pt x="112" y="309"/>
                  <a:pt x="112" y="309"/>
                  <a:pt x="112" y="309"/>
                </a:cubicBezTo>
                <a:cubicBezTo>
                  <a:pt x="111" y="308"/>
                  <a:pt x="110" y="308"/>
                  <a:pt x="109" y="308"/>
                </a:cubicBezTo>
                <a:cubicBezTo>
                  <a:pt x="109" y="308"/>
                  <a:pt x="108" y="308"/>
                  <a:pt x="108" y="308"/>
                </a:cubicBezTo>
                <a:cubicBezTo>
                  <a:pt x="107" y="307"/>
                  <a:pt x="106" y="307"/>
                  <a:pt x="106" y="307"/>
                </a:cubicBezTo>
                <a:cubicBezTo>
                  <a:pt x="105" y="307"/>
                  <a:pt x="105" y="307"/>
                  <a:pt x="105" y="307"/>
                </a:cubicBezTo>
                <a:cubicBezTo>
                  <a:pt x="104" y="306"/>
                  <a:pt x="103" y="306"/>
                  <a:pt x="102" y="305"/>
                </a:cubicBezTo>
                <a:cubicBezTo>
                  <a:pt x="97" y="304"/>
                  <a:pt x="93" y="301"/>
                  <a:pt x="89" y="299"/>
                </a:cubicBezTo>
                <a:cubicBezTo>
                  <a:pt x="89" y="299"/>
                  <a:pt x="88" y="298"/>
                  <a:pt x="87" y="298"/>
                </a:cubicBezTo>
                <a:cubicBezTo>
                  <a:pt x="87" y="297"/>
                  <a:pt x="87" y="297"/>
                  <a:pt x="87" y="297"/>
                </a:cubicBezTo>
                <a:cubicBezTo>
                  <a:pt x="86" y="297"/>
                  <a:pt x="85" y="296"/>
                  <a:pt x="85" y="296"/>
                </a:cubicBezTo>
                <a:cubicBezTo>
                  <a:pt x="85" y="296"/>
                  <a:pt x="85" y="296"/>
                  <a:pt x="84" y="296"/>
                </a:cubicBezTo>
                <a:cubicBezTo>
                  <a:pt x="82" y="294"/>
                  <a:pt x="80" y="292"/>
                  <a:pt x="78" y="290"/>
                </a:cubicBezTo>
                <a:cubicBezTo>
                  <a:pt x="78" y="290"/>
                  <a:pt x="78" y="290"/>
                  <a:pt x="78" y="290"/>
                </a:cubicBezTo>
                <a:cubicBezTo>
                  <a:pt x="77" y="290"/>
                  <a:pt x="77" y="289"/>
                  <a:pt x="76" y="288"/>
                </a:cubicBezTo>
                <a:cubicBezTo>
                  <a:pt x="76" y="288"/>
                  <a:pt x="76" y="288"/>
                  <a:pt x="76" y="288"/>
                </a:cubicBezTo>
                <a:cubicBezTo>
                  <a:pt x="73" y="285"/>
                  <a:pt x="71" y="283"/>
                  <a:pt x="69" y="280"/>
                </a:cubicBezTo>
                <a:cubicBezTo>
                  <a:pt x="69" y="280"/>
                  <a:pt x="69" y="280"/>
                  <a:pt x="69" y="279"/>
                </a:cubicBezTo>
                <a:cubicBezTo>
                  <a:pt x="68" y="279"/>
                  <a:pt x="68" y="278"/>
                  <a:pt x="67" y="277"/>
                </a:cubicBezTo>
                <a:cubicBezTo>
                  <a:pt x="67" y="277"/>
                  <a:pt x="67" y="277"/>
                  <a:pt x="67" y="277"/>
                </a:cubicBezTo>
                <a:cubicBezTo>
                  <a:pt x="66" y="275"/>
                  <a:pt x="64" y="273"/>
                  <a:pt x="63" y="270"/>
                </a:cubicBezTo>
                <a:cubicBezTo>
                  <a:pt x="63" y="270"/>
                  <a:pt x="63" y="270"/>
                  <a:pt x="63" y="270"/>
                </a:cubicBezTo>
                <a:cubicBezTo>
                  <a:pt x="63" y="269"/>
                  <a:pt x="62" y="268"/>
                  <a:pt x="62" y="268"/>
                </a:cubicBezTo>
                <a:cubicBezTo>
                  <a:pt x="62" y="267"/>
                  <a:pt x="62" y="267"/>
                  <a:pt x="62" y="267"/>
                </a:cubicBezTo>
                <a:cubicBezTo>
                  <a:pt x="61" y="266"/>
                  <a:pt x="61" y="266"/>
                  <a:pt x="61" y="265"/>
                </a:cubicBezTo>
                <a:cubicBezTo>
                  <a:pt x="58" y="260"/>
                  <a:pt x="57" y="254"/>
                  <a:pt x="56" y="248"/>
                </a:cubicBezTo>
                <a:cubicBezTo>
                  <a:pt x="56" y="248"/>
                  <a:pt x="56" y="248"/>
                  <a:pt x="56" y="247"/>
                </a:cubicBezTo>
                <a:cubicBezTo>
                  <a:pt x="55" y="246"/>
                  <a:pt x="55" y="246"/>
                  <a:pt x="55" y="245"/>
                </a:cubicBezTo>
                <a:cubicBezTo>
                  <a:pt x="55" y="245"/>
                  <a:pt x="55" y="244"/>
                  <a:pt x="55" y="244"/>
                </a:cubicBezTo>
                <a:cubicBezTo>
                  <a:pt x="55" y="243"/>
                  <a:pt x="55" y="242"/>
                  <a:pt x="55" y="241"/>
                </a:cubicBezTo>
                <a:cubicBezTo>
                  <a:pt x="55" y="241"/>
                  <a:pt x="55" y="241"/>
                  <a:pt x="55" y="240"/>
                </a:cubicBezTo>
                <a:cubicBezTo>
                  <a:pt x="55" y="239"/>
                  <a:pt x="55" y="238"/>
                  <a:pt x="55" y="237"/>
                </a:cubicBezTo>
                <a:cubicBezTo>
                  <a:pt x="55" y="237"/>
                  <a:pt x="55" y="236"/>
                  <a:pt x="55" y="236"/>
                </a:cubicBezTo>
                <a:cubicBezTo>
                  <a:pt x="55" y="235"/>
                  <a:pt x="55" y="234"/>
                  <a:pt x="55" y="234"/>
                </a:cubicBezTo>
                <a:cubicBezTo>
                  <a:pt x="55" y="233"/>
                  <a:pt x="55" y="233"/>
                  <a:pt x="55" y="232"/>
                </a:cubicBezTo>
                <a:cubicBezTo>
                  <a:pt x="55" y="231"/>
                  <a:pt x="55" y="230"/>
                  <a:pt x="55" y="229"/>
                </a:cubicBezTo>
                <a:cubicBezTo>
                  <a:pt x="55" y="228"/>
                  <a:pt x="55" y="227"/>
                  <a:pt x="55" y="226"/>
                </a:cubicBezTo>
                <a:cubicBezTo>
                  <a:pt x="55" y="225"/>
                  <a:pt x="55" y="225"/>
                  <a:pt x="55" y="224"/>
                </a:cubicBezTo>
                <a:cubicBezTo>
                  <a:pt x="56" y="224"/>
                  <a:pt x="56" y="223"/>
                  <a:pt x="56" y="222"/>
                </a:cubicBezTo>
                <a:cubicBezTo>
                  <a:pt x="56" y="222"/>
                  <a:pt x="56" y="221"/>
                  <a:pt x="56" y="221"/>
                </a:cubicBezTo>
                <a:cubicBezTo>
                  <a:pt x="56" y="220"/>
                  <a:pt x="56" y="219"/>
                  <a:pt x="57" y="218"/>
                </a:cubicBezTo>
                <a:cubicBezTo>
                  <a:pt x="57" y="218"/>
                  <a:pt x="57" y="217"/>
                  <a:pt x="57" y="217"/>
                </a:cubicBezTo>
                <a:cubicBezTo>
                  <a:pt x="57" y="216"/>
                  <a:pt x="57" y="215"/>
                  <a:pt x="58" y="214"/>
                </a:cubicBezTo>
                <a:cubicBezTo>
                  <a:pt x="58" y="214"/>
                  <a:pt x="58" y="214"/>
                  <a:pt x="58" y="213"/>
                </a:cubicBezTo>
                <a:cubicBezTo>
                  <a:pt x="58" y="213"/>
                  <a:pt x="58" y="212"/>
                  <a:pt x="59" y="211"/>
                </a:cubicBezTo>
                <a:cubicBezTo>
                  <a:pt x="59" y="211"/>
                  <a:pt x="59" y="210"/>
                  <a:pt x="59" y="210"/>
                </a:cubicBezTo>
                <a:cubicBezTo>
                  <a:pt x="59" y="209"/>
                  <a:pt x="60" y="208"/>
                  <a:pt x="60" y="207"/>
                </a:cubicBezTo>
                <a:cubicBezTo>
                  <a:pt x="60" y="207"/>
                  <a:pt x="60" y="207"/>
                  <a:pt x="60" y="207"/>
                </a:cubicBezTo>
                <a:cubicBezTo>
                  <a:pt x="62" y="203"/>
                  <a:pt x="64" y="199"/>
                  <a:pt x="67" y="195"/>
                </a:cubicBezTo>
                <a:cubicBezTo>
                  <a:pt x="67" y="194"/>
                  <a:pt x="68" y="193"/>
                  <a:pt x="68" y="193"/>
                </a:cubicBezTo>
                <a:cubicBezTo>
                  <a:pt x="68" y="192"/>
                  <a:pt x="68" y="192"/>
                  <a:pt x="68" y="192"/>
                </a:cubicBezTo>
                <a:cubicBezTo>
                  <a:pt x="69" y="191"/>
                  <a:pt x="69" y="191"/>
                  <a:pt x="70" y="190"/>
                </a:cubicBezTo>
                <a:cubicBezTo>
                  <a:pt x="70" y="190"/>
                  <a:pt x="70" y="190"/>
                  <a:pt x="70" y="190"/>
                </a:cubicBezTo>
                <a:cubicBezTo>
                  <a:pt x="72" y="188"/>
                  <a:pt x="73" y="186"/>
                  <a:pt x="75" y="184"/>
                </a:cubicBezTo>
                <a:cubicBezTo>
                  <a:pt x="75" y="184"/>
                  <a:pt x="75" y="184"/>
                  <a:pt x="75" y="183"/>
                </a:cubicBezTo>
                <a:cubicBezTo>
                  <a:pt x="76" y="183"/>
                  <a:pt x="77" y="182"/>
                  <a:pt x="77" y="182"/>
                </a:cubicBezTo>
                <a:cubicBezTo>
                  <a:pt x="77" y="182"/>
                  <a:pt x="77" y="181"/>
                  <a:pt x="78" y="181"/>
                </a:cubicBezTo>
                <a:cubicBezTo>
                  <a:pt x="80" y="179"/>
                  <a:pt x="83" y="177"/>
                  <a:pt x="86" y="174"/>
                </a:cubicBezTo>
                <a:cubicBezTo>
                  <a:pt x="86" y="174"/>
                  <a:pt x="86" y="174"/>
                  <a:pt x="86" y="174"/>
                </a:cubicBezTo>
                <a:cubicBezTo>
                  <a:pt x="87" y="174"/>
                  <a:pt x="88" y="173"/>
                  <a:pt x="88" y="173"/>
                </a:cubicBezTo>
                <a:cubicBezTo>
                  <a:pt x="88" y="173"/>
                  <a:pt x="88" y="173"/>
                  <a:pt x="89" y="172"/>
                </a:cubicBezTo>
                <a:cubicBezTo>
                  <a:pt x="91" y="171"/>
                  <a:pt x="93" y="170"/>
                  <a:pt x="95" y="168"/>
                </a:cubicBezTo>
                <a:cubicBezTo>
                  <a:pt x="96" y="168"/>
                  <a:pt x="96" y="168"/>
                  <a:pt x="96" y="168"/>
                </a:cubicBezTo>
                <a:cubicBezTo>
                  <a:pt x="96" y="168"/>
                  <a:pt x="97" y="168"/>
                  <a:pt x="98" y="167"/>
                </a:cubicBezTo>
                <a:cubicBezTo>
                  <a:pt x="98" y="167"/>
                  <a:pt x="98" y="167"/>
                  <a:pt x="98" y="167"/>
                </a:cubicBezTo>
                <a:cubicBezTo>
                  <a:pt x="99" y="167"/>
                  <a:pt x="100" y="166"/>
                  <a:pt x="101" y="166"/>
                </a:cubicBezTo>
                <a:cubicBezTo>
                  <a:pt x="105" y="164"/>
                  <a:pt x="109" y="163"/>
                  <a:pt x="114" y="162"/>
                </a:cubicBezTo>
                <a:cubicBezTo>
                  <a:pt x="115" y="162"/>
                  <a:pt x="116" y="161"/>
                  <a:pt x="117" y="161"/>
                </a:cubicBezTo>
                <a:cubicBezTo>
                  <a:pt x="118" y="161"/>
                  <a:pt x="118" y="161"/>
                  <a:pt x="118" y="161"/>
                </a:cubicBezTo>
                <a:cubicBezTo>
                  <a:pt x="119" y="161"/>
                  <a:pt x="120" y="161"/>
                  <a:pt x="121" y="161"/>
                </a:cubicBezTo>
                <a:cubicBezTo>
                  <a:pt x="121" y="161"/>
                  <a:pt x="121" y="161"/>
                  <a:pt x="122" y="160"/>
                </a:cubicBezTo>
                <a:cubicBezTo>
                  <a:pt x="123" y="160"/>
                  <a:pt x="124" y="160"/>
                  <a:pt x="125" y="160"/>
                </a:cubicBezTo>
                <a:cubicBezTo>
                  <a:pt x="125" y="160"/>
                  <a:pt x="125" y="160"/>
                  <a:pt x="125" y="160"/>
                </a:cubicBezTo>
                <a:cubicBezTo>
                  <a:pt x="126" y="160"/>
                  <a:pt x="127" y="160"/>
                  <a:pt x="128" y="160"/>
                </a:cubicBezTo>
                <a:cubicBezTo>
                  <a:pt x="129" y="160"/>
                  <a:pt x="129" y="160"/>
                  <a:pt x="130" y="160"/>
                </a:cubicBezTo>
                <a:cubicBezTo>
                  <a:pt x="130" y="160"/>
                  <a:pt x="131" y="160"/>
                  <a:pt x="132" y="160"/>
                </a:cubicBezTo>
                <a:cubicBezTo>
                  <a:pt x="132" y="160"/>
                  <a:pt x="133" y="160"/>
                  <a:pt x="133" y="160"/>
                </a:cubicBezTo>
                <a:cubicBezTo>
                  <a:pt x="134" y="160"/>
                  <a:pt x="135" y="160"/>
                  <a:pt x="137" y="160"/>
                </a:cubicBezTo>
                <a:cubicBezTo>
                  <a:pt x="138" y="160"/>
                  <a:pt x="139" y="161"/>
                  <a:pt x="140" y="161"/>
                </a:cubicBezTo>
                <a:cubicBezTo>
                  <a:pt x="140" y="161"/>
                  <a:pt x="141" y="161"/>
                  <a:pt x="141" y="161"/>
                </a:cubicBezTo>
                <a:cubicBezTo>
                  <a:pt x="142" y="161"/>
                  <a:pt x="143" y="161"/>
                  <a:pt x="144" y="161"/>
                </a:cubicBezTo>
                <a:cubicBezTo>
                  <a:pt x="144" y="161"/>
                  <a:pt x="144" y="161"/>
                  <a:pt x="145" y="161"/>
                </a:cubicBezTo>
                <a:cubicBezTo>
                  <a:pt x="146" y="162"/>
                  <a:pt x="147" y="162"/>
                  <a:pt x="148" y="162"/>
                </a:cubicBezTo>
                <a:cubicBezTo>
                  <a:pt x="148" y="162"/>
                  <a:pt x="148" y="162"/>
                  <a:pt x="148" y="162"/>
                </a:cubicBezTo>
                <a:cubicBezTo>
                  <a:pt x="149" y="162"/>
                  <a:pt x="150" y="163"/>
                  <a:pt x="151" y="163"/>
                </a:cubicBezTo>
                <a:cubicBezTo>
                  <a:pt x="152" y="163"/>
                  <a:pt x="152" y="163"/>
                  <a:pt x="152" y="163"/>
                </a:cubicBezTo>
                <a:cubicBezTo>
                  <a:pt x="153" y="164"/>
                  <a:pt x="154" y="164"/>
                  <a:pt x="154" y="164"/>
                </a:cubicBezTo>
                <a:cubicBezTo>
                  <a:pt x="155" y="164"/>
                  <a:pt x="155" y="164"/>
                  <a:pt x="156" y="164"/>
                </a:cubicBezTo>
                <a:cubicBezTo>
                  <a:pt x="157" y="165"/>
                  <a:pt x="158" y="165"/>
                  <a:pt x="159" y="166"/>
                </a:cubicBezTo>
                <a:cubicBezTo>
                  <a:pt x="163" y="167"/>
                  <a:pt x="167" y="169"/>
                  <a:pt x="171" y="172"/>
                </a:cubicBezTo>
                <a:cubicBezTo>
                  <a:pt x="172" y="172"/>
                  <a:pt x="172" y="173"/>
                  <a:pt x="173" y="173"/>
                </a:cubicBezTo>
                <a:cubicBezTo>
                  <a:pt x="173" y="174"/>
                  <a:pt x="173" y="174"/>
                  <a:pt x="173" y="174"/>
                </a:cubicBezTo>
                <a:cubicBezTo>
                  <a:pt x="174" y="174"/>
                  <a:pt x="175" y="175"/>
                  <a:pt x="175" y="175"/>
                </a:cubicBezTo>
                <a:cubicBezTo>
                  <a:pt x="176" y="175"/>
                  <a:pt x="176" y="175"/>
                  <a:pt x="176" y="175"/>
                </a:cubicBezTo>
                <a:cubicBezTo>
                  <a:pt x="178" y="177"/>
                  <a:pt x="180" y="179"/>
                  <a:pt x="182" y="181"/>
                </a:cubicBezTo>
                <a:cubicBezTo>
                  <a:pt x="182" y="181"/>
                  <a:pt x="182" y="181"/>
                  <a:pt x="182" y="181"/>
                </a:cubicBezTo>
                <a:cubicBezTo>
                  <a:pt x="183" y="181"/>
                  <a:pt x="183" y="182"/>
                  <a:pt x="184" y="183"/>
                </a:cubicBezTo>
                <a:cubicBezTo>
                  <a:pt x="184" y="183"/>
                  <a:pt x="184" y="183"/>
                  <a:pt x="184" y="183"/>
                </a:cubicBezTo>
                <a:cubicBezTo>
                  <a:pt x="187" y="186"/>
                  <a:pt x="189" y="188"/>
                  <a:pt x="191" y="191"/>
                </a:cubicBezTo>
                <a:cubicBezTo>
                  <a:pt x="191" y="191"/>
                  <a:pt x="191" y="191"/>
                  <a:pt x="191" y="192"/>
                </a:cubicBezTo>
                <a:cubicBezTo>
                  <a:pt x="192" y="192"/>
                  <a:pt x="192" y="193"/>
                  <a:pt x="193" y="194"/>
                </a:cubicBezTo>
                <a:cubicBezTo>
                  <a:pt x="193" y="194"/>
                  <a:pt x="193" y="194"/>
                  <a:pt x="193" y="194"/>
                </a:cubicBezTo>
                <a:cubicBezTo>
                  <a:pt x="195" y="196"/>
                  <a:pt x="196" y="198"/>
                  <a:pt x="197" y="201"/>
                </a:cubicBezTo>
                <a:cubicBezTo>
                  <a:pt x="197" y="201"/>
                  <a:pt x="197" y="201"/>
                  <a:pt x="197" y="201"/>
                </a:cubicBezTo>
                <a:cubicBezTo>
                  <a:pt x="198" y="202"/>
                  <a:pt x="198" y="203"/>
                  <a:pt x="198" y="203"/>
                </a:cubicBezTo>
                <a:cubicBezTo>
                  <a:pt x="198" y="204"/>
                  <a:pt x="199" y="204"/>
                  <a:pt x="199" y="204"/>
                </a:cubicBezTo>
                <a:cubicBezTo>
                  <a:pt x="199" y="205"/>
                  <a:pt x="199" y="205"/>
                  <a:pt x="200" y="206"/>
                </a:cubicBezTo>
                <a:cubicBezTo>
                  <a:pt x="201" y="210"/>
                  <a:pt x="203" y="215"/>
                  <a:pt x="204" y="219"/>
                </a:cubicBezTo>
                <a:cubicBezTo>
                  <a:pt x="204" y="220"/>
                  <a:pt x="204" y="222"/>
                  <a:pt x="204" y="223"/>
                </a:cubicBezTo>
                <a:cubicBezTo>
                  <a:pt x="205" y="223"/>
                  <a:pt x="205" y="223"/>
                  <a:pt x="205" y="224"/>
                </a:cubicBezTo>
                <a:cubicBezTo>
                  <a:pt x="205" y="224"/>
                  <a:pt x="205" y="225"/>
                  <a:pt x="205" y="226"/>
                </a:cubicBezTo>
                <a:cubicBezTo>
                  <a:pt x="205" y="226"/>
                  <a:pt x="205" y="227"/>
                  <a:pt x="205" y="227"/>
                </a:cubicBezTo>
                <a:cubicBezTo>
                  <a:pt x="205" y="228"/>
                  <a:pt x="205" y="229"/>
                  <a:pt x="205" y="230"/>
                </a:cubicBezTo>
                <a:cubicBezTo>
                  <a:pt x="205" y="230"/>
                  <a:pt x="205" y="230"/>
                  <a:pt x="205" y="231"/>
                </a:cubicBezTo>
                <a:cubicBezTo>
                  <a:pt x="205" y="232"/>
                  <a:pt x="206" y="233"/>
                  <a:pt x="206" y="234"/>
                </a:cubicBezTo>
                <a:lnTo>
                  <a:pt x="206" y="235"/>
                </a:lnTo>
                <a:cubicBezTo>
                  <a:pt x="206" y="236"/>
                  <a:pt x="206" y="237"/>
                  <a:pt x="206" y="237"/>
                </a:cubicBezTo>
                <a:cubicBezTo>
                  <a:pt x="206" y="238"/>
                  <a:pt x="206" y="238"/>
                  <a:pt x="206" y="238"/>
                </a:cubicBezTo>
                <a:cubicBezTo>
                  <a:pt x="205" y="240"/>
                  <a:pt x="205" y="241"/>
                  <a:pt x="205" y="242"/>
                </a:cubicBezTo>
                <a:cubicBezTo>
                  <a:pt x="205" y="243"/>
                  <a:pt x="205" y="244"/>
                  <a:pt x="205" y="245"/>
                </a:cubicBezTo>
                <a:close/>
                <a:moveTo>
                  <a:pt x="256" y="269"/>
                </a:moveTo>
                <a:lnTo>
                  <a:pt x="260" y="224"/>
                </a:lnTo>
                <a:lnTo>
                  <a:pt x="234" y="222"/>
                </a:lnTo>
                <a:cubicBezTo>
                  <a:pt x="233" y="209"/>
                  <a:pt x="229" y="197"/>
                  <a:pt x="223" y="186"/>
                </a:cubicBezTo>
                <a:lnTo>
                  <a:pt x="243" y="170"/>
                </a:lnTo>
                <a:lnTo>
                  <a:pt x="214" y="136"/>
                </a:lnTo>
                <a:lnTo>
                  <a:pt x="194" y="152"/>
                </a:lnTo>
                <a:cubicBezTo>
                  <a:pt x="185" y="145"/>
                  <a:pt x="173" y="139"/>
                  <a:pt x="161" y="135"/>
                </a:cubicBezTo>
                <a:lnTo>
                  <a:pt x="163" y="109"/>
                </a:lnTo>
                <a:lnTo>
                  <a:pt x="119" y="106"/>
                </a:lnTo>
                <a:lnTo>
                  <a:pt x="117" y="131"/>
                </a:lnTo>
                <a:cubicBezTo>
                  <a:pt x="104" y="133"/>
                  <a:pt x="92" y="137"/>
                  <a:pt x="81" y="143"/>
                </a:cubicBezTo>
                <a:lnTo>
                  <a:pt x="64" y="123"/>
                </a:lnTo>
                <a:lnTo>
                  <a:pt x="30" y="152"/>
                </a:lnTo>
                <a:lnTo>
                  <a:pt x="47" y="171"/>
                </a:lnTo>
                <a:cubicBezTo>
                  <a:pt x="39" y="181"/>
                  <a:pt x="33" y="192"/>
                  <a:pt x="30" y="204"/>
                </a:cubicBezTo>
                <a:lnTo>
                  <a:pt x="4" y="202"/>
                </a:lnTo>
                <a:lnTo>
                  <a:pt x="0" y="247"/>
                </a:lnTo>
                <a:lnTo>
                  <a:pt x="26" y="249"/>
                </a:lnTo>
                <a:cubicBezTo>
                  <a:pt x="28" y="262"/>
                  <a:pt x="31" y="274"/>
                  <a:pt x="37" y="284"/>
                </a:cubicBezTo>
                <a:lnTo>
                  <a:pt x="17" y="301"/>
                </a:lnTo>
                <a:lnTo>
                  <a:pt x="46" y="335"/>
                </a:lnTo>
                <a:lnTo>
                  <a:pt x="66" y="319"/>
                </a:lnTo>
                <a:cubicBezTo>
                  <a:pt x="76" y="326"/>
                  <a:pt x="87" y="332"/>
                  <a:pt x="99" y="336"/>
                </a:cubicBezTo>
                <a:lnTo>
                  <a:pt x="97" y="362"/>
                </a:lnTo>
                <a:lnTo>
                  <a:pt x="141" y="365"/>
                </a:lnTo>
                <a:lnTo>
                  <a:pt x="144" y="340"/>
                </a:lnTo>
                <a:cubicBezTo>
                  <a:pt x="156" y="338"/>
                  <a:pt x="168" y="334"/>
                  <a:pt x="179" y="328"/>
                </a:cubicBezTo>
                <a:lnTo>
                  <a:pt x="196" y="348"/>
                </a:lnTo>
                <a:lnTo>
                  <a:pt x="230" y="319"/>
                </a:lnTo>
                <a:lnTo>
                  <a:pt x="213" y="300"/>
                </a:lnTo>
                <a:cubicBezTo>
                  <a:pt x="221" y="290"/>
                  <a:pt x="227" y="279"/>
                  <a:pt x="230" y="267"/>
                </a:cubicBezTo>
                <a:lnTo>
                  <a:pt x="256" y="269"/>
                </a:lnTo>
                <a:close/>
                <a:moveTo>
                  <a:pt x="390" y="208"/>
                </a:moveTo>
                <a:cubicBezTo>
                  <a:pt x="390" y="208"/>
                  <a:pt x="390" y="209"/>
                  <a:pt x="390" y="209"/>
                </a:cubicBezTo>
                <a:cubicBezTo>
                  <a:pt x="390" y="209"/>
                  <a:pt x="390" y="210"/>
                  <a:pt x="390" y="211"/>
                </a:cubicBezTo>
                <a:cubicBezTo>
                  <a:pt x="390" y="211"/>
                  <a:pt x="390" y="211"/>
                  <a:pt x="389" y="211"/>
                </a:cubicBezTo>
                <a:cubicBezTo>
                  <a:pt x="389" y="212"/>
                  <a:pt x="389" y="213"/>
                  <a:pt x="389" y="214"/>
                </a:cubicBezTo>
                <a:cubicBezTo>
                  <a:pt x="389" y="214"/>
                  <a:pt x="389" y="214"/>
                  <a:pt x="389" y="214"/>
                </a:cubicBezTo>
                <a:cubicBezTo>
                  <a:pt x="389" y="215"/>
                  <a:pt x="389" y="215"/>
                  <a:pt x="388" y="216"/>
                </a:cubicBezTo>
                <a:cubicBezTo>
                  <a:pt x="388" y="216"/>
                  <a:pt x="388" y="216"/>
                  <a:pt x="388" y="217"/>
                </a:cubicBezTo>
                <a:cubicBezTo>
                  <a:pt x="388" y="217"/>
                  <a:pt x="388" y="218"/>
                  <a:pt x="388" y="218"/>
                </a:cubicBezTo>
                <a:cubicBezTo>
                  <a:pt x="388" y="218"/>
                  <a:pt x="387" y="219"/>
                  <a:pt x="387" y="219"/>
                </a:cubicBezTo>
                <a:cubicBezTo>
                  <a:pt x="386" y="223"/>
                  <a:pt x="384" y="226"/>
                  <a:pt x="382" y="230"/>
                </a:cubicBezTo>
                <a:cubicBezTo>
                  <a:pt x="382" y="230"/>
                  <a:pt x="381" y="231"/>
                  <a:pt x="381" y="231"/>
                </a:cubicBezTo>
                <a:cubicBezTo>
                  <a:pt x="381" y="231"/>
                  <a:pt x="381" y="231"/>
                  <a:pt x="381" y="232"/>
                </a:cubicBezTo>
                <a:cubicBezTo>
                  <a:pt x="381" y="232"/>
                  <a:pt x="380" y="233"/>
                  <a:pt x="380" y="233"/>
                </a:cubicBezTo>
                <a:cubicBezTo>
                  <a:pt x="380" y="233"/>
                  <a:pt x="380" y="233"/>
                  <a:pt x="380" y="233"/>
                </a:cubicBezTo>
                <a:cubicBezTo>
                  <a:pt x="379" y="235"/>
                  <a:pt x="377" y="236"/>
                  <a:pt x="376" y="237"/>
                </a:cubicBezTo>
                <a:cubicBezTo>
                  <a:pt x="376" y="238"/>
                  <a:pt x="376" y="238"/>
                  <a:pt x="376" y="238"/>
                </a:cubicBezTo>
                <a:cubicBezTo>
                  <a:pt x="375" y="238"/>
                  <a:pt x="375" y="238"/>
                  <a:pt x="375" y="239"/>
                </a:cubicBezTo>
                <a:cubicBezTo>
                  <a:pt x="375" y="239"/>
                  <a:pt x="374" y="239"/>
                  <a:pt x="374" y="239"/>
                </a:cubicBezTo>
                <a:cubicBezTo>
                  <a:pt x="373" y="241"/>
                  <a:pt x="371" y="243"/>
                  <a:pt x="369" y="244"/>
                </a:cubicBezTo>
                <a:cubicBezTo>
                  <a:pt x="369" y="244"/>
                  <a:pt x="368" y="244"/>
                  <a:pt x="368" y="244"/>
                </a:cubicBezTo>
                <a:cubicBezTo>
                  <a:pt x="368" y="245"/>
                  <a:pt x="367" y="245"/>
                  <a:pt x="367" y="245"/>
                </a:cubicBezTo>
                <a:cubicBezTo>
                  <a:pt x="367" y="245"/>
                  <a:pt x="367" y="245"/>
                  <a:pt x="367" y="245"/>
                </a:cubicBezTo>
                <a:cubicBezTo>
                  <a:pt x="365" y="246"/>
                  <a:pt x="363" y="247"/>
                  <a:pt x="362" y="248"/>
                </a:cubicBezTo>
                <a:cubicBezTo>
                  <a:pt x="362" y="248"/>
                  <a:pt x="362" y="248"/>
                  <a:pt x="362" y="248"/>
                </a:cubicBezTo>
                <a:cubicBezTo>
                  <a:pt x="361" y="249"/>
                  <a:pt x="361" y="249"/>
                  <a:pt x="360" y="249"/>
                </a:cubicBezTo>
                <a:cubicBezTo>
                  <a:pt x="360" y="249"/>
                  <a:pt x="360" y="249"/>
                  <a:pt x="360" y="249"/>
                </a:cubicBezTo>
                <a:cubicBezTo>
                  <a:pt x="359" y="250"/>
                  <a:pt x="359" y="250"/>
                  <a:pt x="358" y="250"/>
                </a:cubicBezTo>
                <a:cubicBezTo>
                  <a:pt x="355" y="251"/>
                  <a:pt x="352" y="252"/>
                  <a:pt x="349" y="253"/>
                </a:cubicBezTo>
                <a:cubicBezTo>
                  <a:pt x="348" y="253"/>
                  <a:pt x="347" y="253"/>
                  <a:pt x="347" y="253"/>
                </a:cubicBezTo>
                <a:cubicBezTo>
                  <a:pt x="346" y="253"/>
                  <a:pt x="346" y="253"/>
                  <a:pt x="346" y="253"/>
                </a:cubicBezTo>
                <a:cubicBezTo>
                  <a:pt x="345" y="254"/>
                  <a:pt x="345" y="254"/>
                  <a:pt x="344" y="254"/>
                </a:cubicBezTo>
                <a:cubicBezTo>
                  <a:pt x="344" y="254"/>
                  <a:pt x="344" y="254"/>
                  <a:pt x="343" y="254"/>
                </a:cubicBezTo>
                <a:cubicBezTo>
                  <a:pt x="343" y="254"/>
                  <a:pt x="342" y="254"/>
                  <a:pt x="341" y="254"/>
                </a:cubicBezTo>
                <a:cubicBezTo>
                  <a:pt x="341" y="254"/>
                  <a:pt x="341" y="254"/>
                  <a:pt x="341" y="254"/>
                </a:cubicBezTo>
                <a:cubicBezTo>
                  <a:pt x="340" y="254"/>
                  <a:pt x="339" y="254"/>
                  <a:pt x="339" y="254"/>
                </a:cubicBezTo>
                <a:cubicBezTo>
                  <a:pt x="338" y="254"/>
                  <a:pt x="338" y="254"/>
                  <a:pt x="338" y="254"/>
                </a:cubicBezTo>
                <a:cubicBezTo>
                  <a:pt x="337" y="254"/>
                  <a:pt x="337" y="254"/>
                  <a:pt x="336" y="254"/>
                </a:cubicBezTo>
                <a:cubicBezTo>
                  <a:pt x="336" y="254"/>
                  <a:pt x="336" y="254"/>
                  <a:pt x="335" y="254"/>
                </a:cubicBezTo>
                <a:cubicBezTo>
                  <a:pt x="335" y="254"/>
                  <a:pt x="334" y="254"/>
                  <a:pt x="333" y="254"/>
                </a:cubicBezTo>
                <a:cubicBezTo>
                  <a:pt x="332" y="254"/>
                  <a:pt x="331" y="254"/>
                  <a:pt x="330" y="254"/>
                </a:cubicBezTo>
                <a:cubicBezTo>
                  <a:pt x="330" y="254"/>
                  <a:pt x="330" y="254"/>
                  <a:pt x="330" y="254"/>
                </a:cubicBezTo>
                <a:cubicBezTo>
                  <a:pt x="329" y="253"/>
                  <a:pt x="329" y="253"/>
                  <a:pt x="328" y="253"/>
                </a:cubicBezTo>
                <a:cubicBezTo>
                  <a:pt x="328" y="253"/>
                  <a:pt x="328" y="253"/>
                  <a:pt x="327" y="253"/>
                </a:cubicBezTo>
                <a:cubicBezTo>
                  <a:pt x="326" y="253"/>
                  <a:pt x="326" y="253"/>
                  <a:pt x="325" y="253"/>
                </a:cubicBezTo>
                <a:cubicBezTo>
                  <a:pt x="325" y="253"/>
                  <a:pt x="325" y="253"/>
                  <a:pt x="325" y="253"/>
                </a:cubicBezTo>
                <a:cubicBezTo>
                  <a:pt x="324" y="252"/>
                  <a:pt x="323" y="252"/>
                  <a:pt x="323" y="252"/>
                </a:cubicBezTo>
                <a:cubicBezTo>
                  <a:pt x="322" y="252"/>
                  <a:pt x="322" y="252"/>
                  <a:pt x="322" y="252"/>
                </a:cubicBezTo>
                <a:cubicBezTo>
                  <a:pt x="321" y="252"/>
                  <a:pt x="321" y="251"/>
                  <a:pt x="320" y="251"/>
                </a:cubicBezTo>
                <a:cubicBezTo>
                  <a:pt x="320" y="251"/>
                  <a:pt x="320" y="251"/>
                  <a:pt x="320" y="251"/>
                </a:cubicBezTo>
                <a:cubicBezTo>
                  <a:pt x="319" y="251"/>
                  <a:pt x="318" y="250"/>
                  <a:pt x="317" y="250"/>
                </a:cubicBezTo>
                <a:cubicBezTo>
                  <a:pt x="314" y="249"/>
                  <a:pt x="312" y="247"/>
                  <a:pt x="309" y="246"/>
                </a:cubicBezTo>
                <a:cubicBezTo>
                  <a:pt x="308" y="245"/>
                  <a:pt x="308" y="245"/>
                  <a:pt x="307" y="245"/>
                </a:cubicBezTo>
                <a:cubicBezTo>
                  <a:pt x="307" y="245"/>
                  <a:pt x="307" y="245"/>
                  <a:pt x="307" y="244"/>
                </a:cubicBezTo>
                <a:cubicBezTo>
                  <a:pt x="307" y="244"/>
                  <a:pt x="306" y="244"/>
                  <a:pt x="306" y="243"/>
                </a:cubicBezTo>
                <a:cubicBezTo>
                  <a:pt x="306" y="243"/>
                  <a:pt x="305" y="243"/>
                  <a:pt x="305" y="243"/>
                </a:cubicBezTo>
                <a:cubicBezTo>
                  <a:pt x="304" y="242"/>
                  <a:pt x="302" y="241"/>
                  <a:pt x="301" y="240"/>
                </a:cubicBezTo>
                <a:cubicBezTo>
                  <a:pt x="301" y="240"/>
                  <a:pt x="301" y="240"/>
                  <a:pt x="301" y="240"/>
                </a:cubicBezTo>
                <a:cubicBezTo>
                  <a:pt x="301" y="239"/>
                  <a:pt x="300" y="239"/>
                  <a:pt x="300" y="238"/>
                </a:cubicBezTo>
                <a:cubicBezTo>
                  <a:pt x="300" y="238"/>
                  <a:pt x="300" y="238"/>
                  <a:pt x="299" y="238"/>
                </a:cubicBezTo>
                <a:cubicBezTo>
                  <a:pt x="298" y="236"/>
                  <a:pt x="296" y="234"/>
                  <a:pt x="295" y="232"/>
                </a:cubicBezTo>
                <a:cubicBezTo>
                  <a:pt x="295" y="232"/>
                  <a:pt x="294" y="232"/>
                  <a:pt x="294" y="232"/>
                </a:cubicBezTo>
                <a:cubicBezTo>
                  <a:pt x="294" y="231"/>
                  <a:pt x="294" y="231"/>
                  <a:pt x="293" y="231"/>
                </a:cubicBezTo>
                <a:cubicBezTo>
                  <a:pt x="293" y="230"/>
                  <a:pt x="293" y="230"/>
                  <a:pt x="293" y="230"/>
                </a:cubicBezTo>
                <a:cubicBezTo>
                  <a:pt x="292" y="229"/>
                  <a:pt x="291" y="227"/>
                  <a:pt x="290" y="225"/>
                </a:cubicBezTo>
                <a:cubicBezTo>
                  <a:pt x="290" y="225"/>
                  <a:pt x="290" y="225"/>
                  <a:pt x="290" y="225"/>
                </a:cubicBezTo>
                <a:cubicBezTo>
                  <a:pt x="290" y="225"/>
                  <a:pt x="290" y="224"/>
                  <a:pt x="290" y="224"/>
                </a:cubicBezTo>
                <a:cubicBezTo>
                  <a:pt x="289" y="224"/>
                  <a:pt x="289" y="223"/>
                  <a:pt x="289" y="223"/>
                </a:cubicBezTo>
                <a:cubicBezTo>
                  <a:pt x="289" y="223"/>
                  <a:pt x="289" y="222"/>
                  <a:pt x="289" y="222"/>
                </a:cubicBezTo>
                <a:cubicBezTo>
                  <a:pt x="287" y="218"/>
                  <a:pt x="286" y="214"/>
                  <a:pt x="285" y="210"/>
                </a:cubicBezTo>
                <a:cubicBezTo>
                  <a:pt x="285" y="210"/>
                  <a:pt x="285" y="210"/>
                  <a:pt x="285" y="209"/>
                </a:cubicBezTo>
                <a:cubicBezTo>
                  <a:pt x="285" y="209"/>
                  <a:pt x="285" y="208"/>
                  <a:pt x="285" y="208"/>
                </a:cubicBezTo>
                <a:cubicBezTo>
                  <a:pt x="285" y="208"/>
                  <a:pt x="285" y="207"/>
                  <a:pt x="285" y="207"/>
                </a:cubicBezTo>
                <a:cubicBezTo>
                  <a:pt x="285" y="206"/>
                  <a:pt x="285" y="206"/>
                  <a:pt x="285" y="205"/>
                </a:cubicBezTo>
                <a:cubicBezTo>
                  <a:pt x="285" y="205"/>
                  <a:pt x="285" y="205"/>
                  <a:pt x="285" y="205"/>
                </a:cubicBezTo>
                <a:cubicBezTo>
                  <a:pt x="285" y="204"/>
                  <a:pt x="284" y="203"/>
                  <a:pt x="284" y="202"/>
                </a:cubicBezTo>
                <a:cubicBezTo>
                  <a:pt x="284" y="202"/>
                  <a:pt x="284" y="202"/>
                  <a:pt x="284" y="202"/>
                </a:cubicBezTo>
                <a:cubicBezTo>
                  <a:pt x="284" y="201"/>
                  <a:pt x="284" y="200"/>
                  <a:pt x="284" y="200"/>
                </a:cubicBezTo>
                <a:cubicBezTo>
                  <a:pt x="284" y="200"/>
                  <a:pt x="284" y="199"/>
                  <a:pt x="285" y="199"/>
                </a:cubicBezTo>
                <a:cubicBezTo>
                  <a:pt x="285" y="198"/>
                  <a:pt x="285" y="197"/>
                  <a:pt x="285" y="197"/>
                </a:cubicBezTo>
                <a:cubicBezTo>
                  <a:pt x="285" y="196"/>
                  <a:pt x="285" y="195"/>
                  <a:pt x="285" y="194"/>
                </a:cubicBezTo>
                <a:cubicBezTo>
                  <a:pt x="285" y="194"/>
                  <a:pt x="285" y="194"/>
                  <a:pt x="285" y="193"/>
                </a:cubicBezTo>
                <a:cubicBezTo>
                  <a:pt x="285" y="193"/>
                  <a:pt x="285" y="192"/>
                  <a:pt x="285" y="192"/>
                </a:cubicBezTo>
                <a:cubicBezTo>
                  <a:pt x="285" y="191"/>
                  <a:pt x="285" y="191"/>
                  <a:pt x="285" y="191"/>
                </a:cubicBezTo>
                <a:cubicBezTo>
                  <a:pt x="286" y="190"/>
                  <a:pt x="286" y="189"/>
                  <a:pt x="286" y="189"/>
                </a:cubicBezTo>
                <a:cubicBezTo>
                  <a:pt x="286" y="189"/>
                  <a:pt x="286" y="188"/>
                  <a:pt x="286" y="188"/>
                </a:cubicBezTo>
                <a:cubicBezTo>
                  <a:pt x="286" y="188"/>
                  <a:pt x="286" y="187"/>
                  <a:pt x="287" y="186"/>
                </a:cubicBezTo>
                <a:cubicBezTo>
                  <a:pt x="287" y="186"/>
                  <a:pt x="287" y="186"/>
                  <a:pt x="287" y="186"/>
                </a:cubicBezTo>
                <a:cubicBezTo>
                  <a:pt x="287" y="185"/>
                  <a:pt x="287" y="185"/>
                  <a:pt x="287" y="184"/>
                </a:cubicBezTo>
                <a:cubicBezTo>
                  <a:pt x="287" y="184"/>
                  <a:pt x="287" y="183"/>
                  <a:pt x="288" y="183"/>
                </a:cubicBezTo>
                <a:cubicBezTo>
                  <a:pt x="288" y="183"/>
                  <a:pt x="288" y="182"/>
                  <a:pt x="288" y="181"/>
                </a:cubicBezTo>
                <a:cubicBezTo>
                  <a:pt x="288" y="181"/>
                  <a:pt x="288" y="181"/>
                  <a:pt x="288" y="181"/>
                </a:cubicBezTo>
                <a:cubicBezTo>
                  <a:pt x="290" y="178"/>
                  <a:pt x="291" y="175"/>
                  <a:pt x="293" y="172"/>
                </a:cubicBezTo>
                <a:cubicBezTo>
                  <a:pt x="293" y="172"/>
                  <a:pt x="294" y="171"/>
                  <a:pt x="294" y="171"/>
                </a:cubicBezTo>
                <a:cubicBezTo>
                  <a:pt x="294" y="171"/>
                  <a:pt x="294" y="171"/>
                  <a:pt x="294" y="171"/>
                </a:cubicBezTo>
                <a:cubicBezTo>
                  <a:pt x="294" y="170"/>
                  <a:pt x="295" y="170"/>
                  <a:pt x="295" y="169"/>
                </a:cubicBezTo>
                <a:cubicBezTo>
                  <a:pt x="295" y="169"/>
                  <a:pt x="295" y="169"/>
                  <a:pt x="295" y="169"/>
                </a:cubicBezTo>
                <a:cubicBezTo>
                  <a:pt x="296" y="168"/>
                  <a:pt x="298" y="166"/>
                  <a:pt x="299" y="165"/>
                </a:cubicBezTo>
                <a:cubicBezTo>
                  <a:pt x="299" y="165"/>
                  <a:pt x="299" y="165"/>
                  <a:pt x="299" y="165"/>
                </a:cubicBezTo>
                <a:cubicBezTo>
                  <a:pt x="299" y="164"/>
                  <a:pt x="300" y="164"/>
                  <a:pt x="300" y="163"/>
                </a:cubicBezTo>
                <a:cubicBezTo>
                  <a:pt x="300" y="163"/>
                  <a:pt x="301" y="163"/>
                  <a:pt x="301" y="163"/>
                </a:cubicBezTo>
                <a:cubicBezTo>
                  <a:pt x="302" y="161"/>
                  <a:pt x="304" y="160"/>
                  <a:pt x="306" y="158"/>
                </a:cubicBezTo>
                <a:cubicBezTo>
                  <a:pt x="306" y="158"/>
                  <a:pt x="307" y="158"/>
                  <a:pt x="307" y="158"/>
                </a:cubicBezTo>
                <a:cubicBezTo>
                  <a:pt x="307" y="158"/>
                  <a:pt x="308" y="157"/>
                  <a:pt x="308" y="157"/>
                </a:cubicBezTo>
                <a:cubicBezTo>
                  <a:pt x="308" y="157"/>
                  <a:pt x="308" y="157"/>
                  <a:pt x="308" y="157"/>
                </a:cubicBezTo>
                <a:cubicBezTo>
                  <a:pt x="310" y="156"/>
                  <a:pt x="311" y="155"/>
                  <a:pt x="313" y="154"/>
                </a:cubicBezTo>
                <a:cubicBezTo>
                  <a:pt x="313" y="154"/>
                  <a:pt x="313" y="154"/>
                  <a:pt x="313" y="154"/>
                </a:cubicBezTo>
                <a:cubicBezTo>
                  <a:pt x="314" y="154"/>
                  <a:pt x="314" y="153"/>
                  <a:pt x="315" y="153"/>
                </a:cubicBezTo>
                <a:cubicBezTo>
                  <a:pt x="315" y="153"/>
                  <a:pt x="315" y="153"/>
                  <a:pt x="315" y="153"/>
                </a:cubicBezTo>
                <a:cubicBezTo>
                  <a:pt x="316" y="153"/>
                  <a:pt x="316" y="153"/>
                  <a:pt x="317" y="152"/>
                </a:cubicBezTo>
                <a:cubicBezTo>
                  <a:pt x="320" y="151"/>
                  <a:pt x="323" y="150"/>
                  <a:pt x="326" y="149"/>
                </a:cubicBezTo>
                <a:cubicBezTo>
                  <a:pt x="327" y="149"/>
                  <a:pt x="328" y="149"/>
                  <a:pt x="328" y="149"/>
                </a:cubicBezTo>
                <a:cubicBezTo>
                  <a:pt x="329" y="149"/>
                  <a:pt x="329" y="149"/>
                  <a:pt x="329" y="149"/>
                </a:cubicBezTo>
                <a:cubicBezTo>
                  <a:pt x="330" y="149"/>
                  <a:pt x="330" y="149"/>
                  <a:pt x="331" y="149"/>
                </a:cubicBezTo>
                <a:cubicBezTo>
                  <a:pt x="331" y="148"/>
                  <a:pt x="331" y="148"/>
                  <a:pt x="332" y="148"/>
                </a:cubicBezTo>
                <a:cubicBezTo>
                  <a:pt x="332" y="148"/>
                  <a:pt x="333" y="148"/>
                  <a:pt x="334" y="148"/>
                </a:cubicBezTo>
                <a:cubicBezTo>
                  <a:pt x="334" y="148"/>
                  <a:pt x="334" y="148"/>
                  <a:pt x="334" y="148"/>
                </a:cubicBezTo>
                <a:cubicBezTo>
                  <a:pt x="335" y="148"/>
                  <a:pt x="336" y="148"/>
                  <a:pt x="336" y="148"/>
                </a:cubicBezTo>
                <a:cubicBezTo>
                  <a:pt x="337" y="148"/>
                  <a:pt x="337" y="148"/>
                  <a:pt x="337" y="148"/>
                </a:cubicBezTo>
                <a:cubicBezTo>
                  <a:pt x="338" y="148"/>
                  <a:pt x="338" y="148"/>
                  <a:pt x="339" y="148"/>
                </a:cubicBezTo>
                <a:cubicBezTo>
                  <a:pt x="339" y="148"/>
                  <a:pt x="339" y="148"/>
                  <a:pt x="340" y="148"/>
                </a:cubicBezTo>
                <a:cubicBezTo>
                  <a:pt x="340" y="148"/>
                  <a:pt x="341" y="148"/>
                  <a:pt x="342" y="148"/>
                </a:cubicBezTo>
                <a:cubicBezTo>
                  <a:pt x="343" y="148"/>
                  <a:pt x="344" y="148"/>
                  <a:pt x="344" y="149"/>
                </a:cubicBezTo>
                <a:cubicBezTo>
                  <a:pt x="345" y="149"/>
                  <a:pt x="345" y="149"/>
                  <a:pt x="345" y="149"/>
                </a:cubicBezTo>
                <a:cubicBezTo>
                  <a:pt x="346" y="149"/>
                  <a:pt x="346" y="149"/>
                  <a:pt x="347" y="149"/>
                </a:cubicBezTo>
                <a:cubicBezTo>
                  <a:pt x="347" y="149"/>
                  <a:pt x="347" y="149"/>
                  <a:pt x="348" y="149"/>
                </a:cubicBezTo>
                <a:cubicBezTo>
                  <a:pt x="348" y="149"/>
                  <a:pt x="349" y="149"/>
                  <a:pt x="350" y="150"/>
                </a:cubicBezTo>
                <a:cubicBezTo>
                  <a:pt x="350" y="150"/>
                  <a:pt x="350" y="150"/>
                  <a:pt x="350" y="150"/>
                </a:cubicBezTo>
                <a:cubicBezTo>
                  <a:pt x="351" y="150"/>
                  <a:pt x="352" y="150"/>
                  <a:pt x="352" y="150"/>
                </a:cubicBezTo>
                <a:cubicBezTo>
                  <a:pt x="353" y="150"/>
                  <a:pt x="353" y="150"/>
                  <a:pt x="353" y="150"/>
                </a:cubicBezTo>
                <a:cubicBezTo>
                  <a:pt x="354" y="151"/>
                  <a:pt x="354" y="151"/>
                  <a:pt x="355" y="151"/>
                </a:cubicBezTo>
                <a:cubicBezTo>
                  <a:pt x="355" y="151"/>
                  <a:pt x="355" y="151"/>
                  <a:pt x="355" y="151"/>
                </a:cubicBezTo>
                <a:cubicBezTo>
                  <a:pt x="356" y="151"/>
                  <a:pt x="357" y="152"/>
                  <a:pt x="357" y="152"/>
                </a:cubicBezTo>
                <a:cubicBezTo>
                  <a:pt x="361" y="153"/>
                  <a:pt x="363" y="155"/>
                  <a:pt x="366" y="157"/>
                </a:cubicBezTo>
                <a:cubicBezTo>
                  <a:pt x="367" y="157"/>
                  <a:pt x="367" y="157"/>
                  <a:pt x="368" y="158"/>
                </a:cubicBezTo>
                <a:cubicBezTo>
                  <a:pt x="368" y="158"/>
                  <a:pt x="368" y="158"/>
                  <a:pt x="368" y="158"/>
                </a:cubicBezTo>
                <a:cubicBezTo>
                  <a:pt x="368" y="158"/>
                  <a:pt x="369" y="158"/>
                  <a:pt x="369" y="159"/>
                </a:cubicBezTo>
                <a:cubicBezTo>
                  <a:pt x="369" y="159"/>
                  <a:pt x="369" y="159"/>
                  <a:pt x="370" y="159"/>
                </a:cubicBezTo>
                <a:cubicBezTo>
                  <a:pt x="371" y="160"/>
                  <a:pt x="372" y="161"/>
                  <a:pt x="374" y="163"/>
                </a:cubicBezTo>
                <a:cubicBezTo>
                  <a:pt x="374" y="163"/>
                  <a:pt x="374" y="163"/>
                  <a:pt x="374" y="163"/>
                </a:cubicBezTo>
                <a:cubicBezTo>
                  <a:pt x="374" y="163"/>
                  <a:pt x="375" y="164"/>
                  <a:pt x="375" y="164"/>
                </a:cubicBezTo>
                <a:cubicBezTo>
                  <a:pt x="375" y="164"/>
                  <a:pt x="375" y="164"/>
                  <a:pt x="376" y="164"/>
                </a:cubicBezTo>
                <a:cubicBezTo>
                  <a:pt x="377" y="166"/>
                  <a:pt x="379" y="168"/>
                  <a:pt x="380" y="170"/>
                </a:cubicBezTo>
                <a:cubicBezTo>
                  <a:pt x="380" y="170"/>
                  <a:pt x="380" y="170"/>
                  <a:pt x="381" y="170"/>
                </a:cubicBezTo>
                <a:cubicBezTo>
                  <a:pt x="381" y="171"/>
                  <a:pt x="381" y="171"/>
                  <a:pt x="382" y="172"/>
                </a:cubicBezTo>
                <a:cubicBezTo>
                  <a:pt x="382" y="172"/>
                  <a:pt x="382" y="172"/>
                  <a:pt x="382" y="172"/>
                </a:cubicBezTo>
                <a:cubicBezTo>
                  <a:pt x="383" y="174"/>
                  <a:pt x="384" y="175"/>
                  <a:pt x="385" y="177"/>
                </a:cubicBezTo>
                <a:cubicBezTo>
                  <a:pt x="385" y="177"/>
                  <a:pt x="385" y="177"/>
                  <a:pt x="385" y="177"/>
                </a:cubicBezTo>
                <a:cubicBezTo>
                  <a:pt x="385" y="178"/>
                  <a:pt x="385" y="178"/>
                  <a:pt x="385" y="179"/>
                </a:cubicBezTo>
                <a:cubicBezTo>
                  <a:pt x="385" y="179"/>
                  <a:pt x="386" y="179"/>
                  <a:pt x="386" y="179"/>
                </a:cubicBezTo>
                <a:cubicBezTo>
                  <a:pt x="386" y="179"/>
                  <a:pt x="386" y="180"/>
                  <a:pt x="386" y="181"/>
                </a:cubicBezTo>
                <a:cubicBezTo>
                  <a:pt x="388" y="184"/>
                  <a:pt x="389" y="187"/>
                  <a:pt x="389" y="190"/>
                </a:cubicBezTo>
                <a:cubicBezTo>
                  <a:pt x="389" y="191"/>
                  <a:pt x="390" y="191"/>
                  <a:pt x="390" y="192"/>
                </a:cubicBezTo>
                <a:cubicBezTo>
                  <a:pt x="390" y="192"/>
                  <a:pt x="390" y="193"/>
                  <a:pt x="390" y="193"/>
                </a:cubicBezTo>
                <a:cubicBezTo>
                  <a:pt x="390" y="193"/>
                  <a:pt x="390" y="194"/>
                  <a:pt x="390" y="194"/>
                </a:cubicBezTo>
                <a:cubicBezTo>
                  <a:pt x="390" y="195"/>
                  <a:pt x="390" y="195"/>
                  <a:pt x="390" y="195"/>
                </a:cubicBezTo>
                <a:cubicBezTo>
                  <a:pt x="390" y="196"/>
                  <a:pt x="390" y="197"/>
                  <a:pt x="390" y="197"/>
                </a:cubicBezTo>
                <a:cubicBezTo>
                  <a:pt x="390" y="197"/>
                  <a:pt x="390" y="198"/>
                  <a:pt x="390" y="198"/>
                </a:cubicBezTo>
                <a:cubicBezTo>
                  <a:pt x="390" y="198"/>
                  <a:pt x="390" y="199"/>
                  <a:pt x="390" y="200"/>
                </a:cubicBezTo>
                <a:lnTo>
                  <a:pt x="390" y="201"/>
                </a:lnTo>
                <a:cubicBezTo>
                  <a:pt x="390" y="201"/>
                  <a:pt x="390" y="202"/>
                  <a:pt x="390" y="202"/>
                </a:cubicBezTo>
                <a:cubicBezTo>
                  <a:pt x="390" y="203"/>
                  <a:pt x="390" y="203"/>
                  <a:pt x="390" y="203"/>
                </a:cubicBezTo>
                <a:cubicBezTo>
                  <a:pt x="390" y="204"/>
                  <a:pt x="390" y="205"/>
                  <a:pt x="390" y="206"/>
                </a:cubicBezTo>
                <a:cubicBezTo>
                  <a:pt x="390" y="207"/>
                  <a:pt x="390" y="207"/>
                  <a:pt x="390" y="208"/>
                </a:cubicBezTo>
                <a:close/>
                <a:moveTo>
                  <a:pt x="426" y="225"/>
                </a:moveTo>
                <a:lnTo>
                  <a:pt x="429" y="193"/>
                </a:lnTo>
                <a:lnTo>
                  <a:pt x="411" y="192"/>
                </a:lnTo>
                <a:cubicBezTo>
                  <a:pt x="410" y="183"/>
                  <a:pt x="407" y="174"/>
                  <a:pt x="403" y="167"/>
                </a:cubicBezTo>
                <a:lnTo>
                  <a:pt x="417" y="155"/>
                </a:lnTo>
                <a:lnTo>
                  <a:pt x="396" y="131"/>
                </a:lnTo>
                <a:lnTo>
                  <a:pt x="383" y="143"/>
                </a:lnTo>
                <a:cubicBezTo>
                  <a:pt x="376" y="137"/>
                  <a:pt x="368" y="133"/>
                  <a:pt x="359" y="131"/>
                </a:cubicBezTo>
                <a:lnTo>
                  <a:pt x="361" y="113"/>
                </a:lnTo>
                <a:lnTo>
                  <a:pt x="330" y="110"/>
                </a:lnTo>
                <a:lnTo>
                  <a:pt x="328" y="128"/>
                </a:lnTo>
                <a:cubicBezTo>
                  <a:pt x="319" y="129"/>
                  <a:pt x="311" y="132"/>
                  <a:pt x="303" y="136"/>
                </a:cubicBezTo>
                <a:lnTo>
                  <a:pt x="291" y="122"/>
                </a:lnTo>
                <a:lnTo>
                  <a:pt x="267" y="142"/>
                </a:lnTo>
                <a:lnTo>
                  <a:pt x="279" y="156"/>
                </a:lnTo>
                <a:cubicBezTo>
                  <a:pt x="274" y="163"/>
                  <a:pt x="270" y="171"/>
                  <a:pt x="267" y="179"/>
                </a:cubicBezTo>
                <a:lnTo>
                  <a:pt x="249" y="178"/>
                </a:lnTo>
                <a:lnTo>
                  <a:pt x="246" y="209"/>
                </a:lnTo>
                <a:lnTo>
                  <a:pt x="264" y="211"/>
                </a:lnTo>
                <a:cubicBezTo>
                  <a:pt x="265" y="219"/>
                  <a:pt x="268" y="228"/>
                  <a:pt x="272" y="236"/>
                </a:cubicBezTo>
                <a:lnTo>
                  <a:pt x="258" y="247"/>
                </a:lnTo>
                <a:lnTo>
                  <a:pt x="279" y="271"/>
                </a:lnTo>
                <a:lnTo>
                  <a:pt x="292" y="260"/>
                </a:lnTo>
                <a:cubicBezTo>
                  <a:pt x="299" y="265"/>
                  <a:pt x="307" y="269"/>
                  <a:pt x="316" y="272"/>
                </a:cubicBezTo>
                <a:lnTo>
                  <a:pt x="314" y="290"/>
                </a:lnTo>
                <a:lnTo>
                  <a:pt x="345" y="292"/>
                </a:lnTo>
                <a:lnTo>
                  <a:pt x="347" y="274"/>
                </a:lnTo>
                <a:cubicBezTo>
                  <a:pt x="356" y="273"/>
                  <a:pt x="364" y="270"/>
                  <a:pt x="372" y="266"/>
                </a:cubicBezTo>
                <a:lnTo>
                  <a:pt x="384" y="280"/>
                </a:lnTo>
                <a:lnTo>
                  <a:pt x="408" y="260"/>
                </a:lnTo>
                <a:lnTo>
                  <a:pt x="396" y="246"/>
                </a:lnTo>
                <a:cubicBezTo>
                  <a:pt x="401" y="239"/>
                  <a:pt x="405" y="232"/>
                  <a:pt x="408" y="223"/>
                </a:cubicBezTo>
                <a:lnTo>
                  <a:pt x="426" y="225"/>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37890"/>
                                        </p:tgtEl>
                                        <p:attrNameLst>
                                          <p:attrName>style.visibility</p:attrName>
                                        </p:attrNameLst>
                                      </p:cBhvr>
                                      <p:to>
                                        <p:strVal val="visible"/>
                                      </p:to>
                                    </p:set>
                                    <p:animEffect transition="in" filter="barn(inVertical)">
                                      <p:cBhvr>
                                        <p:cTn id="7" dur="1000"/>
                                        <p:tgtEl>
                                          <p:spTgt spid="37890"/>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37891"/>
                                        </p:tgtEl>
                                        <p:attrNameLst>
                                          <p:attrName>style.visibility</p:attrName>
                                        </p:attrNameLst>
                                      </p:cBhvr>
                                      <p:to>
                                        <p:strVal val="visible"/>
                                      </p:to>
                                    </p:set>
                                    <p:animEffect transition="in" filter="wheel(1)">
                                      <p:cBhvr>
                                        <p:cTn id="11" dur="1000"/>
                                        <p:tgtEl>
                                          <p:spTgt spid="37891"/>
                                        </p:tgtEl>
                                      </p:cBhvr>
                                    </p:animEffect>
                                  </p:childTnLst>
                                </p:cTn>
                              </p:par>
                            </p:childTnLst>
                          </p:cTn>
                        </p:par>
                        <p:par>
                          <p:cTn id="12" fill="hold">
                            <p:stCondLst>
                              <p:cond delay="2000"/>
                            </p:stCondLst>
                            <p:childTnLst>
                              <p:par>
                                <p:cTn id="13" presetID="31" presetClass="entr" presetSubtype="0" fill="hold" nodeType="afterEffect">
                                  <p:stCondLst>
                                    <p:cond delay="0"/>
                                  </p:stCondLst>
                                  <p:childTnLst>
                                    <p:set>
                                      <p:cBhvr>
                                        <p:cTn id="14" dur="1" fill="hold">
                                          <p:stCondLst>
                                            <p:cond delay="0"/>
                                          </p:stCondLst>
                                        </p:cTn>
                                        <p:tgtEl>
                                          <p:spTgt spid="37897"/>
                                        </p:tgtEl>
                                        <p:attrNameLst>
                                          <p:attrName>style.visibility</p:attrName>
                                        </p:attrNameLst>
                                      </p:cBhvr>
                                      <p:to>
                                        <p:strVal val="visible"/>
                                      </p:to>
                                    </p:set>
                                    <p:anim calcmode="lin" valueType="num">
                                      <p:cBhvr>
                                        <p:cTn id="15" dur="500" fill="hold"/>
                                        <p:tgtEl>
                                          <p:spTgt spid="37897"/>
                                        </p:tgtEl>
                                        <p:attrNameLst>
                                          <p:attrName>ppt_w</p:attrName>
                                        </p:attrNameLst>
                                      </p:cBhvr>
                                      <p:tavLst>
                                        <p:tav tm="0">
                                          <p:val>
                                            <p:fltVal val="0"/>
                                          </p:val>
                                        </p:tav>
                                        <p:tav tm="100000">
                                          <p:val>
                                            <p:strVal val="#ppt_w"/>
                                          </p:val>
                                        </p:tav>
                                      </p:tavLst>
                                    </p:anim>
                                    <p:anim calcmode="lin" valueType="num">
                                      <p:cBhvr>
                                        <p:cTn id="16" dur="500" fill="hold"/>
                                        <p:tgtEl>
                                          <p:spTgt spid="37897"/>
                                        </p:tgtEl>
                                        <p:attrNameLst>
                                          <p:attrName>ppt_h</p:attrName>
                                        </p:attrNameLst>
                                      </p:cBhvr>
                                      <p:tavLst>
                                        <p:tav tm="0">
                                          <p:val>
                                            <p:fltVal val="0"/>
                                          </p:val>
                                        </p:tav>
                                        <p:tav tm="100000">
                                          <p:val>
                                            <p:strVal val="#ppt_h"/>
                                          </p:val>
                                        </p:tav>
                                      </p:tavLst>
                                    </p:anim>
                                    <p:anim calcmode="lin" valueType="num">
                                      <p:cBhvr>
                                        <p:cTn id="17" dur="500" fill="hold"/>
                                        <p:tgtEl>
                                          <p:spTgt spid="37897"/>
                                        </p:tgtEl>
                                        <p:attrNameLst>
                                          <p:attrName>style.rotation</p:attrName>
                                        </p:attrNameLst>
                                      </p:cBhvr>
                                      <p:tavLst>
                                        <p:tav tm="0">
                                          <p:val>
                                            <p:fltVal val="90"/>
                                          </p:val>
                                        </p:tav>
                                        <p:tav tm="100000">
                                          <p:val>
                                            <p:fltVal val="0"/>
                                          </p:val>
                                        </p:tav>
                                      </p:tavLst>
                                    </p:anim>
                                    <p:animEffect transition="in" filter="fade">
                                      <p:cBhvr>
                                        <p:cTn id="18" dur="500"/>
                                        <p:tgtEl>
                                          <p:spTgt spid="37897"/>
                                        </p:tgtEl>
                                      </p:cBhvr>
                                    </p:animEffect>
                                  </p:childTnLst>
                                </p:cTn>
                              </p:par>
                            </p:childTnLst>
                          </p:cTn>
                        </p:par>
                        <p:par>
                          <p:cTn id="19" fill="hold">
                            <p:stCondLst>
                              <p:cond delay="2500"/>
                            </p:stCondLst>
                            <p:childTnLst>
                              <p:par>
                                <p:cTn id="20" presetID="41" presetClass="entr" presetSubtype="0" fill="hold" grpId="0" nodeType="afterEffect">
                                  <p:stCondLst>
                                    <p:cond delay="0"/>
                                  </p:stCondLst>
                                  <p:iterate type="lt">
                                    <p:tmPct val="10000"/>
                                  </p:iterate>
                                  <p:childTnLst>
                                    <p:set>
                                      <p:cBhvr>
                                        <p:cTn id="21" dur="1" fill="hold">
                                          <p:stCondLst>
                                            <p:cond delay="0"/>
                                          </p:stCondLst>
                                        </p:cTn>
                                        <p:tgtEl>
                                          <p:spTgt spid="37894"/>
                                        </p:tgtEl>
                                        <p:attrNameLst>
                                          <p:attrName>style.visibility</p:attrName>
                                        </p:attrNameLst>
                                      </p:cBhvr>
                                      <p:to>
                                        <p:strVal val="visible"/>
                                      </p:to>
                                    </p:set>
                                    <p:anim calcmode="lin" valueType="num">
                                      <p:cBhvr>
                                        <p:cTn id="22" dur="500" fill="hold"/>
                                        <p:tgtEl>
                                          <p:spTgt spid="37894"/>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37894"/>
                                        </p:tgtEl>
                                        <p:attrNameLst>
                                          <p:attrName>ppt_y</p:attrName>
                                        </p:attrNameLst>
                                      </p:cBhvr>
                                      <p:tavLst>
                                        <p:tav tm="0">
                                          <p:val>
                                            <p:strVal val="#ppt_y"/>
                                          </p:val>
                                        </p:tav>
                                        <p:tav tm="100000">
                                          <p:val>
                                            <p:strVal val="#ppt_y"/>
                                          </p:val>
                                        </p:tav>
                                      </p:tavLst>
                                    </p:anim>
                                    <p:anim calcmode="lin" valueType="num">
                                      <p:cBhvr>
                                        <p:cTn id="24" dur="500" fill="hold"/>
                                        <p:tgtEl>
                                          <p:spTgt spid="37894"/>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37894"/>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37894"/>
                                        </p:tgtEl>
                                      </p:cBhvr>
                                    </p:animEffect>
                                  </p:childTnLst>
                                </p:cTn>
                              </p:par>
                            </p:childTnLst>
                          </p:cTn>
                        </p:par>
                        <p:par>
                          <p:cTn id="27" fill="hold">
                            <p:stCondLst>
                              <p:cond delay="3450"/>
                            </p:stCondLst>
                            <p:childTnLst>
                              <p:par>
                                <p:cTn id="28" presetID="16" presetClass="entr" presetSubtype="21" fill="hold" nodeType="afterEffect">
                                  <p:stCondLst>
                                    <p:cond delay="0"/>
                                  </p:stCondLst>
                                  <p:childTnLst>
                                    <p:set>
                                      <p:cBhvr>
                                        <p:cTn id="29" dur="1" fill="hold">
                                          <p:stCondLst>
                                            <p:cond delay="0"/>
                                          </p:stCondLst>
                                        </p:cTn>
                                        <p:tgtEl>
                                          <p:spTgt spid="37895"/>
                                        </p:tgtEl>
                                        <p:attrNameLst>
                                          <p:attrName>style.visibility</p:attrName>
                                        </p:attrNameLst>
                                      </p:cBhvr>
                                      <p:to>
                                        <p:strVal val="visible"/>
                                      </p:to>
                                    </p:set>
                                    <p:animEffect transition="in" filter="barn(inVertical)">
                                      <p:cBhvr>
                                        <p:cTn id="30" dur="500"/>
                                        <p:tgtEl>
                                          <p:spTgt spid="37895"/>
                                        </p:tgtEl>
                                      </p:cBhvr>
                                    </p:animEffect>
                                  </p:childTnLst>
                                </p:cTn>
                              </p:par>
                            </p:childTnLst>
                          </p:cTn>
                        </p:par>
                        <p:par>
                          <p:cTn id="31" fill="hold">
                            <p:stCondLst>
                              <p:cond delay="3950"/>
                            </p:stCondLst>
                            <p:childTnLst>
                              <p:par>
                                <p:cTn id="32" presetID="22" presetClass="entr" presetSubtype="1" fill="hold" grpId="0" nodeType="afterEffect">
                                  <p:stCondLst>
                                    <p:cond delay="0"/>
                                  </p:stCondLst>
                                  <p:childTnLst>
                                    <p:set>
                                      <p:cBhvr>
                                        <p:cTn id="33" dur="1" fill="hold">
                                          <p:stCondLst>
                                            <p:cond delay="0"/>
                                          </p:stCondLst>
                                        </p:cTn>
                                        <p:tgtEl>
                                          <p:spTgt spid="37896"/>
                                        </p:tgtEl>
                                        <p:attrNameLst>
                                          <p:attrName>style.visibility</p:attrName>
                                        </p:attrNameLst>
                                      </p:cBhvr>
                                      <p:to>
                                        <p:strVal val="visible"/>
                                      </p:to>
                                    </p:set>
                                    <p:animEffect transition="in" filter="wipe(up)">
                                      <p:cBhvr>
                                        <p:cTn id="34" dur="500"/>
                                        <p:tgtEl>
                                          <p:spTgt spid="378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4" grpId="0" autoUpdateAnimBg="0"/>
      <p:bldP spid="37896"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Box 31"/>
          <p:cNvSpPr txBox="1">
            <a:spLocks noChangeArrowheads="1"/>
          </p:cNvSpPr>
          <p:nvPr/>
        </p:nvSpPr>
        <p:spPr bwMode="auto">
          <a:xfrm>
            <a:off x="719138" y="133350"/>
            <a:ext cx="23399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400">
                <a:solidFill>
                  <a:schemeClr val="accent1"/>
                </a:solidFill>
                <a:latin typeface="微软雅黑" panose="020B0503020204020204" pitchFamily="34" charset="-122"/>
              </a:rPr>
              <a:t>请输入您的标题</a:t>
            </a:r>
          </a:p>
        </p:txBody>
      </p:sp>
      <p:sp>
        <p:nvSpPr>
          <p:cNvPr id="38915" name="Freeform 5"/>
          <p:cNvSpPr>
            <a:spLocks noEditPoints="1"/>
          </p:cNvSpPr>
          <p:nvPr/>
        </p:nvSpPr>
        <p:spPr bwMode="auto">
          <a:xfrm>
            <a:off x="231775" y="120650"/>
            <a:ext cx="474663" cy="473075"/>
          </a:xfrm>
          <a:custGeom>
            <a:avLst/>
            <a:gdLst>
              <a:gd name="T0" fmla="*/ 77053843 w 1462"/>
              <a:gd name="T1" fmla="*/ 0 h 1462"/>
              <a:gd name="T2" fmla="*/ 154107362 w 1462"/>
              <a:gd name="T3" fmla="*/ 76539134 h 1462"/>
              <a:gd name="T4" fmla="*/ 77053843 w 1462"/>
              <a:gd name="T5" fmla="*/ 153077945 h 1462"/>
              <a:gd name="T6" fmla="*/ 0 w 1462"/>
              <a:gd name="T7" fmla="*/ 76539134 h 1462"/>
              <a:gd name="T8" fmla="*/ 77053843 w 1462"/>
              <a:gd name="T9" fmla="*/ 0 h 1462"/>
              <a:gd name="T10" fmla="*/ 77791487 w 1462"/>
              <a:gd name="T11" fmla="*/ 32877095 h 1462"/>
              <a:gd name="T12" fmla="*/ 100349018 w 1462"/>
              <a:gd name="T13" fmla="*/ 45860447 h 1462"/>
              <a:gd name="T14" fmla="*/ 102773306 w 1462"/>
              <a:gd name="T15" fmla="*/ 41777182 h 1462"/>
              <a:gd name="T16" fmla="*/ 103089531 w 1462"/>
              <a:gd name="T17" fmla="*/ 39159414 h 1462"/>
              <a:gd name="T18" fmla="*/ 101508403 w 1462"/>
              <a:gd name="T19" fmla="*/ 37065523 h 1462"/>
              <a:gd name="T20" fmla="*/ 84853966 w 1462"/>
              <a:gd name="T21" fmla="*/ 27537366 h 1462"/>
              <a:gd name="T22" fmla="*/ 82218644 w 1462"/>
              <a:gd name="T23" fmla="*/ 27223169 h 1462"/>
              <a:gd name="T24" fmla="*/ 80110582 w 1462"/>
              <a:gd name="T25" fmla="*/ 28898346 h 1462"/>
              <a:gd name="T26" fmla="*/ 77791487 w 1462"/>
              <a:gd name="T27" fmla="*/ 32877095 h 1462"/>
              <a:gd name="T28" fmla="*/ 72837394 w 1462"/>
              <a:gd name="T29" fmla="*/ 41358145 h 1462"/>
              <a:gd name="T30" fmla="*/ 72837394 w 1462"/>
              <a:gd name="T31" fmla="*/ 41358145 h 1462"/>
              <a:gd name="T32" fmla="*/ 77791487 w 1462"/>
              <a:gd name="T33" fmla="*/ 44185270 h 1462"/>
              <a:gd name="T34" fmla="*/ 58607244 w 1462"/>
              <a:gd name="T35" fmla="*/ 77167204 h 1462"/>
              <a:gd name="T36" fmla="*/ 53758344 w 1462"/>
              <a:gd name="T37" fmla="*/ 74340080 h 1462"/>
              <a:gd name="T38" fmla="*/ 72837394 w 1462"/>
              <a:gd name="T39" fmla="*/ 41358145 h 1462"/>
              <a:gd name="T40" fmla="*/ 48593219 w 1462"/>
              <a:gd name="T41" fmla="*/ 82611774 h 1462"/>
              <a:gd name="T42" fmla="*/ 48593219 w 1462"/>
              <a:gd name="T43" fmla="*/ 82611774 h 1462"/>
              <a:gd name="T44" fmla="*/ 47223124 w 1462"/>
              <a:gd name="T45" fmla="*/ 100725822 h 1462"/>
              <a:gd name="T46" fmla="*/ 56498858 w 1462"/>
              <a:gd name="T47" fmla="*/ 105961034 h 1462"/>
              <a:gd name="T48" fmla="*/ 72204943 w 1462"/>
              <a:gd name="T49" fmla="*/ 95490609 h 1462"/>
              <a:gd name="T50" fmla="*/ 58501728 w 1462"/>
              <a:gd name="T51" fmla="*/ 91407021 h 1462"/>
              <a:gd name="T52" fmla="*/ 48593219 w 1462"/>
              <a:gd name="T53" fmla="*/ 82611774 h 1462"/>
              <a:gd name="T54" fmla="*/ 77370069 w 1462"/>
              <a:gd name="T55" fmla="*/ 102296159 h 1462"/>
              <a:gd name="T56" fmla="*/ 77370069 w 1462"/>
              <a:gd name="T57" fmla="*/ 102296159 h 1462"/>
              <a:gd name="T58" fmla="*/ 43955352 w 1462"/>
              <a:gd name="T59" fmla="*/ 124598312 h 1462"/>
              <a:gd name="T60" fmla="*/ 37314616 w 1462"/>
              <a:gd name="T61" fmla="*/ 120724404 h 1462"/>
              <a:gd name="T62" fmla="*/ 40055129 w 1462"/>
              <a:gd name="T63" fmla="*/ 80831756 h 1462"/>
              <a:gd name="T64" fmla="*/ 42374224 w 1462"/>
              <a:gd name="T65" fmla="*/ 76957848 h 1462"/>
              <a:gd name="T66" fmla="*/ 62401951 w 1462"/>
              <a:gd name="T67" fmla="*/ 42510092 h 1462"/>
              <a:gd name="T68" fmla="*/ 70412782 w 1462"/>
              <a:gd name="T69" fmla="*/ 28688989 h 1462"/>
              <a:gd name="T70" fmla="*/ 72731878 w 1462"/>
              <a:gd name="T71" fmla="*/ 24605401 h 1462"/>
              <a:gd name="T72" fmla="*/ 80110582 w 1462"/>
              <a:gd name="T73" fmla="*/ 19056315 h 1462"/>
              <a:gd name="T74" fmla="*/ 89175607 w 1462"/>
              <a:gd name="T75" fmla="*/ 20207939 h 1462"/>
              <a:gd name="T76" fmla="*/ 105724852 w 1462"/>
              <a:gd name="T77" fmla="*/ 29736097 h 1462"/>
              <a:gd name="T78" fmla="*/ 111311396 w 1462"/>
              <a:gd name="T79" fmla="*/ 36960683 h 1462"/>
              <a:gd name="T80" fmla="*/ 110152010 w 1462"/>
              <a:gd name="T81" fmla="*/ 46070127 h 1462"/>
              <a:gd name="T82" fmla="*/ 77370069 w 1462"/>
              <a:gd name="T83" fmla="*/ 102296159 h 1462"/>
              <a:gd name="T84" fmla="*/ 62190918 w 1462"/>
              <a:gd name="T85" fmla="*/ 120096010 h 1462"/>
              <a:gd name="T86" fmla="*/ 113630491 w 1462"/>
              <a:gd name="T87" fmla="*/ 120096010 h 1462"/>
              <a:gd name="T88" fmla="*/ 119111842 w 1462"/>
              <a:gd name="T89" fmla="*/ 125540579 h 1462"/>
              <a:gd name="T90" fmla="*/ 119111842 w 1462"/>
              <a:gd name="T91" fmla="*/ 125540579 h 1462"/>
              <a:gd name="T92" fmla="*/ 113630491 w 1462"/>
              <a:gd name="T93" fmla="*/ 130985148 h 1462"/>
              <a:gd name="T94" fmla="*/ 62190918 w 1462"/>
              <a:gd name="T95" fmla="*/ 130985148 h 1462"/>
              <a:gd name="T96" fmla="*/ 56709891 w 1462"/>
              <a:gd name="T97" fmla="*/ 125540579 h 1462"/>
              <a:gd name="T98" fmla="*/ 56709891 w 1462"/>
              <a:gd name="T99" fmla="*/ 125540579 h 1462"/>
              <a:gd name="T100" fmla="*/ 62190918 w 1462"/>
              <a:gd name="T101" fmla="*/ 120096010 h 146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462" h="1462">
                <a:moveTo>
                  <a:pt x="731" y="0"/>
                </a:moveTo>
                <a:cubicBezTo>
                  <a:pt x="1135" y="0"/>
                  <a:pt x="1462" y="327"/>
                  <a:pt x="1462" y="731"/>
                </a:cubicBezTo>
                <a:cubicBezTo>
                  <a:pt x="1462" y="1135"/>
                  <a:pt x="1135" y="1462"/>
                  <a:pt x="731" y="1462"/>
                </a:cubicBezTo>
                <a:cubicBezTo>
                  <a:pt x="327" y="1462"/>
                  <a:pt x="0" y="1135"/>
                  <a:pt x="0" y="731"/>
                </a:cubicBezTo>
                <a:cubicBezTo>
                  <a:pt x="0" y="327"/>
                  <a:pt x="327" y="0"/>
                  <a:pt x="731" y="0"/>
                </a:cubicBezTo>
                <a:close/>
                <a:moveTo>
                  <a:pt x="738" y="314"/>
                </a:moveTo>
                <a:lnTo>
                  <a:pt x="952" y="438"/>
                </a:lnTo>
                <a:lnTo>
                  <a:pt x="975" y="399"/>
                </a:lnTo>
                <a:cubicBezTo>
                  <a:pt x="979" y="392"/>
                  <a:pt x="980" y="383"/>
                  <a:pt x="978" y="374"/>
                </a:cubicBezTo>
                <a:cubicBezTo>
                  <a:pt x="976" y="366"/>
                  <a:pt x="971" y="359"/>
                  <a:pt x="963" y="354"/>
                </a:cubicBezTo>
                <a:lnTo>
                  <a:pt x="805" y="263"/>
                </a:lnTo>
                <a:cubicBezTo>
                  <a:pt x="798" y="259"/>
                  <a:pt x="789" y="258"/>
                  <a:pt x="780" y="260"/>
                </a:cubicBezTo>
                <a:cubicBezTo>
                  <a:pt x="772" y="262"/>
                  <a:pt x="765" y="268"/>
                  <a:pt x="760" y="276"/>
                </a:cubicBezTo>
                <a:lnTo>
                  <a:pt x="738" y="314"/>
                </a:lnTo>
                <a:close/>
                <a:moveTo>
                  <a:pt x="691" y="395"/>
                </a:moveTo>
                <a:lnTo>
                  <a:pt x="691" y="395"/>
                </a:lnTo>
                <a:lnTo>
                  <a:pt x="738" y="422"/>
                </a:lnTo>
                <a:lnTo>
                  <a:pt x="556" y="737"/>
                </a:lnTo>
                <a:lnTo>
                  <a:pt x="510" y="710"/>
                </a:lnTo>
                <a:lnTo>
                  <a:pt x="691" y="395"/>
                </a:lnTo>
                <a:close/>
                <a:moveTo>
                  <a:pt x="461" y="789"/>
                </a:moveTo>
                <a:lnTo>
                  <a:pt x="461" y="789"/>
                </a:lnTo>
                <a:lnTo>
                  <a:pt x="448" y="962"/>
                </a:lnTo>
                <a:lnTo>
                  <a:pt x="536" y="1012"/>
                </a:lnTo>
                <a:lnTo>
                  <a:pt x="685" y="912"/>
                </a:lnTo>
                <a:cubicBezTo>
                  <a:pt x="651" y="884"/>
                  <a:pt x="607" y="872"/>
                  <a:pt x="555" y="873"/>
                </a:cubicBezTo>
                <a:cubicBezTo>
                  <a:pt x="526" y="831"/>
                  <a:pt x="494" y="804"/>
                  <a:pt x="461" y="789"/>
                </a:cubicBezTo>
                <a:close/>
                <a:moveTo>
                  <a:pt x="734" y="977"/>
                </a:moveTo>
                <a:lnTo>
                  <a:pt x="734" y="977"/>
                </a:lnTo>
                <a:lnTo>
                  <a:pt x="417" y="1190"/>
                </a:lnTo>
                <a:lnTo>
                  <a:pt x="354" y="1153"/>
                </a:lnTo>
                <a:lnTo>
                  <a:pt x="380" y="772"/>
                </a:lnTo>
                <a:lnTo>
                  <a:pt x="402" y="735"/>
                </a:lnTo>
                <a:lnTo>
                  <a:pt x="592" y="406"/>
                </a:lnTo>
                <a:lnTo>
                  <a:pt x="668" y="274"/>
                </a:lnTo>
                <a:lnTo>
                  <a:pt x="690" y="235"/>
                </a:lnTo>
                <a:cubicBezTo>
                  <a:pt x="706" y="208"/>
                  <a:pt x="732" y="190"/>
                  <a:pt x="760" y="182"/>
                </a:cubicBezTo>
                <a:cubicBezTo>
                  <a:pt x="788" y="174"/>
                  <a:pt x="819" y="177"/>
                  <a:pt x="846" y="193"/>
                </a:cubicBezTo>
                <a:lnTo>
                  <a:pt x="1003" y="284"/>
                </a:lnTo>
                <a:cubicBezTo>
                  <a:pt x="1030" y="299"/>
                  <a:pt x="1049" y="325"/>
                  <a:pt x="1056" y="353"/>
                </a:cubicBezTo>
                <a:cubicBezTo>
                  <a:pt x="1064" y="381"/>
                  <a:pt x="1060" y="412"/>
                  <a:pt x="1045" y="440"/>
                </a:cubicBezTo>
                <a:cubicBezTo>
                  <a:pt x="941" y="619"/>
                  <a:pt x="838" y="798"/>
                  <a:pt x="734" y="977"/>
                </a:cubicBezTo>
                <a:close/>
                <a:moveTo>
                  <a:pt x="590" y="1147"/>
                </a:moveTo>
                <a:lnTo>
                  <a:pt x="1078" y="1147"/>
                </a:lnTo>
                <a:cubicBezTo>
                  <a:pt x="1107" y="1147"/>
                  <a:pt x="1130" y="1170"/>
                  <a:pt x="1130" y="1199"/>
                </a:cubicBezTo>
                <a:cubicBezTo>
                  <a:pt x="1130" y="1227"/>
                  <a:pt x="1107" y="1251"/>
                  <a:pt x="1078" y="1251"/>
                </a:cubicBezTo>
                <a:lnTo>
                  <a:pt x="590" y="1251"/>
                </a:lnTo>
                <a:cubicBezTo>
                  <a:pt x="562" y="1251"/>
                  <a:pt x="538" y="1227"/>
                  <a:pt x="538" y="1199"/>
                </a:cubicBezTo>
                <a:cubicBezTo>
                  <a:pt x="538" y="1170"/>
                  <a:pt x="562" y="1147"/>
                  <a:pt x="590" y="1147"/>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cxnSp>
        <p:nvCxnSpPr>
          <p:cNvPr id="38916" name="直接连接符 3"/>
          <p:cNvCxnSpPr>
            <a:cxnSpLocks noChangeShapeType="1"/>
          </p:cNvCxnSpPr>
          <p:nvPr/>
        </p:nvCxnSpPr>
        <p:spPr bwMode="auto">
          <a:xfrm>
            <a:off x="4429125" y="1122363"/>
            <a:ext cx="0" cy="1943100"/>
          </a:xfrm>
          <a:prstGeom prst="line">
            <a:avLst/>
          </a:prstGeom>
          <a:noFill/>
          <a:ln w="9525">
            <a:solidFill>
              <a:srgbClr val="333333"/>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917" name="直接连接符 4"/>
          <p:cNvCxnSpPr>
            <a:cxnSpLocks noChangeShapeType="1"/>
          </p:cNvCxnSpPr>
          <p:nvPr/>
        </p:nvCxnSpPr>
        <p:spPr bwMode="auto">
          <a:xfrm>
            <a:off x="4429125" y="3979863"/>
            <a:ext cx="0" cy="1943100"/>
          </a:xfrm>
          <a:prstGeom prst="line">
            <a:avLst/>
          </a:prstGeom>
          <a:noFill/>
          <a:ln w="9525">
            <a:solidFill>
              <a:srgbClr val="333333"/>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8918" name="椭圆 5"/>
          <p:cNvSpPr>
            <a:spLocks noChangeArrowheads="1"/>
          </p:cNvSpPr>
          <p:nvPr/>
        </p:nvSpPr>
        <p:spPr bwMode="auto">
          <a:xfrm>
            <a:off x="3883025" y="2887663"/>
            <a:ext cx="1092200" cy="1092200"/>
          </a:xfrm>
          <a:prstGeom prst="ellipse">
            <a:avLst/>
          </a:prstGeom>
          <a:solidFill>
            <a:schemeClr val="bg2"/>
          </a:solidFill>
          <a:ln w="9525">
            <a:solidFill>
              <a:srgbClr val="F8F8F8"/>
            </a:solidFill>
            <a:round/>
          </a:ln>
        </p:spPr>
        <p:txBody>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rgbClr val="FFFFFF"/>
              </a:solidFill>
              <a:ea typeface="宋体" panose="02010600030101010101" pitchFamily="2" charset="-122"/>
            </a:endParaRPr>
          </a:p>
        </p:txBody>
      </p:sp>
      <p:sp>
        <p:nvSpPr>
          <p:cNvPr id="38919" name="TextBox 6"/>
          <p:cNvSpPr txBox="1">
            <a:spLocks noChangeArrowheads="1"/>
          </p:cNvSpPr>
          <p:nvPr/>
        </p:nvSpPr>
        <p:spPr bwMode="auto">
          <a:xfrm>
            <a:off x="2679700" y="1625600"/>
            <a:ext cx="11080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r" eaLnBrk="1" hangingPunct="1">
              <a:spcBef>
                <a:spcPct val="0"/>
              </a:spcBef>
              <a:buFontTx/>
              <a:buNone/>
            </a:pPr>
            <a:r>
              <a:rPr lang="zh-CN" altLang="en-US" sz="1800" b="1">
                <a:solidFill>
                  <a:schemeClr val="accent1"/>
                </a:solidFill>
                <a:latin typeface="微软雅黑" panose="020B0503020204020204" pitchFamily="34" charset="-122"/>
              </a:rPr>
              <a:t>小密蜂队</a:t>
            </a:r>
          </a:p>
        </p:txBody>
      </p:sp>
      <p:sp>
        <p:nvSpPr>
          <p:cNvPr id="38920" name="TextBox 7"/>
          <p:cNvSpPr txBox="1">
            <a:spLocks noChangeArrowheads="1"/>
          </p:cNvSpPr>
          <p:nvPr/>
        </p:nvSpPr>
        <p:spPr bwMode="auto">
          <a:xfrm>
            <a:off x="5062538" y="1625600"/>
            <a:ext cx="11080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b="1">
                <a:solidFill>
                  <a:schemeClr val="accent1"/>
                </a:solidFill>
                <a:latin typeface="微软雅黑" panose="020B0503020204020204" pitchFamily="34" charset="-122"/>
              </a:rPr>
              <a:t>小精灵队</a:t>
            </a:r>
          </a:p>
        </p:txBody>
      </p:sp>
      <p:sp>
        <p:nvSpPr>
          <p:cNvPr id="38921" name="TextBox 8"/>
          <p:cNvSpPr txBox="1">
            <a:spLocks noChangeArrowheads="1"/>
          </p:cNvSpPr>
          <p:nvPr/>
        </p:nvSpPr>
        <p:spPr bwMode="auto">
          <a:xfrm>
            <a:off x="679450" y="2093913"/>
            <a:ext cx="31686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a:solidFill>
                  <a:schemeClr val="accent1"/>
                </a:solidFill>
                <a:latin typeface="微软雅黑" panose="020B0503020204020204" pitchFamily="34" charset="-122"/>
              </a:rPr>
              <a:t>这里输入简要文字说明这里输入简要文字说明这里输入简要文字说明这里输入简要文字说明</a:t>
            </a:r>
          </a:p>
        </p:txBody>
      </p:sp>
      <p:sp>
        <p:nvSpPr>
          <p:cNvPr id="38922" name="TextBox 9"/>
          <p:cNvSpPr txBox="1">
            <a:spLocks noChangeArrowheads="1"/>
          </p:cNvSpPr>
          <p:nvPr/>
        </p:nvSpPr>
        <p:spPr bwMode="auto">
          <a:xfrm>
            <a:off x="5062538" y="2093913"/>
            <a:ext cx="3276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a:solidFill>
                  <a:schemeClr val="accent1"/>
                </a:solidFill>
                <a:latin typeface="微软雅黑" panose="020B0503020204020204" pitchFamily="34" charset="-122"/>
              </a:rPr>
              <a:t>这里输入简要文字说明这里输入简要文字说明这里输入简要文字说明这里输入简要文字说明</a:t>
            </a:r>
          </a:p>
        </p:txBody>
      </p:sp>
      <p:sp>
        <p:nvSpPr>
          <p:cNvPr id="38923" name="矩形 10"/>
          <p:cNvSpPr>
            <a:spLocks noChangeArrowheads="1"/>
          </p:cNvSpPr>
          <p:nvPr/>
        </p:nvSpPr>
        <p:spPr bwMode="auto">
          <a:xfrm>
            <a:off x="1549400" y="3433763"/>
            <a:ext cx="2149475" cy="352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r" eaLnBrk="1" hangingPunct="1">
              <a:spcBef>
                <a:spcPct val="0"/>
              </a:spcBef>
              <a:buFontTx/>
              <a:buNone/>
            </a:pPr>
            <a:r>
              <a:rPr lang="zh-CN" altLang="en-US" sz="1800">
                <a:solidFill>
                  <a:srgbClr val="FFFFFF"/>
                </a:solidFill>
                <a:latin typeface="微软雅黑" panose="020B0503020204020204" pitchFamily="34" charset="-122"/>
              </a:rPr>
              <a:t>完成任务数：</a:t>
            </a:r>
            <a:r>
              <a:rPr lang="en-US" altLang="zh-CN" sz="1800">
                <a:solidFill>
                  <a:srgbClr val="FFFFFF"/>
                </a:solidFill>
                <a:latin typeface="微软雅黑" panose="020B0503020204020204" pitchFamily="34" charset="-122"/>
              </a:rPr>
              <a:t>6</a:t>
            </a:r>
            <a:r>
              <a:rPr lang="zh-CN" altLang="en-US" sz="1800">
                <a:solidFill>
                  <a:srgbClr val="FFFFFF"/>
                </a:solidFill>
                <a:latin typeface="微软雅黑" panose="020B0503020204020204" pitchFamily="34" charset="-122"/>
              </a:rPr>
              <a:t>个</a:t>
            </a:r>
          </a:p>
        </p:txBody>
      </p:sp>
      <p:sp>
        <p:nvSpPr>
          <p:cNvPr id="38924" name="矩形 11"/>
          <p:cNvSpPr>
            <a:spLocks noChangeArrowheads="1"/>
          </p:cNvSpPr>
          <p:nvPr/>
        </p:nvSpPr>
        <p:spPr bwMode="auto">
          <a:xfrm>
            <a:off x="679450" y="3878263"/>
            <a:ext cx="3019425" cy="352425"/>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r" eaLnBrk="1" hangingPunct="1">
              <a:spcBef>
                <a:spcPct val="0"/>
              </a:spcBef>
              <a:buFontTx/>
              <a:buNone/>
            </a:pPr>
            <a:r>
              <a:rPr lang="zh-CN" altLang="en-US" sz="1800">
                <a:solidFill>
                  <a:srgbClr val="FFFFFF"/>
                </a:solidFill>
                <a:latin typeface="微软雅黑" panose="020B0503020204020204" pitchFamily="34" charset="-122"/>
              </a:rPr>
              <a:t>卫生打扫得分：</a:t>
            </a:r>
            <a:r>
              <a:rPr lang="en-US" altLang="zh-CN" sz="1800">
                <a:solidFill>
                  <a:srgbClr val="FFFFFF"/>
                </a:solidFill>
                <a:latin typeface="微软雅黑" panose="020B0503020204020204" pitchFamily="34" charset="-122"/>
              </a:rPr>
              <a:t>8</a:t>
            </a:r>
            <a:r>
              <a:rPr lang="zh-CN" altLang="en-US" sz="1800">
                <a:solidFill>
                  <a:srgbClr val="FFFFFF"/>
                </a:solidFill>
                <a:latin typeface="微软雅黑" panose="020B0503020204020204" pitchFamily="34" charset="-122"/>
              </a:rPr>
              <a:t>分</a:t>
            </a:r>
          </a:p>
        </p:txBody>
      </p:sp>
      <p:sp>
        <p:nvSpPr>
          <p:cNvPr id="38925" name="矩形 12"/>
          <p:cNvSpPr>
            <a:spLocks noChangeArrowheads="1"/>
          </p:cNvSpPr>
          <p:nvPr/>
        </p:nvSpPr>
        <p:spPr bwMode="auto">
          <a:xfrm>
            <a:off x="1111250" y="4373563"/>
            <a:ext cx="2587625" cy="352425"/>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r" eaLnBrk="1" hangingPunct="1">
              <a:spcBef>
                <a:spcPct val="0"/>
              </a:spcBef>
              <a:buFontTx/>
              <a:buNone/>
            </a:pPr>
            <a:r>
              <a:rPr lang="zh-CN" altLang="en-US" sz="1800">
                <a:solidFill>
                  <a:srgbClr val="FFFFFF"/>
                </a:solidFill>
                <a:latin typeface="微软雅黑" panose="020B0503020204020204" pitchFamily="34" charset="-122"/>
              </a:rPr>
              <a:t>植树颗数：</a:t>
            </a:r>
            <a:r>
              <a:rPr lang="en-US" altLang="zh-CN" sz="1800">
                <a:solidFill>
                  <a:srgbClr val="FFFFFF"/>
                </a:solidFill>
                <a:latin typeface="微软雅黑" panose="020B0503020204020204" pitchFamily="34" charset="-122"/>
              </a:rPr>
              <a:t>150</a:t>
            </a:r>
            <a:endParaRPr lang="zh-CN" altLang="en-US" sz="1800">
              <a:solidFill>
                <a:srgbClr val="FFFFFF"/>
              </a:solidFill>
              <a:latin typeface="微软雅黑" panose="020B0503020204020204" pitchFamily="34" charset="-122"/>
            </a:endParaRPr>
          </a:p>
        </p:txBody>
      </p:sp>
      <p:sp>
        <p:nvSpPr>
          <p:cNvPr id="38926" name="矩形 13"/>
          <p:cNvSpPr>
            <a:spLocks noChangeArrowheads="1"/>
          </p:cNvSpPr>
          <p:nvPr/>
        </p:nvSpPr>
        <p:spPr bwMode="auto">
          <a:xfrm>
            <a:off x="1616075" y="4865688"/>
            <a:ext cx="2082800" cy="354012"/>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r" eaLnBrk="1" hangingPunct="1">
              <a:spcBef>
                <a:spcPct val="0"/>
              </a:spcBef>
              <a:buFontTx/>
              <a:buNone/>
            </a:pPr>
            <a:r>
              <a:rPr lang="zh-CN" altLang="en-US" sz="1800">
                <a:solidFill>
                  <a:srgbClr val="FFFFFF"/>
                </a:solidFill>
                <a:latin typeface="微软雅黑" panose="020B0503020204020204" pitchFamily="34" charset="-122"/>
              </a:rPr>
              <a:t>您的文字</a:t>
            </a:r>
          </a:p>
        </p:txBody>
      </p:sp>
      <p:sp>
        <p:nvSpPr>
          <p:cNvPr id="38927" name="矩形 14"/>
          <p:cNvSpPr>
            <a:spLocks noChangeArrowheads="1"/>
          </p:cNvSpPr>
          <p:nvPr/>
        </p:nvSpPr>
        <p:spPr bwMode="auto">
          <a:xfrm>
            <a:off x="5202238" y="3433763"/>
            <a:ext cx="2336800" cy="352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a:solidFill>
                  <a:srgbClr val="FFFFFF"/>
                </a:solidFill>
                <a:latin typeface="微软雅黑" panose="020B0503020204020204" pitchFamily="34" charset="-122"/>
              </a:rPr>
              <a:t>完成任务数：</a:t>
            </a:r>
            <a:r>
              <a:rPr lang="en-US" altLang="zh-CN" sz="1800">
                <a:solidFill>
                  <a:srgbClr val="FFFFFF"/>
                </a:solidFill>
                <a:latin typeface="微软雅黑" panose="020B0503020204020204" pitchFamily="34" charset="-122"/>
              </a:rPr>
              <a:t>7</a:t>
            </a:r>
            <a:r>
              <a:rPr lang="zh-CN" altLang="en-US" sz="1800">
                <a:solidFill>
                  <a:srgbClr val="FFFFFF"/>
                </a:solidFill>
                <a:latin typeface="微软雅黑" panose="020B0503020204020204" pitchFamily="34" charset="-122"/>
              </a:rPr>
              <a:t>个</a:t>
            </a:r>
          </a:p>
          <a:p>
            <a:pPr eaLnBrk="1" hangingPunct="1">
              <a:spcBef>
                <a:spcPct val="0"/>
              </a:spcBef>
              <a:buFontTx/>
              <a:buNone/>
            </a:pPr>
            <a:endParaRPr lang="zh-CN" altLang="en-US" sz="1800">
              <a:solidFill>
                <a:srgbClr val="FFFFFF"/>
              </a:solidFill>
              <a:latin typeface="微软雅黑" panose="020B0503020204020204" pitchFamily="34" charset="-122"/>
            </a:endParaRPr>
          </a:p>
        </p:txBody>
      </p:sp>
      <p:sp>
        <p:nvSpPr>
          <p:cNvPr id="38928" name="矩形 15"/>
          <p:cNvSpPr>
            <a:spLocks noChangeArrowheads="1"/>
          </p:cNvSpPr>
          <p:nvPr/>
        </p:nvSpPr>
        <p:spPr bwMode="auto">
          <a:xfrm>
            <a:off x="5214938" y="3878263"/>
            <a:ext cx="3486150" cy="352425"/>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a:solidFill>
                  <a:srgbClr val="FFFFFF"/>
                </a:solidFill>
                <a:latin typeface="微软雅黑" panose="020B0503020204020204" pitchFamily="34" charset="-122"/>
              </a:rPr>
              <a:t>卫生打扫得分：</a:t>
            </a:r>
            <a:r>
              <a:rPr lang="en-US" altLang="zh-CN" sz="1800">
                <a:solidFill>
                  <a:srgbClr val="FFFFFF"/>
                </a:solidFill>
                <a:latin typeface="微软雅黑" panose="020B0503020204020204" pitchFamily="34" charset="-122"/>
              </a:rPr>
              <a:t>9</a:t>
            </a:r>
            <a:r>
              <a:rPr lang="zh-CN" altLang="en-US" sz="1800">
                <a:solidFill>
                  <a:srgbClr val="FFFFFF"/>
                </a:solidFill>
                <a:latin typeface="微软雅黑" panose="020B0503020204020204" pitchFamily="34" charset="-122"/>
              </a:rPr>
              <a:t>分</a:t>
            </a:r>
          </a:p>
        </p:txBody>
      </p:sp>
      <p:sp>
        <p:nvSpPr>
          <p:cNvPr id="38929" name="矩形 16"/>
          <p:cNvSpPr>
            <a:spLocks noChangeArrowheads="1"/>
          </p:cNvSpPr>
          <p:nvPr/>
        </p:nvSpPr>
        <p:spPr bwMode="auto">
          <a:xfrm>
            <a:off x="5214938" y="4373563"/>
            <a:ext cx="1820862" cy="352425"/>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a:solidFill>
                  <a:srgbClr val="FFFFFF"/>
                </a:solidFill>
                <a:latin typeface="微软雅黑" panose="020B0503020204020204" pitchFamily="34" charset="-122"/>
              </a:rPr>
              <a:t>植树颗数：</a:t>
            </a:r>
            <a:r>
              <a:rPr lang="en-US" altLang="zh-CN" sz="1800">
                <a:solidFill>
                  <a:srgbClr val="FFFFFF"/>
                </a:solidFill>
                <a:latin typeface="微软雅黑" panose="020B0503020204020204" pitchFamily="34" charset="-122"/>
              </a:rPr>
              <a:t>125</a:t>
            </a:r>
            <a:endParaRPr lang="zh-CN" altLang="en-US" sz="1800">
              <a:solidFill>
                <a:srgbClr val="FFFFFF"/>
              </a:solidFill>
              <a:latin typeface="微软雅黑" panose="020B0503020204020204" pitchFamily="34" charset="-122"/>
            </a:endParaRPr>
          </a:p>
        </p:txBody>
      </p:sp>
      <p:sp>
        <p:nvSpPr>
          <p:cNvPr id="38930" name="矩形 17"/>
          <p:cNvSpPr>
            <a:spLocks noChangeArrowheads="1"/>
          </p:cNvSpPr>
          <p:nvPr/>
        </p:nvSpPr>
        <p:spPr bwMode="auto">
          <a:xfrm>
            <a:off x="5202238" y="4865688"/>
            <a:ext cx="2481262" cy="354012"/>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a:solidFill>
                  <a:srgbClr val="FFFFFF"/>
                </a:solidFill>
                <a:latin typeface="微软雅黑" panose="020B0503020204020204" pitchFamily="34" charset="-122"/>
              </a:rPr>
              <a:t>您的文字</a:t>
            </a:r>
          </a:p>
        </p:txBody>
      </p:sp>
      <p:sp>
        <p:nvSpPr>
          <p:cNvPr id="38931" name="TextBox 18"/>
          <p:cNvSpPr txBox="1">
            <a:spLocks noChangeArrowheads="1"/>
          </p:cNvSpPr>
          <p:nvPr/>
        </p:nvSpPr>
        <p:spPr bwMode="auto">
          <a:xfrm>
            <a:off x="4019550" y="3087688"/>
            <a:ext cx="8667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4000">
                <a:solidFill>
                  <a:srgbClr val="FFFFFF"/>
                </a:solidFill>
                <a:ea typeface="宋体" panose="02010600030101010101" pitchFamily="2" charset="-122"/>
              </a:rPr>
              <a:t>VS</a:t>
            </a:r>
            <a:endParaRPr lang="zh-CN" altLang="en-US" sz="4000">
              <a:solidFill>
                <a:srgbClr val="FFFFFF"/>
              </a:solidFill>
              <a:ea typeface="宋体" panose="02010600030101010101" pitchFamily="2" charset="-122"/>
            </a:endParaRPr>
          </a:p>
        </p:txBody>
      </p:sp>
    </p:spTree>
  </p:cSld>
  <p:clrMapOvr>
    <a:masterClrMapping/>
  </p:clrMapOvr>
  <p:transition spd="slow" advTm="5769">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8915"/>
                                        </p:tgtEl>
                                        <p:attrNameLst>
                                          <p:attrName>style.visibility</p:attrName>
                                        </p:attrNameLst>
                                      </p:cBhvr>
                                      <p:to>
                                        <p:strVal val="visible"/>
                                      </p:to>
                                    </p:set>
                                    <p:anim calcmode="lin" valueType="num">
                                      <p:cBhvr>
                                        <p:cTn id="7" dur="400" fill="hold"/>
                                        <p:tgtEl>
                                          <p:spTgt spid="38915"/>
                                        </p:tgtEl>
                                        <p:attrNameLst>
                                          <p:attrName>ppt_w</p:attrName>
                                        </p:attrNameLst>
                                      </p:cBhvr>
                                      <p:tavLst>
                                        <p:tav tm="0">
                                          <p:val>
                                            <p:fltVal val="0"/>
                                          </p:val>
                                        </p:tav>
                                        <p:tav tm="100000">
                                          <p:val>
                                            <p:strVal val="#ppt_w"/>
                                          </p:val>
                                        </p:tav>
                                      </p:tavLst>
                                    </p:anim>
                                    <p:anim calcmode="lin" valueType="num">
                                      <p:cBhvr>
                                        <p:cTn id="8" dur="400" fill="hold"/>
                                        <p:tgtEl>
                                          <p:spTgt spid="38915"/>
                                        </p:tgtEl>
                                        <p:attrNameLst>
                                          <p:attrName>ppt_h</p:attrName>
                                        </p:attrNameLst>
                                      </p:cBhvr>
                                      <p:tavLst>
                                        <p:tav tm="0">
                                          <p:val>
                                            <p:fltVal val="0"/>
                                          </p:val>
                                        </p:tav>
                                        <p:tav tm="100000">
                                          <p:val>
                                            <p:strVal val="#ppt_h"/>
                                          </p:val>
                                        </p:tav>
                                      </p:tavLst>
                                    </p:anim>
                                    <p:animEffect transition="in" filter="fade">
                                      <p:cBhvr>
                                        <p:cTn id="9" dur="400"/>
                                        <p:tgtEl>
                                          <p:spTgt spid="38915"/>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38914"/>
                                        </p:tgtEl>
                                        <p:attrNameLst>
                                          <p:attrName>style.visibility</p:attrName>
                                        </p:attrNameLst>
                                      </p:cBhvr>
                                      <p:to>
                                        <p:strVal val="visible"/>
                                      </p:to>
                                    </p:set>
                                    <p:anim calcmode="lin" valueType="num">
                                      <p:cBhvr>
                                        <p:cTn id="13" dur="400" fill="hold"/>
                                        <p:tgtEl>
                                          <p:spTgt spid="38914"/>
                                        </p:tgtEl>
                                        <p:attrNameLst>
                                          <p:attrName>ppt_x</p:attrName>
                                        </p:attrNameLst>
                                      </p:cBhvr>
                                      <p:tavLst>
                                        <p:tav tm="0">
                                          <p:val>
                                            <p:strVal val="#ppt_x"/>
                                          </p:val>
                                        </p:tav>
                                        <p:tav tm="50000">
                                          <p:val>
                                            <p:strVal val="#ppt_x+.1"/>
                                          </p:val>
                                        </p:tav>
                                        <p:tav tm="100000">
                                          <p:val>
                                            <p:strVal val="#ppt_x"/>
                                          </p:val>
                                        </p:tav>
                                      </p:tavLst>
                                    </p:anim>
                                    <p:anim calcmode="lin" valueType="num">
                                      <p:cBhvr>
                                        <p:cTn id="14" dur="400" fill="hold"/>
                                        <p:tgtEl>
                                          <p:spTgt spid="38914"/>
                                        </p:tgtEl>
                                        <p:attrNameLst>
                                          <p:attrName>ppt_y</p:attrName>
                                        </p:attrNameLst>
                                      </p:cBhvr>
                                      <p:tavLst>
                                        <p:tav tm="0">
                                          <p:val>
                                            <p:strVal val="#ppt_y"/>
                                          </p:val>
                                        </p:tav>
                                        <p:tav tm="100000">
                                          <p:val>
                                            <p:strVal val="#ppt_y"/>
                                          </p:val>
                                        </p:tav>
                                      </p:tavLst>
                                    </p:anim>
                                    <p:anim calcmode="lin" valueType="num">
                                      <p:cBhvr>
                                        <p:cTn id="15" dur="400" fill="hold"/>
                                        <p:tgtEl>
                                          <p:spTgt spid="38914"/>
                                        </p:tgtEl>
                                        <p:attrNameLst>
                                          <p:attrName>ppt_h</p:attrName>
                                        </p:attrNameLst>
                                      </p:cBhvr>
                                      <p:tavLst>
                                        <p:tav tm="0">
                                          <p:val>
                                            <p:strVal val="#ppt_h/10"/>
                                          </p:val>
                                        </p:tav>
                                        <p:tav tm="50000">
                                          <p:val>
                                            <p:strVal val="#ppt_h+.01"/>
                                          </p:val>
                                        </p:tav>
                                        <p:tav tm="100000">
                                          <p:val>
                                            <p:strVal val="#ppt_h"/>
                                          </p:val>
                                        </p:tav>
                                      </p:tavLst>
                                    </p:anim>
                                    <p:anim calcmode="lin" valueType="num">
                                      <p:cBhvr>
                                        <p:cTn id="16" dur="400" fill="hold"/>
                                        <p:tgtEl>
                                          <p:spTgt spid="38914"/>
                                        </p:tgtEl>
                                        <p:attrNameLst>
                                          <p:attrName>ppt_w</p:attrName>
                                        </p:attrNameLst>
                                      </p:cBhvr>
                                      <p:tavLst>
                                        <p:tav tm="0">
                                          <p:val>
                                            <p:strVal val="#ppt_w/10"/>
                                          </p:val>
                                        </p:tav>
                                        <p:tav tm="50000">
                                          <p:val>
                                            <p:strVal val="#ppt_w+.01"/>
                                          </p:val>
                                        </p:tav>
                                        <p:tav tm="100000">
                                          <p:val>
                                            <p:strVal val="#ppt_w"/>
                                          </p:val>
                                        </p:tav>
                                      </p:tavLst>
                                    </p:anim>
                                    <p:animEffect transition="in" filter="fade">
                                      <p:cBhvr>
                                        <p:cTn id="17" dur="400" tmFilter="0,0; .5, 1; 1, 1"/>
                                        <p:tgtEl>
                                          <p:spTgt spid="38914"/>
                                        </p:tgtEl>
                                      </p:cBhvr>
                                    </p:animEffect>
                                  </p:childTnLst>
                                </p:cTn>
                              </p:par>
                            </p:childTnLst>
                          </p:cTn>
                        </p:par>
                        <p:par>
                          <p:cTn id="18" fill="hold">
                            <p:stCondLst>
                              <p:cond delay="1039"/>
                            </p:stCondLst>
                            <p:childTnLst>
                              <p:par>
                                <p:cTn id="19" presetID="22" presetClass="entr" presetSubtype="1" fill="hold" nodeType="afterEffect">
                                  <p:stCondLst>
                                    <p:cond delay="0"/>
                                  </p:stCondLst>
                                  <p:childTnLst>
                                    <p:set>
                                      <p:cBhvr>
                                        <p:cTn id="20" dur="1" fill="hold">
                                          <p:stCondLst>
                                            <p:cond delay="0"/>
                                          </p:stCondLst>
                                        </p:cTn>
                                        <p:tgtEl>
                                          <p:spTgt spid="38916"/>
                                        </p:tgtEl>
                                        <p:attrNameLst>
                                          <p:attrName>style.visibility</p:attrName>
                                        </p:attrNameLst>
                                      </p:cBhvr>
                                      <p:to>
                                        <p:strVal val="visible"/>
                                      </p:to>
                                    </p:set>
                                    <p:animEffect transition="in" filter="wipe(up)">
                                      <p:cBhvr>
                                        <p:cTn id="21" dur="500"/>
                                        <p:tgtEl>
                                          <p:spTgt spid="38916"/>
                                        </p:tgtEl>
                                      </p:cBhvr>
                                    </p:animEffect>
                                  </p:childTnLst>
                                </p:cTn>
                              </p:par>
                              <p:par>
                                <p:cTn id="22" presetID="22" presetClass="entr" presetSubtype="4" fill="hold" nodeType="withEffect">
                                  <p:stCondLst>
                                    <p:cond delay="0"/>
                                  </p:stCondLst>
                                  <p:childTnLst>
                                    <p:set>
                                      <p:cBhvr>
                                        <p:cTn id="23" dur="1" fill="hold">
                                          <p:stCondLst>
                                            <p:cond delay="0"/>
                                          </p:stCondLst>
                                        </p:cTn>
                                        <p:tgtEl>
                                          <p:spTgt spid="38917"/>
                                        </p:tgtEl>
                                        <p:attrNameLst>
                                          <p:attrName>style.visibility</p:attrName>
                                        </p:attrNameLst>
                                      </p:cBhvr>
                                      <p:to>
                                        <p:strVal val="visible"/>
                                      </p:to>
                                    </p:set>
                                    <p:animEffect transition="in" filter="wipe(down)">
                                      <p:cBhvr>
                                        <p:cTn id="24" dur="500"/>
                                        <p:tgtEl>
                                          <p:spTgt spid="38917"/>
                                        </p:tgtEl>
                                      </p:cBhvr>
                                    </p:animEffect>
                                  </p:childTnLst>
                                </p:cTn>
                              </p:par>
                            </p:childTnLst>
                          </p:cTn>
                        </p:par>
                        <p:par>
                          <p:cTn id="25" fill="hold">
                            <p:stCondLst>
                              <p:cond delay="1539"/>
                            </p:stCondLst>
                            <p:childTnLst>
                              <p:par>
                                <p:cTn id="26" presetID="10" presetClass="entr" presetSubtype="0" fill="hold" grpId="0" nodeType="afterEffect">
                                  <p:stCondLst>
                                    <p:cond delay="0"/>
                                  </p:stCondLst>
                                  <p:childTnLst>
                                    <p:set>
                                      <p:cBhvr>
                                        <p:cTn id="27" dur="1" fill="hold">
                                          <p:stCondLst>
                                            <p:cond delay="0"/>
                                          </p:stCondLst>
                                        </p:cTn>
                                        <p:tgtEl>
                                          <p:spTgt spid="38918"/>
                                        </p:tgtEl>
                                        <p:attrNameLst>
                                          <p:attrName>style.visibility</p:attrName>
                                        </p:attrNameLst>
                                      </p:cBhvr>
                                      <p:to>
                                        <p:strVal val="visible"/>
                                      </p:to>
                                    </p:set>
                                    <p:anim calcmode="lin" valueType="num">
                                      <p:cBhvr>
                                        <p:cTn id="28" dur="500" fill="hold"/>
                                        <p:tgtEl>
                                          <p:spTgt spid="38918"/>
                                        </p:tgtEl>
                                        <p:attrNameLst>
                                          <p:attrName>ppt_w</p:attrName>
                                        </p:attrNameLst>
                                      </p:cBhvr>
                                      <p:tavLst>
                                        <p:tav tm="0">
                                          <p:val>
                                            <p:fltVal val="0"/>
                                          </p:val>
                                        </p:tav>
                                        <p:tav tm="100000">
                                          <p:val>
                                            <p:strVal val="#ppt_w"/>
                                          </p:val>
                                        </p:tav>
                                      </p:tavLst>
                                    </p:anim>
                                    <p:anim calcmode="lin" valueType="num">
                                      <p:cBhvr>
                                        <p:cTn id="29" dur="500" fill="hold"/>
                                        <p:tgtEl>
                                          <p:spTgt spid="38918"/>
                                        </p:tgtEl>
                                        <p:attrNameLst>
                                          <p:attrName>ppt_h</p:attrName>
                                        </p:attrNameLst>
                                      </p:cBhvr>
                                      <p:tavLst>
                                        <p:tav tm="0">
                                          <p:val>
                                            <p:fltVal val="0"/>
                                          </p:val>
                                        </p:tav>
                                        <p:tav tm="100000">
                                          <p:val>
                                            <p:strVal val="#ppt_h"/>
                                          </p:val>
                                        </p:tav>
                                      </p:tavLst>
                                    </p:anim>
                                    <p:animEffect transition="in" filter="fade">
                                      <p:cBhvr>
                                        <p:cTn id="30" dur="500"/>
                                        <p:tgtEl>
                                          <p:spTgt spid="38918"/>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8931"/>
                                        </p:tgtEl>
                                        <p:attrNameLst>
                                          <p:attrName>style.visibility</p:attrName>
                                        </p:attrNameLst>
                                      </p:cBhvr>
                                      <p:to>
                                        <p:strVal val="visible"/>
                                      </p:to>
                                    </p:set>
                                    <p:anim calcmode="lin" valueType="num">
                                      <p:cBhvr>
                                        <p:cTn id="33" dur="500" fill="hold"/>
                                        <p:tgtEl>
                                          <p:spTgt spid="38931"/>
                                        </p:tgtEl>
                                        <p:attrNameLst>
                                          <p:attrName>ppt_w</p:attrName>
                                        </p:attrNameLst>
                                      </p:cBhvr>
                                      <p:tavLst>
                                        <p:tav tm="0">
                                          <p:val>
                                            <p:fltVal val="0"/>
                                          </p:val>
                                        </p:tav>
                                        <p:tav tm="100000">
                                          <p:val>
                                            <p:strVal val="#ppt_w"/>
                                          </p:val>
                                        </p:tav>
                                      </p:tavLst>
                                    </p:anim>
                                    <p:anim calcmode="lin" valueType="num">
                                      <p:cBhvr>
                                        <p:cTn id="34" dur="500" fill="hold"/>
                                        <p:tgtEl>
                                          <p:spTgt spid="38931"/>
                                        </p:tgtEl>
                                        <p:attrNameLst>
                                          <p:attrName>ppt_h</p:attrName>
                                        </p:attrNameLst>
                                      </p:cBhvr>
                                      <p:tavLst>
                                        <p:tav tm="0">
                                          <p:val>
                                            <p:fltVal val="0"/>
                                          </p:val>
                                        </p:tav>
                                        <p:tav tm="100000">
                                          <p:val>
                                            <p:strVal val="#ppt_h"/>
                                          </p:val>
                                        </p:tav>
                                      </p:tavLst>
                                    </p:anim>
                                    <p:animEffect transition="in" filter="fade">
                                      <p:cBhvr>
                                        <p:cTn id="35" dur="500"/>
                                        <p:tgtEl>
                                          <p:spTgt spid="38931"/>
                                        </p:tgtEl>
                                      </p:cBhvr>
                                    </p:animEffect>
                                  </p:childTnLst>
                                </p:cTn>
                              </p:par>
                            </p:childTnLst>
                          </p:cTn>
                        </p:par>
                        <p:par>
                          <p:cTn id="36" fill="hold">
                            <p:stCondLst>
                              <p:cond delay="2039"/>
                            </p:stCondLst>
                            <p:childTnLst>
                              <p:par>
                                <p:cTn id="37" presetID="2" presetClass="entr" presetSubtype="4" fill="hold" grpId="0" nodeType="afterEffect">
                                  <p:stCondLst>
                                    <p:cond delay="0"/>
                                  </p:stCondLst>
                                  <p:childTnLst>
                                    <p:set>
                                      <p:cBhvr>
                                        <p:cTn id="38" dur="1" fill="hold">
                                          <p:stCondLst>
                                            <p:cond delay="0"/>
                                          </p:stCondLst>
                                        </p:cTn>
                                        <p:tgtEl>
                                          <p:spTgt spid="38919"/>
                                        </p:tgtEl>
                                        <p:attrNameLst>
                                          <p:attrName>style.visibility</p:attrName>
                                        </p:attrNameLst>
                                      </p:cBhvr>
                                      <p:to>
                                        <p:strVal val="visible"/>
                                      </p:to>
                                    </p:set>
                                    <p:anim calcmode="lin" valueType="num">
                                      <p:cBhvr additive="base">
                                        <p:cTn id="39" dur="500" fill="hold"/>
                                        <p:tgtEl>
                                          <p:spTgt spid="38919"/>
                                        </p:tgtEl>
                                        <p:attrNameLst>
                                          <p:attrName>ppt_x</p:attrName>
                                        </p:attrNameLst>
                                      </p:cBhvr>
                                      <p:tavLst>
                                        <p:tav tm="0">
                                          <p:val>
                                            <p:strVal val="#ppt_x"/>
                                          </p:val>
                                        </p:tav>
                                        <p:tav tm="100000">
                                          <p:val>
                                            <p:strVal val="#ppt_x"/>
                                          </p:val>
                                        </p:tav>
                                      </p:tavLst>
                                    </p:anim>
                                    <p:anim calcmode="lin" valueType="num">
                                      <p:cBhvr additive="base">
                                        <p:cTn id="40" dur="500" fill="hold"/>
                                        <p:tgtEl>
                                          <p:spTgt spid="389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8920"/>
                                        </p:tgtEl>
                                        <p:attrNameLst>
                                          <p:attrName>style.visibility</p:attrName>
                                        </p:attrNameLst>
                                      </p:cBhvr>
                                      <p:to>
                                        <p:strVal val="visible"/>
                                      </p:to>
                                    </p:set>
                                    <p:anim calcmode="lin" valueType="num">
                                      <p:cBhvr additive="base">
                                        <p:cTn id="43" dur="500" fill="hold"/>
                                        <p:tgtEl>
                                          <p:spTgt spid="38920"/>
                                        </p:tgtEl>
                                        <p:attrNameLst>
                                          <p:attrName>ppt_x</p:attrName>
                                        </p:attrNameLst>
                                      </p:cBhvr>
                                      <p:tavLst>
                                        <p:tav tm="0">
                                          <p:val>
                                            <p:strVal val="#ppt_x"/>
                                          </p:val>
                                        </p:tav>
                                        <p:tav tm="100000">
                                          <p:val>
                                            <p:strVal val="#ppt_x"/>
                                          </p:val>
                                        </p:tav>
                                      </p:tavLst>
                                    </p:anim>
                                    <p:anim calcmode="lin" valueType="num">
                                      <p:cBhvr additive="base">
                                        <p:cTn id="44" dur="500" fill="hold"/>
                                        <p:tgtEl>
                                          <p:spTgt spid="38920"/>
                                        </p:tgtEl>
                                        <p:attrNameLst>
                                          <p:attrName>ppt_y</p:attrName>
                                        </p:attrNameLst>
                                      </p:cBhvr>
                                      <p:tavLst>
                                        <p:tav tm="0">
                                          <p:val>
                                            <p:strVal val="1+#ppt_h/2"/>
                                          </p:val>
                                        </p:tav>
                                        <p:tav tm="100000">
                                          <p:val>
                                            <p:strVal val="#ppt_y"/>
                                          </p:val>
                                        </p:tav>
                                      </p:tavLst>
                                    </p:anim>
                                  </p:childTnLst>
                                </p:cTn>
                              </p:par>
                            </p:childTnLst>
                          </p:cTn>
                        </p:par>
                        <p:par>
                          <p:cTn id="45" fill="hold">
                            <p:stCondLst>
                              <p:cond delay="2539"/>
                            </p:stCondLst>
                            <p:childTnLst>
                              <p:par>
                                <p:cTn id="46" presetID="22" presetClass="entr" presetSubtype="1" fill="hold" grpId="0" nodeType="afterEffect">
                                  <p:stCondLst>
                                    <p:cond delay="0"/>
                                  </p:stCondLst>
                                  <p:childTnLst>
                                    <p:set>
                                      <p:cBhvr>
                                        <p:cTn id="47" dur="1" fill="hold">
                                          <p:stCondLst>
                                            <p:cond delay="0"/>
                                          </p:stCondLst>
                                        </p:cTn>
                                        <p:tgtEl>
                                          <p:spTgt spid="38921"/>
                                        </p:tgtEl>
                                        <p:attrNameLst>
                                          <p:attrName>style.visibility</p:attrName>
                                        </p:attrNameLst>
                                      </p:cBhvr>
                                      <p:to>
                                        <p:strVal val="visible"/>
                                      </p:to>
                                    </p:set>
                                    <p:animEffect transition="in" filter="wipe(up)">
                                      <p:cBhvr>
                                        <p:cTn id="48" dur="500"/>
                                        <p:tgtEl>
                                          <p:spTgt spid="38921"/>
                                        </p:tgtEl>
                                      </p:cBhvr>
                                    </p:animEffect>
                                  </p:childTnLst>
                                </p:cTn>
                              </p:par>
                              <p:par>
                                <p:cTn id="49" presetID="22" presetClass="entr" presetSubtype="1" fill="hold" grpId="0" nodeType="withEffect">
                                  <p:stCondLst>
                                    <p:cond delay="0"/>
                                  </p:stCondLst>
                                  <p:childTnLst>
                                    <p:set>
                                      <p:cBhvr>
                                        <p:cTn id="50" dur="1" fill="hold">
                                          <p:stCondLst>
                                            <p:cond delay="0"/>
                                          </p:stCondLst>
                                        </p:cTn>
                                        <p:tgtEl>
                                          <p:spTgt spid="38922"/>
                                        </p:tgtEl>
                                        <p:attrNameLst>
                                          <p:attrName>style.visibility</p:attrName>
                                        </p:attrNameLst>
                                      </p:cBhvr>
                                      <p:to>
                                        <p:strVal val="visible"/>
                                      </p:to>
                                    </p:set>
                                    <p:animEffect transition="in" filter="wipe(up)">
                                      <p:cBhvr>
                                        <p:cTn id="51" dur="500"/>
                                        <p:tgtEl>
                                          <p:spTgt spid="38922"/>
                                        </p:tgtEl>
                                      </p:cBhvr>
                                    </p:animEffect>
                                  </p:childTnLst>
                                </p:cTn>
                              </p:par>
                            </p:childTnLst>
                          </p:cTn>
                        </p:par>
                        <p:par>
                          <p:cTn id="52" fill="hold">
                            <p:stCondLst>
                              <p:cond delay="3039"/>
                            </p:stCondLst>
                            <p:childTnLst>
                              <p:par>
                                <p:cTn id="53" presetID="22" presetClass="entr" presetSubtype="2" fill="hold" grpId="0" nodeType="afterEffect">
                                  <p:stCondLst>
                                    <p:cond delay="0"/>
                                  </p:stCondLst>
                                  <p:childTnLst>
                                    <p:set>
                                      <p:cBhvr>
                                        <p:cTn id="54" dur="1" fill="hold">
                                          <p:stCondLst>
                                            <p:cond delay="0"/>
                                          </p:stCondLst>
                                        </p:cTn>
                                        <p:tgtEl>
                                          <p:spTgt spid="38923"/>
                                        </p:tgtEl>
                                        <p:attrNameLst>
                                          <p:attrName>style.visibility</p:attrName>
                                        </p:attrNameLst>
                                      </p:cBhvr>
                                      <p:to>
                                        <p:strVal val="visible"/>
                                      </p:to>
                                    </p:set>
                                    <p:animEffect transition="in" filter="wipe(right)">
                                      <p:cBhvr>
                                        <p:cTn id="55" dur="500"/>
                                        <p:tgtEl>
                                          <p:spTgt spid="38923"/>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38927"/>
                                        </p:tgtEl>
                                        <p:attrNameLst>
                                          <p:attrName>style.visibility</p:attrName>
                                        </p:attrNameLst>
                                      </p:cBhvr>
                                      <p:to>
                                        <p:strVal val="visible"/>
                                      </p:to>
                                    </p:set>
                                    <p:animEffect transition="in" filter="wipe(left)">
                                      <p:cBhvr>
                                        <p:cTn id="58" dur="500"/>
                                        <p:tgtEl>
                                          <p:spTgt spid="38927"/>
                                        </p:tgtEl>
                                      </p:cBhvr>
                                    </p:animEffect>
                                  </p:childTnLst>
                                </p:cTn>
                              </p:par>
                            </p:childTnLst>
                          </p:cTn>
                        </p:par>
                        <p:par>
                          <p:cTn id="59" fill="hold">
                            <p:stCondLst>
                              <p:cond delay="3539"/>
                            </p:stCondLst>
                            <p:childTnLst>
                              <p:par>
                                <p:cTn id="60" presetID="22" presetClass="entr" presetSubtype="2" fill="hold" grpId="0" nodeType="afterEffect">
                                  <p:stCondLst>
                                    <p:cond delay="0"/>
                                  </p:stCondLst>
                                  <p:childTnLst>
                                    <p:set>
                                      <p:cBhvr>
                                        <p:cTn id="61" dur="1" fill="hold">
                                          <p:stCondLst>
                                            <p:cond delay="0"/>
                                          </p:stCondLst>
                                        </p:cTn>
                                        <p:tgtEl>
                                          <p:spTgt spid="38924"/>
                                        </p:tgtEl>
                                        <p:attrNameLst>
                                          <p:attrName>style.visibility</p:attrName>
                                        </p:attrNameLst>
                                      </p:cBhvr>
                                      <p:to>
                                        <p:strVal val="visible"/>
                                      </p:to>
                                    </p:set>
                                    <p:animEffect transition="in" filter="wipe(right)">
                                      <p:cBhvr>
                                        <p:cTn id="62" dur="500"/>
                                        <p:tgtEl>
                                          <p:spTgt spid="38924"/>
                                        </p:tgtEl>
                                      </p:cBhvr>
                                    </p:animEffect>
                                  </p:childTnLst>
                                </p:cTn>
                              </p:par>
                              <p:par>
                                <p:cTn id="63" presetID="22" presetClass="entr" presetSubtype="8" fill="hold" grpId="0" nodeType="withEffect">
                                  <p:stCondLst>
                                    <p:cond delay="0"/>
                                  </p:stCondLst>
                                  <p:childTnLst>
                                    <p:set>
                                      <p:cBhvr>
                                        <p:cTn id="64" dur="1" fill="hold">
                                          <p:stCondLst>
                                            <p:cond delay="0"/>
                                          </p:stCondLst>
                                        </p:cTn>
                                        <p:tgtEl>
                                          <p:spTgt spid="38928"/>
                                        </p:tgtEl>
                                        <p:attrNameLst>
                                          <p:attrName>style.visibility</p:attrName>
                                        </p:attrNameLst>
                                      </p:cBhvr>
                                      <p:to>
                                        <p:strVal val="visible"/>
                                      </p:to>
                                    </p:set>
                                    <p:animEffect transition="in" filter="wipe(left)">
                                      <p:cBhvr>
                                        <p:cTn id="65" dur="500"/>
                                        <p:tgtEl>
                                          <p:spTgt spid="38928"/>
                                        </p:tgtEl>
                                      </p:cBhvr>
                                    </p:animEffect>
                                  </p:childTnLst>
                                </p:cTn>
                              </p:par>
                            </p:childTnLst>
                          </p:cTn>
                        </p:par>
                        <p:par>
                          <p:cTn id="66" fill="hold">
                            <p:stCondLst>
                              <p:cond delay="4039"/>
                            </p:stCondLst>
                            <p:childTnLst>
                              <p:par>
                                <p:cTn id="67" presetID="22" presetClass="entr" presetSubtype="2" fill="hold" grpId="0" nodeType="afterEffect">
                                  <p:stCondLst>
                                    <p:cond delay="0"/>
                                  </p:stCondLst>
                                  <p:childTnLst>
                                    <p:set>
                                      <p:cBhvr>
                                        <p:cTn id="68" dur="1" fill="hold">
                                          <p:stCondLst>
                                            <p:cond delay="0"/>
                                          </p:stCondLst>
                                        </p:cTn>
                                        <p:tgtEl>
                                          <p:spTgt spid="38925"/>
                                        </p:tgtEl>
                                        <p:attrNameLst>
                                          <p:attrName>style.visibility</p:attrName>
                                        </p:attrNameLst>
                                      </p:cBhvr>
                                      <p:to>
                                        <p:strVal val="visible"/>
                                      </p:to>
                                    </p:set>
                                    <p:animEffect transition="in" filter="wipe(right)">
                                      <p:cBhvr>
                                        <p:cTn id="69" dur="500"/>
                                        <p:tgtEl>
                                          <p:spTgt spid="38925"/>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38929"/>
                                        </p:tgtEl>
                                        <p:attrNameLst>
                                          <p:attrName>style.visibility</p:attrName>
                                        </p:attrNameLst>
                                      </p:cBhvr>
                                      <p:to>
                                        <p:strVal val="visible"/>
                                      </p:to>
                                    </p:set>
                                    <p:animEffect transition="in" filter="wipe(left)">
                                      <p:cBhvr>
                                        <p:cTn id="72" dur="500"/>
                                        <p:tgtEl>
                                          <p:spTgt spid="38929"/>
                                        </p:tgtEl>
                                      </p:cBhvr>
                                    </p:animEffect>
                                  </p:childTnLst>
                                </p:cTn>
                              </p:par>
                            </p:childTnLst>
                          </p:cTn>
                        </p:par>
                        <p:par>
                          <p:cTn id="73" fill="hold">
                            <p:stCondLst>
                              <p:cond delay="4539"/>
                            </p:stCondLst>
                            <p:childTnLst>
                              <p:par>
                                <p:cTn id="74" presetID="22" presetClass="entr" presetSubtype="2" fill="hold" grpId="0" nodeType="afterEffect">
                                  <p:stCondLst>
                                    <p:cond delay="0"/>
                                  </p:stCondLst>
                                  <p:childTnLst>
                                    <p:set>
                                      <p:cBhvr>
                                        <p:cTn id="75" dur="1" fill="hold">
                                          <p:stCondLst>
                                            <p:cond delay="0"/>
                                          </p:stCondLst>
                                        </p:cTn>
                                        <p:tgtEl>
                                          <p:spTgt spid="38926"/>
                                        </p:tgtEl>
                                        <p:attrNameLst>
                                          <p:attrName>style.visibility</p:attrName>
                                        </p:attrNameLst>
                                      </p:cBhvr>
                                      <p:to>
                                        <p:strVal val="visible"/>
                                      </p:to>
                                    </p:set>
                                    <p:animEffect transition="in" filter="wipe(right)">
                                      <p:cBhvr>
                                        <p:cTn id="76" dur="500"/>
                                        <p:tgtEl>
                                          <p:spTgt spid="38926"/>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38930"/>
                                        </p:tgtEl>
                                        <p:attrNameLst>
                                          <p:attrName>style.visibility</p:attrName>
                                        </p:attrNameLst>
                                      </p:cBhvr>
                                      <p:to>
                                        <p:strVal val="visible"/>
                                      </p:to>
                                    </p:set>
                                    <p:animEffect transition="in" filter="wipe(left)">
                                      <p:cBhvr>
                                        <p:cTn id="79" dur="500"/>
                                        <p:tgtEl>
                                          <p:spTgt spid="389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autoUpdateAnimBg="0"/>
      <p:bldP spid="38918" grpId="0" animBg="1" autoUpdateAnimBg="0"/>
      <p:bldP spid="38919" grpId="0" autoUpdateAnimBg="0"/>
      <p:bldP spid="38920" grpId="0" autoUpdateAnimBg="0"/>
      <p:bldP spid="38921" grpId="0" autoUpdateAnimBg="0"/>
      <p:bldP spid="38922" grpId="0" autoUpdateAnimBg="0"/>
      <p:bldP spid="38923" grpId="0" animBg="1" autoUpdateAnimBg="0"/>
      <p:bldP spid="38924" grpId="0" animBg="1" autoUpdateAnimBg="0"/>
      <p:bldP spid="38925" grpId="0" animBg="1" autoUpdateAnimBg="0"/>
      <p:bldP spid="38926" grpId="0" animBg="1" autoUpdateAnimBg="0"/>
      <p:bldP spid="38927" grpId="0" animBg="1" autoUpdateAnimBg="0"/>
      <p:bldP spid="38928" grpId="0" animBg="1" autoUpdateAnimBg="0"/>
      <p:bldP spid="38929" grpId="0" animBg="1" autoUpdateAnimBg="0"/>
      <p:bldP spid="38930" grpId="0" animBg="1" autoUpdateAnimBg="0"/>
      <p:bldP spid="38931"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Box 31"/>
          <p:cNvSpPr txBox="1">
            <a:spLocks noChangeArrowheads="1"/>
          </p:cNvSpPr>
          <p:nvPr/>
        </p:nvSpPr>
        <p:spPr bwMode="auto">
          <a:xfrm>
            <a:off x="719138" y="133350"/>
            <a:ext cx="23399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400">
                <a:solidFill>
                  <a:schemeClr val="accent1"/>
                </a:solidFill>
                <a:latin typeface="微软雅黑" panose="020B0503020204020204" pitchFamily="34" charset="-122"/>
              </a:rPr>
              <a:t>请输入您的标题</a:t>
            </a:r>
          </a:p>
        </p:txBody>
      </p:sp>
      <p:sp>
        <p:nvSpPr>
          <p:cNvPr id="39939" name="Freeform 5"/>
          <p:cNvSpPr>
            <a:spLocks noEditPoints="1"/>
          </p:cNvSpPr>
          <p:nvPr/>
        </p:nvSpPr>
        <p:spPr bwMode="auto">
          <a:xfrm>
            <a:off x="231775" y="120650"/>
            <a:ext cx="474663" cy="473075"/>
          </a:xfrm>
          <a:custGeom>
            <a:avLst/>
            <a:gdLst>
              <a:gd name="T0" fmla="*/ 77053843 w 1462"/>
              <a:gd name="T1" fmla="*/ 0 h 1462"/>
              <a:gd name="T2" fmla="*/ 154107362 w 1462"/>
              <a:gd name="T3" fmla="*/ 76539134 h 1462"/>
              <a:gd name="T4" fmla="*/ 77053843 w 1462"/>
              <a:gd name="T5" fmla="*/ 153077945 h 1462"/>
              <a:gd name="T6" fmla="*/ 0 w 1462"/>
              <a:gd name="T7" fmla="*/ 76539134 h 1462"/>
              <a:gd name="T8" fmla="*/ 77053843 w 1462"/>
              <a:gd name="T9" fmla="*/ 0 h 1462"/>
              <a:gd name="T10" fmla="*/ 77791487 w 1462"/>
              <a:gd name="T11" fmla="*/ 32877095 h 1462"/>
              <a:gd name="T12" fmla="*/ 100349018 w 1462"/>
              <a:gd name="T13" fmla="*/ 45860447 h 1462"/>
              <a:gd name="T14" fmla="*/ 102773306 w 1462"/>
              <a:gd name="T15" fmla="*/ 41777182 h 1462"/>
              <a:gd name="T16" fmla="*/ 103089531 w 1462"/>
              <a:gd name="T17" fmla="*/ 39159414 h 1462"/>
              <a:gd name="T18" fmla="*/ 101508403 w 1462"/>
              <a:gd name="T19" fmla="*/ 37065523 h 1462"/>
              <a:gd name="T20" fmla="*/ 84853966 w 1462"/>
              <a:gd name="T21" fmla="*/ 27537366 h 1462"/>
              <a:gd name="T22" fmla="*/ 82218644 w 1462"/>
              <a:gd name="T23" fmla="*/ 27223169 h 1462"/>
              <a:gd name="T24" fmla="*/ 80110582 w 1462"/>
              <a:gd name="T25" fmla="*/ 28898346 h 1462"/>
              <a:gd name="T26" fmla="*/ 77791487 w 1462"/>
              <a:gd name="T27" fmla="*/ 32877095 h 1462"/>
              <a:gd name="T28" fmla="*/ 72837394 w 1462"/>
              <a:gd name="T29" fmla="*/ 41358145 h 1462"/>
              <a:gd name="T30" fmla="*/ 72837394 w 1462"/>
              <a:gd name="T31" fmla="*/ 41358145 h 1462"/>
              <a:gd name="T32" fmla="*/ 77791487 w 1462"/>
              <a:gd name="T33" fmla="*/ 44185270 h 1462"/>
              <a:gd name="T34" fmla="*/ 58607244 w 1462"/>
              <a:gd name="T35" fmla="*/ 77167204 h 1462"/>
              <a:gd name="T36" fmla="*/ 53758344 w 1462"/>
              <a:gd name="T37" fmla="*/ 74340080 h 1462"/>
              <a:gd name="T38" fmla="*/ 72837394 w 1462"/>
              <a:gd name="T39" fmla="*/ 41358145 h 1462"/>
              <a:gd name="T40" fmla="*/ 48593219 w 1462"/>
              <a:gd name="T41" fmla="*/ 82611774 h 1462"/>
              <a:gd name="T42" fmla="*/ 48593219 w 1462"/>
              <a:gd name="T43" fmla="*/ 82611774 h 1462"/>
              <a:gd name="T44" fmla="*/ 47223124 w 1462"/>
              <a:gd name="T45" fmla="*/ 100725822 h 1462"/>
              <a:gd name="T46" fmla="*/ 56498858 w 1462"/>
              <a:gd name="T47" fmla="*/ 105961034 h 1462"/>
              <a:gd name="T48" fmla="*/ 72204943 w 1462"/>
              <a:gd name="T49" fmla="*/ 95490609 h 1462"/>
              <a:gd name="T50" fmla="*/ 58501728 w 1462"/>
              <a:gd name="T51" fmla="*/ 91407021 h 1462"/>
              <a:gd name="T52" fmla="*/ 48593219 w 1462"/>
              <a:gd name="T53" fmla="*/ 82611774 h 1462"/>
              <a:gd name="T54" fmla="*/ 77370069 w 1462"/>
              <a:gd name="T55" fmla="*/ 102296159 h 1462"/>
              <a:gd name="T56" fmla="*/ 77370069 w 1462"/>
              <a:gd name="T57" fmla="*/ 102296159 h 1462"/>
              <a:gd name="T58" fmla="*/ 43955352 w 1462"/>
              <a:gd name="T59" fmla="*/ 124598312 h 1462"/>
              <a:gd name="T60" fmla="*/ 37314616 w 1462"/>
              <a:gd name="T61" fmla="*/ 120724404 h 1462"/>
              <a:gd name="T62" fmla="*/ 40055129 w 1462"/>
              <a:gd name="T63" fmla="*/ 80831756 h 1462"/>
              <a:gd name="T64" fmla="*/ 42374224 w 1462"/>
              <a:gd name="T65" fmla="*/ 76957848 h 1462"/>
              <a:gd name="T66" fmla="*/ 62401951 w 1462"/>
              <a:gd name="T67" fmla="*/ 42510092 h 1462"/>
              <a:gd name="T68" fmla="*/ 70412782 w 1462"/>
              <a:gd name="T69" fmla="*/ 28688989 h 1462"/>
              <a:gd name="T70" fmla="*/ 72731878 w 1462"/>
              <a:gd name="T71" fmla="*/ 24605401 h 1462"/>
              <a:gd name="T72" fmla="*/ 80110582 w 1462"/>
              <a:gd name="T73" fmla="*/ 19056315 h 1462"/>
              <a:gd name="T74" fmla="*/ 89175607 w 1462"/>
              <a:gd name="T75" fmla="*/ 20207939 h 1462"/>
              <a:gd name="T76" fmla="*/ 105724852 w 1462"/>
              <a:gd name="T77" fmla="*/ 29736097 h 1462"/>
              <a:gd name="T78" fmla="*/ 111311396 w 1462"/>
              <a:gd name="T79" fmla="*/ 36960683 h 1462"/>
              <a:gd name="T80" fmla="*/ 110152010 w 1462"/>
              <a:gd name="T81" fmla="*/ 46070127 h 1462"/>
              <a:gd name="T82" fmla="*/ 77370069 w 1462"/>
              <a:gd name="T83" fmla="*/ 102296159 h 1462"/>
              <a:gd name="T84" fmla="*/ 62190918 w 1462"/>
              <a:gd name="T85" fmla="*/ 120096010 h 1462"/>
              <a:gd name="T86" fmla="*/ 113630491 w 1462"/>
              <a:gd name="T87" fmla="*/ 120096010 h 1462"/>
              <a:gd name="T88" fmla="*/ 119111842 w 1462"/>
              <a:gd name="T89" fmla="*/ 125540579 h 1462"/>
              <a:gd name="T90" fmla="*/ 119111842 w 1462"/>
              <a:gd name="T91" fmla="*/ 125540579 h 1462"/>
              <a:gd name="T92" fmla="*/ 113630491 w 1462"/>
              <a:gd name="T93" fmla="*/ 130985148 h 1462"/>
              <a:gd name="T94" fmla="*/ 62190918 w 1462"/>
              <a:gd name="T95" fmla="*/ 130985148 h 1462"/>
              <a:gd name="T96" fmla="*/ 56709891 w 1462"/>
              <a:gd name="T97" fmla="*/ 125540579 h 1462"/>
              <a:gd name="T98" fmla="*/ 56709891 w 1462"/>
              <a:gd name="T99" fmla="*/ 125540579 h 1462"/>
              <a:gd name="T100" fmla="*/ 62190918 w 1462"/>
              <a:gd name="T101" fmla="*/ 120096010 h 146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462" h="1462">
                <a:moveTo>
                  <a:pt x="731" y="0"/>
                </a:moveTo>
                <a:cubicBezTo>
                  <a:pt x="1135" y="0"/>
                  <a:pt x="1462" y="327"/>
                  <a:pt x="1462" y="731"/>
                </a:cubicBezTo>
                <a:cubicBezTo>
                  <a:pt x="1462" y="1135"/>
                  <a:pt x="1135" y="1462"/>
                  <a:pt x="731" y="1462"/>
                </a:cubicBezTo>
                <a:cubicBezTo>
                  <a:pt x="327" y="1462"/>
                  <a:pt x="0" y="1135"/>
                  <a:pt x="0" y="731"/>
                </a:cubicBezTo>
                <a:cubicBezTo>
                  <a:pt x="0" y="327"/>
                  <a:pt x="327" y="0"/>
                  <a:pt x="731" y="0"/>
                </a:cubicBezTo>
                <a:close/>
                <a:moveTo>
                  <a:pt x="738" y="314"/>
                </a:moveTo>
                <a:lnTo>
                  <a:pt x="952" y="438"/>
                </a:lnTo>
                <a:lnTo>
                  <a:pt x="975" y="399"/>
                </a:lnTo>
                <a:cubicBezTo>
                  <a:pt x="979" y="392"/>
                  <a:pt x="980" y="383"/>
                  <a:pt x="978" y="374"/>
                </a:cubicBezTo>
                <a:cubicBezTo>
                  <a:pt x="976" y="366"/>
                  <a:pt x="971" y="359"/>
                  <a:pt x="963" y="354"/>
                </a:cubicBezTo>
                <a:lnTo>
                  <a:pt x="805" y="263"/>
                </a:lnTo>
                <a:cubicBezTo>
                  <a:pt x="798" y="259"/>
                  <a:pt x="789" y="258"/>
                  <a:pt x="780" y="260"/>
                </a:cubicBezTo>
                <a:cubicBezTo>
                  <a:pt x="772" y="262"/>
                  <a:pt x="765" y="268"/>
                  <a:pt x="760" y="276"/>
                </a:cubicBezTo>
                <a:lnTo>
                  <a:pt x="738" y="314"/>
                </a:lnTo>
                <a:close/>
                <a:moveTo>
                  <a:pt x="691" y="395"/>
                </a:moveTo>
                <a:lnTo>
                  <a:pt x="691" y="395"/>
                </a:lnTo>
                <a:lnTo>
                  <a:pt x="738" y="422"/>
                </a:lnTo>
                <a:lnTo>
                  <a:pt x="556" y="737"/>
                </a:lnTo>
                <a:lnTo>
                  <a:pt x="510" y="710"/>
                </a:lnTo>
                <a:lnTo>
                  <a:pt x="691" y="395"/>
                </a:lnTo>
                <a:close/>
                <a:moveTo>
                  <a:pt x="461" y="789"/>
                </a:moveTo>
                <a:lnTo>
                  <a:pt x="461" y="789"/>
                </a:lnTo>
                <a:lnTo>
                  <a:pt x="448" y="962"/>
                </a:lnTo>
                <a:lnTo>
                  <a:pt x="536" y="1012"/>
                </a:lnTo>
                <a:lnTo>
                  <a:pt x="685" y="912"/>
                </a:lnTo>
                <a:cubicBezTo>
                  <a:pt x="651" y="884"/>
                  <a:pt x="607" y="872"/>
                  <a:pt x="555" y="873"/>
                </a:cubicBezTo>
                <a:cubicBezTo>
                  <a:pt x="526" y="831"/>
                  <a:pt x="494" y="804"/>
                  <a:pt x="461" y="789"/>
                </a:cubicBezTo>
                <a:close/>
                <a:moveTo>
                  <a:pt x="734" y="977"/>
                </a:moveTo>
                <a:lnTo>
                  <a:pt x="734" y="977"/>
                </a:lnTo>
                <a:lnTo>
                  <a:pt x="417" y="1190"/>
                </a:lnTo>
                <a:lnTo>
                  <a:pt x="354" y="1153"/>
                </a:lnTo>
                <a:lnTo>
                  <a:pt x="380" y="772"/>
                </a:lnTo>
                <a:lnTo>
                  <a:pt x="402" y="735"/>
                </a:lnTo>
                <a:lnTo>
                  <a:pt x="592" y="406"/>
                </a:lnTo>
                <a:lnTo>
                  <a:pt x="668" y="274"/>
                </a:lnTo>
                <a:lnTo>
                  <a:pt x="690" y="235"/>
                </a:lnTo>
                <a:cubicBezTo>
                  <a:pt x="706" y="208"/>
                  <a:pt x="732" y="190"/>
                  <a:pt x="760" y="182"/>
                </a:cubicBezTo>
                <a:cubicBezTo>
                  <a:pt x="788" y="174"/>
                  <a:pt x="819" y="177"/>
                  <a:pt x="846" y="193"/>
                </a:cubicBezTo>
                <a:lnTo>
                  <a:pt x="1003" y="284"/>
                </a:lnTo>
                <a:cubicBezTo>
                  <a:pt x="1030" y="299"/>
                  <a:pt x="1049" y="325"/>
                  <a:pt x="1056" y="353"/>
                </a:cubicBezTo>
                <a:cubicBezTo>
                  <a:pt x="1064" y="381"/>
                  <a:pt x="1060" y="412"/>
                  <a:pt x="1045" y="440"/>
                </a:cubicBezTo>
                <a:cubicBezTo>
                  <a:pt x="941" y="619"/>
                  <a:pt x="838" y="798"/>
                  <a:pt x="734" y="977"/>
                </a:cubicBezTo>
                <a:close/>
                <a:moveTo>
                  <a:pt x="590" y="1147"/>
                </a:moveTo>
                <a:lnTo>
                  <a:pt x="1078" y="1147"/>
                </a:lnTo>
                <a:cubicBezTo>
                  <a:pt x="1107" y="1147"/>
                  <a:pt x="1130" y="1170"/>
                  <a:pt x="1130" y="1199"/>
                </a:cubicBezTo>
                <a:cubicBezTo>
                  <a:pt x="1130" y="1227"/>
                  <a:pt x="1107" y="1251"/>
                  <a:pt x="1078" y="1251"/>
                </a:cubicBezTo>
                <a:lnTo>
                  <a:pt x="590" y="1251"/>
                </a:lnTo>
                <a:cubicBezTo>
                  <a:pt x="562" y="1251"/>
                  <a:pt x="538" y="1227"/>
                  <a:pt x="538" y="1199"/>
                </a:cubicBezTo>
                <a:cubicBezTo>
                  <a:pt x="538" y="1170"/>
                  <a:pt x="562" y="1147"/>
                  <a:pt x="590" y="1147"/>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9940" name="Rectangle 18"/>
          <p:cNvSpPr>
            <a:spLocks noChangeArrowheads="1"/>
          </p:cNvSpPr>
          <p:nvPr/>
        </p:nvSpPr>
        <p:spPr bwMode="auto">
          <a:xfrm>
            <a:off x="4849813" y="995363"/>
            <a:ext cx="3816350" cy="5370512"/>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39941" name="Rectangle 15"/>
          <p:cNvSpPr>
            <a:spLocks noChangeArrowheads="1"/>
          </p:cNvSpPr>
          <p:nvPr/>
        </p:nvSpPr>
        <p:spPr bwMode="auto">
          <a:xfrm>
            <a:off x="687388" y="5030788"/>
            <a:ext cx="4008437" cy="1366837"/>
          </a:xfrm>
          <a:prstGeom prst="rect">
            <a:avLst/>
          </a:prstGeom>
          <a:solidFill>
            <a:srgbClr val="DEDEDE"/>
          </a:solidFill>
          <a:ln w="9525">
            <a:solidFill>
              <a:srgbClr val="BDBDBD"/>
            </a:solidFill>
            <a:miter lim="800000"/>
          </a:ln>
        </p:spPr>
        <p:txBody>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39942" name="Rectangle 11"/>
          <p:cNvSpPr>
            <a:spLocks noChangeArrowheads="1"/>
          </p:cNvSpPr>
          <p:nvPr/>
        </p:nvSpPr>
        <p:spPr bwMode="auto">
          <a:xfrm>
            <a:off x="687388" y="3152775"/>
            <a:ext cx="4008437" cy="1366838"/>
          </a:xfrm>
          <a:prstGeom prst="rect">
            <a:avLst/>
          </a:prstGeom>
          <a:solidFill>
            <a:srgbClr val="DEDEDE"/>
          </a:solidFill>
          <a:ln w="9525">
            <a:solidFill>
              <a:srgbClr val="BDBDBD"/>
            </a:solidFill>
            <a:miter lim="800000"/>
          </a:ln>
        </p:spPr>
        <p:txBody>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39943" name="Rectangle 8"/>
          <p:cNvSpPr>
            <a:spLocks noChangeArrowheads="1"/>
          </p:cNvSpPr>
          <p:nvPr/>
        </p:nvSpPr>
        <p:spPr bwMode="auto">
          <a:xfrm>
            <a:off x="687388" y="977900"/>
            <a:ext cx="4008437" cy="1779588"/>
          </a:xfrm>
          <a:prstGeom prst="rect">
            <a:avLst/>
          </a:prstGeom>
          <a:solidFill>
            <a:srgbClr val="DEDEDE"/>
          </a:solidFill>
          <a:ln w="9525">
            <a:solidFill>
              <a:srgbClr val="BDBDBD"/>
            </a:solidFill>
            <a:miter lim="800000"/>
          </a:ln>
        </p:spPr>
        <p:txBody>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39944" name="Freeform 6"/>
          <p:cNvSpPr/>
          <p:nvPr/>
        </p:nvSpPr>
        <p:spPr bwMode="auto">
          <a:xfrm>
            <a:off x="604838" y="2978150"/>
            <a:ext cx="82550" cy="468313"/>
          </a:xfrm>
          <a:custGeom>
            <a:avLst/>
            <a:gdLst>
              <a:gd name="T0" fmla="*/ 0 w 102"/>
              <a:gd name="T1" fmla="*/ 0 h 474"/>
              <a:gd name="T2" fmla="*/ 66808848 w 102"/>
              <a:gd name="T3" fmla="*/ 105423777 h 474"/>
              <a:gd name="T4" fmla="*/ 66808848 w 102"/>
              <a:gd name="T5" fmla="*/ 462694232 h 474"/>
              <a:gd name="T6" fmla="*/ 0 w 102"/>
              <a:gd name="T7" fmla="*/ 357270455 h 474"/>
              <a:gd name="T8" fmla="*/ 0 w 102"/>
              <a:gd name="T9" fmla="*/ 0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2" h="474">
                <a:moveTo>
                  <a:pt x="0" y="0"/>
                </a:moveTo>
                <a:lnTo>
                  <a:pt x="102" y="108"/>
                </a:lnTo>
                <a:lnTo>
                  <a:pt x="102" y="474"/>
                </a:lnTo>
                <a:lnTo>
                  <a:pt x="0" y="366"/>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9945" name="Freeform 7"/>
          <p:cNvSpPr/>
          <p:nvPr/>
        </p:nvSpPr>
        <p:spPr bwMode="auto">
          <a:xfrm>
            <a:off x="604838" y="823913"/>
            <a:ext cx="82550" cy="469900"/>
          </a:xfrm>
          <a:custGeom>
            <a:avLst/>
            <a:gdLst>
              <a:gd name="T0" fmla="*/ 0 w 102"/>
              <a:gd name="T1" fmla="*/ 0 h 474"/>
              <a:gd name="T2" fmla="*/ 66808848 w 102"/>
              <a:gd name="T3" fmla="*/ 106139902 h 474"/>
              <a:gd name="T4" fmla="*/ 66808848 w 102"/>
              <a:gd name="T5" fmla="*/ 465835464 h 474"/>
              <a:gd name="T6" fmla="*/ 0 w 102"/>
              <a:gd name="T7" fmla="*/ 359695562 h 474"/>
              <a:gd name="T8" fmla="*/ 0 w 102"/>
              <a:gd name="T9" fmla="*/ 0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2" h="474">
                <a:moveTo>
                  <a:pt x="0" y="0"/>
                </a:moveTo>
                <a:lnTo>
                  <a:pt x="102" y="108"/>
                </a:lnTo>
                <a:lnTo>
                  <a:pt x="102" y="474"/>
                </a:lnTo>
                <a:lnTo>
                  <a:pt x="0" y="366"/>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9946" name="Freeform 9"/>
          <p:cNvSpPr/>
          <p:nvPr/>
        </p:nvSpPr>
        <p:spPr bwMode="auto">
          <a:xfrm>
            <a:off x="604838" y="823913"/>
            <a:ext cx="2062162" cy="363537"/>
          </a:xfrm>
          <a:custGeom>
            <a:avLst/>
            <a:gdLst>
              <a:gd name="T0" fmla="*/ 0 w 2547"/>
              <a:gd name="T1" fmla="*/ 0 h 366"/>
              <a:gd name="T2" fmla="*/ 1669616064 w 2547"/>
              <a:gd name="T3" fmla="*/ 0 h 366"/>
              <a:gd name="T4" fmla="*/ 1573253913 w 2547"/>
              <a:gd name="T5" fmla="*/ 182518419 h 366"/>
              <a:gd name="T6" fmla="*/ 1669616064 w 2547"/>
              <a:gd name="T7" fmla="*/ 361090575 h 366"/>
              <a:gd name="T8" fmla="*/ 0 w 2547"/>
              <a:gd name="T9" fmla="*/ 361090575 h 366"/>
              <a:gd name="T10" fmla="*/ 0 w 2547"/>
              <a:gd name="T11" fmla="*/ 0 h 3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47" h="366">
                <a:moveTo>
                  <a:pt x="0" y="0"/>
                </a:moveTo>
                <a:lnTo>
                  <a:pt x="2547" y="0"/>
                </a:lnTo>
                <a:lnTo>
                  <a:pt x="2400" y="185"/>
                </a:lnTo>
                <a:lnTo>
                  <a:pt x="2547" y="366"/>
                </a:lnTo>
                <a:lnTo>
                  <a:pt x="0" y="366"/>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9947" name="Freeform 12"/>
          <p:cNvSpPr/>
          <p:nvPr/>
        </p:nvSpPr>
        <p:spPr bwMode="auto">
          <a:xfrm>
            <a:off x="604838" y="2978150"/>
            <a:ext cx="2144712" cy="361950"/>
          </a:xfrm>
          <a:custGeom>
            <a:avLst/>
            <a:gdLst>
              <a:gd name="T0" fmla="*/ 0 w 2649"/>
              <a:gd name="T1" fmla="*/ 0 h 366"/>
              <a:gd name="T2" fmla="*/ 1736424901 w 2649"/>
              <a:gd name="T3" fmla="*/ 0 h 366"/>
              <a:gd name="T4" fmla="*/ 1640065881 w 2649"/>
              <a:gd name="T5" fmla="*/ 181906576 h 366"/>
              <a:gd name="T6" fmla="*/ 1736424901 w 2649"/>
              <a:gd name="T7" fmla="*/ 357944816 h 366"/>
              <a:gd name="T8" fmla="*/ 0 w 2649"/>
              <a:gd name="T9" fmla="*/ 357944816 h 366"/>
              <a:gd name="T10" fmla="*/ 0 w 2649"/>
              <a:gd name="T11" fmla="*/ 0 h 3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49" h="366">
                <a:moveTo>
                  <a:pt x="0" y="0"/>
                </a:moveTo>
                <a:lnTo>
                  <a:pt x="2649" y="0"/>
                </a:lnTo>
                <a:lnTo>
                  <a:pt x="2502" y="186"/>
                </a:lnTo>
                <a:lnTo>
                  <a:pt x="2649" y="366"/>
                </a:lnTo>
                <a:lnTo>
                  <a:pt x="0" y="366"/>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9948" name="Freeform 14"/>
          <p:cNvSpPr/>
          <p:nvPr/>
        </p:nvSpPr>
        <p:spPr bwMode="auto">
          <a:xfrm>
            <a:off x="604838" y="4876800"/>
            <a:ext cx="82550" cy="468313"/>
          </a:xfrm>
          <a:custGeom>
            <a:avLst/>
            <a:gdLst>
              <a:gd name="T0" fmla="*/ 0 w 102"/>
              <a:gd name="T1" fmla="*/ 0 h 474"/>
              <a:gd name="T2" fmla="*/ 66808848 w 102"/>
              <a:gd name="T3" fmla="*/ 105423777 h 474"/>
              <a:gd name="T4" fmla="*/ 66808848 w 102"/>
              <a:gd name="T5" fmla="*/ 462694232 h 474"/>
              <a:gd name="T6" fmla="*/ 0 w 102"/>
              <a:gd name="T7" fmla="*/ 357270455 h 474"/>
              <a:gd name="T8" fmla="*/ 0 w 102"/>
              <a:gd name="T9" fmla="*/ 0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2" h="474">
                <a:moveTo>
                  <a:pt x="0" y="0"/>
                </a:moveTo>
                <a:lnTo>
                  <a:pt x="102" y="108"/>
                </a:lnTo>
                <a:lnTo>
                  <a:pt x="102" y="474"/>
                </a:lnTo>
                <a:lnTo>
                  <a:pt x="0" y="366"/>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9949" name="Freeform 16"/>
          <p:cNvSpPr/>
          <p:nvPr/>
        </p:nvSpPr>
        <p:spPr bwMode="auto">
          <a:xfrm>
            <a:off x="604838" y="4876800"/>
            <a:ext cx="2144712" cy="361950"/>
          </a:xfrm>
          <a:custGeom>
            <a:avLst/>
            <a:gdLst>
              <a:gd name="T0" fmla="*/ 0 w 2649"/>
              <a:gd name="T1" fmla="*/ 0 h 366"/>
              <a:gd name="T2" fmla="*/ 1736424901 w 2649"/>
              <a:gd name="T3" fmla="*/ 0 h 366"/>
              <a:gd name="T4" fmla="*/ 1640065881 w 2649"/>
              <a:gd name="T5" fmla="*/ 181906576 h 366"/>
              <a:gd name="T6" fmla="*/ 1736424901 w 2649"/>
              <a:gd name="T7" fmla="*/ 357944816 h 366"/>
              <a:gd name="T8" fmla="*/ 0 w 2649"/>
              <a:gd name="T9" fmla="*/ 357944816 h 366"/>
              <a:gd name="T10" fmla="*/ 0 w 2649"/>
              <a:gd name="T11" fmla="*/ 0 h 3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49" h="366">
                <a:moveTo>
                  <a:pt x="0" y="0"/>
                </a:moveTo>
                <a:lnTo>
                  <a:pt x="2649" y="0"/>
                </a:lnTo>
                <a:lnTo>
                  <a:pt x="2502" y="186"/>
                </a:lnTo>
                <a:lnTo>
                  <a:pt x="2649" y="366"/>
                </a:lnTo>
                <a:lnTo>
                  <a:pt x="0" y="366"/>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9950" name="TextBox 13"/>
          <p:cNvSpPr txBox="1">
            <a:spLocks noChangeArrowheads="1"/>
          </p:cNvSpPr>
          <p:nvPr/>
        </p:nvSpPr>
        <p:spPr bwMode="auto">
          <a:xfrm>
            <a:off x="820738" y="796925"/>
            <a:ext cx="14668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a:solidFill>
                  <a:schemeClr val="accent2"/>
                </a:solidFill>
                <a:latin typeface="微软雅黑" panose="020B0503020204020204" pitchFamily="34" charset="-122"/>
              </a:rPr>
              <a:t>应用前景一</a:t>
            </a:r>
          </a:p>
        </p:txBody>
      </p:sp>
      <p:sp>
        <p:nvSpPr>
          <p:cNvPr id="39951" name="TextBox 14"/>
          <p:cNvSpPr txBox="1">
            <a:spLocks noChangeArrowheads="1"/>
          </p:cNvSpPr>
          <p:nvPr/>
        </p:nvSpPr>
        <p:spPr bwMode="auto">
          <a:xfrm>
            <a:off x="820738" y="2952750"/>
            <a:ext cx="14668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a:solidFill>
                  <a:schemeClr val="accent2"/>
                </a:solidFill>
                <a:latin typeface="微软雅黑" panose="020B0503020204020204" pitchFamily="34" charset="-122"/>
              </a:rPr>
              <a:t>应用前景二</a:t>
            </a:r>
          </a:p>
        </p:txBody>
      </p:sp>
      <p:sp>
        <p:nvSpPr>
          <p:cNvPr id="39952" name="TextBox 15"/>
          <p:cNvSpPr txBox="1">
            <a:spLocks noChangeArrowheads="1"/>
          </p:cNvSpPr>
          <p:nvPr/>
        </p:nvSpPr>
        <p:spPr bwMode="auto">
          <a:xfrm>
            <a:off x="820738" y="4868863"/>
            <a:ext cx="14668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a:solidFill>
                  <a:schemeClr val="accent2"/>
                </a:solidFill>
                <a:latin typeface="微软雅黑" panose="020B0503020204020204" pitchFamily="34" charset="-122"/>
              </a:rPr>
              <a:t>应用前景三</a:t>
            </a:r>
          </a:p>
        </p:txBody>
      </p:sp>
      <p:sp>
        <p:nvSpPr>
          <p:cNvPr id="39953" name="TextBox 16"/>
          <p:cNvSpPr txBox="1">
            <a:spLocks noChangeArrowheads="1"/>
          </p:cNvSpPr>
          <p:nvPr/>
        </p:nvSpPr>
        <p:spPr bwMode="auto">
          <a:xfrm>
            <a:off x="879475" y="1293813"/>
            <a:ext cx="3671888"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600">
                <a:solidFill>
                  <a:schemeClr val="accent1"/>
                </a:solidFill>
                <a:latin typeface="微软雅黑" panose="020B0503020204020204" pitchFamily="34" charset="-122"/>
              </a:rPr>
              <a:t>这里可以添加主要内容这里可以添加主要内容这里可以添加主要内容这里可以添加主要内容可以添加主要内容这里可以</a:t>
            </a:r>
          </a:p>
        </p:txBody>
      </p:sp>
      <p:sp>
        <p:nvSpPr>
          <p:cNvPr id="39954" name="TextBox 17"/>
          <p:cNvSpPr txBox="1">
            <a:spLocks noChangeArrowheads="1"/>
          </p:cNvSpPr>
          <p:nvPr/>
        </p:nvSpPr>
        <p:spPr bwMode="auto">
          <a:xfrm>
            <a:off x="879475" y="3441700"/>
            <a:ext cx="36718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600">
                <a:solidFill>
                  <a:schemeClr val="accent1"/>
                </a:solidFill>
                <a:latin typeface="微软雅黑" panose="020B0503020204020204" pitchFamily="34" charset="-122"/>
              </a:rPr>
              <a:t>这里可以添加主要内容这里可以添加主要内容这里可以添加主要内容这里可以</a:t>
            </a:r>
          </a:p>
        </p:txBody>
      </p:sp>
      <p:sp>
        <p:nvSpPr>
          <p:cNvPr id="39955" name="TextBox 18"/>
          <p:cNvSpPr txBox="1">
            <a:spLocks noChangeArrowheads="1"/>
          </p:cNvSpPr>
          <p:nvPr/>
        </p:nvSpPr>
        <p:spPr bwMode="auto">
          <a:xfrm>
            <a:off x="879475" y="5324475"/>
            <a:ext cx="3671888"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600">
                <a:solidFill>
                  <a:schemeClr val="accent1"/>
                </a:solidFill>
                <a:latin typeface="微软雅黑" panose="020B0503020204020204" pitchFamily="34" charset="-122"/>
              </a:rPr>
              <a:t>这里可以添加主要内容这里可以添加主要内容这里可以添加主要内容这里可以添加主要内容可以添加主要内容这里可以添加</a:t>
            </a:r>
          </a:p>
        </p:txBody>
      </p:sp>
    </p:spTree>
  </p:cSld>
  <p:clrMapOvr>
    <a:masterClrMapping/>
  </p:clrMapOvr>
  <p:transition spd="slow" advTm="5769">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9939"/>
                                        </p:tgtEl>
                                        <p:attrNameLst>
                                          <p:attrName>style.visibility</p:attrName>
                                        </p:attrNameLst>
                                      </p:cBhvr>
                                      <p:to>
                                        <p:strVal val="visible"/>
                                      </p:to>
                                    </p:set>
                                    <p:anim calcmode="lin" valueType="num">
                                      <p:cBhvr>
                                        <p:cTn id="7" dur="400" fill="hold"/>
                                        <p:tgtEl>
                                          <p:spTgt spid="39939"/>
                                        </p:tgtEl>
                                        <p:attrNameLst>
                                          <p:attrName>ppt_w</p:attrName>
                                        </p:attrNameLst>
                                      </p:cBhvr>
                                      <p:tavLst>
                                        <p:tav tm="0">
                                          <p:val>
                                            <p:fltVal val="0"/>
                                          </p:val>
                                        </p:tav>
                                        <p:tav tm="100000">
                                          <p:val>
                                            <p:strVal val="#ppt_w"/>
                                          </p:val>
                                        </p:tav>
                                      </p:tavLst>
                                    </p:anim>
                                    <p:anim calcmode="lin" valueType="num">
                                      <p:cBhvr>
                                        <p:cTn id="8" dur="400" fill="hold"/>
                                        <p:tgtEl>
                                          <p:spTgt spid="39939"/>
                                        </p:tgtEl>
                                        <p:attrNameLst>
                                          <p:attrName>ppt_h</p:attrName>
                                        </p:attrNameLst>
                                      </p:cBhvr>
                                      <p:tavLst>
                                        <p:tav tm="0">
                                          <p:val>
                                            <p:fltVal val="0"/>
                                          </p:val>
                                        </p:tav>
                                        <p:tav tm="100000">
                                          <p:val>
                                            <p:strVal val="#ppt_h"/>
                                          </p:val>
                                        </p:tav>
                                      </p:tavLst>
                                    </p:anim>
                                    <p:animEffect transition="in" filter="fade">
                                      <p:cBhvr>
                                        <p:cTn id="9" dur="400"/>
                                        <p:tgtEl>
                                          <p:spTgt spid="39939"/>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39938"/>
                                        </p:tgtEl>
                                        <p:attrNameLst>
                                          <p:attrName>style.visibility</p:attrName>
                                        </p:attrNameLst>
                                      </p:cBhvr>
                                      <p:to>
                                        <p:strVal val="visible"/>
                                      </p:to>
                                    </p:set>
                                    <p:anim calcmode="lin" valueType="num">
                                      <p:cBhvr>
                                        <p:cTn id="13" dur="400" fill="hold"/>
                                        <p:tgtEl>
                                          <p:spTgt spid="39938"/>
                                        </p:tgtEl>
                                        <p:attrNameLst>
                                          <p:attrName>ppt_x</p:attrName>
                                        </p:attrNameLst>
                                      </p:cBhvr>
                                      <p:tavLst>
                                        <p:tav tm="0">
                                          <p:val>
                                            <p:strVal val="#ppt_x"/>
                                          </p:val>
                                        </p:tav>
                                        <p:tav tm="50000">
                                          <p:val>
                                            <p:strVal val="#ppt_x+.1"/>
                                          </p:val>
                                        </p:tav>
                                        <p:tav tm="100000">
                                          <p:val>
                                            <p:strVal val="#ppt_x"/>
                                          </p:val>
                                        </p:tav>
                                      </p:tavLst>
                                    </p:anim>
                                    <p:anim calcmode="lin" valueType="num">
                                      <p:cBhvr>
                                        <p:cTn id="14" dur="400" fill="hold"/>
                                        <p:tgtEl>
                                          <p:spTgt spid="39938"/>
                                        </p:tgtEl>
                                        <p:attrNameLst>
                                          <p:attrName>ppt_y</p:attrName>
                                        </p:attrNameLst>
                                      </p:cBhvr>
                                      <p:tavLst>
                                        <p:tav tm="0">
                                          <p:val>
                                            <p:strVal val="#ppt_y"/>
                                          </p:val>
                                        </p:tav>
                                        <p:tav tm="100000">
                                          <p:val>
                                            <p:strVal val="#ppt_y"/>
                                          </p:val>
                                        </p:tav>
                                      </p:tavLst>
                                    </p:anim>
                                    <p:anim calcmode="lin" valueType="num">
                                      <p:cBhvr>
                                        <p:cTn id="15" dur="400" fill="hold"/>
                                        <p:tgtEl>
                                          <p:spTgt spid="39938"/>
                                        </p:tgtEl>
                                        <p:attrNameLst>
                                          <p:attrName>ppt_h</p:attrName>
                                        </p:attrNameLst>
                                      </p:cBhvr>
                                      <p:tavLst>
                                        <p:tav tm="0">
                                          <p:val>
                                            <p:strVal val="#ppt_h/10"/>
                                          </p:val>
                                        </p:tav>
                                        <p:tav tm="50000">
                                          <p:val>
                                            <p:strVal val="#ppt_h+.01"/>
                                          </p:val>
                                        </p:tav>
                                        <p:tav tm="100000">
                                          <p:val>
                                            <p:strVal val="#ppt_h"/>
                                          </p:val>
                                        </p:tav>
                                      </p:tavLst>
                                    </p:anim>
                                    <p:anim calcmode="lin" valueType="num">
                                      <p:cBhvr>
                                        <p:cTn id="16" dur="400" fill="hold"/>
                                        <p:tgtEl>
                                          <p:spTgt spid="39938"/>
                                        </p:tgtEl>
                                        <p:attrNameLst>
                                          <p:attrName>ppt_w</p:attrName>
                                        </p:attrNameLst>
                                      </p:cBhvr>
                                      <p:tavLst>
                                        <p:tav tm="0">
                                          <p:val>
                                            <p:strVal val="#ppt_w/10"/>
                                          </p:val>
                                        </p:tav>
                                        <p:tav tm="50000">
                                          <p:val>
                                            <p:strVal val="#ppt_w+.01"/>
                                          </p:val>
                                        </p:tav>
                                        <p:tav tm="100000">
                                          <p:val>
                                            <p:strVal val="#ppt_w"/>
                                          </p:val>
                                        </p:tav>
                                      </p:tavLst>
                                    </p:anim>
                                    <p:animEffect transition="in" filter="fade">
                                      <p:cBhvr>
                                        <p:cTn id="17" dur="400" tmFilter="0,0; .5, 1; 1, 1"/>
                                        <p:tgtEl>
                                          <p:spTgt spid="39938"/>
                                        </p:tgtEl>
                                      </p:cBhvr>
                                    </p:animEffect>
                                  </p:childTnLst>
                                </p:cTn>
                              </p:par>
                            </p:childTnLst>
                          </p:cTn>
                        </p:par>
                        <p:par>
                          <p:cTn id="18" fill="hold">
                            <p:stCondLst>
                              <p:cond delay="1039"/>
                            </p:stCondLst>
                            <p:childTnLst>
                              <p:par>
                                <p:cTn id="19" presetID="2" presetClass="entr" presetSubtype="6" fill="hold" grpId="0" nodeType="afterEffect">
                                  <p:stCondLst>
                                    <p:cond delay="0"/>
                                  </p:stCondLst>
                                  <p:childTnLst>
                                    <p:set>
                                      <p:cBhvr>
                                        <p:cTn id="20" dur="1" fill="hold">
                                          <p:stCondLst>
                                            <p:cond delay="0"/>
                                          </p:stCondLst>
                                        </p:cTn>
                                        <p:tgtEl>
                                          <p:spTgt spid="39943"/>
                                        </p:tgtEl>
                                        <p:attrNameLst>
                                          <p:attrName>style.visibility</p:attrName>
                                        </p:attrNameLst>
                                      </p:cBhvr>
                                      <p:to>
                                        <p:strVal val="visible"/>
                                      </p:to>
                                    </p:set>
                                    <p:anim calcmode="lin" valueType="num">
                                      <p:cBhvr additive="base">
                                        <p:cTn id="21" dur="500" fill="hold"/>
                                        <p:tgtEl>
                                          <p:spTgt spid="39943"/>
                                        </p:tgtEl>
                                        <p:attrNameLst>
                                          <p:attrName>ppt_x</p:attrName>
                                        </p:attrNameLst>
                                      </p:cBhvr>
                                      <p:tavLst>
                                        <p:tav tm="0">
                                          <p:val>
                                            <p:strVal val="1+#ppt_w/2"/>
                                          </p:val>
                                        </p:tav>
                                        <p:tav tm="100000">
                                          <p:val>
                                            <p:strVal val="#ppt_x"/>
                                          </p:val>
                                        </p:tav>
                                      </p:tavLst>
                                    </p:anim>
                                    <p:anim calcmode="lin" valueType="num">
                                      <p:cBhvr additive="base">
                                        <p:cTn id="22" dur="500" fill="hold"/>
                                        <p:tgtEl>
                                          <p:spTgt spid="39943"/>
                                        </p:tgtEl>
                                        <p:attrNameLst>
                                          <p:attrName>ppt_y</p:attrName>
                                        </p:attrNameLst>
                                      </p:cBhvr>
                                      <p:tavLst>
                                        <p:tav tm="0">
                                          <p:val>
                                            <p:strVal val="1+#ppt_h/2"/>
                                          </p:val>
                                        </p:tav>
                                        <p:tav tm="100000">
                                          <p:val>
                                            <p:strVal val="#ppt_y"/>
                                          </p:val>
                                        </p:tav>
                                      </p:tavLst>
                                    </p:anim>
                                  </p:childTnLst>
                                </p:cTn>
                              </p:par>
                              <p:par>
                                <p:cTn id="23" presetID="2" presetClass="entr" presetSubtype="6" fill="hold" grpId="0" nodeType="withEffect">
                                  <p:stCondLst>
                                    <p:cond delay="100"/>
                                  </p:stCondLst>
                                  <p:childTnLst>
                                    <p:set>
                                      <p:cBhvr>
                                        <p:cTn id="24" dur="1" fill="hold">
                                          <p:stCondLst>
                                            <p:cond delay="0"/>
                                          </p:stCondLst>
                                        </p:cTn>
                                        <p:tgtEl>
                                          <p:spTgt spid="39942"/>
                                        </p:tgtEl>
                                        <p:attrNameLst>
                                          <p:attrName>style.visibility</p:attrName>
                                        </p:attrNameLst>
                                      </p:cBhvr>
                                      <p:to>
                                        <p:strVal val="visible"/>
                                      </p:to>
                                    </p:set>
                                    <p:anim calcmode="lin" valueType="num">
                                      <p:cBhvr additive="base">
                                        <p:cTn id="25" dur="500" fill="hold"/>
                                        <p:tgtEl>
                                          <p:spTgt spid="39942"/>
                                        </p:tgtEl>
                                        <p:attrNameLst>
                                          <p:attrName>ppt_x</p:attrName>
                                        </p:attrNameLst>
                                      </p:cBhvr>
                                      <p:tavLst>
                                        <p:tav tm="0">
                                          <p:val>
                                            <p:strVal val="1+#ppt_w/2"/>
                                          </p:val>
                                        </p:tav>
                                        <p:tav tm="100000">
                                          <p:val>
                                            <p:strVal val="#ppt_x"/>
                                          </p:val>
                                        </p:tav>
                                      </p:tavLst>
                                    </p:anim>
                                    <p:anim calcmode="lin" valueType="num">
                                      <p:cBhvr additive="base">
                                        <p:cTn id="26" dur="500" fill="hold"/>
                                        <p:tgtEl>
                                          <p:spTgt spid="39942"/>
                                        </p:tgtEl>
                                        <p:attrNameLst>
                                          <p:attrName>ppt_y</p:attrName>
                                        </p:attrNameLst>
                                      </p:cBhvr>
                                      <p:tavLst>
                                        <p:tav tm="0">
                                          <p:val>
                                            <p:strVal val="1+#ppt_h/2"/>
                                          </p:val>
                                        </p:tav>
                                        <p:tav tm="100000">
                                          <p:val>
                                            <p:strVal val="#ppt_y"/>
                                          </p:val>
                                        </p:tav>
                                      </p:tavLst>
                                    </p:anim>
                                  </p:childTnLst>
                                </p:cTn>
                              </p:par>
                              <p:par>
                                <p:cTn id="27" presetID="2" presetClass="entr" presetSubtype="6" fill="hold" grpId="0" nodeType="withEffect">
                                  <p:stCondLst>
                                    <p:cond delay="200"/>
                                  </p:stCondLst>
                                  <p:childTnLst>
                                    <p:set>
                                      <p:cBhvr>
                                        <p:cTn id="28" dur="1" fill="hold">
                                          <p:stCondLst>
                                            <p:cond delay="0"/>
                                          </p:stCondLst>
                                        </p:cTn>
                                        <p:tgtEl>
                                          <p:spTgt spid="39941"/>
                                        </p:tgtEl>
                                        <p:attrNameLst>
                                          <p:attrName>style.visibility</p:attrName>
                                        </p:attrNameLst>
                                      </p:cBhvr>
                                      <p:to>
                                        <p:strVal val="visible"/>
                                      </p:to>
                                    </p:set>
                                    <p:anim calcmode="lin" valueType="num">
                                      <p:cBhvr additive="base">
                                        <p:cTn id="29" dur="500" fill="hold"/>
                                        <p:tgtEl>
                                          <p:spTgt spid="39941"/>
                                        </p:tgtEl>
                                        <p:attrNameLst>
                                          <p:attrName>ppt_x</p:attrName>
                                        </p:attrNameLst>
                                      </p:cBhvr>
                                      <p:tavLst>
                                        <p:tav tm="0">
                                          <p:val>
                                            <p:strVal val="1+#ppt_w/2"/>
                                          </p:val>
                                        </p:tav>
                                        <p:tav tm="100000">
                                          <p:val>
                                            <p:strVal val="#ppt_x"/>
                                          </p:val>
                                        </p:tav>
                                      </p:tavLst>
                                    </p:anim>
                                    <p:anim calcmode="lin" valueType="num">
                                      <p:cBhvr additive="base">
                                        <p:cTn id="30" dur="500" fill="hold"/>
                                        <p:tgtEl>
                                          <p:spTgt spid="39941"/>
                                        </p:tgtEl>
                                        <p:attrNameLst>
                                          <p:attrName>ppt_y</p:attrName>
                                        </p:attrNameLst>
                                      </p:cBhvr>
                                      <p:tavLst>
                                        <p:tav tm="0">
                                          <p:val>
                                            <p:strVal val="1+#ppt_h/2"/>
                                          </p:val>
                                        </p:tav>
                                        <p:tav tm="100000">
                                          <p:val>
                                            <p:strVal val="#ppt_y"/>
                                          </p:val>
                                        </p:tav>
                                      </p:tavLst>
                                    </p:anim>
                                  </p:childTnLst>
                                </p:cTn>
                              </p:par>
                            </p:childTnLst>
                          </p:cTn>
                        </p:par>
                        <p:par>
                          <p:cTn id="31" fill="hold">
                            <p:stCondLst>
                              <p:cond delay="1539"/>
                            </p:stCondLst>
                            <p:childTnLst>
                              <p:par>
                                <p:cTn id="32" presetID="22" presetClass="entr" presetSubtype="2" fill="hold" nodeType="afterEffect">
                                  <p:stCondLst>
                                    <p:cond delay="0"/>
                                  </p:stCondLst>
                                  <p:childTnLst>
                                    <p:set>
                                      <p:cBhvr>
                                        <p:cTn id="33" dur="1" fill="hold">
                                          <p:stCondLst>
                                            <p:cond delay="0"/>
                                          </p:stCondLst>
                                        </p:cTn>
                                        <p:tgtEl>
                                          <p:spTgt spid="39945"/>
                                        </p:tgtEl>
                                        <p:attrNameLst>
                                          <p:attrName>style.visibility</p:attrName>
                                        </p:attrNameLst>
                                      </p:cBhvr>
                                      <p:to>
                                        <p:strVal val="visible"/>
                                      </p:to>
                                    </p:set>
                                    <p:animEffect transition="in" filter="wipe(right)">
                                      <p:cBhvr>
                                        <p:cTn id="34" dur="300"/>
                                        <p:tgtEl>
                                          <p:spTgt spid="39945"/>
                                        </p:tgtEl>
                                      </p:cBhvr>
                                    </p:animEffect>
                                  </p:childTnLst>
                                </p:cTn>
                              </p:par>
                            </p:childTnLst>
                          </p:cTn>
                        </p:par>
                        <p:par>
                          <p:cTn id="35" fill="hold">
                            <p:stCondLst>
                              <p:cond delay="2039"/>
                            </p:stCondLst>
                            <p:childTnLst>
                              <p:par>
                                <p:cTn id="36" presetID="22" presetClass="entr" presetSubtype="8" fill="hold" nodeType="afterEffect">
                                  <p:stCondLst>
                                    <p:cond delay="0"/>
                                  </p:stCondLst>
                                  <p:childTnLst>
                                    <p:set>
                                      <p:cBhvr>
                                        <p:cTn id="37" dur="1" fill="hold">
                                          <p:stCondLst>
                                            <p:cond delay="0"/>
                                          </p:stCondLst>
                                        </p:cTn>
                                        <p:tgtEl>
                                          <p:spTgt spid="39946"/>
                                        </p:tgtEl>
                                        <p:attrNameLst>
                                          <p:attrName>style.visibility</p:attrName>
                                        </p:attrNameLst>
                                      </p:cBhvr>
                                      <p:to>
                                        <p:strVal val="visible"/>
                                      </p:to>
                                    </p:set>
                                    <p:animEffect transition="in" filter="wipe(left)">
                                      <p:cBhvr>
                                        <p:cTn id="38" dur="500"/>
                                        <p:tgtEl>
                                          <p:spTgt spid="39946"/>
                                        </p:tgtEl>
                                      </p:cBhvr>
                                    </p:animEffect>
                                  </p:childTnLst>
                                </p:cTn>
                              </p:par>
                            </p:childTnLst>
                          </p:cTn>
                        </p:par>
                        <p:par>
                          <p:cTn id="39" fill="hold">
                            <p:stCondLst>
                              <p:cond delay="2539"/>
                            </p:stCondLst>
                            <p:childTnLst>
                              <p:par>
                                <p:cTn id="40" presetID="31" presetClass="entr" presetSubtype="0" fill="hold" grpId="0" nodeType="afterEffect">
                                  <p:stCondLst>
                                    <p:cond delay="0"/>
                                  </p:stCondLst>
                                  <p:childTnLst>
                                    <p:set>
                                      <p:cBhvr>
                                        <p:cTn id="41" dur="1" fill="hold">
                                          <p:stCondLst>
                                            <p:cond delay="0"/>
                                          </p:stCondLst>
                                        </p:cTn>
                                        <p:tgtEl>
                                          <p:spTgt spid="39950"/>
                                        </p:tgtEl>
                                        <p:attrNameLst>
                                          <p:attrName>style.visibility</p:attrName>
                                        </p:attrNameLst>
                                      </p:cBhvr>
                                      <p:to>
                                        <p:strVal val="visible"/>
                                      </p:to>
                                    </p:set>
                                    <p:anim calcmode="lin" valueType="num">
                                      <p:cBhvr>
                                        <p:cTn id="42" dur="300" fill="hold"/>
                                        <p:tgtEl>
                                          <p:spTgt spid="39950"/>
                                        </p:tgtEl>
                                        <p:attrNameLst>
                                          <p:attrName>ppt_w</p:attrName>
                                        </p:attrNameLst>
                                      </p:cBhvr>
                                      <p:tavLst>
                                        <p:tav tm="0">
                                          <p:val>
                                            <p:fltVal val="0"/>
                                          </p:val>
                                        </p:tav>
                                        <p:tav tm="100000">
                                          <p:val>
                                            <p:strVal val="#ppt_w"/>
                                          </p:val>
                                        </p:tav>
                                      </p:tavLst>
                                    </p:anim>
                                    <p:anim calcmode="lin" valueType="num">
                                      <p:cBhvr>
                                        <p:cTn id="43" dur="300" fill="hold"/>
                                        <p:tgtEl>
                                          <p:spTgt spid="39950"/>
                                        </p:tgtEl>
                                        <p:attrNameLst>
                                          <p:attrName>ppt_h</p:attrName>
                                        </p:attrNameLst>
                                      </p:cBhvr>
                                      <p:tavLst>
                                        <p:tav tm="0">
                                          <p:val>
                                            <p:fltVal val="0"/>
                                          </p:val>
                                        </p:tav>
                                        <p:tav tm="100000">
                                          <p:val>
                                            <p:strVal val="#ppt_h"/>
                                          </p:val>
                                        </p:tav>
                                      </p:tavLst>
                                    </p:anim>
                                    <p:anim calcmode="lin" valueType="num">
                                      <p:cBhvr>
                                        <p:cTn id="44" dur="300" fill="hold"/>
                                        <p:tgtEl>
                                          <p:spTgt spid="39950"/>
                                        </p:tgtEl>
                                        <p:attrNameLst>
                                          <p:attrName>style.rotation</p:attrName>
                                        </p:attrNameLst>
                                      </p:cBhvr>
                                      <p:tavLst>
                                        <p:tav tm="0">
                                          <p:val>
                                            <p:fltVal val="90"/>
                                          </p:val>
                                        </p:tav>
                                        <p:tav tm="100000">
                                          <p:val>
                                            <p:fltVal val="0"/>
                                          </p:val>
                                        </p:tav>
                                      </p:tavLst>
                                    </p:anim>
                                    <p:animEffect transition="in" filter="fade">
                                      <p:cBhvr>
                                        <p:cTn id="45" dur="300"/>
                                        <p:tgtEl>
                                          <p:spTgt spid="39950"/>
                                        </p:tgtEl>
                                      </p:cBhvr>
                                    </p:animEffect>
                                  </p:childTnLst>
                                </p:cTn>
                              </p:par>
                            </p:childTnLst>
                          </p:cTn>
                        </p:par>
                        <p:par>
                          <p:cTn id="46" fill="hold">
                            <p:stCondLst>
                              <p:cond delay="3039"/>
                            </p:stCondLst>
                            <p:childTnLst>
                              <p:par>
                                <p:cTn id="47" presetID="22" presetClass="entr" presetSubtype="1" fill="hold" grpId="0" nodeType="afterEffect">
                                  <p:stCondLst>
                                    <p:cond delay="0"/>
                                  </p:stCondLst>
                                  <p:childTnLst>
                                    <p:set>
                                      <p:cBhvr>
                                        <p:cTn id="48" dur="1" fill="hold">
                                          <p:stCondLst>
                                            <p:cond delay="0"/>
                                          </p:stCondLst>
                                        </p:cTn>
                                        <p:tgtEl>
                                          <p:spTgt spid="39953"/>
                                        </p:tgtEl>
                                        <p:attrNameLst>
                                          <p:attrName>style.visibility</p:attrName>
                                        </p:attrNameLst>
                                      </p:cBhvr>
                                      <p:to>
                                        <p:strVal val="visible"/>
                                      </p:to>
                                    </p:set>
                                    <p:animEffect transition="in" filter="wipe(up)">
                                      <p:cBhvr>
                                        <p:cTn id="49" dur="500"/>
                                        <p:tgtEl>
                                          <p:spTgt spid="39953"/>
                                        </p:tgtEl>
                                      </p:cBhvr>
                                    </p:animEffect>
                                  </p:childTnLst>
                                </p:cTn>
                              </p:par>
                            </p:childTnLst>
                          </p:cTn>
                        </p:par>
                        <p:par>
                          <p:cTn id="50" fill="hold">
                            <p:stCondLst>
                              <p:cond delay="3539"/>
                            </p:stCondLst>
                            <p:childTnLst>
                              <p:par>
                                <p:cTn id="51" presetID="22" presetClass="entr" presetSubtype="2" fill="hold" nodeType="afterEffect">
                                  <p:stCondLst>
                                    <p:cond delay="0"/>
                                  </p:stCondLst>
                                  <p:childTnLst>
                                    <p:set>
                                      <p:cBhvr>
                                        <p:cTn id="52" dur="1" fill="hold">
                                          <p:stCondLst>
                                            <p:cond delay="0"/>
                                          </p:stCondLst>
                                        </p:cTn>
                                        <p:tgtEl>
                                          <p:spTgt spid="39944"/>
                                        </p:tgtEl>
                                        <p:attrNameLst>
                                          <p:attrName>style.visibility</p:attrName>
                                        </p:attrNameLst>
                                      </p:cBhvr>
                                      <p:to>
                                        <p:strVal val="visible"/>
                                      </p:to>
                                    </p:set>
                                    <p:animEffect transition="in" filter="wipe(right)">
                                      <p:cBhvr>
                                        <p:cTn id="53" dur="300"/>
                                        <p:tgtEl>
                                          <p:spTgt spid="39944"/>
                                        </p:tgtEl>
                                      </p:cBhvr>
                                    </p:animEffect>
                                  </p:childTnLst>
                                </p:cTn>
                              </p:par>
                            </p:childTnLst>
                          </p:cTn>
                        </p:par>
                        <p:par>
                          <p:cTn id="54" fill="hold">
                            <p:stCondLst>
                              <p:cond delay="4039"/>
                            </p:stCondLst>
                            <p:childTnLst>
                              <p:par>
                                <p:cTn id="55" presetID="22" presetClass="entr" presetSubtype="8" fill="hold" nodeType="afterEffect">
                                  <p:stCondLst>
                                    <p:cond delay="0"/>
                                  </p:stCondLst>
                                  <p:childTnLst>
                                    <p:set>
                                      <p:cBhvr>
                                        <p:cTn id="56" dur="1" fill="hold">
                                          <p:stCondLst>
                                            <p:cond delay="0"/>
                                          </p:stCondLst>
                                        </p:cTn>
                                        <p:tgtEl>
                                          <p:spTgt spid="39947"/>
                                        </p:tgtEl>
                                        <p:attrNameLst>
                                          <p:attrName>style.visibility</p:attrName>
                                        </p:attrNameLst>
                                      </p:cBhvr>
                                      <p:to>
                                        <p:strVal val="visible"/>
                                      </p:to>
                                    </p:set>
                                    <p:animEffect transition="in" filter="wipe(left)">
                                      <p:cBhvr>
                                        <p:cTn id="57" dur="500"/>
                                        <p:tgtEl>
                                          <p:spTgt spid="39947"/>
                                        </p:tgtEl>
                                      </p:cBhvr>
                                    </p:animEffect>
                                  </p:childTnLst>
                                </p:cTn>
                              </p:par>
                            </p:childTnLst>
                          </p:cTn>
                        </p:par>
                        <p:par>
                          <p:cTn id="58" fill="hold">
                            <p:stCondLst>
                              <p:cond delay="4539"/>
                            </p:stCondLst>
                            <p:childTnLst>
                              <p:par>
                                <p:cTn id="59" presetID="31" presetClass="entr" presetSubtype="0" fill="hold" grpId="0" nodeType="afterEffect">
                                  <p:stCondLst>
                                    <p:cond delay="0"/>
                                  </p:stCondLst>
                                  <p:childTnLst>
                                    <p:set>
                                      <p:cBhvr>
                                        <p:cTn id="60" dur="1" fill="hold">
                                          <p:stCondLst>
                                            <p:cond delay="0"/>
                                          </p:stCondLst>
                                        </p:cTn>
                                        <p:tgtEl>
                                          <p:spTgt spid="39951"/>
                                        </p:tgtEl>
                                        <p:attrNameLst>
                                          <p:attrName>style.visibility</p:attrName>
                                        </p:attrNameLst>
                                      </p:cBhvr>
                                      <p:to>
                                        <p:strVal val="visible"/>
                                      </p:to>
                                    </p:set>
                                    <p:anim calcmode="lin" valueType="num">
                                      <p:cBhvr>
                                        <p:cTn id="61" dur="300" fill="hold"/>
                                        <p:tgtEl>
                                          <p:spTgt spid="39951"/>
                                        </p:tgtEl>
                                        <p:attrNameLst>
                                          <p:attrName>ppt_w</p:attrName>
                                        </p:attrNameLst>
                                      </p:cBhvr>
                                      <p:tavLst>
                                        <p:tav tm="0">
                                          <p:val>
                                            <p:fltVal val="0"/>
                                          </p:val>
                                        </p:tav>
                                        <p:tav tm="100000">
                                          <p:val>
                                            <p:strVal val="#ppt_w"/>
                                          </p:val>
                                        </p:tav>
                                      </p:tavLst>
                                    </p:anim>
                                    <p:anim calcmode="lin" valueType="num">
                                      <p:cBhvr>
                                        <p:cTn id="62" dur="300" fill="hold"/>
                                        <p:tgtEl>
                                          <p:spTgt spid="39951"/>
                                        </p:tgtEl>
                                        <p:attrNameLst>
                                          <p:attrName>ppt_h</p:attrName>
                                        </p:attrNameLst>
                                      </p:cBhvr>
                                      <p:tavLst>
                                        <p:tav tm="0">
                                          <p:val>
                                            <p:fltVal val="0"/>
                                          </p:val>
                                        </p:tav>
                                        <p:tav tm="100000">
                                          <p:val>
                                            <p:strVal val="#ppt_h"/>
                                          </p:val>
                                        </p:tav>
                                      </p:tavLst>
                                    </p:anim>
                                    <p:anim calcmode="lin" valueType="num">
                                      <p:cBhvr>
                                        <p:cTn id="63" dur="300" fill="hold"/>
                                        <p:tgtEl>
                                          <p:spTgt spid="39951"/>
                                        </p:tgtEl>
                                        <p:attrNameLst>
                                          <p:attrName>style.rotation</p:attrName>
                                        </p:attrNameLst>
                                      </p:cBhvr>
                                      <p:tavLst>
                                        <p:tav tm="0">
                                          <p:val>
                                            <p:fltVal val="90"/>
                                          </p:val>
                                        </p:tav>
                                        <p:tav tm="100000">
                                          <p:val>
                                            <p:fltVal val="0"/>
                                          </p:val>
                                        </p:tav>
                                      </p:tavLst>
                                    </p:anim>
                                    <p:animEffect transition="in" filter="fade">
                                      <p:cBhvr>
                                        <p:cTn id="64" dur="300"/>
                                        <p:tgtEl>
                                          <p:spTgt spid="39951"/>
                                        </p:tgtEl>
                                      </p:cBhvr>
                                    </p:animEffect>
                                  </p:childTnLst>
                                </p:cTn>
                              </p:par>
                            </p:childTnLst>
                          </p:cTn>
                        </p:par>
                        <p:par>
                          <p:cTn id="65" fill="hold">
                            <p:stCondLst>
                              <p:cond delay="5039"/>
                            </p:stCondLst>
                            <p:childTnLst>
                              <p:par>
                                <p:cTn id="66" presetID="22" presetClass="entr" presetSubtype="1" fill="hold" grpId="0" nodeType="afterEffect">
                                  <p:stCondLst>
                                    <p:cond delay="0"/>
                                  </p:stCondLst>
                                  <p:childTnLst>
                                    <p:set>
                                      <p:cBhvr>
                                        <p:cTn id="67" dur="1" fill="hold">
                                          <p:stCondLst>
                                            <p:cond delay="0"/>
                                          </p:stCondLst>
                                        </p:cTn>
                                        <p:tgtEl>
                                          <p:spTgt spid="39954"/>
                                        </p:tgtEl>
                                        <p:attrNameLst>
                                          <p:attrName>style.visibility</p:attrName>
                                        </p:attrNameLst>
                                      </p:cBhvr>
                                      <p:to>
                                        <p:strVal val="visible"/>
                                      </p:to>
                                    </p:set>
                                    <p:animEffect transition="in" filter="wipe(up)">
                                      <p:cBhvr>
                                        <p:cTn id="68" dur="500"/>
                                        <p:tgtEl>
                                          <p:spTgt spid="39954"/>
                                        </p:tgtEl>
                                      </p:cBhvr>
                                    </p:animEffect>
                                  </p:childTnLst>
                                </p:cTn>
                              </p:par>
                            </p:childTnLst>
                          </p:cTn>
                        </p:par>
                        <p:par>
                          <p:cTn id="69" fill="hold">
                            <p:stCondLst>
                              <p:cond delay="5539"/>
                            </p:stCondLst>
                            <p:childTnLst>
                              <p:par>
                                <p:cTn id="70" presetID="22" presetClass="entr" presetSubtype="2" fill="hold" nodeType="afterEffect">
                                  <p:stCondLst>
                                    <p:cond delay="0"/>
                                  </p:stCondLst>
                                  <p:childTnLst>
                                    <p:set>
                                      <p:cBhvr>
                                        <p:cTn id="71" dur="1" fill="hold">
                                          <p:stCondLst>
                                            <p:cond delay="0"/>
                                          </p:stCondLst>
                                        </p:cTn>
                                        <p:tgtEl>
                                          <p:spTgt spid="39948"/>
                                        </p:tgtEl>
                                        <p:attrNameLst>
                                          <p:attrName>style.visibility</p:attrName>
                                        </p:attrNameLst>
                                      </p:cBhvr>
                                      <p:to>
                                        <p:strVal val="visible"/>
                                      </p:to>
                                    </p:set>
                                    <p:animEffect transition="in" filter="wipe(right)">
                                      <p:cBhvr>
                                        <p:cTn id="72" dur="300"/>
                                        <p:tgtEl>
                                          <p:spTgt spid="39948"/>
                                        </p:tgtEl>
                                      </p:cBhvr>
                                    </p:animEffect>
                                  </p:childTnLst>
                                </p:cTn>
                              </p:par>
                            </p:childTnLst>
                          </p:cTn>
                        </p:par>
                        <p:par>
                          <p:cTn id="73" fill="hold">
                            <p:stCondLst>
                              <p:cond delay="6039"/>
                            </p:stCondLst>
                            <p:childTnLst>
                              <p:par>
                                <p:cTn id="74" presetID="22" presetClass="entr" presetSubtype="8" fill="hold" nodeType="afterEffect">
                                  <p:stCondLst>
                                    <p:cond delay="0"/>
                                  </p:stCondLst>
                                  <p:childTnLst>
                                    <p:set>
                                      <p:cBhvr>
                                        <p:cTn id="75" dur="1" fill="hold">
                                          <p:stCondLst>
                                            <p:cond delay="0"/>
                                          </p:stCondLst>
                                        </p:cTn>
                                        <p:tgtEl>
                                          <p:spTgt spid="39949"/>
                                        </p:tgtEl>
                                        <p:attrNameLst>
                                          <p:attrName>style.visibility</p:attrName>
                                        </p:attrNameLst>
                                      </p:cBhvr>
                                      <p:to>
                                        <p:strVal val="visible"/>
                                      </p:to>
                                    </p:set>
                                    <p:animEffect transition="in" filter="wipe(left)">
                                      <p:cBhvr>
                                        <p:cTn id="76" dur="500"/>
                                        <p:tgtEl>
                                          <p:spTgt spid="39949"/>
                                        </p:tgtEl>
                                      </p:cBhvr>
                                    </p:animEffect>
                                  </p:childTnLst>
                                </p:cTn>
                              </p:par>
                            </p:childTnLst>
                          </p:cTn>
                        </p:par>
                        <p:par>
                          <p:cTn id="77" fill="hold">
                            <p:stCondLst>
                              <p:cond delay="6539"/>
                            </p:stCondLst>
                            <p:childTnLst>
                              <p:par>
                                <p:cTn id="78" presetID="31" presetClass="entr" presetSubtype="0" fill="hold" grpId="0" nodeType="afterEffect">
                                  <p:stCondLst>
                                    <p:cond delay="0"/>
                                  </p:stCondLst>
                                  <p:childTnLst>
                                    <p:set>
                                      <p:cBhvr>
                                        <p:cTn id="79" dur="1" fill="hold">
                                          <p:stCondLst>
                                            <p:cond delay="0"/>
                                          </p:stCondLst>
                                        </p:cTn>
                                        <p:tgtEl>
                                          <p:spTgt spid="39952"/>
                                        </p:tgtEl>
                                        <p:attrNameLst>
                                          <p:attrName>style.visibility</p:attrName>
                                        </p:attrNameLst>
                                      </p:cBhvr>
                                      <p:to>
                                        <p:strVal val="visible"/>
                                      </p:to>
                                    </p:set>
                                    <p:anim calcmode="lin" valueType="num">
                                      <p:cBhvr>
                                        <p:cTn id="80" dur="300" fill="hold"/>
                                        <p:tgtEl>
                                          <p:spTgt spid="39952"/>
                                        </p:tgtEl>
                                        <p:attrNameLst>
                                          <p:attrName>ppt_w</p:attrName>
                                        </p:attrNameLst>
                                      </p:cBhvr>
                                      <p:tavLst>
                                        <p:tav tm="0">
                                          <p:val>
                                            <p:fltVal val="0"/>
                                          </p:val>
                                        </p:tav>
                                        <p:tav tm="100000">
                                          <p:val>
                                            <p:strVal val="#ppt_w"/>
                                          </p:val>
                                        </p:tav>
                                      </p:tavLst>
                                    </p:anim>
                                    <p:anim calcmode="lin" valueType="num">
                                      <p:cBhvr>
                                        <p:cTn id="81" dur="300" fill="hold"/>
                                        <p:tgtEl>
                                          <p:spTgt spid="39952"/>
                                        </p:tgtEl>
                                        <p:attrNameLst>
                                          <p:attrName>ppt_h</p:attrName>
                                        </p:attrNameLst>
                                      </p:cBhvr>
                                      <p:tavLst>
                                        <p:tav tm="0">
                                          <p:val>
                                            <p:fltVal val="0"/>
                                          </p:val>
                                        </p:tav>
                                        <p:tav tm="100000">
                                          <p:val>
                                            <p:strVal val="#ppt_h"/>
                                          </p:val>
                                        </p:tav>
                                      </p:tavLst>
                                    </p:anim>
                                    <p:anim calcmode="lin" valueType="num">
                                      <p:cBhvr>
                                        <p:cTn id="82" dur="300" fill="hold"/>
                                        <p:tgtEl>
                                          <p:spTgt spid="39952"/>
                                        </p:tgtEl>
                                        <p:attrNameLst>
                                          <p:attrName>style.rotation</p:attrName>
                                        </p:attrNameLst>
                                      </p:cBhvr>
                                      <p:tavLst>
                                        <p:tav tm="0">
                                          <p:val>
                                            <p:fltVal val="90"/>
                                          </p:val>
                                        </p:tav>
                                        <p:tav tm="100000">
                                          <p:val>
                                            <p:fltVal val="0"/>
                                          </p:val>
                                        </p:tav>
                                      </p:tavLst>
                                    </p:anim>
                                    <p:animEffect transition="in" filter="fade">
                                      <p:cBhvr>
                                        <p:cTn id="83" dur="300"/>
                                        <p:tgtEl>
                                          <p:spTgt spid="39952"/>
                                        </p:tgtEl>
                                      </p:cBhvr>
                                    </p:animEffect>
                                  </p:childTnLst>
                                </p:cTn>
                              </p:par>
                            </p:childTnLst>
                          </p:cTn>
                        </p:par>
                        <p:par>
                          <p:cTn id="84" fill="hold">
                            <p:stCondLst>
                              <p:cond delay="7039"/>
                            </p:stCondLst>
                            <p:childTnLst>
                              <p:par>
                                <p:cTn id="85" presetID="22" presetClass="entr" presetSubtype="1" fill="hold" grpId="0" nodeType="afterEffect">
                                  <p:stCondLst>
                                    <p:cond delay="0"/>
                                  </p:stCondLst>
                                  <p:childTnLst>
                                    <p:set>
                                      <p:cBhvr>
                                        <p:cTn id="86" dur="1" fill="hold">
                                          <p:stCondLst>
                                            <p:cond delay="0"/>
                                          </p:stCondLst>
                                        </p:cTn>
                                        <p:tgtEl>
                                          <p:spTgt spid="39955"/>
                                        </p:tgtEl>
                                        <p:attrNameLst>
                                          <p:attrName>style.visibility</p:attrName>
                                        </p:attrNameLst>
                                      </p:cBhvr>
                                      <p:to>
                                        <p:strVal val="visible"/>
                                      </p:to>
                                    </p:set>
                                    <p:animEffect transition="in" filter="wipe(up)">
                                      <p:cBhvr>
                                        <p:cTn id="87" dur="500"/>
                                        <p:tgtEl>
                                          <p:spTgt spid="39955"/>
                                        </p:tgtEl>
                                      </p:cBhvr>
                                    </p:animEffect>
                                  </p:childTnLst>
                                </p:cTn>
                              </p:par>
                            </p:childTnLst>
                          </p:cTn>
                        </p:par>
                        <p:par>
                          <p:cTn id="88" fill="hold">
                            <p:stCondLst>
                              <p:cond delay="7539"/>
                            </p:stCondLst>
                            <p:childTnLst>
                              <p:par>
                                <p:cTn id="89" presetID="42" presetClass="entr" presetSubtype="0" fill="hold" grpId="0" nodeType="afterEffect">
                                  <p:stCondLst>
                                    <p:cond delay="0"/>
                                  </p:stCondLst>
                                  <p:childTnLst>
                                    <p:set>
                                      <p:cBhvr>
                                        <p:cTn id="90" dur="1" fill="hold">
                                          <p:stCondLst>
                                            <p:cond delay="0"/>
                                          </p:stCondLst>
                                        </p:cTn>
                                        <p:tgtEl>
                                          <p:spTgt spid="39940"/>
                                        </p:tgtEl>
                                        <p:attrNameLst>
                                          <p:attrName>style.visibility</p:attrName>
                                        </p:attrNameLst>
                                      </p:cBhvr>
                                      <p:to>
                                        <p:strVal val="visible"/>
                                      </p:to>
                                    </p:set>
                                    <p:animEffect transition="in" filter="fade">
                                      <p:cBhvr>
                                        <p:cTn id="91" dur="500"/>
                                        <p:tgtEl>
                                          <p:spTgt spid="39940"/>
                                        </p:tgtEl>
                                      </p:cBhvr>
                                    </p:animEffect>
                                    <p:anim calcmode="lin" valueType="num">
                                      <p:cBhvr>
                                        <p:cTn id="92" dur="500" fill="hold"/>
                                        <p:tgtEl>
                                          <p:spTgt spid="39940"/>
                                        </p:tgtEl>
                                        <p:attrNameLst>
                                          <p:attrName>ppt_x</p:attrName>
                                        </p:attrNameLst>
                                      </p:cBhvr>
                                      <p:tavLst>
                                        <p:tav tm="0">
                                          <p:val>
                                            <p:strVal val="#ppt_x"/>
                                          </p:val>
                                        </p:tav>
                                        <p:tav tm="100000">
                                          <p:val>
                                            <p:strVal val="#ppt_x"/>
                                          </p:val>
                                        </p:tav>
                                      </p:tavLst>
                                    </p:anim>
                                    <p:anim calcmode="lin" valueType="num">
                                      <p:cBhvr>
                                        <p:cTn id="93" dur="500" fill="hold"/>
                                        <p:tgtEl>
                                          <p:spTgt spid="399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 grpId="0" autoUpdateAnimBg="0"/>
      <p:bldP spid="39940" grpId="0" animBg="1" autoUpdateAnimBg="0"/>
      <p:bldP spid="39941" grpId="0" animBg="1" autoUpdateAnimBg="0"/>
      <p:bldP spid="39942" grpId="0" animBg="1" autoUpdateAnimBg="0"/>
      <p:bldP spid="39943" grpId="0" animBg="1" autoUpdateAnimBg="0"/>
      <p:bldP spid="39950" grpId="0" autoUpdateAnimBg="0"/>
      <p:bldP spid="39951" grpId="0" autoUpdateAnimBg="0"/>
      <p:bldP spid="39952" grpId="0" autoUpdateAnimBg="0"/>
      <p:bldP spid="39953" grpId="0" autoUpdateAnimBg="0"/>
      <p:bldP spid="39954" grpId="0" autoUpdateAnimBg="0"/>
      <p:bldP spid="39955"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Box 31"/>
          <p:cNvSpPr txBox="1">
            <a:spLocks noChangeArrowheads="1"/>
          </p:cNvSpPr>
          <p:nvPr/>
        </p:nvSpPr>
        <p:spPr bwMode="auto">
          <a:xfrm>
            <a:off x="719138" y="133350"/>
            <a:ext cx="23399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400">
                <a:solidFill>
                  <a:schemeClr val="accent1"/>
                </a:solidFill>
                <a:latin typeface="微软雅黑" panose="020B0503020204020204" pitchFamily="34" charset="-122"/>
              </a:rPr>
              <a:t>请输入您的标题</a:t>
            </a:r>
          </a:p>
        </p:txBody>
      </p:sp>
      <p:sp>
        <p:nvSpPr>
          <p:cNvPr id="40963" name="Freeform 5"/>
          <p:cNvSpPr>
            <a:spLocks noEditPoints="1"/>
          </p:cNvSpPr>
          <p:nvPr/>
        </p:nvSpPr>
        <p:spPr bwMode="auto">
          <a:xfrm>
            <a:off x="231775" y="120650"/>
            <a:ext cx="474663" cy="473075"/>
          </a:xfrm>
          <a:custGeom>
            <a:avLst/>
            <a:gdLst>
              <a:gd name="T0" fmla="*/ 77053843 w 1462"/>
              <a:gd name="T1" fmla="*/ 0 h 1462"/>
              <a:gd name="T2" fmla="*/ 154107362 w 1462"/>
              <a:gd name="T3" fmla="*/ 76539134 h 1462"/>
              <a:gd name="T4" fmla="*/ 77053843 w 1462"/>
              <a:gd name="T5" fmla="*/ 153077945 h 1462"/>
              <a:gd name="T6" fmla="*/ 0 w 1462"/>
              <a:gd name="T7" fmla="*/ 76539134 h 1462"/>
              <a:gd name="T8" fmla="*/ 77053843 w 1462"/>
              <a:gd name="T9" fmla="*/ 0 h 1462"/>
              <a:gd name="T10" fmla="*/ 77791487 w 1462"/>
              <a:gd name="T11" fmla="*/ 32877095 h 1462"/>
              <a:gd name="T12" fmla="*/ 100349018 w 1462"/>
              <a:gd name="T13" fmla="*/ 45860447 h 1462"/>
              <a:gd name="T14" fmla="*/ 102773306 w 1462"/>
              <a:gd name="T15" fmla="*/ 41777182 h 1462"/>
              <a:gd name="T16" fmla="*/ 103089531 w 1462"/>
              <a:gd name="T17" fmla="*/ 39159414 h 1462"/>
              <a:gd name="T18" fmla="*/ 101508403 w 1462"/>
              <a:gd name="T19" fmla="*/ 37065523 h 1462"/>
              <a:gd name="T20" fmla="*/ 84853966 w 1462"/>
              <a:gd name="T21" fmla="*/ 27537366 h 1462"/>
              <a:gd name="T22" fmla="*/ 82218644 w 1462"/>
              <a:gd name="T23" fmla="*/ 27223169 h 1462"/>
              <a:gd name="T24" fmla="*/ 80110582 w 1462"/>
              <a:gd name="T25" fmla="*/ 28898346 h 1462"/>
              <a:gd name="T26" fmla="*/ 77791487 w 1462"/>
              <a:gd name="T27" fmla="*/ 32877095 h 1462"/>
              <a:gd name="T28" fmla="*/ 72837394 w 1462"/>
              <a:gd name="T29" fmla="*/ 41358145 h 1462"/>
              <a:gd name="T30" fmla="*/ 72837394 w 1462"/>
              <a:gd name="T31" fmla="*/ 41358145 h 1462"/>
              <a:gd name="T32" fmla="*/ 77791487 w 1462"/>
              <a:gd name="T33" fmla="*/ 44185270 h 1462"/>
              <a:gd name="T34" fmla="*/ 58607244 w 1462"/>
              <a:gd name="T35" fmla="*/ 77167204 h 1462"/>
              <a:gd name="T36" fmla="*/ 53758344 w 1462"/>
              <a:gd name="T37" fmla="*/ 74340080 h 1462"/>
              <a:gd name="T38" fmla="*/ 72837394 w 1462"/>
              <a:gd name="T39" fmla="*/ 41358145 h 1462"/>
              <a:gd name="T40" fmla="*/ 48593219 w 1462"/>
              <a:gd name="T41" fmla="*/ 82611774 h 1462"/>
              <a:gd name="T42" fmla="*/ 48593219 w 1462"/>
              <a:gd name="T43" fmla="*/ 82611774 h 1462"/>
              <a:gd name="T44" fmla="*/ 47223124 w 1462"/>
              <a:gd name="T45" fmla="*/ 100725822 h 1462"/>
              <a:gd name="T46" fmla="*/ 56498858 w 1462"/>
              <a:gd name="T47" fmla="*/ 105961034 h 1462"/>
              <a:gd name="T48" fmla="*/ 72204943 w 1462"/>
              <a:gd name="T49" fmla="*/ 95490609 h 1462"/>
              <a:gd name="T50" fmla="*/ 58501728 w 1462"/>
              <a:gd name="T51" fmla="*/ 91407021 h 1462"/>
              <a:gd name="T52" fmla="*/ 48593219 w 1462"/>
              <a:gd name="T53" fmla="*/ 82611774 h 1462"/>
              <a:gd name="T54" fmla="*/ 77370069 w 1462"/>
              <a:gd name="T55" fmla="*/ 102296159 h 1462"/>
              <a:gd name="T56" fmla="*/ 77370069 w 1462"/>
              <a:gd name="T57" fmla="*/ 102296159 h 1462"/>
              <a:gd name="T58" fmla="*/ 43955352 w 1462"/>
              <a:gd name="T59" fmla="*/ 124598312 h 1462"/>
              <a:gd name="T60" fmla="*/ 37314616 w 1462"/>
              <a:gd name="T61" fmla="*/ 120724404 h 1462"/>
              <a:gd name="T62" fmla="*/ 40055129 w 1462"/>
              <a:gd name="T63" fmla="*/ 80831756 h 1462"/>
              <a:gd name="T64" fmla="*/ 42374224 w 1462"/>
              <a:gd name="T65" fmla="*/ 76957848 h 1462"/>
              <a:gd name="T66" fmla="*/ 62401951 w 1462"/>
              <a:gd name="T67" fmla="*/ 42510092 h 1462"/>
              <a:gd name="T68" fmla="*/ 70412782 w 1462"/>
              <a:gd name="T69" fmla="*/ 28688989 h 1462"/>
              <a:gd name="T70" fmla="*/ 72731878 w 1462"/>
              <a:gd name="T71" fmla="*/ 24605401 h 1462"/>
              <a:gd name="T72" fmla="*/ 80110582 w 1462"/>
              <a:gd name="T73" fmla="*/ 19056315 h 1462"/>
              <a:gd name="T74" fmla="*/ 89175607 w 1462"/>
              <a:gd name="T75" fmla="*/ 20207939 h 1462"/>
              <a:gd name="T76" fmla="*/ 105724852 w 1462"/>
              <a:gd name="T77" fmla="*/ 29736097 h 1462"/>
              <a:gd name="T78" fmla="*/ 111311396 w 1462"/>
              <a:gd name="T79" fmla="*/ 36960683 h 1462"/>
              <a:gd name="T80" fmla="*/ 110152010 w 1462"/>
              <a:gd name="T81" fmla="*/ 46070127 h 1462"/>
              <a:gd name="T82" fmla="*/ 77370069 w 1462"/>
              <a:gd name="T83" fmla="*/ 102296159 h 1462"/>
              <a:gd name="T84" fmla="*/ 62190918 w 1462"/>
              <a:gd name="T85" fmla="*/ 120096010 h 1462"/>
              <a:gd name="T86" fmla="*/ 113630491 w 1462"/>
              <a:gd name="T87" fmla="*/ 120096010 h 1462"/>
              <a:gd name="T88" fmla="*/ 119111842 w 1462"/>
              <a:gd name="T89" fmla="*/ 125540579 h 1462"/>
              <a:gd name="T90" fmla="*/ 119111842 w 1462"/>
              <a:gd name="T91" fmla="*/ 125540579 h 1462"/>
              <a:gd name="T92" fmla="*/ 113630491 w 1462"/>
              <a:gd name="T93" fmla="*/ 130985148 h 1462"/>
              <a:gd name="T94" fmla="*/ 62190918 w 1462"/>
              <a:gd name="T95" fmla="*/ 130985148 h 1462"/>
              <a:gd name="T96" fmla="*/ 56709891 w 1462"/>
              <a:gd name="T97" fmla="*/ 125540579 h 1462"/>
              <a:gd name="T98" fmla="*/ 56709891 w 1462"/>
              <a:gd name="T99" fmla="*/ 125540579 h 1462"/>
              <a:gd name="T100" fmla="*/ 62190918 w 1462"/>
              <a:gd name="T101" fmla="*/ 120096010 h 146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462" h="1462">
                <a:moveTo>
                  <a:pt x="731" y="0"/>
                </a:moveTo>
                <a:cubicBezTo>
                  <a:pt x="1135" y="0"/>
                  <a:pt x="1462" y="327"/>
                  <a:pt x="1462" y="731"/>
                </a:cubicBezTo>
                <a:cubicBezTo>
                  <a:pt x="1462" y="1135"/>
                  <a:pt x="1135" y="1462"/>
                  <a:pt x="731" y="1462"/>
                </a:cubicBezTo>
                <a:cubicBezTo>
                  <a:pt x="327" y="1462"/>
                  <a:pt x="0" y="1135"/>
                  <a:pt x="0" y="731"/>
                </a:cubicBezTo>
                <a:cubicBezTo>
                  <a:pt x="0" y="327"/>
                  <a:pt x="327" y="0"/>
                  <a:pt x="731" y="0"/>
                </a:cubicBezTo>
                <a:close/>
                <a:moveTo>
                  <a:pt x="738" y="314"/>
                </a:moveTo>
                <a:lnTo>
                  <a:pt x="952" y="438"/>
                </a:lnTo>
                <a:lnTo>
                  <a:pt x="975" y="399"/>
                </a:lnTo>
                <a:cubicBezTo>
                  <a:pt x="979" y="392"/>
                  <a:pt x="980" y="383"/>
                  <a:pt x="978" y="374"/>
                </a:cubicBezTo>
                <a:cubicBezTo>
                  <a:pt x="976" y="366"/>
                  <a:pt x="971" y="359"/>
                  <a:pt x="963" y="354"/>
                </a:cubicBezTo>
                <a:lnTo>
                  <a:pt x="805" y="263"/>
                </a:lnTo>
                <a:cubicBezTo>
                  <a:pt x="798" y="259"/>
                  <a:pt x="789" y="258"/>
                  <a:pt x="780" y="260"/>
                </a:cubicBezTo>
                <a:cubicBezTo>
                  <a:pt x="772" y="262"/>
                  <a:pt x="765" y="268"/>
                  <a:pt x="760" y="276"/>
                </a:cubicBezTo>
                <a:lnTo>
                  <a:pt x="738" y="314"/>
                </a:lnTo>
                <a:close/>
                <a:moveTo>
                  <a:pt x="691" y="395"/>
                </a:moveTo>
                <a:lnTo>
                  <a:pt x="691" y="395"/>
                </a:lnTo>
                <a:lnTo>
                  <a:pt x="738" y="422"/>
                </a:lnTo>
                <a:lnTo>
                  <a:pt x="556" y="737"/>
                </a:lnTo>
                <a:lnTo>
                  <a:pt x="510" y="710"/>
                </a:lnTo>
                <a:lnTo>
                  <a:pt x="691" y="395"/>
                </a:lnTo>
                <a:close/>
                <a:moveTo>
                  <a:pt x="461" y="789"/>
                </a:moveTo>
                <a:lnTo>
                  <a:pt x="461" y="789"/>
                </a:lnTo>
                <a:lnTo>
                  <a:pt x="448" y="962"/>
                </a:lnTo>
                <a:lnTo>
                  <a:pt x="536" y="1012"/>
                </a:lnTo>
                <a:lnTo>
                  <a:pt x="685" y="912"/>
                </a:lnTo>
                <a:cubicBezTo>
                  <a:pt x="651" y="884"/>
                  <a:pt x="607" y="872"/>
                  <a:pt x="555" y="873"/>
                </a:cubicBezTo>
                <a:cubicBezTo>
                  <a:pt x="526" y="831"/>
                  <a:pt x="494" y="804"/>
                  <a:pt x="461" y="789"/>
                </a:cubicBezTo>
                <a:close/>
                <a:moveTo>
                  <a:pt x="734" y="977"/>
                </a:moveTo>
                <a:lnTo>
                  <a:pt x="734" y="977"/>
                </a:lnTo>
                <a:lnTo>
                  <a:pt x="417" y="1190"/>
                </a:lnTo>
                <a:lnTo>
                  <a:pt x="354" y="1153"/>
                </a:lnTo>
                <a:lnTo>
                  <a:pt x="380" y="772"/>
                </a:lnTo>
                <a:lnTo>
                  <a:pt x="402" y="735"/>
                </a:lnTo>
                <a:lnTo>
                  <a:pt x="592" y="406"/>
                </a:lnTo>
                <a:lnTo>
                  <a:pt x="668" y="274"/>
                </a:lnTo>
                <a:lnTo>
                  <a:pt x="690" y="235"/>
                </a:lnTo>
                <a:cubicBezTo>
                  <a:pt x="706" y="208"/>
                  <a:pt x="732" y="190"/>
                  <a:pt x="760" y="182"/>
                </a:cubicBezTo>
                <a:cubicBezTo>
                  <a:pt x="788" y="174"/>
                  <a:pt x="819" y="177"/>
                  <a:pt x="846" y="193"/>
                </a:cubicBezTo>
                <a:lnTo>
                  <a:pt x="1003" y="284"/>
                </a:lnTo>
                <a:cubicBezTo>
                  <a:pt x="1030" y="299"/>
                  <a:pt x="1049" y="325"/>
                  <a:pt x="1056" y="353"/>
                </a:cubicBezTo>
                <a:cubicBezTo>
                  <a:pt x="1064" y="381"/>
                  <a:pt x="1060" y="412"/>
                  <a:pt x="1045" y="440"/>
                </a:cubicBezTo>
                <a:cubicBezTo>
                  <a:pt x="941" y="619"/>
                  <a:pt x="838" y="798"/>
                  <a:pt x="734" y="977"/>
                </a:cubicBezTo>
                <a:close/>
                <a:moveTo>
                  <a:pt x="590" y="1147"/>
                </a:moveTo>
                <a:lnTo>
                  <a:pt x="1078" y="1147"/>
                </a:lnTo>
                <a:cubicBezTo>
                  <a:pt x="1107" y="1147"/>
                  <a:pt x="1130" y="1170"/>
                  <a:pt x="1130" y="1199"/>
                </a:cubicBezTo>
                <a:cubicBezTo>
                  <a:pt x="1130" y="1227"/>
                  <a:pt x="1107" y="1251"/>
                  <a:pt x="1078" y="1251"/>
                </a:cubicBezTo>
                <a:lnTo>
                  <a:pt x="590" y="1251"/>
                </a:lnTo>
                <a:cubicBezTo>
                  <a:pt x="562" y="1251"/>
                  <a:pt x="538" y="1227"/>
                  <a:pt x="538" y="1199"/>
                </a:cubicBezTo>
                <a:cubicBezTo>
                  <a:pt x="538" y="1170"/>
                  <a:pt x="562" y="1147"/>
                  <a:pt x="590" y="1147"/>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9940" name="Oval 6"/>
          <p:cNvSpPr>
            <a:spLocks noChangeArrowheads="1"/>
          </p:cNvSpPr>
          <p:nvPr/>
        </p:nvSpPr>
        <p:spPr bwMode="auto">
          <a:xfrm>
            <a:off x="736600" y="1597025"/>
            <a:ext cx="1635125" cy="1635125"/>
          </a:xfrm>
          <a:prstGeom prst="ellipse">
            <a:avLst/>
          </a:prstGeom>
          <a:solidFill>
            <a:schemeClr val="tx2"/>
          </a:solidFill>
          <a:ln w="9">
            <a:solidFill>
              <a:srgbClr val="FFFFFF"/>
            </a:solidFill>
            <a:round/>
          </a:ln>
        </p:spPr>
        <p:txBody>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39941" name="Oval 8"/>
          <p:cNvSpPr>
            <a:spLocks noChangeArrowheads="1"/>
          </p:cNvSpPr>
          <p:nvPr/>
        </p:nvSpPr>
        <p:spPr bwMode="auto">
          <a:xfrm>
            <a:off x="3694113" y="1597025"/>
            <a:ext cx="1635125" cy="1635125"/>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39942" name="Oval 10"/>
          <p:cNvSpPr>
            <a:spLocks noChangeArrowheads="1"/>
          </p:cNvSpPr>
          <p:nvPr/>
        </p:nvSpPr>
        <p:spPr bwMode="auto">
          <a:xfrm>
            <a:off x="6651625" y="1622425"/>
            <a:ext cx="1635125" cy="1635125"/>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40967" name="Freeform 12"/>
          <p:cNvSpPr>
            <a:spLocks noEditPoints="1"/>
          </p:cNvSpPr>
          <p:nvPr/>
        </p:nvSpPr>
        <p:spPr bwMode="auto">
          <a:xfrm>
            <a:off x="2816225" y="2230438"/>
            <a:ext cx="431800" cy="368300"/>
          </a:xfrm>
          <a:custGeom>
            <a:avLst/>
            <a:gdLst>
              <a:gd name="T0" fmla="*/ 102617108 w 802"/>
              <a:gd name="T1" fmla="*/ 119740576 h 684"/>
              <a:gd name="T2" fmla="*/ 64353275 w 802"/>
              <a:gd name="T3" fmla="*/ 152502584 h 684"/>
              <a:gd name="T4" fmla="*/ 27538287 w 802"/>
              <a:gd name="T5" fmla="*/ 184104770 h 684"/>
              <a:gd name="T6" fmla="*/ 0 w 802"/>
              <a:gd name="T7" fmla="*/ 166418832 h 684"/>
              <a:gd name="T8" fmla="*/ 16233419 w 802"/>
              <a:gd name="T9" fmla="*/ 152502584 h 684"/>
              <a:gd name="T10" fmla="*/ 54207591 w 802"/>
              <a:gd name="T11" fmla="*/ 119740576 h 684"/>
              <a:gd name="T12" fmla="*/ 52758207 w 802"/>
              <a:gd name="T13" fmla="*/ 73061782 h 684"/>
              <a:gd name="T14" fmla="*/ 16233419 w 802"/>
              <a:gd name="T15" fmla="*/ 41749820 h 684"/>
              <a:gd name="T16" fmla="*/ 0 w 802"/>
              <a:gd name="T17" fmla="*/ 27833034 h 684"/>
              <a:gd name="T18" fmla="*/ 26088904 w 802"/>
              <a:gd name="T19" fmla="*/ 8987812 h 684"/>
              <a:gd name="T20" fmla="*/ 64353275 w 802"/>
              <a:gd name="T21" fmla="*/ 41749820 h 684"/>
              <a:gd name="T22" fmla="*/ 101167725 w 802"/>
              <a:gd name="T23" fmla="*/ 73061782 h 684"/>
              <a:gd name="T24" fmla="*/ 102617108 w 802"/>
              <a:gd name="T25" fmla="*/ 119740576 h 684"/>
              <a:gd name="T26" fmla="*/ 215670101 w 802"/>
              <a:gd name="T27" fmla="*/ 119740576 h 684"/>
              <a:gd name="T28" fmla="*/ 177405730 w 802"/>
              <a:gd name="T29" fmla="*/ 152502584 h 684"/>
              <a:gd name="T30" fmla="*/ 140880942 w 802"/>
              <a:gd name="T31" fmla="*/ 184104770 h 684"/>
              <a:gd name="T32" fmla="*/ 113052993 w 802"/>
              <a:gd name="T33" fmla="*/ 166418832 h 684"/>
              <a:gd name="T34" fmla="*/ 129285873 w 802"/>
              <a:gd name="T35" fmla="*/ 152502584 h 684"/>
              <a:gd name="T36" fmla="*/ 167550245 w 802"/>
              <a:gd name="T37" fmla="*/ 119740576 h 684"/>
              <a:gd name="T38" fmla="*/ 166100323 w 802"/>
              <a:gd name="T39" fmla="*/ 73061782 h 684"/>
              <a:gd name="T40" fmla="*/ 129285873 w 802"/>
              <a:gd name="T41" fmla="*/ 41749820 h 684"/>
              <a:gd name="T42" fmla="*/ 113052993 w 802"/>
              <a:gd name="T43" fmla="*/ 27833034 h 684"/>
              <a:gd name="T44" fmla="*/ 139431558 w 802"/>
              <a:gd name="T45" fmla="*/ 8987812 h 684"/>
              <a:gd name="T46" fmla="*/ 177405730 w 802"/>
              <a:gd name="T47" fmla="*/ 41749820 h 684"/>
              <a:gd name="T48" fmla="*/ 214220718 w 802"/>
              <a:gd name="T49" fmla="*/ 73061782 h 684"/>
              <a:gd name="T50" fmla="*/ 215670101 w 802"/>
              <a:gd name="T51" fmla="*/ 119740576 h 68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802" h="684">
                <a:moveTo>
                  <a:pt x="354" y="413"/>
                </a:moveTo>
                <a:lnTo>
                  <a:pt x="222" y="526"/>
                </a:lnTo>
                <a:cubicBezTo>
                  <a:pt x="180" y="562"/>
                  <a:pt x="137" y="598"/>
                  <a:pt x="95" y="635"/>
                </a:cubicBezTo>
                <a:cubicBezTo>
                  <a:pt x="34" y="684"/>
                  <a:pt x="8" y="649"/>
                  <a:pt x="0" y="574"/>
                </a:cubicBezTo>
                <a:lnTo>
                  <a:pt x="56" y="526"/>
                </a:lnTo>
                <a:lnTo>
                  <a:pt x="187" y="413"/>
                </a:lnTo>
                <a:cubicBezTo>
                  <a:pt x="233" y="362"/>
                  <a:pt x="245" y="309"/>
                  <a:pt x="182" y="252"/>
                </a:cubicBezTo>
                <a:cubicBezTo>
                  <a:pt x="140" y="216"/>
                  <a:pt x="98" y="180"/>
                  <a:pt x="56" y="144"/>
                </a:cubicBezTo>
                <a:lnTo>
                  <a:pt x="0" y="96"/>
                </a:lnTo>
                <a:cubicBezTo>
                  <a:pt x="6" y="8"/>
                  <a:pt x="41" y="0"/>
                  <a:pt x="90" y="31"/>
                </a:cubicBezTo>
                <a:lnTo>
                  <a:pt x="222" y="144"/>
                </a:lnTo>
                <a:cubicBezTo>
                  <a:pt x="264" y="180"/>
                  <a:pt x="306" y="216"/>
                  <a:pt x="349" y="252"/>
                </a:cubicBezTo>
                <a:cubicBezTo>
                  <a:pt x="411" y="309"/>
                  <a:pt x="399" y="362"/>
                  <a:pt x="354" y="413"/>
                </a:cubicBezTo>
                <a:close/>
                <a:moveTo>
                  <a:pt x="744" y="413"/>
                </a:moveTo>
                <a:lnTo>
                  <a:pt x="612" y="526"/>
                </a:lnTo>
                <a:cubicBezTo>
                  <a:pt x="570" y="562"/>
                  <a:pt x="528" y="598"/>
                  <a:pt x="486" y="635"/>
                </a:cubicBezTo>
                <a:cubicBezTo>
                  <a:pt x="425" y="684"/>
                  <a:pt x="399" y="649"/>
                  <a:pt x="390" y="574"/>
                </a:cubicBezTo>
                <a:lnTo>
                  <a:pt x="446" y="526"/>
                </a:lnTo>
                <a:lnTo>
                  <a:pt x="578" y="413"/>
                </a:lnTo>
                <a:cubicBezTo>
                  <a:pt x="624" y="362"/>
                  <a:pt x="636" y="309"/>
                  <a:pt x="573" y="252"/>
                </a:cubicBezTo>
                <a:cubicBezTo>
                  <a:pt x="531" y="216"/>
                  <a:pt x="488" y="180"/>
                  <a:pt x="446" y="144"/>
                </a:cubicBezTo>
                <a:lnTo>
                  <a:pt x="390" y="96"/>
                </a:lnTo>
                <a:cubicBezTo>
                  <a:pt x="396" y="8"/>
                  <a:pt x="432" y="0"/>
                  <a:pt x="481" y="31"/>
                </a:cubicBezTo>
                <a:lnTo>
                  <a:pt x="612" y="144"/>
                </a:lnTo>
                <a:cubicBezTo>
                  <a:pt x="655" y="180"/>
                  <a:pt x="697" y="216"/>
                  <a:pt x="739" y="252"/>
                </a:cubicBezTo>
                <a:cubicBezTo>
                  <a:pt x="802" y="309"/>
                  <a:pt x="790" y="362"/>
                  <a:pt x="744" y="413"/>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0968" name="矩形 7"/>
          <p:cNvSpPr>
            <a:spLocks noChangeArrowheads="1"/>
          </p:cNvSpPr>
          <p:nvPr/>
        </p:nvSpPr>
        <p:spPr bwMode="auto">
          <a:xfrm>
            <a:off x="550863" y="3305175"/>
            <a:ext cx="2076450" cy="203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just" eaLnBrk="1" hangingPunct="1">
              <a:spcBef>
                <a:spcPct val="0"/>
              </a:spcBef>
              <a:buFontTx/>
              <a:buNone/>
            </a:pPr>
            <a:r>
              <a:rPr lang="zh-CN" altLang="en-US" sz="1800">
                <a:solidFill>
                  <a:schemeClr val="accent1"/>
                </a:solidFill>
                <a:latin typeface="微软雅黑" panose="020B0503020204020204" pitchFamily="34" charset="-122"/>
              </a:rPr>
              <a:t>这里是建章立制相关的文字说明这里是建章立制相关的文字说明这里是建章立制相关的文字说明</a:t>
            </a:r>
          </a:p>
          <a:p>
            <a:pPr algn="just" eaLnBrk="1" hangingPunct="1">
              <a:spcBef>
                <a:spcPct val="0"/>
              </a:spcBef>
              <a:buFontTx/>
              <a:buNone/>
            </a:pPr>
            <a:endParaRPr lang="zh-CN" altLang="en-US" sz="1800">
              <a:solidFill>
                <a:schemeClr val="accent1"/>
              </a:solidFill>
              <a:latin typeface="微软雅黑" panose="020B0503020204020204" pitchFamily="34" charset="-122"/>
            </a:endParaRPr>
          </a:p>
        </p:txBody>
      </p:sp>
      <p:sp>
        <p:nvSpPr>
          <p:cNvPr id="40969" name="矩形 8"/>
          <p:cNvSpPr>
            <a:spLocks noChangeArrowheads="1"/>
          </p:cNvSpPr>
          <p:nvPr/>
        </p:nvSpPr>
        <p:spPr bwMode="auto">
          <a:xfrm>
            <a:off x="3327400" y="3305175"/>
            <a:ext cx="23749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just" eaLnBrk="1" hangingPunct="1">
              <a:spcBef>
                <a:spcPct val="0"/>
              </a:spcBef>
              <a:buFontTx/>
              <a:buNone/>
            </a:pPr>
            <a:r>
              <a:rPr lang="zh-CN" altLang="en-US" sz="1800">
                <a:solidFill>
                  <a:schemeClr val="accent1"/>
                </a:solidFill>
                <a:latin typeface="微软雅黑" panose="020B0503020204020204" pitchFamily="34" charset="-122"/>
              </a:rPr>
              <a:t>这里是上岗培训相关的文字说明这里是上岗培训相关的文字说明这里是上岗培训相关的文字说明这里是上岗培训相关的文字说明这里是上岗培训相关的文字说明</a:t>
            </a:r>
          </a:p>
        </p:txBody>
      </p:sp>
      <p:sp>
        <p:nvSpPr>
          <p:cNvPr id="40970" name="矩形 9"/>
          <p:cNvSpPr>
            <a:spLocks noChangeArrowheads="1"/>
          </p:cNvSpPr>
          <p:nvPr/>
        </p:nvSpPr>
        <p:spPr bwMode="auto">
          <a:xfrm>
            <a:off x="6362700" y="3305175"/>
            <a:ext cx="2168525" cy="203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just" eaLnBrk="1" hangingPunct="1">
              <a:spcBef>
                <a:spcPct val="0"/>
              </a:spcBef>
              <a:buFontTx/>
              <a:buNone/>
            </a:pPr>
            <a:r>
              <a:rPr lang="zh-CN" altLang="en-US" sz="1800">
                <a:solidFill>
                  <a:schemeClr val="accent1"/>
                </a:solidFill>
                <a:latin typeface="微软雅黑" panose="020B0503020204020204" pitchFamily="34" charset="-122"/>
              </a:rPr>
              <a:t>这里是现场服务相关的文字说明这里是现场服务相关的文字说明这里是现场服务相关的文字说明这里是现场服务相关的文字说明</a:t>
            </a:r>
          </a:p>
        </p:txBody>
      </p:sp>
      <p:sp>
        <p:nvSpPr>
          <p:cNvPr id="40971" name="Freeform 12"/>
          <p:cNvSpPr>
            <a:spLocks noEditPoints="1"/>
          </p:cNvSpPr>
          <p:nvPr/>
        </p:nvSpPr>
        <p:spPr bwMode="auto">
          <a:xfrm>
            <a:off x="5775325" y="2227263"/>
            <a:ext cx="430213" cy="368300"/>
          </a:xfrm>
          <a:custGeom>
            <a:avLst/>
            <a:gdLst>
              <a:gd name="T0" fmla="*/ 101864461 w 802"/>
              <a:gd name="T1" fmla="*/ 119740576 h 684"/>
              <a:gd name="T2" fmla="*/ 63880730 w 802"/>
              <a:gd name="T3" fmla="*/ 152502584 h 684"/>
              <a:gd name="T4" fmla="*/ 27336228 w 802"/>
              <a:gd name="T5" fmla="*/ 184104770 h 684"/>
              <a:gd name="T6" fmla="*/ 0 w 802"/>
              <a:gd name="T7" fmla="*/ 166418832 h 684"/>
              <a:gd name="T8" fmla="*/ 16114213 w 802"/>
              <a:gd name="T9" fmla="*/ 152502584 h 684"/>
              <a:gd name="T10" fmla="*/ 53809883 w 802"/>
              <a:gd name="T11" fmla="*/ 119740576 h 684"/>
              <a:gd name="T12" fmla="*/ 52370655 w 802"/>
              <a:gd name="T13" fmla="*/ 73061782 h 684"/>
              <a:gd name="T14" fmla="*/ 16114213 w 802"/>
              <a:gd name="T15" fmla="*/ 41749820 h 684"/>
              <a:gd name="T16" fmla="*/ 0 w 802"/>
              <a:gd name="T17" fmla="*/ 27833034 h 684"/>
              <a:gd name="T18" fmla="*/ 25897535 w 802"/>
              <a:gd name="T19" fmla="*/ 8987812 h 684"/>
              <a:gd name="T20" fmla="*/ 63880730 w 802"/>
              <a:gd name="T21" fmla="*/ 41749820 h 684"/>
              <a:gd name="T22" fmla="*/ 100425232 w 802"/>
              <a:gd name="T23" fmla="*/ 73061782 h 684"/>
              <a:gd name="T24" fmla="*/ 101864461 w 802"/>
              <a:gd name="T25" fmla="*/ 119740576 h 684"/>
              <a:gd name="T26" fmla="*/ 214087292 w 802"/>
              <a:gd name="T27" fmla="*/ 119740576 h 684"/>
              <a:gd name="T28" fmla="*/ 176104098 w 802"/>
              <a:gd name="T29" fmla="*/ 152502584 h 684"/>
              <a:gd name="T30" fmla="*/ 139847656 w 802"/>
              <a:gd name="T31" fmla="*/ 184104770 h 684"/>
              <a:gd name="T32" fmla="*/ 112223368 w 802"/>
              <a:gd name="T33" fmla="*/ 166418832 h 684"/>
              <a:gd name="T34" fmla="*/ 128337580 w 802"/>
              <a:gd name="T35" fmla="*/ 152502584 h 684"/>
              <a:gd name="T36" fmla="*/ 166320775 w 802"/>
              <a:gd name="T37" fmla="*/ 119740576 h 684"/>
              <a:gd name="T38" fmla="*/ 164882083 w 802"/>
              <a:gd name="T39" fmla="*/ 73061782 h 684"/>
              <a:gd name="T40" fmla="*/ 128337580 w 802"/>
              <a:gd name="T41" fmla="*/ 41749820 h 684"/>
              <a:gd name="T42" fmla="*/ 112223368 w 802"/>
              <a:gd name="T43" fmla="*/ 27833034 h 684"/>
              <a:gd name="T44" fmla="*/ 138408963 w 802"/>
              <a:gd name="T45" fmla="*/ 8987812 h 684"/>
              <a:gd name="T46" fmla="*/ 176104098 w 802"/>
              <a:gd name="T47" fmla="*/ 41749820 h 684"/>
              <a:gd name="T48" fmla="*/ 212648600 w 802"/>
              <a:gd name="T49" fmla="*/ 73061782 h 684"/>
              <a:gd name="T50" fmla="*/ 214087292 w 802"/>
              <a:gd name="T51" fmla="*/ 119740576 h 68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802" h="684">
                <a:moveTo>
                  <a:pt x="354" y="413"/>
                </a:moveTo>
                <a:lnTo>
                  <a:pt x="222" y="526"/>
                </a:lnTo>
                <a:cubicBezTo>
                  <a:pt x="180" y="562"/>
                  <a:pt x="137" y="598"/>
                  <a:pt x="95" y="635"/>
                </a:cubicBezTo>
                <a:cubicBezTo>
                  <a:pt x="34" y="684"/>
                  <a:pt x="8" y="649"/>
                  <a:pt x="0" y="574"/>
                </a:cubicBezTo>
                <a:lnTo>
                  <a:pt x="56" y="526"/>
                </a:lnTo>
                <a:lnTo>
                  <a:pt x="187" y="413"/>
                </a:lnTo>
                <a:cubicBezTo>
                  <a:pt x="233" y="362"/>
                  <a:pt x="245" y="309"/>
                  <a:pt x="182" y="252"/>
                </a:cubicBezTo>
                <a:cubicBezTo>
                  <a:pt x="140" y="216"/>
                  <a:pt x="98" y="180"/>
                  <a:pt x="56" y="144"/>
                </a:cubicBezTo>
                <a:lnTo>
                  <a:pt x="0" y="96"/>
                </a:lnTo>
                <a:cubicBezTo>
                  <a:pt x="6" y="8"/>
                  <a:pt x="41" y="0"/>
                  <a:pt x="90" y="31"/>
                </a:cubicBezTo>
                <a:lnTo>
                  <a:pt x="222" y="144"/>
                </a:lnTo>
                <a:cubicBezTo>
                  <a:pt x="264" y="180"/>
                  <a:pt x="306" y="216"/>
                  <a:pt x="349" y="252"/>
                </a:cubicBezTo>
                <a:cubicBezTo>
                  <a:pt x="411" y="309"/>
                  <a:pt x="399" y="362"/>
                  <a:pt x="354" y="413"/>
                </a:cubicBezTo>
                <a:close/>
                <a:moveTo>
                  <a:pt x="744" y="413"/>
                </a:moveTo>
                <a:lnTo>
                  <a:pt x="612" y="526"/>
                </a:lnTo>
                <a:cubicBezTo>
                  <a:pt x="570" y="562"/>
                  <a:pt x="528" y="598"/>
                  <a:pt x="486" y="635"/>
                </a:cubicBezTo>
                <a:cubicBezTo>
                  <a:pt x="425" y="684"/>
                  <a:pt x="399" y="649"/>
                  <a:pt x="390" y="574"/>
                </a:cubicBezTo>
                <a:lnTo>
                  <a:pt x="446" y="526"/>
                </a:lnTo>
                <a:lnTo>
                  <a:pt x="578" y="413"/>
                </a:lnTo>
                <a:cubicBezTo>
                  <a:pt x="624" y="362"/>
                  <a:pt x="636" y="309"/>
                  <a:pt x="573" y="252"/>
                </a:cubicBezTo>
                <a:cubicBezTo>
                  <a:pt x="531" y="216"/>
                  <a:pt x="488" y="180"/>
                  <a:pt x="446" y="144"/>
                </a:cubicBezTo>
                <a:lnTo>
                  <a:pt x="390" y="96"/>
                </a:lnTo>
                <a:cubicBezTo>
                  <a:pt x="396" y="8"/>
                  <a:pt x="432" y="0"/>
                  <a:pt x="481" y="31"/>
                </a:cubicBezTo>
                <a:lnTo>
                  <a:pt x="612" y="144"/>
                </a:lnTo>
                <a:cubicBezTo>
                  <a:pt x="655" y="180"/>
                  <a:pt x="697" y="216"/>
                  <a:pt x="739" y="252"/>
                </a:cubicBezTo>
                <a:cubicBezTo>
                  <a:pt x="802" y="309"/>
                  <a:pt x="790" y="362"/>
                  <a:pt x="744" y="413"/>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9948" name="TextBox 11"/>
          <p:cNvSpPr txBox="1">
            <a:spLocks noChangeArrowheads="1"/>
          </p:cNvSpPr>
          <p:nvPr/>
        </p:nvSpPr>
        <p:spPr bwMode="auto">
          <a:xfrm>
            <a:off x="1014413" y="1876425"/>
            <a:ext cx="107950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3200" b="1">
                <a:solidFill>
                  <a:schemeClr val="accent2"/>
                </a:solidFill>
                <a:latin typeface="微软雅黑" panose="020B0503020204020204" pitchFamily="34" charset="-122"/>
              </a:rPr>
              <a:t>建章立制</a:t>
            </a:r>
          </a:p>
        </p:txBody>
      </p:sp>
      <p:sp>
        <p:nvSpPr>
          <p:cNvPr id="39949" name="TextBox 12"/>
          <p:cNvSpPr txBox="1">
            <a:spLocks noChangeArrowheads="1"/>
          </p:cNvSpPr>
          <p:nvPr/>
        </p:nvSpPr>
        <p:spPr bwMode="auto">
          <a:xfrm>
            <a:off x="3975100" y="1876425"/>
            <a:ext cx="1081088"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3200" b="1">
                <a:solidFill>
                  <a:schemeClr val="accent2"/>
                </a:solidFill>
                <a:latin typeface="微软雅黑" panose="020B0503020204020204" pitchFamily="34" charset="-122"/>
              </a:rPr>
              <a:t>上岗培训</a:t>
            </a:r>
          </a:p>
        </p:txBody>
      </p:sp>
      <p:sp>
        <p:nvSpPr>
          <p:cNvPr id="39950" name="TextBox 13"/>
          <p:cNvSpPr txBox="1">
            <a:spLocks noChangeArrowheads="1"/>
          </p:cNvSpPr>
          <p:nvPr/>
        </p:nvSpPr>
        <p:spPr bwMode="auto">
          <a:xfrm>
            <a:off x="6964363" y="1876425"/>
            <a:ext cx="107950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3200" b="1">
                <a:solidFill>
                  <a:schemeClr val="accent2"/>
                </a:solidFill>
                <a:latin typeface="微软雅黑" panose="020B0503020204020204" pitchFamily="34" charset="-122"/>
              </a:rPr>
              <a:t>现场服务</a:t>
            </a:r>
          </a:p>
        </p:txBody>
      </p:sp>
    </p:spTree>
  </p:cSld>
  <p:clrMapOvr>
    <a:masterClrMapping/>
  </p:clrMapOvr>
  <p:transition spd="slow" advTm="5769">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0963"/>
                                        </p:tgtEl>
                                        <p:attrNameLst>
                                          <p:attrName>style.visibility</p:attrName>
                                        </p:attrNameLst>
                                      </p:cBhvr>
                                      <p:to>
                                        <p:strVal val="visible"/>
                                      </p:to>
                                    </p:set>
                                    <p:anim calcmode="lin" valueType="num">
                                      <p:cBhvr>
                                        <p:cTn id="7" dur="400" fill="hold"/>
                                        <p:tgtEl>
                                          <p:spTgt spid="40963"/>
                                        </p:tgtEl>
                                        <p:attrNameLst>
                                          <p:attrName>ppt_w</p:attrName>
                                        </p:attrNameLst>
                                      </p:cBhvr>
                                      <p:tavLst>
                                        <p:tav tm="0">
                                          <p:val>
                                            <p:fltVal val="0"/>
                                          </p:val>
                                        </p:tav>
                                        <p:tav tm="100000">
                                          <p:val>
                                            <p:strVal val="#ppt_w"/>
                                          </p:val>
                                        </p:tav>
                                      </p:tavLst>
                                    </p:anim>
                                    <p:anim calcmode="lin" valueType="num">
                                      <p:cBhvr>
                                        <p:cTn id="8" dur="400" fill="hold"/>
                                        <p:tgtEl>
                                          <p:spTgt spid="40963"/>
                                        </p:tgtEl>
                                        <p:attrNameLst>
                                          <p:attrName>ppt_h</p:attrName>
                                        </p:attrNameLst>
                                      </p:cBhvr>
                                      <p:tavLst>
                                        <p:tav tm="0">
                                          <p:val>
                                            <p:fltVal val="0"/>
                                          </p:val>
                                        </p:tav>
                                        <p:tav tm="100000">
                                          <p:val>
                                            <p:strVal val="#ppt_h"/>
                                          </p:val>
                                        </p:tav>
                                      </p:tavLst>
                                    </p:anim>
                                    <p:animEffect transition="in" filter="fade">
                                      <p:cBhvr>
                                        <p:cTn id="9" dur="400"/>
                                        <p:tgtEl>
                                          <p:spTgt spid="40963"/>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40962"/>
                                        </p:tgtEl>
                                        <p:attrNameLst>
                                          <p:attrName>style.visibility</p:attrName>
                                        </p:attrNameLst>
                                      </p:cBhvr>
                                      <p:to>
                                        <p:strVal val="visible"/>
                                      </p:to>
                                    </p:set>
                                    <p:anim calcmode="lin" valueType="num">
                                      <p:cBhvr>
                                        <p:cTn id="13" dur="400" fill="hold"/>
                                        <p:tgtEl>
                                          <p:spTgt spid="40962"/>
                                        </p:tgtEl>
                                        <p:attrNameLst>
                                          <p:attrName>ppt_x</p:attrName>
                                        </p:attrNameLst>
                                      </p:cBhvr>
                                      <p:tavLst>
                                        <p:tav tm="0">
                                          <p:val>
                                            <p:strVal val="#ppt_x"/>
                                          </p:val>
                                        </p:tav>
                                        <p:tav tm="50000">
                                          <p:val>
                                            <p:strVal val="#ppt_x+.1"/>
                                          </p:val>
                                        </p:tav>
                                        <p:tav tm="100000">
                                          <p:val>
                                            <p:strVal val="#ppt_x"/>
                                          </p:val>
                                        </p:tav>
                                      </p:tavLst>
                                    </p:anim>
                                    <p:anim calcmode="lin" valueType="num">
                                      <p:cBhvr>
                                        <p:cTn id="14" dur="400" fill="hold"/>
                                        <p:tgtEl>
                                          <p:spTgt spid="40962"/>
                                        </p:tgtEl>
                                        <p:attrNameLst>
                                          <p:attrName>ppt_y</p:attrName>
                                        </p:attrNameLst>
                                      </p:cBhvr>
                                      <p:tavLst>
                                        <p:tav tm="0">
                                          <p:val>
                                            <p:strVal val="#ppt_y"/>
                                          </p:val>
                                        </p:tav>
                                        <p:tav tm="100000">
                                          <p:val>
                                            <p:strVal val="#ppt_y"/>
                                          </p:val>
                                        </p:tav>
                                      </p:tavLst>
                                    </p:anim>
                                    <p:anim calcmode="lin" valueType="num">
                                      <p:cBhvr>
                                        <p:cTn id="15" dur="400" fill="hold"/>
                                        <p:tgtEl>
                                          <p:spTgt spid="40962"/>
                                        </p:tgtEl>
                                        <p:attrNameLst>
                                          <p:attrName>ppt_h</p:attrName>
                                        </p:attrNameLst>
                                      </p:cBhvr>
                                      <p:tavLst>
                                        <p:tav tm="0">
                                          <p:val>
                                            <p:strVal val="#ppt_h/10"/>
                                          </p:val>
                                        </p:tav>
                                        <p:tav tm="50000">
                                          <p:val>
                                            <p:strVal val="#ppt_h+.01"/>
                                          </p:val>
                                        </p:tav>
                                        <p:tav tm="100000">
                                          <p:val>
                                            <p:strVal val="#ppt_h"/>
                                          </p:val>
                                        </p:tav>
                                      </p:tavLst>
                                    </p:anim>
                                    <p:anim calcmode="lin" valueType="num">
                                      <p:cBhvr>
                                        <p:cTn id="16" dur="400" fill="hold"/>
                                        <p:tgtEl>
                                          <p:spTgt spid="40962"/>
                                        </p:tgtEl>
                                        <p:attrNameLst>
                                          <p:attrName>ppt_w</p:attrName>
                                        </p:attrNameLst>
                                      </p:cBhvr>
                                      <p:tavLst>
                                        <p:tav tm="0">
                                          <p:val>
                                            <p:strVal val="#ppt_w/10"/>
                                          </p:val>
                                        </p:tav>
                                        <p:tav tm="50000">
                                          <p:val>
                                            <p:strVal val="#ppt_w+.01"/>
                                          </p:val>
                                        </p:tav>
                                        <p:tav tm="100000">
                                          <p:val>
                                            <p:strVal val="#ppt_w"/>
                                          </p:val>
                                        </p:tav>
                                      </p:tavLst>
                                    </p:anim>
                                    <p:animEffect transition="in" filter="fade">
                                      <p:cBhvr>
                                        <p:cTn id="17" dur="400" tmFilter="0,0; .5, 1; 1, 1"/>
                                        <p:tgtEl>
                                          <p:spTgt spid="40962"/>
                                        </p:tgtEl>
                                      </p:cBhvr>
                                    </p:animEffect>
                                  </p:childTnLst>
                                </p:cTn>
                              </p:par>
                            </p:childTnLst>
                          </p:cTn>
                        </p:par>
                        <p:par>
                          <p:cTn id="18" fill="hold">
                            <p:stCondLst>
                              <p:cond delay="1039"/>
                            </p:stCondLst>
                            <p:childTnLst>
                              <p:par>
                                <p:cTn id="19" presetID="22" presetClass="entr" presetSubtype="1" fill="hold" grpId="0" nodeType="afterEffect">
                                  <p:stCondLst>
                                    <p:cond delay="0"/>
                                  </p:stCondLst>
                                  <p:childTnLst>
                                    <p:set>
                                      <p:cBhvr>
                                        <p:cTn id="20" dur="1" fill="hold">
                                          <p:stCondLst>
                                            <p:cond delay="0"/>
                                          </p:stCondLst>
                                        </p:cTn>
                                        <p:tgtEl>
                                          <p:spTgt spid="40968"/>
                                        </p:tgtEl>
                                        <p:attrNameLst>
                                          <p:attrName>style.visibility</p:attrName>
                                        </p:attrNameLst>
                                      </p:cBhvr>
                                      <p:to>
                                        <p:strVal val="visible"/>
                                      </p:to>
                                    </p:set>
                                    <p:animEffect transition="in" filter="wipe(up)">
                                      <p:cBhvr>
                                        <p:cTn id="21" dur="500"/>
                                        <p:tgtEl>
                                          <p:spTgt spid="40968"/>
                                        </p:tgtEl>
                                      </p:cBhvr>
                                    </p:animEffect>
                                  </p:childTnLst>
                                </p:cTn>
                              </p:par>
                            </p:childTnLst>
                          </p:cTn>
                        </p:par>
                        <p:par>
                          <p:cTn id="22" fill="hold">
                            <p:stCondLst>
                              <p:cond delay="1539"/>
                            </p:stCondLst>
                            <p:childTnLst>
                              <p:par>
                                <p:cTn id="23" presetID="2" presetClass="entr" presetSubtype="8" fill="hold" nodeType="afterEffect">
                                  <p:stCondLst>
                                    <p:cond delay="0"/>
                                  </p:stCondLst>
                                  <p:childTnLst>
                                    <p:set>
                                      <p:cBhvr>
                                        <p:cTn id="24" dur="1" fill="hold">
                                          <p:stCondLst>
                                            <p:cond delay="0"/>
                                          </p:stCondLst>
                                        </p:cTn>
                                        <p:tgtEl>
                                          <p:spTgt spid="40967"/>
                                        </p:tgtEl>
                                        <p:attrNameLst>
                                          <p:attrName>style.visibility</p:attrName>
                                        </p:attrNameLst>
                                      </p:cBhvr>
                                      <p:to>
                                        <p:strVal val="visible"/>
                                      </p:to>
                                    </p:set>
                                    <p:anim calcmode="lin" valueType="num">
                                      <p:cBhvr additive="base">
                                        <p:cTn id="25" dur="500" fill="hold"/>
                                        <p:tgtEl>
                                          <p:spTgt spid="40967"/>
                                        </p:tgtEl>
                                        <p:attrNameLst>
                                          <p:attrName>ppt_x</p:attrName>
                                        </p:attrNameLst>
                                      </p:cBhvr>
                                      <p:tavLst>
                                        <p:tav tm="0">
                                          <p:val>
                                            <p:strVal val="0-#ppt_w/2"/>
                                          </p:val>
                                        </p:tav>
                                        <p:tav tm="100000">
                                          <p:val>
                                            <p:strVal val="#ppt_x"/>
                                          </p:val>
                                        </p:tav>
                                      </p:tavLst>
                                    </p:anim>
                                    <p:anim calcmode="lin" valueType="num">
                                      <p:cBhvr additive="base">
                                        <p:cTn id="26" dur="500" fill="hold"/>
                                        <p:tgtEl>
                                          <p:spTgt spid="40967"/>
                                        </p:tgtEl>
                                        <p:attrNameLst>
                                          <p:attrName>ppt_y</p:attrName>
                                        </p:attrNameLst>
                                      </p:cBhvr>
                                      <p:tavLst>
                                        <p:tav tm="0">
                                          <p:val>
                                            <p:strVal val="#ppt_y"/>
                                          </p:val>
                                        </p:tav>
                                        <p:tav tm="100000">
                                          <p:val>
                                            <p:strVal val="#ppt_y"/>
                                          </p:val>
                                        </p:tav>
                                      </p:tavLst>
                                    </p:anim>
                                  </p:childTnLst>
                                </p:cTn>
                              </p:par>
                            </p:childTnLst>
                          </p:cTn>
                        </p:par>
                        <p:par>
                          <p:cTn id="27" fill="hold">
                            <p:stCondLst>
                              <p:cond delay="2039"/>
                            </p:stCondLst>
                            <p:childTnLst>
                              <p:par>
                                <p:cTn id="28" presetID="22" presetClass="entr" presetSubtype="1" fill="hold" grpId="0" nodeType="afterEffect">
                                  <p:stCondLst>
                                    <p:cond delay="0"/>
                                  </p:stCondLst>
                                  <p:childTnLst>
                                    <p:set>
                                      <p:cBhvr>
                                        <p:cTn id="29" dur="1" fill="hold">
                                          <p:stCondLst>
                                            <p:cond delay="0"/>
                                          </p:stCondLst>
                                        </p:cTn>
                                        <p:tgtEl>
                                          <p:spTgt spid="40969"/>
                                        </p:tgtEl>
                                        <p:attrNameLst>
                                          <p:attrName>style.visibility</p:attrName>
                                        </p:attrNameLst>
                                      </p:cBhvr>
                                      <p:to>
                                        <p:strVal val="visible"/>
                                      </p:to>
                                    </p:set>
                                    <p:animEffect transition="in" filter="wipe(up)">
                                      <p:cBhvr>
                                        <p:cTn id="30" dur="500"/>
                                        <p:tgtEl>
                                          <p:spTgt spid="40969"/>
                                        </p:tgtEl>
                                      </p:cBhvr>
                                    </p:animEffect>
                                  </p:childTnLst>
                                </p:cTn>
                              </p:par>
                            </p:childTnLst>
                          </p:cTn>
                        </p:par>
                        <p:par>
                          <p:cTn id="31" fill="hold">
                            <p:stCondLst>
                              <p:cond delay="2539"/>
                            </p:stCondLst>
                            <p:childTnLst>
                              <p:par>
                                <p:cTn id="32" presetID="2" presetClass="entr" presetSubtype="8" fill="hold" nodeType="afterEffect">
                                  <p:stCondLst>
                                    <p:cond delay="0"/>
                                  </p:stCondLst>
                                  <p:childTnLst>
                                    <p:set>
                                      <p:cBhvr>
                                        <p:cTn id="33" dur="1" fill="hold">
                                          <p:stCondLst>
                                            <p:cond delay="0"/>
                                          </p:stCondLst>
                                        </p:cTn>
                                        <p:tgtEl>
                                          <p:spTgt spid="40971"/>
                                        </p:tgtEl>
                                        <p:attrNameLst>
                                          <p:attrName>style.visibility</p:attrName>
                                        </p:attrNameLst>
                                      </p:cBhvr>
                                      <p:to>
                                        <p:strVal val="visible"/>
                                      </p:to>
                                    </p:set>
                                    <p:anim calcmode="lin" valueType="num">
                                      <p:cBhvr additive="base">
                                        <p:cTn id="34" dur="500" fill="hold"/>
                                        <p:tgtEl>
                                          <p:spTgt spid="40971"/>
                                        </p:tgtEl>
                                        <p:attrNameLst>
                                          <p:attrName>ppt_x</p:attrName>
                                        </p:attrNameLst>
                                      </p:cBhvr>
                                      <p:tavLst>
                                        <p:tav tm="0">
                                          <p:val>
                                            <p:strVal val="0-#ppt_w/2"/>
                                          </p:val>
                                        </p:tav>
                                        <p:tav tm="100000">
                                          <p:val>
                                            <p:strVal val="#ppt_x"/>
                                          </p:val>
                                        </p:tav>
                                      </p:tavLst>
                                    </p:anim>
                                    <p:anim calcmode="lin" valueType="num">
                                      <p:cBhvr additive="base">
                                        <p:cTn id="35" dur="500" fill="hold"/>
                                        <p:tgtEl>
                                          <p:spTgt spid="40971"/>
                                        </p:tgtEl>
                                        <p:attrNameLst>
                                          <p:attrName>ppt_y</p:attrName>
                                        </p:attrNameLst>
                                      </p:cBhvr>
                                      <p:tavLst>
                                        <p:tav tm="0">
                                          <p:val>
                                            <p:strVal val="#ppt_y"/>
                                          </p:val>
                                        </p:tav>
                                        <p:tav tm="100000">
                                          <p:val>
                                            <p:strVal val="#ppt_y"/>
                                          </p:val>
                                        </p:tav>
                                      </p:tavLst>
                                    </p:anim>
                                  </p:childTnLst>
                                </p:cTn>
                              </p:par>
                            </p:childTnLst>
                          </p:cTn>
                        </p:par>
                        <p:par>
                          <p:cTn id="36" fill="hold">
                            <p:stCondLst>
                              <p:cond delay="3039"/>
                            </p:stCondLst>
                            <p:childTnLst>
                              <p:par>
                                <p:cTn id="37" presetID="22" presetClass="entr" presetSubtype="1" fill="hold" grpId="0" nodeType="afterEffect">
                                  <p:stCondLst>
                                    <p:cond delay="0"/>
                                  </p:stCondLst>
                                  <p:childTnLst>
                                    <p:set>
                                      <p:cBhvr>
                                        <p:cTn id="38" dur="1" fill="hold">
                                          <p:stCondLst>
                                            <p:cond delay="0"/>
                                          </p:stCondLst>
                                        </p:cTn>
                                        <p:tgtEl>
                                          <p:spTgt spid="40970"/>
                                        </p:tgtEl>
                                        <p:attrNameLst>
                                          <p:attrName>style.visibility</p:attrName>
                                        </p:attrNameLst>
                                      </p:cBhvr>
                                      <p:to>
                                        <p:strVal val="visible"/>
                                      </p:to>
                                    </p:set>
                                    <p:animEffect transition="in" filter="wipe(up)">
                                      <p:cBhvr>
                                        <p:cTn id="39" dur="500"/>
                                        <p:tgtEl>
                                          <p:spTgt spid="409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autoUpdateAnimBg="0"/>
      <p:bldP spid="40968" grpId="0" autoUpdateAnimBg="0"/>
      <p:bldP spid="40969" grpId="0" autoUpdateAnimBg="0"/>
      <p:bldP spid="40970" grpId="0"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Box 31"/>
          <p:cNvSpPr txBox="1">
            <a:spLocks noChangeArrowheads="1"/>
          </p:cNvSpPr>
          <p:nvPr/>
        </p:nvSpPr>
        <p:spPr bwMode="auto">
          <a:xfrm>
            <a:off x="719138" y="133350"/>
            <a:ext cx="23399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400">
                <a:solidFill>
                  <a:schemeClr val="accent1"/>
                </a:solidFill>
                <a:latin typeface="微软雅黑" panose="020B0503020204020204" pitchFamily="34" charset="-122"/>
              </a:rPr>
              <a:t>请输入您的标题</a:t>
            </a:r>
          </a:p>
        </p:txBody>
      </p:sp>
      <p:sp>
        <p:nvSpPr>
          <p:cNvPr id="41987" name="Freeform 5"/>
          <p:cNvSpPr>
            <a:spLocks noEditPoints="1"/>
          </p:cNvSpPr>
          <p:nvPr/>
        </p:nvSpPr>
        <p:spPr bwMode="auto">
          <a:xfrm>
            <a:off x="231775" y="120650"/>
            <a:ext cx="474663" cy="473075"/>
          </a:xfrm>
          <a:custGeom>
            <a:avLst/>
            <a:gdLst>
              <a:gd name="T0" fmla="*/ 77053843 w 1462"/>
              <a:gd name="T1" fmla="*/ 0 h 1462"/>
              <a:gd name="T2" fmla="*/ 154107362 w 1462"/>
              <a:gd name="T3" fmla="*/ 76539134 h 1462"/>
              <a:gd name="T4" fmla="*/ 77053843 w 1462"/>
              <a:gd name="T5" fmla="*/ 153077945 h 1462"/>
              <a:gd name="T6" fmla="*/ 0 w 1462"/>
              <a:gd name="T7" fmla="*/ 76539134 h 1462"/>
              <a:gd name="T8" fmla="*/ 77053843 w 1462"/>
              <a:gd name="T9" fmla="*/ 0 h 1462"/>
              <a:gd name="T10" fmla="*/ 77791487 w 1462"/>
              <a:gd name="T11" fmla="*/ 32877095 h 1462"/>
              <a:gd name="T12" fmla="*/ 100349018 w 1462"/>
              <a:gd name="T13" fmla="*/ 45860447 h 1462"/>
              <a:gd name="T14" fmla="*/ 102773306 w 1462"/>
              <a:gd name="T15" fmla="*/ 41777182 h 1462"/>
              <a:gd name="T16" fmla="*/ 103089531 w 1462"/>
              <a:gd name="T17" fmla="*/ 39159414 h 1462"/>
              <a:gd name="T18" fmla="*/ 101508403 w 1462"/>
              <a:gd name="T19" fmla="*/ 37065523 h 1462"/>
              <a:gd name="T20" fmla="*/ 84853966 w 1462"/>
              <a:gd name="T21" fmla="*/ 27537366 h 1462"/>
              <a:gd name="T22" fmla="*/ 82218644 w 1462"/>
              <a:gd name="T23" fmla="*/ 27223169 h 1462"/>
              <a:gd name="T24" fmla="*/ 80110582 w 1462"/>
              <a:gd name="T25" fmla="*/ 28898346 h 1462"/>
              <a:gd name="T26" fmla="*/ 77791487 w 1462"/>
              <a:gd name="T27" fmla="*/ 32877095 h 1462"/>
              <a:gd name="T28" fmla="*/ 72837394 w 1462"/>
              <a:gd name="T29" fmla="*/ 41358145 h 1462"/>
              <a:gd name="T30" fmla="*/ 72837394 w 1462"/>
              <a:gd name="T31" fmla="*/ 41358145 h 1462"/>
              <a:gd name="T32" fmla="*/ 77791487 w 1462"/>
              <a:gd name="T33" fmla="*/ 44185270 h 1462"/>
              <a:gd name="T34" fmla="*/ 58607244 w 1462"/>
              <a:gd name="T35" fmla="*/ 77167204 h 1462"/>
              <a:gd name="T36" fmla="*/ 53758344 w 1462"/>
              <a:gd name="T37" fmla="*/ 74340080 h 1462"/>
              <a:gd name="T38" fmla="*/ 72837394 w 1462"/>
              <a:gd name="T39" fmla="*/ 41358145 h 1462"/>
              <a:gd name="T40" fmla="*/ 48593219 w 1462"/>
              <a:gd name="T41" fmla="*/ 82611774 h 1462"/>
              <a:gd name="T42" fmla="*/ 48593219 w 1462"/>
              <a:gd name="T43" fmla="*/ 82611774 h 1462"/>
              <a:gd name="T44" fmla="*/ 47223124 w 1462"/>
              <a:gd name="T45" fmla="*/ 100725822 h 1462"/>
              <a:gd name="T46" fmla="*/ 56498858 w 1462"/>
              <a:gd name="T47" fmla="*/ 105961034 h 1462"/>
              <a:gd name="T48" fmla="*/ 72204943 w 1462"/>
              <a:gd name="T49" fmla="*/ 95490609 h 1462"/>
              <a:gd name="T50" fmla="*/ 58501728 w 1462"/>
              <a:gd name="T51" fmla="*/ 91407021 h 1462"/>
              <a:gd name="T52" fmla="*/ 48593219 w 1462"/>
              <a:gd name="T53" fmla="*/ 82611774 h 1462"/>
              <a:gd name="T54" fmla="*/ 77370069 w 1462"/>
              <a:gd name="T55" fmla="*/ 102296159 h 1462"/>
              <a:gd name="T56" fmla="*/ 77370069 w 1462"/>
              <a:gd name="T57" fmla="*/ 102296159 h 1462"/>
              <a:gd name="T58" fmla="*/ 43955352 w 1462"/>
              <a:gd name="T59" fmla="*/ 124598312 h 1462"/>
              <a:gd name="T60" fmla="*/ 37314616 w 1462"/>
              <a:gd name="T61" fmla="*/ 120724404 h 1462"/>
              <a:gd name="T62" fmla="*/ 40055129 w 1462"/>
              <a:gd name="T63" fmla="*/ 80831756 h 1462"/>
              <a:gd name="T64" fmla="*/ 42374224 w 1462"/>
              <a:gd name="T65" fmla="*/ 76957848 h 1462"/>
              <a:gd name="T66" fmla="*/ 62401951 w 1462"/>
              <a:gd name="T67" fmla="*/ 42510092 h 1462"/>
              <a:gd name="T68" fmla="*/ 70412782 w 1462"/>
              <a:gd name="T69" fmla="*/ 28688989 h 1462"/>
              <a:gd name="T70" fmla="*/ 72731878 w 1462"/>
              <a:gd name="T71" fmla="*/ 24605401 h 1462"/>
              <a:gd name="T72" fmla="*/ 80110582 w 1462"/>
              <a:gd name="T73" fmla="*/ 19056315 h 1462"/>
              <a:gd name="T74" fmla="*/ 89175607 w 1462"/>
              <a:gd name="T75" fmla="*/ 20207939 h 1462"/>
              <a:gd name="T76" fmla="*/ 105724852 w 1462"/>
              <a:gd name="T77" fmla="*/ 29736097 h 1462"/>
              <a:gd name="T78" fmla="*/ 111311396 w 1462"/>
              <a:gd name="T79" fmla="*/ 36960683 h 1462"/>
              <a:gd name="T80" fmla="*/ 110152010 w 1462"/>
              <a:gd name="T81" fmla="*/ 46070127 h 1462"/>
              <a:gd name="T82" fmla="*/ 77370069 w 1462"/>
              <a:gd name="T83" fmla="*/ 102296159 h 1462"/>
              <a:gd name="T84" fmla="*/ 62190918 w 1462"/>
              <a:gd name="T85" fmla="*/ 120096010 h 1462"/>
              <a:gd name="T86" fmla="*/ 113630491 w 1462"/>
              <a:gd name="T87" fmla="*/ 120096010 h 1462"/>
              <a:gd name="T88" fmla="*/ 119111842 w 1462"/>
              <a:gd name="T89" fmla="*/ 125540579 h 1462"/>
              <a:gd name="T90" fmla="*/ 119111842 w 1462"/>
              <a:gd name="T91" fmla="*/ 125540579 h 1462"/>
              <a:gd name="T92" fmla="*/ 113630491 w 1462"/>
              <a:gd name="T93" fmla="*/ 130985148 h 1462"/>
              <a:gd name="T94" fmla="*/ 62190918 w 1462"/>
              <a:gd name="T95" fmla="*/ 130985148 h 1462"/>
              <a:gd name="T96" fmla="*/ 56709891 w 1462"/>
              <a:gd name="T97" fmla="*/ 125540579 h 1462"/>
              <a:gd name="T98" fmla="*/ 56709891 w 1462"/>
              <a:gd name="T99" fmla="*/ 125540579 h 1462"/>
              <a:gd name="T100" fmla="*/ 62190918 w 1462"/>
              <a:gd name="T101" fmla="*/ 120096010 h 146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462" h="1462">
                <a:moveTo>
                  <a:pt x="731" y="0"/>
                </a:moveTo>
                <a:cubicBezTo>
                  <a:pt x="1135" y="0"/>
                  <a:pt x="1462" y="327"/>
                  <a:pt x="1462" y="731"/>
                </a:cubicBezTo>
                <a:cubicBezTo>
                  <a:pt x="1462" y="1135"/>
                  <a:pt x="1135" y="1462"/>
                  <a:pt x="731" y="1462"/>
                </a:cubicBezTo>
                <a:cubicBezTo>
                  <a:pt x="327" y="1462"/>
                  <a:pt x="0" y="1135"/>
                  <a:pt x="0" y="731"/>
                </a:cubicBezTo>
                <a:cubicBezTo>
                  <a:pt x="0" y="327"/>
                  <a:pt x="327" y="0"/>
                  <a:pt x="731" y="0"/>
                </a:cubicBezTo>
                <a:close/>
                <a:moveTo>
                  <a:pt x="738" y="314"/>
                </a:moveTo>
                <a:lnTo>
                  <a:pt x="952" y="438"/>
                </a:lnTo>
                <a:lnTo>
                  <a:pt x="975" y="399"/>
                </a:lnTo>
                <a:cubicBezTo>
                  <a:pt x="979" y="392"/>
                  <a:pt x="980" y="383"/>
                  <a:pt x="978" y="374"/>
                </a:cubicBezTo>
                <a:cubicBezTo>
                  <a:pt x="976" y="366"/>
                  <a:pt x="971" y="359"/>
                  <a:pt x="963" y="354"/>
                </a:cubicBezTo>
                <a:lnTo>
                  <a:pt x="805" y="263"/>
                </a:lnTo>
                <a:cubicBezTo>
                  <a:pt x="798" y="259"/>
                  <a:pt x="789" y="258"/>
                  <a:pt x="780" y="260"/>
                </a:cubicBezTo>
                <a:cubicBezTo>
                  <a:pt x="772" y="262"/>
                  <a:pt x="765" y="268"/>
                  <a:pt x="760" y="276"/>
                </a:cubicBezTo>
                <a:lnTo>
                  <a:pt x="738" y="314"/>
                </a:lnTo>
                <a:close/>
                <a:moveTo>
                  <a:pt x="691" y="395"/>
                </a:moveTo>
                <a:lnTo>
                  <a:pt x="691" y="395"/>
                </a:lnTo>
                <a:lnTo>
                  <a:pt x="738" y="422"/>
                </a:lnTo>
                <a:lnTo>
                  <a:pt x="556" y="737"/>
                </a:lnTo>
                <a:lnTo>
                  <a:pt x="510" y="710"/>
                </a:lnTo>
                <a:lnTo>
                  <a:pt x="691" y="395"/>
                </a:lnTo>
                <a:close/>
                <a:moveTo>
                  <a:pt x="461" y="789"/>
                </a:moveTo>
                <a:lnTo>
                  <a:pt x="461" y="789"/>
                </a:lnTo>
                <a:lnTo>
                  <a:pt x="448" y="962"/>
                </a:lnTo>
                <a:lnTo>
                  <a:pt x="536" y="1012"/>
                </a:lnTo>
                <a:lnTo>
                  <a:pt x="685" y="912"/>
                </a:lnTo>
                <a:cubicBezTo>
                  <a:pt x="651" y="884"/>
                  <a:pt x="607" y="872"/>
                  <a:pt x="555" y="873"/>
                </a:cubicBezTo>
                <a:cubicBezTo>
                  <a:pt x="526" y="831"/>
                  <a:pt x="494" y="804"/>
                  <a:pt x="461" y="789"/>
                </a:cubicBezTo>
                <a:close/>
                <a:moveTo>
                  <a:pt x="734" y="977"/>
                </a:moveTo>
                <a:lnTo>
                  <a:pt x="734" y="977"/>
                </a:lnTo>
                <a:lnTo>
                  <a:pt x="417" y="1190"/>
                </a:lnTo>
                <a:lnTo>
                  <a:pt x="354" y="1153"/>
                </a:lnTo>
                <a:lnTo>
                  <a:pt x="380" y="772"/>
                </a:lnTo>
                <a:lnTo>
                  <a:pt x="402" y="735"/>
                </a:lnTo>
                <a:lnTo>
                  <a:pt x="592" y="406"/>
                </a:lnTo>
                <a:lnTo>
                  <a:pt x="668" y="274"/>
                </a:lnTo>
                <a:lnTo>
                  <a:pt x="690" y="235"/>
                </a:lnTo>
                <a:cubicBezTo>
                  <a:pt x="706" y="208"/>
                  <a:pt x="732" y="190"/>
                  <a:pt x="760" y="182"/>
                </a:cubicBezTo>
                <a:cubicBezTo>
                  <a:pt x="788" y="174"/>
                  <a:pt x="819" y="177"/>
                  <a:pt x="846" y="193"/>
                </a:cubicBezTo>
                <a:lnTo>
                  <a:pt x="1003" y="284"/>
                </a:lnTo>
                <a:cubicBezTo>
                  <a:pt x="1030" y="299"/>
                  <a:pt x="1049" y="325"/>
                  <a:pt x="1056" y="353"/>
                </a:cubicBezTo>
                <a:cubicBezTo>
                  <a:pt x="1064" y="381"/>
                  <a:pt x="1060" y="412"/>
                  <a:pt x="1045" y="440"/>
                </a:cubicBezTo>
                <a:cubicBezTo>
                  <a:pt x="941" y="619"/>
                  <a:pt x="838" y="798"/>
                  <a:pt x="734" y="977"/>
                </a:cubicBezTo>
                <a:close/>
                <a:moveTo>
                  <a:pt x="590" y="1147"/>
                </a:moveTo>
                <a:lnTo>
                  <a:pt x="1078" y="1147"/>
                </a:lnTo>
                <a:cubicBezTo>
                  <a:pt x="1107" y="1147"/>
                  <a:pt x="1130" y="1170"/>
                  <a:pt x="1130" y="1199"/>
                </a:cubicBezTo>
                <a:cubicBezTo>
                  <a:pt x="1130" y="1227"/>
                  <a:pt x="1107" y="1251"/>
                  <a:pt x="1078" y="1251"/>
                </a:cubicBezTo>
                <a:lnTo>
                  <a:pt x="590" y="1251"/>
                </a:lnTo>
                <a:cubicBezTo>
                  <a:pt x="562" y="1251"/>
                  <a:pt x="538" y="1227"/>
                  <a:pt x="538" y="1199"/>
                </a:cubicBezTo>
                <a:cubicBezTo>
                  <a:pt x="538" y="1170"/>
                  <a:pt x="562" y="1147"/>
                  <a:pt x="590" y="1147"/>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pic>
        <p:nvPicPr>
          <p:cNvPr id="41988" name="组合 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84850" y="2578100"/>
            <a:ext cx="2017713" cy="151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9" name="组合 6"/>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9663" y="2566988"/>
            <a:ext cx="3595687"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0" name="组合 9"/>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5325" y="908050"/>
            <a:ext cx="1511300" cy="187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1" name="组合 1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2625" y="3859213"/>
            <a:ext cx="1511300" cy="187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2" name="TextBox 15"/>
          <p:cNvSpPr txBox="1">
            <a:spLocks noChangeArrowheads="1"/>
          </p:cNvSpPr>
          <p:nvPr/>
        </p:nvSpPr>
        <p:spPr bwMode="auto">
          <a:xfrm>
            <a:off x="6362700" y="4144963"/>
            <a:ext cx="1728788" cy="121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30000"/>
              </a:lnSpc>
              <a:spcBef>
                <a:spcPct val="0"/>
              </a:spcBef>
              <a:buFontTx/>
              <a:buNone/>
            </a:pPr>
            <a:r>
              <a:rPr lang="zh-CN" altLang="en-US" sz="1400">
                <a:latin typeface="微软雅黑" panose="020B0503020204020204" pitchFamily="34" charset="-122"/>
              </a:rPr>
              <a:t>单击此处添加文本</a:t>
            </a:r>
            <a:endParaRPr lang="en-US" altLang="zh-CN" sz="1400">
              <a:latin typeface="微软雅黑" panose="020B0503020204020204" pitchFamily="34" charset="-122"/>
            </a:endParaRPr>
          </a:p>
          <a:p>
            <a:pPr eaLnBrk="1" hangingPunct="1">
              <a:lnSpc>
                <a:spcPct val="130000"/>
              </a:lnSpc>
              <a:spcBef>
                <a:spcPct val="0"/>
              </a:spcBef>
              <a:buFontTx/>
              <a:buNone/>
            </a:pPr>
            <a:r>
              <a:rPr lang="zh-CN" altLang="en-US" sz="1400">
                <a:latin typeface="微软雅黑" panose="020B0503020204020204" pitchFamily="34" charset="-122"/>
              </a:rPr>
              <a:t>单击此处添加文本</a:t>
            </a:r>
            <a:endParaRPr lang="en-US" altLang="zh-CN" sz="1400">
              <a:latin typeface="微软雅黑" panose="020B0503020204020204" pitchFamily="34" charset="-122"/>
            </a:endParaRPr>
          </a:p>
          <a:p>
            <a:pPr eaLnBrk="1" hangingPunct="1">
              <a:lnSpc>
                <a:spcPct val="130000"/>
              </a:lnSpc>
              <a:spcBef>
                <a:spcPct val="0"/>
              </a:spcBef>
              <a:buFontTx/>
              <a:buNone/>
            </a:pPr>
            <a:r>
              <a:rPr lang="zh-CN" altLang="en-US" sz="1400">
                <a:latin typeface="微软雅黑" panose="020B0503020204020204" pitchFamily="34" charset="-122"/>
              </a:rPr>
              <a:t>单击此处添加文本</a:t>
            </a:r>
            <a:endParaRPr lang="en-US" altLang="zh-CN" sz="1400">
              <a:latin typeface="微软雅黑" panose="020B0503020204020204" pitchFamily="34" charset="-122"/>
            </a:endParaRPr>
          </a:p>
          <a:p>
            <a:pPr eaLnBrk="1" hangingPunct="1">
              <a:lnSpc>
                <a:spcPct val="130000"/>
              </a:lnSpc>
              <a:spcBef>
                <a:spcPct val="0"/>
              </a:spcBef>
              <a:buFontTx/>
              <a:buNone/>
            </a:pPr>
            <a:r>
              <a:rPr lang="zh-CN" altLang="en-US" sz="1400">
                <a:latin typeface="微软雅黑" panose="020B0503020204020204" pitchFamily="34" charset="-122"/>
              </a:rPr>
              <a:t>单击此处添加文本</a:t>
            </a:r>
            <a:endParaRPr lang="en-US" altLang="zh-CN" sz="1400">
              <a:latin typeface="微软雅黑" panose="020B0503020204020204" pitchFamily="34" charset="-122"/>
            </a:endParaRPr>
          </a:p>
        </p:txBody>
      </p:sp>
      <p:sp>
        <p:nvSpPr>
          <p:cNvPr id="41993" name="TextBox 16"/>
          <p:cNvSpPr txBox="1">
            <a:spLocks noChangeArrowheads="1"/>
          </p:cNvSpPr>
          <p:nvPr/>
        </p:nvSpPr>
        <p:spPr bwMode="auto">
          <a:xfrm>
            <a:off x="900113" y="4210050"/>
            <a:ext cx="1655762" cy="121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r" eaLnBrk="1" hangingPunct="1">
              <a:lnSpc>
                <a:spcPct val="130000"/>
              </a:lnSpc>
              <a:spcBef>
                <a:spcPct val="0"/>
              </a:spcBef>
              <a:buFontTx/>
              <a:buNone/>
            </a:pPr>
            <a:r>
              <a:rPr lang="zh-CN" altLang="en-US" sz="1400">
                <a:latin typeface="微软雅黑" panose="020B0503020204020204" pitchFamily="34" charset="-122"/>
              </a:rPr>
              <a:t>单击此处添加文本</a:t>
            </a:r>
            <a:endParaRPr lang="en-US" altLang="zh-CN" sz="1400">
              <a:latin typeface="微软雅黑" panose="020B0503020204020204" pitchFamily="34" charset="-122"/>
            </a:endParaRPr>
          </a:p>
          <a:p>
            <a:pPr algn="r" eaLnBrk="1" hangingPunct="1">
              <a:lnSpc>
                <a:spcPct val="130000"/>
              </a:lnSpc>
              <a:spcBef>
                <a:spcPct val="0"/>
              </a:spcBef>
              <a:buFontTx/>
              <a:buNone/>
            </a:pPr>
            <a:r>
              <a:rPr lang="zh-CN" altLang="en-US" sz="1400">
                <a:latin typeface="微软雅黑" panose="020B0503020204020204" pitchFamily="34" charset="-122"/>
              </a:rPr>
              <a:t>单击此处添加文本</a:t>
            </a:r>
            <a:endParaRPr lang="en-US" altLang="zh-CN" sz="1400">
              <a:latin typeface="微软雅黑" panose="020B0503020204020204" pitchFamily="34" charset="-122"/>
            </a:endParaRPr>
          </a:p>
          <a:p>
            <a:pPr algn="r" eaLnBrk="1" hangingPunct="1">
              <a:lnSpc>
                <a:spcPct val="130000"/>
              </a:lnSpc>
              <a:spcBef>
                <a:spcPct val="0"/>
              </a:spcBef>
              <a:buFontTx/>
              <a:buNone/>
            </a:pPr>
            <a:r>
              <a:rPr lang="zh-CN" altLang="en-US" sz="1400">
                <a:latin typeface="微软雅黑" panose="020B0503020204020204" pitchFamily="34" charset="-122"/>
              </a:rPr>
              <a:t>单击此处添加文本</a:t>
            </a:r>
            <a:endParaRPr lang="en-US" altLang="zh-CN" sz="1400">
              <a:latin typeface="微软雅黑" panose="020B0503020204020204" pitchFamily="34" charset="-122"/>
            </a:endParaRPr>
          </a:p>
          <a:p>
            <a:pPr algn="r" eaLnBrk="1" hangingPunct="1">
              <a:lnSpc>
                <a:spcPct val="130000"/>
              </a:lnSpc>
              <a:spcBef>
                <a:spcPct val="0"/>
              </a:spcBef>
              <a:buFontTx/>
              <a:buNone/>
            </a:pPr>
            <a:r>
              <a:rPr lang="zh-CN" altLang="en-US" sz="1400">
                <a:latin typeface="微软雅黑" panose="020B0503020204020204" pitchFamily="34" charset="-122"/>
              </a:rPr>
              <a:t>单击此处添加文本</a:t>
            </a:r>
            <a:endParaRPr lang="en-US" altLang="zh-CN" sz="1400">
              <a:latin typeface="微软雅黑" panose="020B0503020204020204" pitchFamily="34" charset="-122"/>
            </a:endParaRPr>
          </a:p>
        </p:txBody>
      </p:sp>
      <p:sp>
        <p:nvSpPr>
          <p:cNvPr id="41994" name="TextBox 17"/>
          <p:cNvSpPr txBox="1">
            <a:spLocks noChangeArrowheads="1"/>
          </p:cNvSpPr>
          <p:nvPr/>
        </p:nvSpPr>
        <p:spPr bwMode="auto">
          <a:xfrm>
            <a:off x="2871788" y="1228725"/>
            <a:ext cx="1628775" cy="121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r" eaLnBrk="1" hangingPunct="1">
              <a:lnSpc>
                <a:spcPct val="130000"/>
              </a:lnSpc>
              <a:spcBef>
                <a:spcPct val="0"/>
              </a:spcBef>
              <a:buFontTx/>
              <a:buNone/>
            </a:pPr>
            <a:r>
              <a:rPr lang="zh-CN" altLang="en-US" sz="1400">
                <a:latin typeface="微软雅黑" panose="020B0503020204020204" pitchFamily="34" charset="-122"/>
              </a:rPr>
              <a:t>单击此处添加文本</a:t>
            </a:r>
            <a:endParaRPr lang="en-US" altLang="zh-CN" sz="1400">
              <a:latin typeface="微软雅黑" panose="020B0503020204020204" pitchFamily="34" charset="-122"/>
            </a:endParaRPr>
          </a:p>
          <a:p>
            <a:pPr algn="r" eaLnBrk="1" hangingPunct="1">
              <a:lnSpc>
                <a:spcPct val="130000"/>
              </a:lnSpc>
              <a:spcBef>
                <a:spcPct val="0"/>
              </a:spcBef>
              <a:buFontTx/>
              <a:buNone/>
            </a:pPr>
            <a:r>
              <a:rPr lang="zh-CN" altLang="en-US" sz="1400">
                <a:latin typeface="微软雅黑" panose="020B0503020204020204" pitchFamily="34" charset="-122"/>
              </a:rPr>
              <a:t>单击此处添加文本</a:t>
            </a:r>
            <a:endParaRPr lang="en-US" altLang="zh-CN" sz="1400">
              <a:latin typeface="微软雅黑" panose="020B0503020204020204" pitchFamily="34" charset="-122"/>
            </a:endParaRPr>
          </a:p>
          <a:p>
            <a:pPr algn="r" eaLnBrk="1" hangingPunct="1">
              <a:lnSpc>
                <a:spcPct val="130000"/>
              </a:lnSpc>
              <a:spcBef>
                <a:spcPct val="0"/>
              </a:spcBef>
              <a:buFontTx/>
              <a:buNone/>
            </a:pPr>
            <a:r>
              <a:rPr lang="zh-CN" altLang="en-US" sz="1400">
                <a:latin typeface="微软雅黑" panose="020B0503020204020204" pitchFamily="34" charset="-122"/>
              </a:rPr>
              <a:t>单击此处添加文本</a:t>
            </a:r>
            <a:endParaRPr lang="en-US" altLang="zh-CN" sz="1400">
              <a:latin typeface="微软雅黑" panose="020B0503020204020204" pitchFamily="34" charset="-122"/>
            </a:endParaRPr>
          </a:p>
          <a:p>
            <a:pPr algn="r" eaLnBrk="1" hangingPunct="1">
              <a:lnSpc>
                <a:spcPct val="130000"/>
              </a:lnSpc>
              <a:spcBef>
                <a:spcPct val="0"/>
              </a:spcBef>
              <a:buFontTx/>
              <a:buNone/>
            </a:pPr>
            <a:r>
              <a:rPr lang="zh-CN" altLang="en-US" sz="1400">
                <a:latin typeface="微软雅黑" panose="020B0503020204020204" pitchFamily="34" charset="-122"/>
              </a:rPr>
              <a:t>单击此处添加文本</a:t>
            </a:r>
            <a:endParaRPr lang="en-US" altLang="zh-CN" sz="1400">
              <a:latin typeface="微软雅黑" panose="020B0503020204020204" pitchFamily="34" charset="-122"/>
            </a:endParaRPr>
          </a:p>
        </p:txBody>
      </p:sp>
      <p:sp>
        <p:nvSpPr>
          <p:cNvPr id="41995" name="TextBox 18"/>
          <p:cNvSpPr txBox="1">
            <a:spLocks noChangeArrowheads="1"/>
          </p:cNvSpPr>
          <p:nvPr/>
        </p:nvSpPr>
        <p:spPr bwMode="auto">
          <a:xfrm>
            <a:off x="2760663" y="4879975"/>
            <a:ext cx="1739900" cy="121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r" eaLnBrk="1" hangingPunct="1">
              <a:lnSpc>
                <a:spcPct val="130000"/>
              </a:lnSpc>
              <a:spcBef>
                <a:spcPct val="0"/>
              </a:spcBef>
              <a:buFontTx/>
              <a:buNone/>
            </a:pPr>
            <a:r>
              <a:rPr lang="zh-CN" altLang="en-US" sz="1400">
                <a:latin typeface="微软雅黑" panose="020B0503020204020204" pitchFamily="34" charset="-122"/>
              </a:rPr>
              <a:t>单击此处添加文本</a:t>
            </a:r>
            <a:endParaRPr lang="en-US" altLang="zh-CN" sz="1400">
              <a:latin typeface="微软雅黑" panose="020B0503020204020204" pitchFamily="34" charset="-122"/>
            </a:endParaRPr>
          </a:p>
          <a:p>
            <a:pPr algn="r" eaLnBrk="1" hangingPunct="1">
              <a:lnSpc>
                <a:spcPct val="130000"/>
              </a:lnSpc>
              <a:spcBef>
                <a:spcPct val="0"/>
              </a:spcBef>
              <a:buFontTx/>
              <a:buNone/>
            </a:pPr>
            <a:r>
              <a:rPr lang="zh-CN" altLang="en-US" sz="1400">
                <a:latin typeface="微软雅黑" panose="020B0503020204020204" pitchFamily="34" charset="-122"/>
              </a:rPr>
              <a:t>单击此处添加文本</a:t>
            </a:r>
            <a:endParaRPr lang="en-US" altLang="zh-CN" sz="1400">
              <a:latin typeface="微软雅黑" panose="020B0503020204020204" pitchFamily="34" charset="-122"/>
            </a:endParaRPr>
          </a:p>
          <a:p>
            <a:pPr algn="r" eaLnBrk="1" hangingPunct="1">
              <a:lnSpc>
                <a:spcPct val="130000"/>
              </a:lnSpc>
              <a:spcBef>
                <a:spcPct val="0"/>
              </a:spcBef>
              <a:buFontTx/>
              <a:buNone/>
            </a:pPr>
            <a:r>
              <a:rPr lang="zh-CN" altLang="en-US" sz="1400">
                <a:latin typeface="微软雅黑" panose="020B0503020204020204" pitchFamily="34" charset="-122"/>
              </a:rPr>
              <a:t>单击此处添加文本</a:t>
            </a:r>
            <a:endParaRPr lang="en-US" altLang="zh-CN" sz="1400">
              <a:latin typeface="微软雅黑" panose="020B0503020204020204" pitchFamily="34" charset="-122"/>
            </a:endParaRPr>
          </a:p>
          <a:p>
            <a:pPr algn="r" eaLnBrk="1" hangingPunct="1">
              <a:lnSpc>
                <a:spcPct val="130000"/>
              </a:lnSpc>
              <a:spcBef>
                <a:spcPct val="0"/>
              </a:spcBef>
              <a:buFontTx/>
              <a:buNone/>
            </a:pPr>
            <a:r>
              <a:rPr lang="zh-CN" altLang="en-US" sz="1400">
                <a:latin typeface="微软雅黑" panose="020B0503020204020204" pitchFamily="34" charset="-122"/>
              </a:rPr>
              <a:t>单击此处添加文本</a:t>
            </a:r>
            <a:endParaRPr lang="en-US" altLang="zh-CN" sz="1400">
              <a:latin typeface="微软雅黑" panose="020B0503020204020204" pitchFamily="34" charset="-122"/>
            </a:endParaRPr>
          </a:p>
        </p:txBody>
      </p:sp>
    </p:spTree>
  </p:cSld>
  <p:clrMapOvr>
    <a:masterClrMapping/>
  </p:clrMapOvr>
  <p:transition spd="slow" advTm="5769">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1987"/>
                                        </p:tgtEl>
                                        <p:attrNameLst>
                                          <p:attrName>style.visibility</p:attrName>
                                        </p:attrNameLst>
                                      </p:cBhvr>
                                      <p:to>
                                        <p:strVal val="visible"/>
                                      </p:to>
                                    </p:set>
                                    <p:anim calcmode="lin" valueType="num">
                                      <p:cBhvr>
                                        <p:cTn id="7" dur="400" fill="hold"/>
                                        <p:tgtEl>
                                          <p:spTgt spid="41987"/>
                                        </p:tgtEl>
                                        <p:attrNameLst>
                                          <p:attrName>ppt_w</p:attrName>
                                        </p:attrNameLst>
                                      </p:cBhvr>
                                      <p:tavLst>
                                        <p:tav tm="0">
                                          <p:val>
                                            <p:fltVal val="0"/>
                                          </p:val>
                                        </p:tav>
                                        <p:tav tm="100000">
                                          <p:val>
                                            <p:strVal val="#ppt_w"/>
                                          </p:val>
                                        </p:tav>
                                      </p:tavLst>
                                    </p:anim>
                                    <p:anim calcmode="lin" valueType="num">
                                      <p:cBhvr>
                                        <p:cTn id="8" dur="400" fill="hold"/>
                                        <p:tgtEl>
                                          <p:spTgt spid="41987"/>
                                        </p:tgtEl>
                                        <p:attrNameLst>
                                          <p:attrName>ppt_h</p:attrName>
                                        </p:attrNameLst>
                                      </p:cBhvr>
                                      <p:tavLst>
                                        <p:tav tm="0">
                                          <p:val>
                                            <p:fltVal val="0"/>
                                          </p:val>
                                        </p:tav>
                                        <p:tav tm="100000">
                                          <p:val>
                                            <p:strVal val="#ppt_h"/>
                                          </p:val>
                                        </p:tav>
                                      </p:tavLst>
                                    </p:anim>
                                    <p:animEffect transition="in" filter="fade">
                                      <p:cBhvr>
                                        <p:cTn id="9" dur="400"/>
                                        <p:tgtEl>
                                          <p:spTgt spid="41987"/>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41986"/>
                                        </p:tgtEl>
                                        <p:attrNameLst>
                                          <p:attrName>style.visibility</p:attrName>
                                        </p:attrNameLst>
                                      </p:cBhvr>
                                      <p:to>
                                        <p:strVal val="visible"/>
                                      </p:to>
                                    </p:set>
                                    <p:anim calcmode="lin" valueType="num">
                                      <p:cBhvr>
                                        <p:cTn id="13" dur="400" fill="hold"/>
                                        <p:tgtEl>
                                          <p:spTgt spid="41986"/>
                                        </p:tgtEl>
                                        <p:attrNameLst>
                                          <p:attrName>ppt_x</p:attrName>
                                        </p:attrNameLst>
                                      </p:cBhvr>
                                      <p:tavLst>
                                        <p:tav tm="0">
                                          <p:val>
                                            <p:strVal val="#ppt_x"/>
                                          </p:val>
                                        </p:tav>
                                        <p:tav tm="50000">
                                          <p:val>
                                            <p:strVal val="#ppt_x+.1"/>
                                          </p:val>
                                        </p:tav>
                                        <p:tav tm="100000">
                                          <p:val>
                                            <p:strVal val="#ppt_x"/>
                                          </p:val>
                                        </p:tav>
                                      </p:tavLst>
                                    </p:anim>
                                    <p:anim calcmode="lin" valueType="num">
                                      <p:cBhvr>
                                        <p:cTn id="14" dur="400" fill="hold"/>
                                        <p:tgtEl>
                                          <p:spTgt spid="41986"/>
                                        </p:tgtEl>
                                        <p:attrNameLst>
                                          <p:attrName>ppt_y</p:attrName>
                                        </p:attrNameLst>
                                      </p:cBhvr>
                                      <p:tavLst>
                                        <p:tav tm="0">
                                          <p:val>
                                            <p:strVal val="#ppt_y"/>
                                          </p:val>
                                        </p:tav>
                                        <p:tav tm="100000">
                                          <p:val>
                                            <p:strVal val="#ppt_y"/>
                                          </p:val>
                                        </p:tav>
                                      </p:tavLst>
                                    </p:anim>
                                    <p:anim calcmode="lin" valueType="num">
                                      <p:cBhvr>
                                        <p:cTn id="15" dur="400" fill="hold"/>
                                        <p:tgtEl>
                                          <p:spTgt spid="41986"/>
                                        </p:tgtEl>
                                        <p:attrNameLst>
                                          <p:attrName>ppt_h</p:attrName>
                                        </p:attrNameLst>
                                      </p:cBhvr>
                                      <p:tavLst>
                                        <p:tav tm="0">
                                          <p:val>
                                            <p:strVal val="#ppt_h/10"/>
                                          </p:val>
                                        </p:tav>
                                        <p:tav tm="50000">
                                          <p:val>
                                            <p:strVal val="#ppt_h+.01"/>
                                          </p:val>
                                        </p:tav>
                                        <p:tav tm="100000">
                                          <p:val>
                                            <p:strVal val="#ppt_h"/>
                                          </p:val>
                                        </p:tav>
                                      </p:tavLst>
                                    </p:anim>
                                    <p:anim calcmode="lin" valueType="num">
                                      <p:cBhvr>
                                        <p:cTn id="16" dur="400" fill="hold"/>
                                        <p:tgtEl>
                                          <p:spTgt spid="41986"/>
                                        </p:tgtEl>
                                        <p:attrNameLst>
                                          <p:attrName>ppt_w</p:attrName>
                                        </p:attrNameLst>
                                      </p:cBhvr>
                                      <p:tavLst>
                                        <p:tav tm="0">
                                          <p:val>
                                            <p:strVal val="#ppt_w/10"/>
                                          </p:val>
                                        </p:tav>
                                        <p:tav tm="50000">
                                          <p:val>
                                            <p:strVal val="#ppt_w+.01"/>
                                          </p:val>
                                        </p:tav>
                                        <p:tav tm="100000">
                                          <p:val>
                                            <p:strVal val="#ppt_w"/>
                                          </p:val>
                                        </p:tav>
                                      </p:tavLst>
                                    </p:anim>
                                    <p:animEffect transition="in" filter="fade">
                                      <p:cBhvr>
                                        <p:cTn id="17" dur="400" tmFilter="0,0; .5, 1; 1, 1"/>
                                        <p:tgtEl>
                                          <p:spTgt spid="41986"/>
                                        </p:tgtEl>
                                      </p:cBhvr>
                                    </p:animEffect>
                                  </p:childTnLst>
                                </p:cTn>
                              </p:par>
                            </p:childTnLst>
                          </p:cTn>
                        </p:par>
                        <p:par>
                          <p:cTn id="18" fill="hold">
                            <p:stCondLst>
                              <p:cond delay="1039"/>
                            </p:stCondLst>
                            <p:childTnLst>
                              <p:par>
                                <p:cTn id="19" presetID="12" presetClass="entr" presetSubtype="8" fill="hold" nodeType="afterEffect">
                                  <p:stCondLst>
                                    <p:cond delay="0"/>
                                  </p:stCondLst>
                                  <p:childTnLst>
                                    <p:set>
                                      <p:cBhvr>
                                        <p:cTn id="20" dur="1" fill="hold">
                                          <p:stCondLst>
                                            <p:cond delay="0"/>
                                          </p:stCondLst>
                                        </p:cTn>
                                        <p:tgtEl>
                                          <p:spTgt spid="41988"/>
                                        </p:tgtEl>
                                        <p:attrNameLst>
                                          <p:attrName>style.visibility</p:attrName>
                                        </p:attrNameLst>
                                      </p:cBhvr>
                                      <p:to>
                                        <p:strVal val="visible"/>
                                      </p:to>
                                    </p:set>
                                    <p:anim calcmode="lin" valueType="num">
                                      <p:cBhvr additive="base">
                                        <p:cTn id="21" dur="500"/>
                                        <p:tgtEl>
                                          <p:spTgt spid="41988"/>
                                        </p:tgtEl>
                                        <p:attrNameLst>
                                          <p:attrName>ppt_x</p:attrName>
                                        </p:attrNameLst>
                                      </p:cBhvr>
                                      <p:tavLst>
                                        <p:tav tm="0">
                                          <p:val>
                                            <p:strVal val="#ppt_x-#ppt_w*1.125000"/>
                                          </p:val>
                                        </p:tav>
                                        <p:tav tm="100000">
                                          <p:val>
                                            <p:strVal val="#ppt_x"/>
                                          </p:val>
                                        </p:tav>
                                      </p:tavLst>
                                    </p:anim>
                                    <p:animEffect transition="in" filter="wipe(right)">
                                      <p:cBhvr>
                                        <p:cTn id="22" dur="500"/>
                                        <p:tgtEl>
                                          <p:spTgt spid="41988"/>
                                        </p:tgtEl>
                                      </p:cBhvr>
                                    </p:animEffect>
                                  </p:childTnLst>
                                </p:cTn>
                              </p:par>
                              <p:par>
                                <p:cTn id="23" presetID="12" presetClass="entr" presetSubtype="4" fill="hold" nodeType="withEffect">
                                  <p:stCondLst>
                                    <p:cond delay="0"/>
                                  </p:stCondLst>
                                  <p:childTnLst>
                                    <p:set>
                                      <p:cBhvr>
                                        <p:cTn id="24" dur="1" fill="hold">
                                          <p:stCondLst>
                                            <p:cond delay="0"/>
                                          </p:stCondLst>
                                        </p:cTn>
                                        <p:tgtEl>
                                          <p:spTgt spid="41990"/>
                                        </p:tgtEl>
                                        <p:attrNameLst>
                                          <p:attrName>style.visibility</p:attrName>
                                        </p:attrNameLst>
                                      </p:cBhvr>
                                      <p:to>
                                        <p:strVal val="visible"/>
                                      </p:to>
                                    </p:set>
                                    <p:anim calcmode="lin" valueType="num">
                                      <p:cBhvr additive="base">
                                        <p:cTn id="25" dur="500"/>
                                        <p:tgtEl>
                                          <p:spTgt spid="41990"/>
                                        </p:tgtEl>
                                        <p:attrNameLst>
                                          <p:attrName>ppt_y</p:attrName>
                                        </p:attrNameLst>
                                      </p:cBhvr>
                                      <p:tavLst>
                                        <p:tav tm="0">
                                          <p:val>
                                            <p:strVal val="#ppt_y+#ppt_h*1.125000"/>
                                          </p:val>
                                        </p:tav>
                                        <p:tav tm="100000">
                                          <p:val>
                                            <p:strVal val="#ppt_y"/>
                                          </p:val>
                                        </p:tav>
                                      </p:tavLst>
                                    </p:anim>
                                    <p:animEffect transition="in" filter="wipe(up)">
                                      <p:cBhvr>
                                        <p:cTn id="26" dur="500"/>
                                        <p:tgtEl>
                                          <p:spTgt spid="41990"/>
                                        </p:tgtEl>
                                      </p:cBhvr>
                                    </p:animEffect>
                                  </p:childTnLst>
                                </p:cTn>
                              </p:par>
                              <p:par>
                                <p:cTn id="27" presetID="12" presetClass="entr" presetSubtype="1" fill="hold" nodeType="withEffect">
                                  <p:stCondLst>
                                    <p:cond delay="0"/>
                                  </p:stCondLst>
                                  <p:childTnLst>
                                    <p:set>
                                      <p:cBhvr>
                                        <p:cTn id="28" dur="1" fill="hold">
                                          <p:stCondLst>
                                            <p:cond delay="0"/>
                                          </p:stCondLst>
                                        </p:cTn>
                                        <p:tgtEl>
                                          <p:spTgt spid="41991"/>
                                        </p:tgtEl>
                                        <p:attrNameLst>
                                          <p:attrName>style.visibility</p:attrName>
                                        </p:attrNameLst>
                                      </p:cBhvr>
                                      <p:to>
                                        <p:strVal val="visible"/>
                                      </p:to>
                                    </p:set>
                                    <p:anim calcmode="lin" valueType="num">
                                      <p:cBhvr additive="base">
                                        <p:cTn id="29" dur="500"/>
                                        <p:tgtEl>
                                          <p:spTgt spid="41991"/>
                                        </p:tgtEl>
                                        <p:attrNameLst>
                                          <p:attrName>ppt_y</p:attrName>
                                        </p:attrNameLst>
                                      </p:cBhvr>
                                      <p:tavLst>
                                        <p:tav tm="0">
                                          <p:val>
                                            <p:strVal val="#ppt_y-#ppt_h*1.125000"/>
                                          </p:val>
                                        </p:tav>
                                        <p:tav tm="100000">
                                          <p:val>
                                            <p:strVal val="#ppt_y"/>
                                          </p:val>
                                        </p:tav>
                                      </p:tavLst>
                                    </p:anim>
                                    <p:animEffect transition="in" filter="wipe(down)">
                                      <p:cBhvr>
                                        <p:cTn id="30" dur="500"/>
                                        <p:tgtEl>
                                          <p:spTgt spid="41991"/>
                                        </p:tgtEl>
                                      </p:cBhvr>
                                    </p:animEffect>
                                  </p:childTnLst>
                                </p:cTn>
                              </p:par>
                              <p:par>
                                <p:cTn id="31" presetID="12" presetClass="entr" presetSubtype="2" fill="hold" nodeType="withEffect">
                                  <p:stCondLst>
                                    <p:cond delay="0"/>
                                  </p:stCondLst>
                                  <p:childTnLst>
                                    <p:set>
                                      <p:cBhvr>
                                        <p:cTn id="32" dur="1" fill="hold">
                                          <p:stCondLst>
                                            <p:cond delay="0"/>
                                          </p:stCondLst>
                                        </p:cTn>
                                        <p:tgtEl>
                                          <p:spTgt spid="41989"/>
                                        </p:tgtEl>
                                        <p:attrNameLst>
                                          <p:attrName>style.visibility</p:attrName>
                                        </p:attrNameLst>
                                      </p:cBhvr>
                                      <p:to>
                                        <p:strVal val="visible"/>
                                      </p:to>
                                    </p:set>
                                    <p:anim calcmode="lin" valueType="num">
                                      <p:cBhvr additive="base">
                                        <p:cTn id="33" dur="500"/>
                                        <p:tgtEl>
                                          <p:spTgt spid="41989"/>
                                        </p:tgtEl>
                                        <p:attrNameLst>
                                          <p:attrName>ppt_x</p:attrName>
                                        </p:attrNameLst>
                                      </p:cBhvr>
                                      <p:tavLst>
                                        <p:tav tm="0">
                                          <p:val>
                                            <p:strVal val="#ppt_x+#ppt_w*1.125000"/>
                                          </p:val>
                                        </p:tav>
                                        <p:tav tm="100000">
                                          <p:val>
                                            <p:strVal val="#ppt_x"/>
                                          </p:val>
                                        </p:tav>
                                      </p:tavLst>
                                    </p:anim>
                                    <p:animEffect transition="in" filter="wipe(left)">
                                      <p:cBhvr>
                                        <p:cTn id="34" dur="500"/>
                                        <p:tgtEl>
                                          <p:spTgt spid="41989"/>
                                        </p:tgtEl>
                                      </p:cBhvr>
                                    </p:animEffect>
                                  </p:childTnLst>
                                </p:cTn>
                              </p:par>
                            </p:childTnLst>
                          </p:cTn>
                        </p:par>
                        <p:par>
                          <p:cTn id="35" fill="hold">
                            <p:stCondLst>
                              <p:cond delay="1539"/>
                            </p:stCondLst>
                            <p:childTnLst>
                              <p:par>
                                <p:cTn id="36" presetID="22" presetClass="entr" presetSubtype="2" fill="hold" grpId="0" nodeType="afterEffect">
                                  <p:stCondLst>
                                    <p:cond delay="0"/>
                                  </p:stCondLst>
                                  <p:childTnLst>
                                    <p:set>
                                      <p:cBhvr>
                                        <p:cTn id="37" dur="1" fill="hold">
                                          <p:stCondLst>
                                            <p:cond delay="0"/>
                                          </p:stCondLst>
                                        </p:cTn>
                                        <p:tgtEl>
                                          <p:spTgt spid="41994"/>
                                        </p:tgtEl>
                                        <p:attrNameLst>
                                          <p:attrName>style.visibility</p:attrName>
                                        </p:attrNameLst>
                                      </p:cBhvr>
                                      <p:to>
                                        <p:strVal val="visible"/>
                                      </p:to>
                                    </p:set>
                                    <p:animEffect transition="in" filter="wipe(right)">
                                      <p:cBhvr>
                                        <p:cTn id="38" dur="500"/>
                                        <p:tgtEl>
                                          <p:spTgt spid="41994"/>
                                        </p:tgtEl>
                                      </p:cBhvr>
                                    </p:animEffect>
                                  </p:childTnLst>
                                </p:cTn>
                              </p:par>
                              <p:par>
                                <p:cTn id="39" presetID="22" presetClass="entr" presetSubtype="2" fill="hold" grpId="0" nodeType="withEffect">
                                  <p:stCondLst>
                                    <p:cond delay="0"/>
                                  </p:stCondLst>
                                  <p:childTnLst>
                                    <p:set>
                                      <p:cBhvr>
                                        <p:cTn id="40" dur="1" fill="hold">
                                          <p:stCondLst>
                                            <p:cond delay="0"/>
                                          </p:stCondLst>
                                        </p:cTn>
                                        <p:tgtEl>
                                          <p:spTgt spid="41995"/>
                                        </p:tgtEl>
                                        <p:attrNameLst>
                                          <p:attrName>style.visibility</p:attrName>
                                        </p:attrNameLst>
                                      </p:cBhvr>
                                      <p:to>
                                        <p:strVal val="visible"/>
                                      </p:to>
                                    </p:set>
                                    <p:animEffect transition="in" filter="wipe(right)">
                                      <p:cBhvr>
                                        <p:cTn id="41" dur="500"/>
                                        <p:tgtEl>
                                          <p:spTgt spid="41995"/>
                                        </p:tgtEl>
                                      </p:cBhvr>
                                    </p:animEffect>
                                  </p:childTnLst>
                                </p:cTn>
                              </p:par>
                            </p:childTnLst>
                          </p:cTn>
                        </p:par>
                        <p:par>
                          <p:cTn id="42" fill="hold">
                            <p:stCondLst>
                              <p:cond delay="2039"/>
                            </p:stCondLst>
                            <p:childTnLst>
                              <p:par>
                                <p:cTn id="43" presetID="22" presetClass="entr" presetSubtype="1" fill="hold" grpId="0" nodeType="afterEffect">
                                  <p:stCondLst>
                                    <p:cond delay="0"/>
                                  </p:stCondLst>
                                  <p:childTnLst>
                                    <p:set>
                                      <p:cBhvr>
                                        <p:cTn id="44" dur="1" fill="hold">
                                          <p:stCondLst>
                                            <p:cond delay="0"/>
                                          </p:stCondLst>
                                        </p:cTn>
                                        <p:tgtEl>
                                          <p:spTgt spid="41992"/>
                                        </p:tgtEl>
                                        <p:attrNameLst>
                                          <p:attrName>style.visibility</p:attrName>
                                        </p:attrNameLst>
                                      </p:cBhvr>
                                      <p:to>
                                        <p:strVal val="visible"/>
                                      </p:to>
                                    </p:set>
                                    <p:animEffect transition="in" filter="wipe(up)">
                                      <p:cBhvr>
                                        <p:cTn id="45" dur="500"/>
                                        <p:tgtEl>
                                          <p:spTgt spid="41992"/>
                                        </p:tgtEl>
                                      </p:cBhvr>
                                    </p:animEffect>
                                  </p:childTnLst>
                                </p:cTn>
                              </p:par>
                              <p:par>
                                <p:cTn id="46" presetID="22" presetClass="entr" presetSubtype="1" fill="hold" grpId="0" nodeType="withEffect">
                                  <p:stCondLst>
                                    <p:cond delay="0"/>
                                  </p:stCondLst>
                                  <p:childTnLst>
                                    <p:set>
                                      <p:cBhvr>
                                        <p:cTn id="47" dur="1" fill="hold">
                                          <p:stCondLst>
                                            <p:cond delay="0"/>
                                          </p:stCondLst>
                                        </p:cTn>
                                        <p:tgtEl>
                                          <p:spTgt spid="41993"/>
                                        </p:tgtEl>
                                        <p:attrNameLst>
                                          <p:attrName>style.visibility</p:attrName>
                                        </p:attrNameLst>
                                      </p:cBhvr>
                                      <p:to>
                                        <p:strVal val="visible"/>
                                      </p:to>
                                    </p:set>
                                    <p:animEffect transition="in" filter="wipe(up)">
                                      <p:cBhvr>
                                        <p:cTn id="48" dur="500"/>
                                        <p:tgtEl>
                                          <p:spTgt spid="419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6" grpId="0" autoUpdateAnimBg="0"/>
      <p:bldP spid="41992" grpId="0" autoUpdateAnimBg="0"/>
      <p:bldP spid="41993" grpId="0" autoUpdateAnimBg="0"/>
      <p:bldP spid="41994" grpId="0" autoUpdateAnimBg="0"/>
      <p:bldP spid="41995" grpId="0"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Box 31"/>
          <p:cNvSpPr txBox="1">
            <a:spLocks noChangeArrowheads="1"/>
          </p:cNvSpPr>
          <p:nvPr/>
        </p:nvSpPr>
        <p:spPr bwMode="auto">
          <a:xfrm>
            <a:off x="719138" y="133350"/>
            <a:ext cx="23399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400">
                <a:solidFill>
                  <a:schemeClr val="accent1"/>
                </a:solidFill>
                <a:latin typeface="微软雅黑" panose="020B0503020204020204" pitchFamily="34" charset="-122"/>
              </a:rPr>
              <a:t>请输入您的标题</a:t>
            </a:r>
          </a:p>
        </p:txBody>
      </p:sp>
      <p:sp>
        <p:nvSpPr>
          <p:cNvPr id="43011" name="Freeform 5"/>
          <p:cNvSpPr>
            <a:spLocks noEditPoints="1"/>
          </p:cNvSpPr>
          <p:nvPr/>
        </p:nvSpPr>
        <p:spPr bwMode="auto">
          <a:xfrm>
            <a:off x="231775" y="120650"/>
            <a:ext cx="474663" cy="473075"/>
          </a:xfrm>
          <a:custGeom>
            <a:avLst/>
            <a:gdLst>
              <a:gd name="T0" fmla="*/ 77053843 w 1462"/>
              <a:gd name="T1" fmla="*/ 0 h 1462"/>
              <a:gd name="T2" fmla="*/ 154107362 w 1462"/>
              <a:gd name="T3" fmla="*/ 76539134 h 1462"/>
              <a:gd name="T4" fmla="*/ 77053843 w 1462"/>
              <a:gd name="T5" fmla="*/ 153077945 h 1462"/>
              <a:gd name="T6" fmla="*/ 0 w 1462"/>
              <a:gd name="T7" fmla="*/ 76539134 h 1462"/>
              <a:gd name="T8" fmla="*/ 77053843 w 1462"/>
              <a:gd name="T9" fmla="*/ 0 h 1462"/>
              <a:gd name="T10" fmla="*/ 77791487 w 1462"/>
              <a:gd name="T11" fmla="*/ 32877095 h 1462"/>
              <a:gd name="T12" fmla="*/ 100349018 w 1462"/>
              <a:gd name="T13" fmla="*/ 45860447 h 1462"/>
              <a:gd name="T14" fmla="*/ 102773306 w 1462"/>
              <a:gd name="T15" fmla="*/ 41777182 h 1462"/>
              <a:gd name="T16" fmla="*/ 103089531 w 1462"/>
              <a:gd name="T17" fmla="*/ 39159414 h 1462"/>
              <a:gd name="T18" fmla="*/ 101508403 w 1462"/>
              <a:gd name="T19" fmla="*/ 37065523 h 1462"/>
              <a:gd name="T20" fmla="*/ 84853966 w 1462"/>
              <a:gd name="T21" fmla="*/ 27537366 h 1462"/>
              <a:gd name="T22" fmla="*/ 82218644 w 1462"/>
              <a:gd name="T23" fmla="*/ 27223169 h 1462"/>
              <a:gd name="T24" fmla="*/ 80110582 w 1462"/>
              <a:gd name="T25" fmla="*/ 28898346 h 1462"/>
              <a:gd name="T26" fmla="*/ 77791487 w 1462"/>
              <a:gd name="T27" fmla="*/ 32877095 h 1462"/>
              <a:gd name="T28" fmla="*/ 72837394 w 1462"/>
              <a:gd name="T29" fmla="*/ 41358145 h 1462"/>
              <a:gd name="T30" fmla="*/ 72837394 w 1462"/>
              <a:gd name="T31" fmla="*/ 41358145 h 1462"/>
              <a:gd name="T32" fmla="*/ 77791487 w 1462"/>
              <a:gd name="T33" fmla="*/ 44185270 h 1462"/>
              <a:gd name="T34" fmla="*/ 58607244 w 1462"/>
              <a:gd name="T35" fmla="*/ 77167204 h 1462"/>
              <a:gd name="T36" fmla="*/ 53758344 w 1462"/>
              <a:gd name="T37" fmla="*/ 74340080 h 1462"/>
              <a:gd name="T38" fmla="*/ 72837394 w 1462"/>
              <a:gd name="T39" fmla="*/ 41358145 h 1462"/>
              <a:gd name="T40" fmla="*/ 48593219 w 1462"/>
              <a:gd name="T41" fmla="*/ 82611774 h 1462"/>
              <a:gd name="T42" fmla="*/ 48593219 w 1462"/>
              <a:gd name="T43" fmla="*/ 82611774 h 1462"/>
              <a:gd name="T44" fmla="*/ 47223124 w 1462"/>
              <a:gd name="T45" fmla="*/ 100725822 h 1462"/>
              <a:gd name="T46" fmla="*/ 56498858 w 1462"/>
              <a:gd name="T47" fmla="*/ 105961034 h 1462"/>
              <a:gd name="T48" fmla="*/ 72204943 w 1462"/>
              <a:gd name="T49" fmla="*/ 95490609 h 1462"/>
              <a:gd name="T50" fmla="*/ 58501728 w 1462"/>
              <a:gd name="T51" fmla="*/ 91407021 h 1462"/>
              <a:gd name="T52" fmla="*/ 48593219 w 1462"/>
              <a:gd name="T53" fmla="*/ 82611774 h 1462"/>
              <a:gd name="T54" fmla="*/ 77370069 w 1462"/>
              <a:gd name="T55" fmla="*/ 102296159 h 1462"/>
              <a:gd name="T56" fmla="*/ 77370069 w 1462"/>
              <a:gd name="T57" fmla="*/ 102296159 h 1462"/>
              <a:gd name="T58" fmla="*/ 43955352 w 1462"/>
              <a:gd name="T59" fmla="*/ 124598312 h 1462"/>
              <a:gd name="T60" fmla="*/ 37314616 w 1462"/>
              <a:gd name="T61" fmla="*/ 120724404 h 1462"/>
              <a:gd name="T62" fmla="*/ 40055129 w 1462"/>
              <a:gd name="T63" fmla="*/ 80831756 h 1462"/>
              <a:gd name="T64" fmla="*/ 42374224 w 1462"/>
              <a:gd name="T65" fmla="*/ 76957848 h 1462"/>
              <a:gd name="T66" fmla="*/ 62401951 w 1462"/>
              <a:gd name="T67" fmla="*/ 42510092 h 1462"/>
              <a:gd name="T68" fmla="*/ 70412782 w 1462"/>
              <a:gd name="T69" fmla="*/ 28688989 h 1462"/>
              <a:gd name="T70" fmla="*/ 72731878 w 1462"/>
              <a:gd name="T71" fmla="*/ 24605401 h 1462"/>
              <a:gd name="T72" fmla="*/ 80110582 w 1462"/>
              <a:gd name="T73" fmla="*/ 19056315 h 1462"/>
              <a:gd name="T74" fmla="*/ 89175607 w 1462"/>
              <a:gd name="T75" fmla="*/ 20207939 h 1462"/>
              <a:gd name="T76" fmla="*/ 105724852 w 1462"/>
              <a:gd name="T77" fmla="*/ 29736097 h 1462"/>
              <a:gd name="T78" fmla="*/ 111311396 w 1462"/>
              <a:gd name="T79" fmla="*/ 36960683 h 1462"/>
              <a:gd name="T80" fmla="*/ 110152010 w 1462"/>
              <a:gd name="T81" fmla="*/ 46070127 h 1462"/>
              <a:gd name="T82" fmla="*/ 77370069 w 1462"/>
              <a:gd name="T83" fmla="*/ 102296159 h 1462"/>
              <a:gd name="T84" fmla="*/ 62190918 w 1462"/>
              <a:gd name="T85" fmla="*/ 120096010 h 1462"/>
              <a:gd name="T86" fmla="*/ 113630491 w 1462"/>
              <a:gd name="T87" fmla="*/ 120096010 h 1462"/>
              <a:gd name="T88" fmla="*/ 119111842 w 1462"/>
              <a:gd name="T89" fmla="*/ 125540579 h 1462"/>
              <a:gd name="T90" fmla="*/ 119111842 w 1462"/>
              <a:gd name="T91" fmla="*/ 125540579 h 1462"/>
              <a:gd name="T92" fmla="*/ 113630491 w 1462"/>
              <a:gd name="T93" fmla="*/ 130985148 h 1462"/>
              <a:gd name="T94" fmla="*/ 62190918 w 1462"/>
              <a:gd name="T95" fmla="*/ 130985148 h 1462"/>
              <a:gd name="T96" fmla="*/ 56709891 w 1462"/>
              <a:gd name="T97" fmla="*/ 125540579 h 1462"/>
              <a:gd name="T98" fmla="*/ 56709891 w 1462"/>
              <a:gd name="T99" fmla="*/ 125540579 h 1462"/>
              <a:gd name="T100" fmla="*/ 62190918 w 1462"/>
              <a:gd name="T101" fmla="*/ 120096010 h 146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462" h="1462">
                <a:moveTo>
                  <a:pt x="731" y="0"/>
                </a:moveTo>
                <a:cubicBezTo>
                  <a:pt x="1135" y="0"/>
                  <a:pt x="1462" y="327"/>
                  <a:pt x="1462" y="731"/>
                </a:cubicBezTo>
                <a:cubicBezTo>
                  <a:pt x="1462" y="1135"/>
                  <a:pt x="1135" y="1462"/>
                  <a:pt x="731" y="1462"/>
                </a:cubicBezTo>
                <a:cubicBezTo>
                  <a:pt x="327" y="1462"/>
                  <a:pt x="0" y="1135"/>
                  <a:pt x="0" y="731"/>
                </a:cubicBezTo>
                <a:cubicBezTo>
                  <a:pt x="0" y="327"/>
                  <a:pt x="327" y="0"/>
                  <a:pt x="731" y="0"/>
                </a:cubicBezTo>
                <a:close/>
                <a:moveTo>
                  <a:pt x="738" y="314"/>
                </a:moveTo>
                <a:lnTo>
                  <a:pt x="952" y="438"/>
                </a:lnTo>
                <a:lnTo>
                  <a:pt x="975" y="399"/>
                </a:lnTo>
                <a:cubicBezTo>
                  <a:pt x="979" y="392"/>
                  <a:pt x="980" y="383"/>
                  <a:pt x="978" y="374"/>
                </a:cubicBezTo>
                <a:cubicBezTo>
                  <a:pt x="976" y="366"/>
                  <a:pt x="971" y="359"/>
                  <a:pt x="963" y="354"/>
                </a:cubicBezTo>
                <a:lnTo>
                  <a:pt x="805" y="263"/>
                </a:lnTo>
                <a:cubicBezTo>
                  <a:pt x="798" y="259"/>
                  <a:pt x="789" y="258"/>
                  <a:pt x="780" y="260"/>
                </a:cubicBezTo>
                <a:cubicBezTo>
                  <a:pt x="772" y="262"/>
                  <a:pt x="765" y="268"/>
                  <a:pt x="760" y="276"/>
                </a:cubicBezTo>
                <a:lnTo>
                  <a:pt x="738" y="314"/>
                </a:lnTo>
                <a:close/>
                <a:moveTo>
                  <a:pt x="691" y="395"/>
                </a:moveTo>
                <a:lnTo>
                  <a:pt x="691" y="395"/>
                </a:lnTo>
                <a:lnTo>
                  <a:pt x="738" y="422"/>
                </a:lnTo>
                <a:lnTo>
                  <a:pt x="556" y="737"/>
                </a:lnTo>
                <a:lnTo>
                  <a:pt x="510" y="710"/>
                </a:lnTo>
                <a:lnTo>
                  <a:pt x="691" y="395"/>
                </a:lnTo>
                <a:close/>
                <a:moveTo>
                  <a:pt x="461" y="789"/>
                </a:moveTo>
                <a:lnTo>
                  <a:pt x="461" y="789"/>
                </a:lnTo>
                <a:lnTo>
                  <a:pt x="448" y="962"/>
                </a:lnTo>
                <a:lnTo>
                  <a:pt x="536" y="1012"/>
                </a:lnTo>
                <a:lnTo>
                  <a:pt x="685" y="912"/>
                </a:lnTo>
                <a:cubicBezTo>
                  <a:pt x="651" y="884"/>
                  <a:pt x="607" y="872"/>
                  <a:pt x="555" y="873"/>
                </a:cubicBezTo>
                <a:cubicBezTo>
                  <a:pt x="526" y="831"/>
                  <a:pt x="494" y="804"/>
                  <a:pt x="461" y="789"/>
                </a:cubicBezTo>
                <a:close/>
                <a:moveTo>
                  <a:pt x="734" y="977"/>
                </a:moveTo>
                <a:lnTo>
                  <a:pt x="734" y="977"/>
                </a:lnTo>
                <a:lnTo>
                  <a:pt x="417" y="1190"/>
                </a:lnTo>
                <a:lnTo>
                  <a:pt x="354" y="1153"/>
                </a:lnTo>
                <a:lnTo>
                  <a:pt x="380" y="772"/>
                </a:lnTo>
                <a:lnTo>
                  <a:pt x="402" y="735"/>
                </a:lnTo>
                <a:lnTo>
                  <a:pt x="592" y="406"/>
                </a:lnTo>
                <a:lnTo>
                  <a:pt x="668" y="274"/>
                </a:lnTo>
                <a:lnTo>
                  <a:pt x="690" y="235"/>
                </a:lnTo>
                <a:cubicBezTo>
                  <a:pt x="706" y="208"/>
                  <a:pt x="732" y="190"/>
                  <a:pt x="760" y="182"/>
                </a:cubicBezTo>
                <a:cubicBezTo>
                  <a:pt x="788" y="174"/>
                  <a:pt x="819" y="177"/>
                  <a:pt x="846" y="193"/>
                </a:cubicBezTo>
                <a:lnTo>
                  <a:pt x="1003" y="284"/>
                </a:lnTo>
                <a:cubicBezTo>
                  <a:pt x="1030" y="299"/>
                  <a:pt x="1049" y="325"/>
                  <a:pt x="1056" y="353"/>
                </a:cubicBezTo>
                <a:cubicBezTo>
                  <a:pt x="1064" y="381"/>
                  <a:pt x="1060" y="412"/>
                  <a:pt x="1045" y="440"/>
                </a:cubicBezTo>
                <a:cubicBezTo>
                  <a:pt x="941" y="619"/>
                  <a:pt x="838" y="798"/>
                  <a:pt x="734" y="977"/>
                </a:cubicBezTo>
                <a:close/>
                <a:moveTo>
                  <a:pt x="590" y="1147"/>
                </a:moveTo>
                <a:lnTo>
                  <a:pt x="1078" y="1147"/>
                </a:lnTo>
                <a:cubicBezTo>
                  <a:pt x="1107" y="1147"/>
                  <a:pt x="1130" y="1170"/>
                  <a:pt x="1130" y="1199"/>
                </a:cubicBezTo>
                <a:cubicBezTo>
                  <a:pt x="1130" y="1227"/>
                  <a:pt x="1107" y="1251"/>
                  <a:pt x="1078" y="1251"/>
                </a:cubicBezTo>
                <a:lnTo>
                  <a:pt x="590" y="1251"/>
                </a:lnTo>
                <a:cubicBezTo>
                  <a:pt x="562" y="1251"/>
                  <a:pt x="538" y="1227"/>
                  <a:pt x="538" y="1199"/>
                </a:cubicBezTo>
                <a:cubicBezTo>
                  <a:pt x="538" y="1170"/>
                  <a:pt x="562" y="1147"/>
                  <a:pt x="590" y="1147"/>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pic>
        <p:nvPicPr>
          <p:cNvPr id="43012" name="Picture 15" descr="F:\快盘\WPS上传PPT\少儿艺术教育\导出\文具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5925" y="2387600"/>
            <a:ext cx="2217738" cy="214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3" name="椭圆 4"/>
          <p:cNvSpPr>
            <a:spLocks noChangeArrowheads="1"/>
          </p:cNvSpPr>
          <p:nvPr/>
        </p:nvSpPr>
        <p:spPr bwMode="auto">
          <a:xfrm>
            <a:off x="3016250" y="1704975"/>
            <a:ext cx="382588" cy="381000"/>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1600" b="1">
                <a:solidFill>
                  <a:schemeClr val="accent1"/>
                </a:solidFill>
                <a:latin typeface="微软雅黑" panose="020B0503020204020204" pitchFamily="34" charset="-122"/>
              </a:rPr>
              <a:t>1</a:t>
            </a:r>
            <a:endParaRPr lang="zh-CN" altLang="en-US" sz="1600" b="1">
              <a:solidFill>
                <a:schemeClr val="accent1"/>
              </a:solidFill>
              <a:latin typeface="微软雅黑" panose="020B0503020204020204" pitchFamily="34" charset="-122"/>
            </a:endParaRPr>
          </a:p>
        </p:txBody>
      </p:sp>
      <p:sp>
        <p:nvSpPr>
          <p:cNvPr id="43014" name="椭圆 5"/>
          <p:cNvSpPr>
            <a:spLocks noChangeArrowheads="1"/>
          </p:cNvSpPr>
          <p:nvPr/>
        </p:nvSpPr>
        <p:spPr bwMode="auto">
          <a:xfrm>
            <a:off x="3016250" y="2332038"/>
            <a:ext cx="382588" cy="382587"/>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1600" b="1">
                <a:solidFill>
                  <a:schemeClr val="accent1"/>
                </a:solidFill>
                <a:latin typeface="微软雅黑" panose="020B0503020204020204" pitchFamily="34" charset="-122"/>
              </a:rPr>
              <a:t>2</a:t>
            </a:r>
            <a:endParaRPr lang="zh-CN" altLang="en-US" sz="1600" b="1">
              <a:solidFill>
                <a:schemeClr val="accent1"/>
              </a:solidFill>
              <a:latin typeface="微软雅黑" panose="020B0503020204020204" pitchFamily="34" charset="-122"/>
            </a:endParaRPr>
          </a:p>
        </p:txBody>
      </p:sp>
      <p:sp>
        <p:nvSpPr>
          <p:cNvPr id="43015" name="椭圆 6"/>
          <p:cNvSpPr>
            <a:spLocks noChangeArrowheads="1"/>
          </p:cNvSpPr>
          <p:nvPr/>
        </p:nvSpPr>
        <p:spPr bwMode="auto">
          <a:xfrm>
            <a:off x="3016250" y="3014663"/>
            <a:ext cx="382588" cy="382587"/>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1600" b="1">
                <a:solidFill>
                  <a:schemeClr val="accent1"/>
                </a:solidFill>
                <a:latin typeface="微软雅黑" panose="020B0503020204020204" pitchFamily="34" charset="-122"/>
              </a:rPr>
              <a:t>3</a:t>
            </a:r>
            <a:endParaRPr lang="zh-CN" altLang="en-US" sz="1600" b="1">
              <a:solidFill>
                <a:schemeClr val="accent1"/>
              </a:solidFill>
              <a:latin typeface="微软雅黑" panose="020B0503020204020204" pitchFamily="34" charset="-122"/>
            </a:endParaRPr>
          </a:p>
        </p:txBody>
      </p:sp>
      <p:sp>
        <p:nvSpPr>
          <p:cNvPr id="43016" name="TextBox 7"/>
          <p:cNvSpPr txBox="1">
            <a:spLocks noChangeArrowheads="1"/>
          </p:cNvSpPr>
          <p:nvPr/>
        </p:nvSpPr>
        <p:spPr bwMode="auto">
          <a:xfrm>
            <a:off x="3398838" y="1627188"/>
            <a:ext cx="5540375"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50000"/>
              </a:lnSpc>
              <a:spcBef>
                <a:spcPct val="0"/>
              </a:spcBef>
              <a:buFontTx/>
              <a:buNone/>
            </a:pPr>
            <a:r>
              <a:rPr lang="zh-CN" altLang="en-US" sz="1600">
                <a:solidFill>
                  <a:schemeClr val="accent1"/>
                </a:solidFill>
                <a:latin typeface="微软雅黑" panose="020B0503020204020204" pitchFamily="34" charset="-122"/>
              </a:rPr>
              <a:t>开创了国内某某领域的研究空白，积累了一定的经验</a:t>
            </a:r>
          </a:p>
        </p:txBody>
      </p:sp>
      <p:sp>
        <p:nvSpPr>
          <p:cNvPr id="43017" name="TextBox 8"/>
          <p:cNvSpPr txBox="1">
            <a:spLocks noChangeArrowheads="1"/>
          </p:cNvSpPr>
          <p:nvPr/>
        </p:nvSpPr>
        <p:spPr bwMode="auto">
          <a:xfrm>
            <a:off x="3398838" y="2295525"/>
            <a:ext cx="5540375"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50000"/>
              </a:lnSpc>
              <a:spcBef>
                <a:spcPct val="0"/>
              </a:spcBef>
              <a:buFontTx/>
              <a:buNone/>
            </a:pPr>
            <a:r>
              <a:rPr lang="zh-CN" altLang="en-US" sz="1600">
                <a:solidFill>
                  <a:schemeClr val="accent1"/>
                </a:solidFill>
                <a:latin typeface="微软雅黑" panose="020B0503020204020204" pitchFamily="34" charset="-122"/>
              </a:rPr>
              <a:t>发表论文</a:t>
            </a:r>
            <a:r>
              <a:rPr lang="en-US" altLang="zh-CN" sz="1600">
                <a:solidFill>
                  <a:schemeClr val="accent1"/>
                </a:solidFill>
                <a:latin typeface="微软雅黑" panose="020B0503020204020204" pitchFamily="34" charset="-122"/>
              </a:rPr>
              <a:t>N</a:t>
            </a:r>
            <a:r>
              <a:rPr lang="zh-CN" altLang="en-US" sz="1600">
                <a:solidFill>
                  <a:schemeClr val="accent1"/>
                </a:solidFill>
                <a:latin typeface="微软雅黑" panose="020B0503020204020204" pitchFamily="34" charset="-122"/>
              </a:rPr>
              <a:t>篇，其中有一篇被引用</a:t>
            </a:r>
            <a:r>
              <a:rPr lang="en-US" altLang="zh-CN" sz="1600">
                <a:solidFill>
                  <a:schemeClr val="accent1"/>
                </a:solidFill>
                <a:latin typeface="微软雅黑" panose="020B0503020204020204" pitchFamily="34" charset="-122"/>
              </a:rPr>
              <a:t>N</a:t>
            </a:r>
            <a:r>
              <a:rPr lang="zh-CN" altLang="en-US" sz="1600">
                <a:solidFill>
                  <a:schemeClr val="accent1"/>
                </a:solidFill>
                <a:latin typeface="微软雅黑" panose="020B0503020204020204" pitchFamily="34" charset="-122"/>
              </a:rPr>
              <a:t>次；</a:t>
            </a:r>
          </a:p>
        </p:txBody>
      </p:sp>
      <p:sp>
        <p:nvSpPr>
          <p:cNvPr id="43018" name="TextBox 9"/>
          <p:cNvSpPr txBox="1">
            <a:spLocks noChangeArrowheads="1"/>
          </p:cNvSpPr>
          <p:nvPr/>
        </p:nvSpPr>
        <p:spPr bwMode="auto">
          <a:xfrm>
            <a:off x="3398838" y="2944813"/>
            <a:ext cx="5540375"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50000"/>
              </a:lnSpc>
              <a:spcBef>
                <a:spcPct val="0"/>
              </a:spcBef>
              <a:buFontTx/>
              <a:buNone/>
            </a:pPr>
            <a:r>
              <a:rPr lang="zh-CN" altLang="en-US" sz="1600">
                <a:solidFill>
                  <a:schemeClr val="accent1"/>
                </a:solidFill>
                <a:latin typeface="微软雅黑" panose="020B0503020204020204" pitchFamily="34" charset="-122"/>
              </a:rPr>
              <a:t>请输入您的文字请输入您的文字请输入您的文字</a:t>
            </a:r>
          </a:p>
        </p:txBody>
      </p:sp>
      <p:sp>
        <p:nvSpPr>
          <p:cNvPr id="43019" name="椭圆 10"/>
          <p:cNvSpPr>
            <a:spLocks noChangeArrowheads="1"/>
          </p:cNvSpPr>
          <p:nvPr/>
        </p:nvSpPr>
        <p:spPr bwMode="auto">
          <a:xfrm>
            <a:off x="3016250" y="3643313"/>
            <a:ext cx="382588" cy="382587"/>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1600" b="1">
                <a:solidFill>
                  <a:schemeClr val="accent1"/>
                </a:solidFill>
                <a:latin typeface="微软雅黑" panose="020B0503020204020204" pitchFamily="34" charset="-122"/>
              </a:rPr>
              <a:t>4</a:t>
            </a:r>
            <a:endParaRPr lang="zh-CN" altLang="en-US" sz="1600" b="1">
              <a:solidFill>
                <a:schemeClr val="accent1"/>
              </a:solidFill>
              <a:latin typeface="微软雅黑" panose="020B0503020204020204" pitchFamily="34" charset="-122"/>
            </a:endParaRPr>
          </a:p>
        </p:txBody>
      </p:sp>
      <p:sp>
        <p:nvSpPr>
          <p:cNvPr id="43020" name="TextBox 11"/>
          <p:cNvSpPr txBox="1">
            <a:spLocks noChangeArrowheads="1"/>
          </p:cNvSpPr>
          <p:nvPr/>
        </p:nvSpPr>
        <p:spPr bwMode="auto">
          <a:xfrm>
            <a:off x="3398838" y="3573463"/>
            <a:ext cx="5256212"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50000"/>
              </a:lnSpc>
              <a:spcBef>
                <a:spcPct val="0"/>
              </a:spcBef>
              <a:buFontTx/>
              <a:buNone/>
            </a:pPr>
            <a:r>
              <a:rPr lang="zh-CN" altLang="en-US" sz="1600">
                <a:solidFill>
                  <a:schemeClr val="accent1"/>
                </a:solidFill>
                <a:latin typeface="微软雅黑" panose="020B0503020204020204" pitchFamily="34" charset="-122"/>
              </a:rPr>
              <a:t>请输入您的文字请输入您的文字请输入您的文字请输</a:t>
            </a:r>
          </a:p>
        </p:txBody>
      </p:sp>
      <p:cxnSp>
        <p:nvCxnSpPr>
          <p:cNvPr id="43021" name="直接连接符 12"/>
          <p:cNvCxnSpPr>
            <a:cxnSpLocks noChangeShapeType="1"/>
          </p:cNvCxnSpPr>
          <p:nvPr/>
        </p:nvCxnSpPr>
        <p:spPr bwMode="auto">
          <a:xfrm>
            <a:off x="2844800" y="1627188"/>
            <a:ext cx="0" cy="3746500"/>
          </a:xfrm>
          <a:prstGeom prst="line">
            <a:avLst/>
          </a:prstGeom>
          <a:noFill/>
          <a:ln w="9525">
            <a:solidFill>
              <a:srgbClr val="333333"/>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3022" name="椭圆 13"/>
          <p:cNvSpPr>
            <a:spLocks noChangeArrowheads="1"/>
          </p:cNvSpPr>
          <p:nvPr/>
        </p:nvSpPr>
        <p:spPr bwMode="auto">
          <a:xfrm>
            <a:off x="3016250" y="4260850"/>
            <a:ext cx="382588" cy="382588"/>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1600" b="1">
                <a:solidFill>
                  <a:schemeClr val="accent1"/>
                </a:solidFill>
                <a:latin typeface="微软雅黑" panose="020B0503020204020204" pitchFamily="34" charset="-122"/>
              </a:rPr>
              <a:t>5</a:t>
            </a:r>
            <a:endParaRPr lang="zh-CN" altLang="en-US" sz="1600" b="1">
              <a:solidFill>
                <a:schemeClr val="accent1"/>
              </a:solidFill>
              <a:latin typeface="微软雅黑" panose="020B0503020204020204" pitchFamily="34" charset="-122"/>
            </a:endParaRPr>
          </a:p>
        </p:txBody>
      </p:sp>
      <p:sp>
        <p:nvSpPr>
          <p:cNvPr id="43023" name="TextBox 14"/>
          <p:cNvSpPr txBox="1">
            <a:spLocks noChangeArrowheads="1"/>
          </p:cNvSpPr>
          <p:nvPr/>
        </p:nvSpPr>
        <p:spPr bwMode="auto">
          <a:xfrm>
            <a:off x="3398838" y="4191000"/>
            <a:ext cx="5540375"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50000"/>
              </a:lnSpc>
              <a:spcBef>
                <a:spcPct val="0"/>
              </a:spcBef>
              <a:buFontTx/>
              <a:buNone/>
            </a:pPr>
            <a:r>
              <a:rPr lang="zh-CN" altLang="en-US" sz="1600">
                <a:solidFill>
                  <a:schemeClr val="accent1"/>
                </a:solidFill>
                <a:latin typeface="微软雅黑" panose="020B0503020204020204" pitchFamily="34" charset="-122"/>
              </a:rPr>
              <a:t>请输入您的文字请输入您的文字请输入您的文字</a:t>
            </a:r>
          </a:p>
        </p:txBody>
      </p:sp>
      <p:sp>
        <p:nvSpPr>
          <p:cNvPr id="43024" name="椭圆 15"/>
          <p:cNvSpPr>
            <a:spLocks noChangeArrowheads="1"/>
          </p:cNvSpPr>
          <p:nvPr/>
        </p:nvSpPr>
        <p:spPr bwMode="auto">
          <a:xfrm>
            <a:off x="3016250" y="4891088"/>
            <a:ext cx="382588" cy="382587"/>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1600" b="1">
                <a:solidFill>
                  <a:schemeClr val="accent1"/>
                </a:solidFill>
                <a:latin typeface="微软雅黑" panose="020B0503020204020204" pitchFamily="34" charset="-122"/>
              </a:rPr>
              <a:t>6</a:t>
            </a:r>
            <a:endParaRPr lang="zh-CN" altLang="en-US" sz="1600" b="1">
              <a:solidFill>
                <a:schemeClr val="accent1"/>
              </a:solidFill>
              <a:latin typeface="微软雅黑" panose="020B0503020204020204" pitchFamily="34" charset="-122"/>
            </a:endParaRPr>
          </a:p>
        </p:txBody>
      </p:sp>
      <p:sp>
        <p:nvSpPr>
          <p:cNvPr id="43025" name="TextBox 16"/>
          <p:cNvSpPr txBox="1">
            <a:spLocks noChangeArrowheads="1"/>
          </p:cNvSpPr>
          <p:nvPr/>
        </p:nvSpPr>
        <p:spPr bwMode="auto">
          <a:xfrm>
            <a:off x="3398838" y="4821238"/>
            <a:ext cx="5540375"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50000"/>
              </a:lnSpc>
              <a:spcBef>
                <a:spcPct val="0"/>
              </a:spcBef>
              <a:buFontTx/>
              <a:buNone/>
            </a:pPr>
            <a:r>
              <a:rPr lang="zh-CN" altLang="en-US" sz="1600">
                <a:solidFill>
                  <a:schemeClr val="accent1"/>
                </a:solidFill>
                <a:latin typeface="微软雅黑" panose="020B0503020204020204" pitchFamily="34" charset="-122"/>
              </a:rPr>
              <a:t>请输入您的文字请输入您的文字请输入您的文字请输入您</a:t>
            </a:r>
          </a:p>
        </p:txBody>
      </p:sp>
    </p:spTree>
  </p:cSld>
  <p:clrMapOvr>
    <a:masterClrMapping/>
  </p:clrMapOvr>
  <p:transition spd="slow" advTm="5769">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3011"/>
                                        </p:tgtEl>
                                        <p:attrNameLst>
                                          <p:attrName>style.visibility</p:attrName>
                                        </p:attrNameLst>
                                      </p:cBhvr>
                                      <p:to>
                                        <p:strVal val="visible"/>
                                      </p:to>
                                    </p:set>
                                    <p:anim calcmode="lin" valueType="num">
                                      <p:cBhvr>
                                        <p:cTn id="7" dur="400" fill="hold"/>
                                        <p:tgtEl>
                                          <p:spTgt spid="43011"/>
                                        </p:tgtEl>
                                        <p:attrNameLst>
                                          <p:attrName>ppt_w</p:attrName>
                                        </p:attrNameLst>
                                      </p:cBhvr>
                                      <p:tavLst>
                                        <p:tav tm="0">
                                          <p:val>
                                            <p:fltVal val="0"/>
                                          </p:val>
                                        </p:tav>
                                        <p:tav tm="100000">
                                          <p:val>
                                            <p:strVal val="#ppt_w"/>
                                          </p:val>
                                        </p:tav>
                                      </p:tavLst>
                                    </p:anim>
                                    <p:anim calcmode="lin" valueType="num">
                                      <p:cBhvr>
                                        <p:cTn id="8" dur="400" fill="hold"/>
                                        <p:tgtEl>
                                          <p:spTgt spid="43011"/>
                                        </p:tgtEl>
                                        <p:attrNameLst>
                                          <p:attrName>ppt_h</p:attrName>
                                        </p:attrNameLst>
                                      </p:cBhvr>
                                      <p:tavLst>
                                        <p:tav tm="0">
                                          <p:val>
                                            <p:fltVal val="0"/>
                                          </p:val>
                                        </p:tav>
                                        <p:tav tm="100000">
                                          <p:val>
                                            <p:strVal val="#ppt_h"/>
                                          </p:val>
                                        </p:tav>
                                      </p:tavLst>
                                    </p:anim>
                                    <p:animEffect transition="in" filter="fade">
                                      <p:cBhvr>
                                        <p:cTn id="9" dur="400"/>
                                        <p:tgtEl>
                                          <p:spTgt spid="43011"/>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43010"/>
                                        </p:tgtEl>
                                        <p:attrNameLst>
                                          <p:attrName>style.visibility</p:attrName>
                                        </p:attrNameLst>
                                      </p:cBhvr>
                                      <p:to>
                                        <p:strVal val="visible"/>
                                      </p:to>
                                    </p:set>
                                    <p:anim calcmode="lin" valueType="num">
                                      <p:cBhvr>
                                        <p:cTn id="13" dur="400" fill="hold"/>
                                        <p:tgtEl>
                                          <p:spTgt spid="43010"/>
                                        </p:tgtEl>
                                        <p:attrNameLst>
                                          <p:attrName>ppt_x</p:attrName>
                                        </p:attrNameLst>
                                      </p:cBhvr>
                                      <p:tavLst>
                                        <p:tav tm="0">
                                          <p:val>
                                            <p:strVal val="#ppt_x"/>
                                          </p:val>
                                        </p:tav>
                                        <p:tav tm="50000">
                                          <p:val>
                                            <p:strVal val="#ppt_x+.1"/>
                                          </p:val>
                                        </p:tav>
                                        <p:tav tm="100000">
                                          <p:val>
                                            <p:strVal val="#ppt_x"/>
                                          </p:val>
                                        </p:tav>
                                      </p:tavLst>
                                    </p:anim>
                                    <p:anim calcmode="lin" valueType="num">
                                      <p:cBhvr>
                                        <p:cTn id="14" dur="400" fill="hold"/>
                                        <p:tgtEl>
                                          <p:spTgt spid="43010"/>
                                        </p:tgtEl>
                                        <p:attrNameLst>
                                          <p:attrName>ppt_y</p:attrName>
                                        </p:attrNameLst>
                                      </p:cBhvr>
                                      <p:tavLst>
                                        <p:tav tm="0">
                                          <p:val>
                                            <p:strVal val="#ppt_y"/>
                                          </p:val>
                                        </p:tav>
                                        <p:tav tm="100000">
                                          <p:val>
                                            <p:strVal val="#ppt_y"/>
                                          </p:val>
                                        </p:tav>
                                      </p:tavLst>
                                    </p:anim>
                                    <p:anim calcmode="lin" valueType="num">
                                      <p:cBhvr>
                                        <p:cTn id="15" dur="400" fill="hold"/>
                                        <p:tgtEl>
                                          <p:spTgt spid="43010"/>
                                        </p:tgtEl>
                                        <p:attrNameLst>
                                          <p:attrName>ppt_h</p:attrName>
                                        </p:attrNameLst>
                                      </p:cBhvr>
                                      <p:tavLst>
                                        <p:tav tm="0">
                                          <p:val>
                                            <p:strVal val="#ppt_h/10"/>
                                          </p:val>
                                        </p:tav>
                                        <p:tav tm="50000">
                                          <p:val>
                                            <p:strVal val="#ppt_h+.01"/>
                                          </p:val>
                                        </p:tav>
                                        <p:tav tm="100000">
                                          <p:val>
                                            <p:strVal val="#ppt_h"/>
                                          </p:val>
                                        </p:tav>
                                      </p:tavLst>
                                    </p:anim>
                                    <p:anim calcmode="lin" valueType="num">
                                      <p:cBhvr>
                                        <p:cTn id="16" dur="400" fill="hold"/>
                                        <p:tgtEl>
                                          <p:spTgt spid="43010"/>
                                        </p:tgtEl>
                                        <p:attrNameLst>
                                          <p:attrName>ppt_w</p:attrName>
                                        </p:attrNameLst>
                                      </p:cBhvr>
                                      <p:tavLst>
                                        <p:tav tm="0">
                                          <p:val>
                                            <p:strVal val="#ppt_w/10"/>
                                          </p:val>
                                        </p:tav>
                                        <p:tav tm="50000">
                                          <p:val>
                                            <p:strVal val="#ppt_w+.01"/>
                                          </p:val>
                                        </p:tav>
                                        <p:tav tm="100000">
                                          <p:val>
                                            <p:strVal val="#ppt_w"/>
                                          </p:val>
                                        </p:tav>
                                      </p:tavLst>
                                    </p:anim>
                                    <p:animEffect transition="in" filter="fade">
                                      <p:cBhvr>
                                        <p:cTn id="17" dur="400" tmFilter="0,0; .5, 1; 1, 1"/>
                                        <p:tgtEl>
                                          <p:spTgt spid="43010"/>
                                        </p:tgtEl>
                                      </p:cBhvr>
                                    </p:animEffect>
                                  </p:childTnLst>
                                </p:cTn>
                              </p:par>
                            </p:childTnLst>
                          </p:cTn>
                        </p:par>
                        <p:par>
                          <p:cTn id="18" fill="hold">
                            <p:stCondLst>
                              <p:cond delay="1039"/>
                            </p:stCondLst>
                            <p:childTnLst>
                              <p:par>
                                <p:cTn id="19" presetID="2" presetClass="entr" presetSubtype="8" fill="hold" nodeType="afterEffect">
                                  <p:stCondLst>
                                    <p:cond delay="0"/>
                                  </p:stCondLst>
                                  <p:childTnLst>
                                    <p:set>
                                      <p:cBhvr>
                                        <p:cTn id="20" dur="1" fill="hold">
                                          <p:stCondLst>
                                            <p:cond delay="0"/>
                                          </p:stCondLst>
                                        </p:cTn>
                                        <p:tgtEl>
                                          <p:spTgt spid="43012"/>
                                        </p:tgtEl>
                                        <p:attrNameLst>
                                          <p:attrName>style.visibility</p:attrName>
                                        </p:attrNameLst>
                                      </p:cBhvr>
                                      <p:to>
                                        <p:strVal val="visible"/>
                                      </p:to>
                                    </p:set>
                                    <p:anim calcmode="lin" valueType="num">
                                      <p:cBhvr additive="base">
                                        <p:cTn id="21" dur="500" fill="hold"/>
                                        <p:tgtEl>
                                          <p:spTgt spid="43012"/>
                                        </p:tgtEl>
                                        <p:attrNameLst>
                                          <p:attrName>ppt_x</p:attrName>
                                        </p:attrNameLst>
                                      </p:cBhvr>
                                      <p:tavLst>
                                        <p:tav tm="0">
                                          <p:val>
                                            <p:strVal val="0-#ppt_w/2"/>
                                          </p:val>
                                        </p:tav>
                                        <p:tav tm="100000">
                                          <p:val>
                                            <p:strVal val="#ppt_x"/>
                                          </p:val>
                                        </p:tav>
                                      </p:tavLst>
                                    </p:anim>
                                    <p:anim calcmode="lin" valueType="num">
                                      <p:cBhvr additive="base">
                                        <p:cTn id="22" dur="500" fill="hold"/>
                                        <p:tgtEl>
                                          <p:spTgt spid="43012"/>
                                        </p:tgtEl>
                                        <p:attrNameLst>
                                          <p:attrName>ppt_y</p:attrName>
                                        </p:attrNameLst>
                                      </p:cBhvr>
                                      <p:tavLst>
                                        <p:tav tm="0">
                                          <p:val>
                                            <p:strVal val="#ppt_y"/>
                                          </p:val>
                                        </p:tav>
                                        <p:tav tm="100000">
                                          <p:val>
                                            <p:strVal val="#ppt_y"/>
                                          </p:val>
                                        </p:tav>
                                      </p:tavLst>
                                    </p:anim>
                                  </p:childTnLst>
                                </p:cTn>
                              </p:par>
                            </p:childTnLst>
                          </p:cTn>
                        </p:par>
                        <p:par>
                          <p:cTn id="23" fill="hold">
                            <p:stCondLst>
                              <p:cond delay="1539"/>
                            </p:stCondLst>
                            <p:childTnLst>
                              <p:par>
                                <p:cTn id="24" presetID="16" presetClass="entr" presetSubtype="42" fill="hold" nodeType="afterEffect">
                                  <p:stCondLst>
                                    <p:cond delay="0"/>
                                  </p:stCondLst>
                                  <p:childTnLst>
                                    <p:set>
                                      <p:cBhvr>
                                        <p:cTn id="25" dur="1" fill="hold">
                                          <p:stCondLst>
                                            <p:cond delay="0"/>
                                          </p:stCondLst>
                                        </p:cTn>
                                        <p:tgtEl>
                                          <p:spTgt spid="43021"/>
                                        </p:tgtEl>
                                        <p:attrNameLst>
                                          <p:attrName>style.visibility</p:attrName>
                                        </p:attrNameLst>
                                      </p:cBhvr>
                                      <p:to>
                                        <p:strVal val="visible"/>
                                      </p:to>
                                    </p:set>
                                    <p:animEffect transition="in" filter="barn(outHorizontal)">
                                      <p:cBhvr>
                                        <p:cTn id="26" dur="500"/>
                                        <p:tgtEl>
                                          <p:spTgt spid="43021"/>
                                        </p:tgtEl>
                                      </p:cBhvr>
                                    </p:animEffect>
                                  </p:childTnLst>
                                </p:cTn>
                              </p:par>
                            </p:childTnLst>
                          </p:cTn>
                        </p:par>
                        <p:par>
                          <p:cTn id="27" fill="hold">
                            <p:stCondLst>
                              <p:cond delay="2039"/>
                            </p:stCondLst>
                            <p:childTnLst>
                              <p:par>
                                <p:cTn id="28" presetID="2" presetClass="entr" presetSubtype="6" fill="hold" grpId="0" nodeType="afterEffect">
                                  <p:stCondLst>
                                    <p:cond delay="0"/>
                                  </p:stCondLst>
                                  <p:childTnLst>
                                    <p:set>
                                      <p:cBhvr>
                                        <p:cTn id="29" dur="1" fill="hold">
                                          <p:stCondLst>
                                            <p:cond delay="0"/>
                                          </p:stCondLst>
                                        </p:cTn>
                                        <p:tgtEl>
                                          <p:spTgt spid="43013"/>
                                        </p:tgtEl>
                                        <p:attrNameLst>
                                          <p:attrName>style.visibility</p:attrName>
                                        </p:attrNameLst>
                                      </p:cBhvr>
                                      <p:to>
                                        <p:strVal val="visible"/>
                                      </p:to>
                                    </p:set>
                                    <p:anim calcmode="lin" valueType="num">
                                      <p:cBhvr additive="base">
                                        <p:cTn id="30" dur="500" fill="hold"/>
                                        <p:tgtEl>
                                          <p:spTgt spid="43013"/>
                                        </p:tgtEl>
                                        <p:attrNameLst>
                                          <p:attrName>ppt_x</p:attrName>
                                        </p:attrNameLst>
                                      </p:cBhvr>
                                      <p:tavLst>
                                        <p:tav tm="0">
                                          <p:val>
                                            <p:strVal val="1+#ppt_w/2"/>
                                          </p:val>
                                        </p:tav>
                                        <p:tav tm="100000">
                                          <p:val>
                                            <p:strVal val="#ppt_x"/>
                                          </p:val>
                                        </p:tav>
                                      </p:tavLst>
                                    </p:anim>
                                    <p:anim calcmode="lin" valueType="num">
                                      <p:cBhvr additive="base">
                                        <p:cTn id="31" dur="500" fill="hold"/>
                                        <p:tgtEl>
                                          <p:spTgt spid="43013"/>
                                        </p:tgtEl>
                                        <p:attrNameLst>
                                          <p:attrName>ppt_y</p:attrName>
                                        </p:attrNameLst>
                                      </p:cBhvr>
                                      <p:tavLst>
                                        <p:tav tm="0">
                                          <p:val>
                                            <p:strVal val="1+#ppt_h/2"/>
                                          </p:val>
                                        </p:tav>
                                        <p:tav tm="100000">
                                          <p:val>
                                            <p:strVal val="#ppt_y"/>
                                          </p:val>
                                        </p:tav>
                                      </p:tavLst>
                                    </p:anim>
                                  </p:childTnLst>
                                </p:cTn>
                              </p:par>
                              <p:par>
                                <p:cTn id="32" presetID="2" presetClass="entr" presetSubtype="6" fill="hold" grpId="0" nodeType="withEffect">
                                  <p:stCondLst>
                                    <p:cond delay="100"/>
                                  </p:stCondLst>
                                  <p:childTnLst>
                                    <p:set>
                                      <p:cBhvr>
                                        <p:cTn id="33" dur="1" fill="hold">
                                          <p:stCondLst>
                                            <p:cond delay="0"/>
                                          </p:stCondLst>
                                        </p:cTn>
                                        <p:tgtEl>
                                          <p:spTgt spid="43014"/>
                                        </p:tgtEl>
                                        <p:attrNameLst>
                                          <p:attrName>style.visibility</p:attrName>
                                        </p:attrNameLst>
                                      </p:cBhvr>
                                      <p:to>
                                        <p:strVal val="visible"/>
                                      </p:to>
                                    </p:set>
                                    <p:anim calcmode="lin" valueType="num">
                                      <p:cBhvr additive="base">
                                        <p:cTn id="34" dur="500" fill="hold"/>
                                        <p:tgtEl>
                                          <p:spTgt spid="43014"/>
                                        </p:tgtEl>
                                        <p:attrNameLst>
                                          <p:attrName>ppt_x</p:attrName>
                                        </p:attrNameLst>
                                      </p:cBhvr>
                                      <p:tavLst>
                                        <p:tav tm="0">
                                          <p:val>
                                            <p:strVal val="1+#ppt_w/2"/>
                                          </p:val>
                                        </p:tav>
                                        <p:tav tm="100000">
                                          <p:val>
                                            <p:strVal val="#ppt_x"/>
                                          </p:val>
                                        </p:tav>
                                      </p:tavLst>
                                    </p:anim>
                                    <p:anim calcmode="lin" valueType="num">
                                      <p:cBhvr additive="base">
                                        <p:cTn id="35" dur="500" fill="hold"/>
                                        <p:tgtEl>
                                          <p:spTgt spid="43014"/>
                                        </p:tgtEl>
                                        <p:attrNameLst>
                                          <p:attrName>ppt_y</p:attrName>
                                        </p:attrNameLst>
                                      </p:cBhvr>
                                      <p:tavLst>
                                        <p:tav tm="0">
                                          <p:val>
                                            <p:strVal val="1+#ppt_h/2"/>
                                          </p:val>
                                        </p:tav>
                                        <p:tav tm="100000">
                                          <p:val>
                                            <p:strVal val="#ppt_y"/>
                                          </p:val>
                                        </p:tav>
                                      </p:tavLst>
                                    </p:anim>
                                  </p:childTnLst>
                                </p:cTn>
                              </p:par>
                              <p:par>
                                <p:cTn id="36" presetID="2" presetClass="entr" presetSubtype="6" fill="hold" grpId="0" nodeType="withEffect">
                                  <p:stCondLst>
                                    <p:cond delay="200"/>
                                  </p:stCondLst>
                                  <p:childTnLst>
                                    <p:set>
                                      <p:cBhvr>
                                        <p:cTn id="37" dur="1" fill="hold">
                                          <p:stCondLst>
                                            <p:cond delay="0"/>
                                          </p:stCondLst>
                                        </p:cTn>
                                        <p:tgtEl>
                                          <p:spTgt spid="43015"/>
                                        </p:tgtEl>
                                        <p:attrNameLst>
                                          <p:attrName>style.visibility</p:attrName>
                                        </p:attrNameLst>
                                      </p:cBhvr>
                                      <p:to>
                                        <p:strVal val="visible"/>
                                      </p:to>
                                    </p:set>
                                    <p:anim calcmode="lin" valueType="num">
                                      <p:cBhvr additive="base">
                                        <p:cTn id="38" dur="500" fill="hold"/>
                                        <p:tgtEl>
                                          <p:spTgt spid="43015"/>
                                        </p:tgtEl>
                                        <p:attrNameLst>
                                          <p:attrName>ppt_x</p:attrName>
                                        </p:attrNameLst>
                                      </p:cBhvr>
                                      <p:tavLst>
                                        <p:tav tm="0">
                                          <p:val>
                                            <p:strVal val="1+#ppt_w/2"/>
                                          </p:val>
                                        </p:tav>
                                        <p:tav tm="100000">
                                          <p:val>
                                            <p:strVal val="#ppt_x"/>
                                          </p:val>
                                        </p:tav>
                                      </p:tavLst>
                                    </p:anim>
                                    <p:anim calcmode="lin" valueType="num">
                                      <p:cBhvr additive="base">
                                        <p:cTn id="39" dur="500" fill="hold"/>
                                        <p:tgtEl>
                                          <p:spTgt spid="43015"/>
                                        </p:tgtEl>
                                        <p:attrNameLst>
                                          <p:attrName>ppt_y</p:attrName>
                                        </p:attrNameLst>
                                      </p:cBhvr>
                                      <p:tavLst>
                                        <p:tav tm="0">
                                          <p:val>
                                            <p:strVal val="1+#ppt_h/2"/>
                                          </p:val>
                                        </p:tav>
                                        <p:tav tm="100000">
                                          <p:val>
                                            <p:strVal val="#ppt_y"/>
                                          </p:val>
                                        </p:tav>
                                      </p:tavLst>
                                    </p:anim>
                                  </p:childTnLst>
                                </p:cTn>
                              </p:par>
                              <p:par>
                                <p:cTn id="40" presetID="2" presetClass="entr" presetSubtype="6" fill="hold" grpId="0" nodeType="withEffect">
                                  <p:stCondLst>
                                    <p:cond delay="300"/>
                                  </p:stCondLst>
                                  <p:childTnLst>
                                    <p:set>
                                      <p:cBhvr>
                                        <p:cTn id="41" dur="1" fill="hold">
                                          <p:stCondLst>
                                            <p:cond delay="0"/>
                                          </p:stCondLst>
                                        </p:cTn>
                                        <p:tgtEl>
                                          <p:spTgt spid="43019"/>
                                        </p:tgtEl>
                                        <p:attrNameLst>
                                          <p:attrName>style.visibility</p:attrName>
                                        </p:attrNameLst>
                                      </p:cBhvr>
                                      <p:to>
                                        <p:strVal val="visible"/>
                                      </p:to>
                                    </p:set>
                                    <p:anim calcmode="lin" valueType="num">
                                      <p:cBhvr additive="base">
                                        <p:cTn id="42" dur="500" fill="hold"/>
                                        <p:tgtEl>
                                          <p:spTgt spid="43019"/>
                                        </p:tgtEl>
                                        <p:attrNameLst>
                                          <p:attrName>ppt_x</p:attrName>
                                        </p:attrNameLst>
                                      </p:cBhvr>
                                      <p:tavLst>
                                        <p:tav tm="0">
                                          <p:val>
                                            <p:strVal val="1+#ppt_w/2"/>
                                          </p:val>
                                        </p:tav>
                                        <p:tav tm="100000">
                                          <p:val>
                                            <p:strVal val="#ppt_x"/>
                                          </p:val>
                                        </p:tav>
                                      </p:tavLst>
                                    </p:anim>
                                    <p:anim calcmode="lin" valueType="num">
                                      <p:cBhvr additive="base">
                                        <p:cTn id="43" dur="500" fill="hold"/>
                                        <p:tgtEl>
                                          <p:spTgt spid="43019"/>
                                        </p:tgtEl>
                                        <p:attrNameLst>
                                          <p:attrName>ppt_y</p:attrName>
                                        </p:attrNameLst>
                                      </p:cBhvr>
                                      <p:tavLst>
                                        <p:tav tm="0">
                                          <p:val>
                                            <p:strVal val="1+#ppt_h/2"/>
                                          </p:val>
                                        </p:tav>
                                        <p:tav tm="100000">
                                          <p:val>
                                            <p:strVal val="#ppt_y"/>
                                          </p:val>
                                        </p:tav>
                                      </p:tavLst>
                                    </p:anim>
                                  </p:childTnLst>
                                </p:cTn>
                              </p:par>
                              <p:par>
                                <p:cTn id="44" presetID="2" presetClass="entr" presetSubtype="6" fill="hold" grpId="0" nodeType="withEffect">
                                  <p:stCondLst>
                                    <p:cond delay="400"/>
                                  </p:stCondLst>
                                  <p:childTnLst>
                                    <p:set>
                                      <p:cBhvr>
                                        <p:cTn id="45" dur="1" fill="hold">
                                          <p:stCondLst>
                                            <p:cond delay="0"/>
                                          </p:stCondLst>
                                        </p:cTn>
                                        <p:tgtEl>
                                          <p:spTgt spid="43022"/>
                                        </p:tgtEl>
                                        <p:attrNameLst>
                                          <p:attrName>style.visibility</p:attrName>
                                        </p:attrNameLst>
                                      </p:cBhvr>
                                      <p:to>
                                        <p:strVal val="visible"/>
                                      </p:to>
                                    </p:set>
                                    <p:anim calcmode="lin" valueType="num">
                                      <p:cBhvr additive="base">
                                        <p:cTn id="46" dur="500" fill="hold"/>
                                        <p:tgtEl>
                                          <p:spTgt spid="43022"/>
                                        </p:tgtEl>
                                        <p:attrNameLst>
                                          <p:attrName>ppt_x</p:attrName>
                                        </p:attrNameLst>
                                      </p:cBhvr>
                                      <p:tavLst>
                                        <p:tav tm="0">
                                          <p:val>
                                            <p:strVal val="1+#ppt_w/2"/>
                                          </p:val>
                                        </p:tav>
                                        <p:tav tm="100000">
                                          <p:val>
                                            <p:strVal val="#ppt_x"/>
                                          </p:val>
                                        </p:tav>
                                      </p:tavLst>
                                    </p:anim>
                                    <p:anim calcmode="lin" valueType="num">
                                      <p:cBhvr additive="base">
                                        <p:cTn id="47" dur="500" fill="hold"/>
                                        <p:tgtEl>
                                          <p:spTgt spid="43022"/>
                                        </p:tgtEl>
                                        <p:attrNameLst>
                                          <p:attrName>ppt_y</p:attrName>
                                        </p:attrNameLst>
                                      </p:cBhvr>
                                      <p:tavLst>
                                        <p:tav tm="0">
                                          <p:val>
                                            <p:strVal val="1+#ppt_h/2"/>
                                          </p:val>
                                        </p:tav>
                                        <p:tav tm="100000">
                                          <p:val>
                                            <p:strVal val="#ppt_y"/>
                                          </p:val>
                                        </p:tav>
                                      </p:tavLst>
                                    </p:anim>
                                  </p:childTnLst>
                                </p:cTn>
                              </p:par>
                              <p:par>
                                <p:cTn id="48" presetID="2" presetClass="entr" presetSubtype="6" fill="hold" grpId="0" nodeType="withEffect">
                                  <p:stCondLst>
                                    <p:cond delay="500"/>
                                  </p:stCondLst>
                                  <p:childTnLst>
                                    <p:set>
                                      <p:cBhvr>
                                        <p:cTn id="49" dur="1" fill="hold">
                                          <p:stCondLst>
                                            <p:cond delay="0"/>
                                          </p:stCondLst>
                                        </p:cTn>
                                        <p:tgtEl>
                                          <p:spTgt spid="43024"/>
                                        </p:tgtEl>
                                        <p:attrNameLst>
                                          <p:attrName>style.visibility</p:attrName>
                                        </p:attrNameLst>
                                      </p:cBhvr>
                                      <p:to>
                                        <p:strVal val="visible"/>
                                      </p:to>
                                    </p:set>
                                    <p:anim calcmode="lin" valueType="num">
                                      <p:cBhvr additive="base">
                                        <p:cTn id="50" dur="500" fill="hold"/>
                                        <p:tgtEl>
                                          <p:spTgt spid="43024"/>
                                        </p:tgtEl>
                                        <p:attrNameLst>
                                          <p:attrName>ppt_x</p:attrName>
                                        </p:attrNameLst>
                                      </p:cBhvr>
                                      <p:tavLst>
                                        <p:tav tm="0">
                                          <p:val>
                                            <p:strVal val="1+#ppt_w/2"/>
                                          </p:val>
                                        </p:tav>
                                        <p:tav tm="100000">
                                          <p:val>
                                            <p:strVal val="#ppt_x"/>
                                          </p:val>
                                        </p:tav>
                                      </p:tavLst>
                                    </p:anim>
                                    <p:anim calcmode="lin" valueType="num">
                                      <p:cBhvr additive="base">
                                        <p:cTn id="51" dur="500" fill="hold"/>
                                        <p:tgtEl>
                                          <p:spTgt spid="43024"/>
                                        </p:tgtEl>
                                        <p:attrNameLst>
                                          <p:attrName>ppt_y</p:attrName>
                                        </p:attrNameLst>
                                      </p:cBhvr>
                                      <p:tavLst>
                                        <p:tav tm="0">
                                          <p:val>
                                            <p:strVal val="1+#ppt_h/2"/>
                                          </p:val>
                                        </p:tav>
                                        <p:tav tm="100000">
                                          <p:val>
                                            <p:strVal val="#ppt_y"/>
                                          </p:val>
                                        </p:tav>
                                      </p:tavLst>
                                    </p:anim>
                                  </p:childTnLst>
                                </p:cTn>
                              </p:par>
                            </p:childTnLst>
                          </p:cTn>
                        </p:par>
                        <p:par>
                          <p:cTn id="52" fill="hold">
                            <p:stCondLst>
                              <p:cond delay="2539"/>
                            </p:stCondLst>
                            <p:childTnLst>
                              <p:par>
                                <p:cTn id="53" presetID="22" presetClass="entr" presetSubtype="8" fill="hold" grpId="0" nodeType="afterEffect">
                                  <p:stCondLst>
                                    <p:cond delay="0"/>
                                  </p:stCondLst>
                                  <p:childTnLst>
                                    <p:set>
                                      <p:cBhvr>
                                        <p:cTn id="54" dur="1" fill="hold">
                                          <p:stCondLst>
                                            <p:cond delay="0"/>
                                          </p:stCondLst>
                                        </p:cTn>
                                        <p:tgtEl>
                                          <p:spTgt spid="43016"/>
                                        </p:tgtEl>
                                        <p:attrNameLst>
                                          <p:attrName>style.visibility</p:attrName>
                                        </p:attrNameLst>
                                      </p:cBhvr>
                                      <p:to>
                                        <p:strVal val="visible"/>
                                      </p:to>
                                    </p:set>
                                    <p:animEffect transition="in" filter="wipe(left)">
                                      <p:cBhvr>
                                        <p:cTn id="55" dur="500"/>
                                        <p:tgtEl>
                                          <p:spTgt spid="43016"/>
                                        </p:tgtEl>
                                      </p:cBhvr>
                                    </p:animEffect>
                                  </p:childTnLst>
                                </p:cTn>
                              </p:par>
                              <p:par>
                                <p:cTn id="56" presetID="22" presetClass="entr" presetSubtype="8" fill="hold" grpId="0" nodeType="withEffect">
                                  <p:stCondLst>
                                    <p:cond delay="100"/>
                                  </p:stCondLst>
                                  <p:childTnLst>
                                    <p:set>
                                      <p:cBhvr>
                                        <p:cTn id="57" dur="1" fill="hold">
                                          <p:stCondLst>
                                            <p:cond delay="0"/>
                                          </p:stCondLst>
                                        </p:cTn>
                                        <p:tgtEl>
                                          <p:spTgt spid="43017"/>
                                        </p:tgtEl>
                                        <p:attrNameLst>
                                          <p:attrName>style.visibility</p:attrName>
                                        </p:attrNameLst>
                                      </p:cBhvr>
                                      <p:to>
                                        <p:strVal val="visible"/>
                                      </p:to>
                                    </p:set>
                                    <p:animEffect transition="in" filter="wipe(left)">
                                      <p:cBhvr>
                                        <p:cTn id="58" dur="500"/>
                                        <p:tgtEl>
                                          <p:spTgt spid="43017"/>
                                        </p:tgtEl>
                                      </p:cBhvr>
                                    </p:animEffect>
                                  </p:childTnLst>
                                </p:cTn>
                              </p:par>
                              <p:par>
                                <p:cTn id="59" presetID="22" presetClass="entr" presetSubtype="8" fill="hold" grpId="0" nodeType="withEffect">
                                  <p:stCondLst>
                                    <p:cond delay="200"/>
                                  </p:stCondLst>
                                  <p:childTnLst>
                                    <p:set>
                                      <p:cBhvr>
                                        <p:cTn id="60" dur="1" fill="hold">
                                          <p:stCondLst>
                                            <p:cond delay="0"/>
                                          </p:stCondLst>
                                        </p:cTn>
                                        <p:tgtEl>
                                          <p:spTgt spid="43018"/>
                                        </p:tgtEl>
                                        <p:attrNameLst>
                                          <p:attrName>style.visibility</p:attrName>
                                        </p:attrNameLst>
                                      </p:cBhvr>
                                      <p:to>
                                        <p:strVal val="visible"/>
                                      </p:to>
                                    </p:set>
                                    <p:animEffect transition="in" filter="wipe(left)">
                                      <p:cBhvr>
                                        <p:cTn id="61" dur="500"/>
                                        <p:tgtEl>
                                          <p:spTgt spid="43018"/>
                                        </p:tgtEl>
                                      </p:cBhvr>
                                    </p:animEffect>
                                  </p:childTnLst>
                                </p:cTn>
                              </p:par>
                              <p:par>
                                <p:cTn id="62" presetID="22" presetClass="entr" presetSubtype="8" fill="hold" grpId="0" nodeType="withEffect">
                                  <p:stCondLst>
                                    <p:cond delay="300"/>
                                  </p:stCondLst>
                                  <p:childTnLst>
                                    <p:set>
                                      <p:cBhvr>
                                        <p:cTn id="63" dur="1" fill="hold">
                                          <p:stCondLst>
                                            <p:cond delay="0"/>
                                          </p:stCondLst>
                                        </p:cTn>
                                        <p:tgtEl>
                                          <p:spTgt spid="43020"/>
                                        </p:tgtEl>
                                        <p:attrNameLst>
                                          <p:attrName>style.visibility</p:attrName>
                                        </p:attrNameLst>
                                      </p:cBhvr>
                                      <p:to>
                                        <p:strVal val="visible"/>
                                      </p:to>
                                    </p:set>
                                    <p:animEffect transition="in" filter="wipe(left)">
                                      <p:cBhvr>
                                        <p:cTn id="64" dur="500"/>
                                        <p:tgtEl>
                                          <p:spTgt spid="43020"/>
                                        </p:tgtEl>
                                      </p:cBhvr>
                                    </p:animEffect>
                                  </p:childTnLst>
                                </p:cTn>
                              </p:par>
                              <p:par>
                                <p:cTn id="65" presetID="22" presetClass="entr" presetSubtype="8" fill="hold" grpId="0" nodeType="withEffect">
                                  <p:stCondLst>
                                    <p:cond delay="400"/>
                                  </p:stCondLst>
                                  <p:childTnLst>
                                    <p:set>
                                      <p:cBhvr>
                                        <p:cTn id="66" dur="1" fill="hold">
                                          <p:stCondLst>
                                            <p:cond delay="0"/>
                                          </p:stCondLst>
                                        </p:cTn>
                                        <p:tgtEl>
                                          <p:spTgt spid="43023"/>
                                        </p:tgtEl>
                                        <p:attrNameLst>
                                          <p:attrName>style.visibility</p:attrName>
                                        </p:attrNameLst>
                                      </p:cBhvr>
                                      <p:to>
                                        <p:strVal val="visible"/>
                                      </p:to>
                                    </p:set>
                                    <p:animEffect transition="in" filter="wipe(left)">
                                      <p:cBhvr>
                                        <p:cTn id="67" dur="500"/>
                                        <p:tgtEl>
                                          <p:spTgt spid="43023"/>
                                        </p:tgtEl>
                                      </p:cBhvr>
                                    </p:animEffect>
                                  </p:childTnLst>
                                </p:cTn>
                              </p:par>
                              <p:par>
                                <p:cTn id="68" presetID="22" presetClass="entr" presetSubtype="8" fill="hold" grpId="0" nodeType="withEffect">
                                  <p:stCondLst>
                                    <p:cond delay="500"/>
                                  </p:stCondLst>
                                  <p:childTnLst>
                                    <p:set>
                                      <p:cBhvr>
                                        <p:cTn id="69" dur="1" fill="hold">
                                          <p:stCondLst>
                                            <p:cond delay="0"/>
                                          </p:stCondLst>
                                        </p:cTn>
                                        <p:tgtEl>
                                          <p:spTgt spid="43025"/>
                                        </p:tgtEl>
                                        <p:attrNameLst>
                                          <p:attrName>style.visibility</p:attrName>
                                        </p:attrNameLst>
                                      </p:cBhvr>
                                      <p:to>
                                        <p:strVal val="visible"/>
                                      </p:to>
                                    </p:set>
                                    <p:animEffect transition="in" filter="wipe(left)">
                                      <p:cBhvr>
                                        <p:cTn id="70" dur="500"/>
                                        <p:tgtEl>
                                          <p:spTgt spid="430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autoUpdateAnimBg="0"/>
      <p:bldP spid="43013" grpId="0" animBg="1" autoUpdateAnimBg="0"/>
      <p:bldP spid="43014" grpId="0" animBg="1" autoUpdateAnimBg="0"/>
      <p:bldP spid="43015" grpId="0" animBg="1" autoUpdateAnimBg="0"/>
      <p:bldP spid="43016" grpId="0" autoUpdateAnimBg="0"/>
      <p:bldP spid="43017" grpId="0" autoUpdateAnimBg="0"/>
      <p:bldP spid="43018" grpId="0" autoUpdateAnimBg="0"/>
      <p:bldP spid="43019" grpId="0" animBg="1" autoUpdateAnimBg="0"/>
      <p:bldP spid="43020" grpId="0" autoUpdateAnimBg="0"/>
      <p:bldP spid="43022" grpId="0" animBg="1" autoUpdateAnimBg="0"/>
      <p:bldP spid="43023" grpId="0" autoUpdateAnimBg="0"/>
      <p:bldP spid="43024" grpId="0" animBg="1" autoUpdateAnimBg="0"/>
      <p:bldP spid="43025" grpId="0"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4034" name="Freeform 7"/>
          <p:cNvSpPr/>
          <p:nvPr/>
        </p:nvSpPr>
        <p:spPr bwMode="auto">
          <a:xfrm>
            <a:off x="8326438" y="6075363"/>
            <a:ext cx="665162" cy="665162"/>
          </a:xfrm>
          <a:custGeom>
            <a:avLst/>
            <a:gdLst>
              <a:gd name="T0" fmla="*/ 155171350 w 2504"/>
              <a:gd name="T1" fmla="*/ 0 h 2504"/>
              <a:gd name="T2" fmla="*/ 176693485 w 2504"/>
              <a:gd name="T3" fmla="*/ 0 h 2504"/>
              <a:gd name="T4" fmla="*/ 176693485 w 2504"/>
              <a:gd name="T5" fmla="*/ 176693485 h 2504"/>
              <a:gd name="T6" fmla="*/ 0 w 2504"/>
              <a:gd name="T7" fmla="*/ 176693485 h 2504"/>
              <a:gd name="T8" fmla="*/ 0 w 2504"/>
              <a:gd name="T9" fmla="*/ 155171350 h 2504"/>
              <a:gd name="T10" fmla="*/ 139011951 w 2504"/>
              <a:gd name="T11" fmla="*/ 155171350 h 2504"/>
              <a:gd name="T12" fmla="*/ 6139201 w 2504"/>
              <a:gd name="T13" fmla="*/ 22227940 h 2504"/>
              <a:gd name="T14" fmla="*/ 21381080 w 2504"/>
              <a:gd name="T15" fmla="*/ 6985795 h 2504"/>
              <a:gd name="T16" fmla="*/ 155171350 w 2504"/>
              <a:gd name="T17" fmla="*/ 140846725 h 2504"/>
              <a:gd name="T18" fmla="*/ 155171350 w 2504"/>
              <a:gd name="T19" fmla="*/ 0 h 25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504" h="2504">
                <a:moveTo>
                  <a:pt x="2199" y="0"/>
                </a:moveTo>
                <a:lnTo>
                  <a:pt x="2504" y="0"/>
                </a:lnTo>
                <a:lnTo>
                  <a:pt x="2504" y="2504"/>
                </a:lnTo>
                <a:lnTo>
                  <a:pt x="0" y="2504"/>
                </a:lnTo>
                <a:lnTo>
                  <a:pt x="0" y="2199"/>
                </a:lnTo>
                <a:lnTo>
                  <a:pt x="1970" y="2199"/>
                </a:lnTo>
                <a:lnTo>
                  <a:pt x="87" y="315"/>
                </a:lnTo>
                <a:lnTo>
                  <a:pt x="303" y="99"/>
                </a:lnTo>
                <a:lnTo>
                  <a:pt x="2199" y="1996"/>
                </a:lnTo>
                <a:lnTo>
                  <a:pt x="2199" y="0"/>
                </a:lnTo>
                <a:close/>
              </a:path>
            </a:pathLst>
          </a:custGeom>
          <a:solidFill>
            <a:srgbClr val="BDBDB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4035" name="Freeform 9"/>
          <p:cNvSpPr>
            <a:spLocks noChangeAspect="1" noEditPoints="1"/>
          </p:cNvSpPr>
          <p:nvPr/>
        </p:nvSpPr>
        <p:spPr bwMode="auto">
          <a:xfrm>
            <a:off x="585788" y="5949950"/>
            <a:ext cx="322262" cy="323850"/>
          </a:xfrm>
          <a:custGeom>
            <a:avLst/>
            <a:gdLst>
              <a:gd name="T0" fmla="*/ 154849522 w 490"/>
              <a:gd name="T1" fmla="*/ 109203542 h 490"/>
              <a:gd name="T2" fmla="*/ 154849522 w 490"/>
              <a:gd name="T3" fmla="*/ 79936755 h 490"/>
              <a:gd name="T4" fmla="*/ 141872886 w 490"/>
              <a:gd name="T5" fmla="*/ 79936755 h 490"/>
              <a:gd name="T6" fmla="*/ 141872886 w 490"/>
              <a:gd name="T7" fmla="*/ 109203542 h 490"/>
              <a:gd name="T8" fmla="*/ 106837087 w 490"/>
              <a:gd name="T9" fmla="*/ 144148279 h 490"/>
              <a:gd name="T10" fmla="*/ 106404993 w 490"/>
              <a:gd name="T11" fmla="*/ 144148279 h 490"/>
              <a:gd name="T12" fmla="*/ 105972241 w 490"/>
              <a:gd name="T13" fmla="*/ 144148279 h 490"/>
              <a:gd name="T14" fmla="*/ 105972241 w 490"/>
              <a:gd name="T15" fmla="*/ 144148279 h 490"/>
              <a:gd name="T16" fmla="*/ 105107395 w 490"/>
              <a:gd name="T17" fmla="*/ 144148279 h 490"/>
              <a:gd name="T18" fmla="*/ 70071597 w 490"/>
              <a:gd name="T19" fmla="*/ 109203542 h 490"/>
              <a:gd name="T20" fmla="*/ 70071597 w 490"/>
              <a:gd name="T21" fmla="*/ 79936755 h 490"/>
              <a:gd name="T22" fmla="*/ 57094961 w 490"/>
              <a:gd name="T23" fmla="*/ 79936755 h 490"/>
              <a:gd name="T24" fmla="*/ 57094961 w 490"/>
              <a:gd name="T25" fmla="*/ 109203542 h 490"/>
              <a:gd name="T26" fmla="*/ 98186655 w 490"/>
              <a:gd name="T27" fmla="*/ 156816101 h 490"/>
              <a:gd name="T28" fmla="*/ 98186655 w 490"/>
              <a:gd name="T29" fmla="*/ 177783075 h 490"/>
              <a:gd name="T30" fmla="*/ 69206093 w 490"/>
              <a:gd name="T31" fmla="*/ 186082227 h 490"/>
              <a:gd name="T32" fmla="*/ 143170484 w 490"/>
              <a:gd name="T33" fmla="*/ 186082227 h 490"/>
              <a:gd name="T34" fmla="*/ 113757828 w 490"/>
              <a:gd name="T35" fmla="*/ 177783075 h 490"/>
              <a:gd name="T36" fmla="*/ 113757828 w 490"/>
              <a:gd name="T37" fmla="*/ 157252968 h 490"/>
              <a:gd name="T38" fmla="*/ 154849522 w 490"/>
              <a:gd name="T39" fmla="*/ 109203542 h 490"/>
              <a:gd name="T40" fmla="*/ 105539490 w 490"/>
              <a:gd name="T41" fmla="*/ 131917323 h 490"/>
              <a:gd name="T42" fmla="*/ 105972241 w 490"/>
              <a:gd name="T43" fmla="*/ 131917323 h 490"/>
              <a:gd name="T44" fmla="*/ 106404993 w 490"/>
              <a:gd name="T45" fmla="*/ 131917323 h 490"/>
              <a:gd name="T46" fmla="*/ 129761754 w 490"/>
              <a:gd name="T47" fmla="*/ 108329808 h 490"/>
              <a:gd name="T48" fmla="*/ 129761754 w 490"/>
              <a:gd name="T49" fmla="*/ 51543702 h 490"/>
              <a:gd name="T50" fmla="*/ 106404993 w 490"/>
              <a:gd name="T51" fmla="*/ 27956186 h 490"/>
              <a:gd name="T52" fmla="*/ 105972241 w 490"/>
              <a:gd name="T53" fmla="*/ 27956186 h 490"/>
              <a:gd name="T54" fmla="*/ 105539490 w 490"/>
              <a:gd name="T55" fmla="*/ 27956186 h 490"/>
              <a:gd name="T56" fmla="*/ 82182729 w 490"/>
              <a:gd name="T57" fmla="*/ 51543702 h 490"/>
              <a:gd name="T58" fmla="*/ 82182729 w 490"/>
              <a:gd name="T59" fmla="*/ 108329808 h 490"/>
              <a:gd name="T60" fmla="*/ 105539490 w 490"/>
              <a:gd name="T61" fmla="*/ 131917323 h 490"/>
              <a:gd name="T62" fmla="*/ 105972241 w 490"/>
              <a:gd name="T63" fmla="*/ 0 h 490"/>
              <a:gd name="T64" fmla="*/ 211944483 w 490"/>
              <a:gd name="T65" fmla="*/ 107019207 h 490"/>
              <a:gd name="T66" fmla="*/ 105972241 w 490"/>
              <a:gd name="T67" fmla="*/ 214038413 h 490"/>
              <a:gd name="T68" fmla="*/ 0 w 490"/>
              <a:gd name="T69" fmla="*/ 107019207 h 490"/>
              <a:gd name="T70" fmla="*/ 105972241 w 490"/>
              <a:gd name="T71" fmla="*/ 0 h 49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90" h="490">
                <a:moveTo>
                  <a:pt x="358" y="250"/>
                </a:moveTo>
                <a:lnTo>
                  <a:pt x="358" y="183"/>
                </a:lnTo>
                <a:cubicBezTo>
                  <a:pt x="358" y="165"/>
                  <a:pt x="328" y="164"/>
                  <a:pt x="328" y="183"/>
                </a:cubicBezTo>
                <a:lnTo>
                  <a:pt x="328" y="250"/>
                </a:lnTo>
                <a:cubicBezTo>
                  <a:pt x="328" y="294"/>
                  <a:pt x="292" y="330"/>
                  <a:pt x="247" y="330"/>
                </a:cubicBezTo>
                <a:cubicBezTo>
                  <a:pt x="247" y="330"/>
                  <a:pt x="246" y="330"/>
                  <a:pt x="246" y="330"/>
                </a:cubicBezTo>
                <a:lnTo>
                  <a:pt x="245" y="330"/>
                </a:lnTo>
                <a:cubicBezTo>
                  <a:pt x="244" y="330"/>
                  <a:pt x="244" y="330"/>
                  <a:pt x="243" y="330"/>
                </a:cubicBezTo>
                <a:cubicBezTo>
                  <a:pt x="198" y="330"/>
                  <a:pt x="162" y="294"/>
                  <a:pt x="162" y="250"/>
                </a:cubicBezTo>
                <a:lnTo>
                  <a:pt x="162" y="183"/>
                </a:lnTo>
                <a:cubicBezTo>
                  <a:pt x="162" y="165"/>
                  <a:pt x="132" y="164"/>
                  <a:pt x="132" y="183"/>
                </a:cubicBezTo>
                <a:cubicBezTo>
                  <a:pt x="132" y="192"/>
                  <a:pt x="132" y="250"/>
                  <a:pt x="132" y="250"/>
                </a:cubicBezTo>
                <a:cubicBezTo>
                  <a:pt x="132" y="306"/>
                  <a:pt x="173" y="352"/>
                  <a:pt x="227" y="359"/>
                </a:cubicBezTo>
                <a:lnTo>
                  <a:pt x="227" y="407"/>
                </a:lnTo>
                <a:lnTo>
                  <a:pt x="160" y="426"/>
                </a:lnTo>
                <a:lnTo>
                  <a:pt x="331" y="426"/>
                </a:lnTo>
                <a:lnTo>
                  <a:pt x="263" y="407"/>
                </a:lnTo>
                <a:lnTo>
                  <a:pt x="263" y="360"/>
                </a:lnTo>
                <a:cubicBezTo>
                  <a:pt x="317" y="352"/>
                  <a:pt x="358" y="306"/>
                  <a:pt x="358" y="250"/>
                </a:cubicBezTo>
                <a:close/>
                <a:moveTo>
                  <a:pt x="244" y="302"/>
                </a:moveTo>
                <a:cubicBezTo>
                  <a:pt x="244" y="302"/>
                  <a:pt x="245" y="302"/>
                  <a:pt x="245" y="302"/>
                </a:cubicBezTo>
                <a:cubicBezTo>
                  <a:pt x="245" y="302"/>
                  <a:pt x="246" y="302"/>
                  <a:pt x="246" y="302"/>
                </a:cubicBezTo>
                <a:cubicBezTo>
                  <a:pt x="276" y="302"/>
                  <a:pt x="300" y="278"/>
                  <a:pt x="300" y="248"/>
                </a:cubicBezTo>
                <a:lnTo>
                  <a:pt x="300" y="118"/>
                </a:lnTo>
                <a:cubicBezTo>
                  <a:pt x="300" y="88"/>
                  <a:pt x="276" y="64"/>
                  <a:pt x="246" y="64"/>
                </a:cubicBezTo>
                <a:cubicBezTo>
                  <a:pt x="246" y="64"/>
                  <a:pt x="245" y="64"/>
                  <a:pt x="245" y="64"/>
                </a:cubicBezTo>
                <a:cubicBezTo>
                  <a:pt x="245" y="64"/>
                  <a:pt x="244" y="64"/>
                  <a:pt x="244" y="64"/>
                </a:cubicBezTo>
                <a:cubicBezTo>
                  <a:pt x="214" y="64"/>
                  <a:pt x="190" y="88"/>
                  <a:pt x="190" y="118"/>
                </a:cubicBezTo>
                <a:lnTo>
                  <a:pt x="190" y="248"/>
                </a:lnTo>
                <a:cubicBezTo>
                  <a:pt x="190" y="278"/>
                  <a:pt x="214" y="302"/>
                  <a:pt x="244" y="302"/>
                </a:cubicBezTo>
                <a:close/>
                <a:moveTo>
                  <a:pt x="245" y="0"/>
                </a:moveTo>
                <a:cubicBezTo>
                  <a:pt x="381" y="0"/>
                  <a:pt x="490" y="110"/>
                  <a:pt x="490" y="245"/>
                </a:cubicBezTo>
                <a:cubicBezTo>
                  <a:pt x="490" y="381"/>
                  <a:pt x="381" y="490"/>
                  <a:pt x="245" y="490"/>
                </a:cubicBezTo>
                <a:cubicBezTo>
                  <a:pt x="110" y="490"/>
                  <a:pt x="0" y="381"/>
                  <a:pt x="0" y="245"/>
                </a:cubicBezTo>
                <a:cubicBezTo>
                  <a:pt x="0" y="110"/>
                  <a:pt x="110" y="0"/>
                  <a:pt x="245"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4036" name="Freeform 10"/>
          <p:cNvSpPr>
            <a:spLocks noChangeAspect="1" noEditPoints="1"/>
          </p:cNvSpPr>
          <p:nvPr/>
        </p:nvSpPr>
        <p:spPr bwMode="auto">
          <a:xfrm>
            <a:off x="585788" y="6402388"/>
            <a:ext cx="322262" cy="323850"/>
          </a:xfrm>
          <a:custGeom>
            <a:avLst/>
            <a:gdLst>
              <a:gd name="T0" fmla="*/ 105972241 w 490"/>
              <a:gd name="T1" fmla="*/ 0 h 490"/>
              <a:gd name="T2" fmla="*/ 211944483 w 490"/>
              <a:gd name="T3" fmla="*/ 107019207 h 490"/>
              <a:gd name="T4" fmla="*/ 105972241 w 490"/>
              <a:gd name="T5" fmla="*/ 214038413 h 490"/>
              <a:gd name="T6" fmla="*/ 0 w 490"/>
              <a:gd name="T7" fmla="*/ 107019207 h 490"/>
              <a:gd name="T8" fmla="*/ 105972241 w 490"/>
              <a:gd name="T9" fmla="*/ 0 h 490"/>
              <a:gd name="T10" fmla="*/ 188587065 w 490"/>
              <a:gd name="T11" fmla="*/ 109203542 h 490"/>
              <a:gd name="T12" fmla="*/ 184694271 w 490"/>
              <a:gd name="T13" fmla="*/ 111824083 h 490"/>
              <a:gd name="T14" fmla="*/ 170420695 w 490"/>
              <a:gd name="T15" fmla="*/ 111824083 h 490"/>
              <a:gd name="T16" fmla="*/ 166960654 w 490"/>
              <a:gd name="T17" fmla="*/ 110513482 h 490"/>
              <a:gd name="T18" fmla="*/ 105972241 w 490"/>
              <a:gd name="T19" fmla="*/ 45865091 h 490"/>
              <a:gd name="T20" fmla="*/ 44983829 w 490"/>
              <a:gd name="T21" fmla="*/ 110513482 h 490"/>
              <a:gd name="T22" fmla="*/ 41523788 w 490"/>
              <a:gd name="T23" fmla="*/ 111824083 h 490"/>
              <a:gd name="T24" fmla="*/ 27250212 w 490"/>
              <a:gd name="T25" fmla="*/ 111824083 h 490"/>
              <a:gd name="T26" fmla="*/ 23357418 w 490"/>
              <a:gd name="T27" fmla="*/ 109203542 h 490"/>
              <a:gd name="T28" fmla="*/ 24222264 w 490"/>
              <a:gd name="T29" fmla="*/ 104398004 h 490"/>
              <a:gd name="T30" fmla="*/ 102079448 w 490"/>
              <a:gd name="T31" fmla="*/ 22714442 h 490"/>
              <a:gd name="T32" fmla="*/ 105972241 w 490"/>
              <a:gd name="T33" fmla="*/ 20966974 h 490"/>
              <a:gd name="T34" fmla="*/ 109865035 w 490"/>
              <a:gd name="T35" fmla="*/ 22714442 h 490"/>
              <a:gd name="T36" fmla="*/ 187722219 w 490"/>
              <a:gd name="T37" fmla="*/ 104398004 h 490"/>
              <a:gd name="T38" fmla="*/ 188587065 w 490"/>
              <a:gd name="T39" fmla="*/ 109203542 h 490"/>
              <a:gd name="T40" fmla="*/ 48877280 w 490"/>
              <a:gd name="T41" fmla="*/ 116628960 h 490"/>
              <a:gd name="T42" fmla="*/ 48877280 w 490"/>
              <a:gd name="T43" fmla="*/ 116628960 h 490"/>
              <a:gd name="T44" fmla="*/ 48877280 w 490"/>
              <a:gd name="T45" fmla="*/ 165552120 h 490"/>
              <a:gd name="T46" fmla="*/ 55797363 w 490"/>
              <a:gd name="T47" fmla="*/ 173851933 h 490"/>
              <a:gd name="T48" fmla="*/ 87373120 w 490"/>
              <a:gd name="T49" fmla="*/ 173851933 h 490"/>
              <a:gd name="T50" fmla="*/ 87373120 w 490"/>
              <a:gd name="T51" fmla="*/ 120560102 h 490"/>
              <a:gd name="T52" fmla="*/ 95591459 w 490"/>
              <a:gd name="T53" fmla="*/ 112260950 h 490"/>
              <a:gd name="T54" fmla="*/ 116353024 w 490"/>
              <a:gd name="T55" fmla="*/ 112260950 h 490"/>
              <a:gd name="T56" fmla="*/ 124571363 w 490"/>
              <a:gd name="T57" fmla="*/ 120560102 h 490"/>
              <a:gd name="T58" fmla="*/ 124571363 w 490"/>
              <a:gd name="T59" fmla="*/ 173851933 h 490"/>
              <a:gd name="T60" fmla="*/ 156147120 w 490"/>
              <a:gd name="T61" fmla="*/ 173851933 h 490"/>
              <a:gd name="T62" fmla="*/ 163067203 w 490"/>
              <a:gd name="T63" fmla="*/ 165552120 h 490"/>
              <a:gd name="T64" fmla="*/ 163067203 w 490"/>
              <a:gd name="T65" fmla="*/ 117065827 h 490"/>
              <a:gd name="T66" fmla="*/ 105972241 w 490"/>
              <a:gd name="T67" fmla="*/ 56785445 h 490"/>
              <a:gd name="T68" fmla="*/ 48877280 w 490"/>
              <a:gd name="T69" fmla="*/ 116628960 h 49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490" h="490">
                <a:moveTo>
                  <a:pt x="245" y="0"/>
                </a:moveTo>
                <a:cubicBezTo>
                  <a:pt x="380" y="0"/>
                  <a:pt x="490" y="110"/>
                  <a:pt x="490" y="245"/>
                </a:cubicBezTo>
                <a:cubicBezTo>
                  <a:pt x="490" y="381"/>
                  <a:pt x="380" y="490"/>
                  <a:pt x="245" y="490"/>
                </a:cubicBezTo>
                <a:cubicBezTo>
                  <a:pt x="110" y="490"/>
                  <a:pt x="0" y="381"/>
                  <a:pt x="0" y="245"/>
                </a:cubicBezTo>
                <a:cubicBezTo>
                  <a:pt x="0" y="110"/>
                  <a:pt x="110" y="0"/>
                  <a:pt x="245" y="0"/>
                </a:cubicBezTo>
                <a:close/>
                <a:moveTo>
                  <a:pt x="436" y="250"/>
                </a:moveTo>
                <a:cubicBezTo>
                  <a:pt x="435" y="254"/>
                  <a:pt x="431" y="256"/>
                  <a:pt x="427" y="256"/>
                </a:cubicBezTo>
                <a:lnTo>
                  <a:pt x="394" y="256"/>
                </a:lnTo>
                <a:cubicBezTo>
                  <a:pt x="391" y="256"/>
                  <a:pt x="388" y="255"/>
                  <a:pt x="386" y="253"/>
                </a:cubicBezTo>
                <a:lnTo>
                  <a:pt x="245" y="105"/>
                </a:lnTo>
                <a:lnTo>
                  <a:pt x="104" y="253"/>
                </a:lnTo>
                <a:cubicBezTo>
                  <a:pt x="102" y="255"/>
                  <a:pt x="99" y="256"/>
                  <a:pt x="96" y="256"/>
                </a:cubicBezTo>
                <a:lnTo>
                  <a:pt x="63" y="256"/>
                </a:lnTo>
                <a:cubicBezTo>
                  <a:pt x="59" y="256"/>
                  <a:pt x="55" y="254"/>
                  <a:pt x="54" y="250"/>
                </a:cubicBezTo>
                <a:cubicBezTo>
                  <a:pt x="52" y="246"/>
                  <a:pt x="53" y="242"/>
                  <a:pt x="56" y="239"/>
                </a:cubicBezTo>
                <a:lnTo>
                  <a:pt x="236" y="52"/>
                </a:lnTo>
                <a:cubicBezTo>
                  <a:pt x="238" y="49"/>
                  <a:pt x="242" y="48"/>
                  <a:pt x="245" y="48"/>
                </a:cubicBezTo>
                <a:cubicBezTo>
                  <a:pt x="248" y="48"/>
                  <a:pt x="252" y="49"/>
                  <a:pt x="254" y="52"/>
                </a:cubicBezTo>
                <a:lnTo>
                  <a:pt x="434" y="239"/>
                </a:lnTo>
                <a:cubicBezTo>
                  <a:pt x="437" y="242"/>
                  <a:pt x="438" y="246"/>
                  <a:pt x="436" y="250"/>
                </a:cubicBezTo>
                <a:close/>
                <a:moveTo>
                  <a:pt x="113" y="267"/>
                </a:moveTo>
                <a:lnTo>
                  <a:pt x="113" y="267"/>
                </a:lnTo>
                <a:lnTo>
                  <a:pt x="113" y="379"/>
                </a:lnTo>
                <a:cubicBezTo>
                  <a:pt x="113" y="389"/>
                  <a:pt x="120" y="398"/>
                  <a:pt x="129" y="398"/>
                </a:cubicBezTo>
                <a:lnTo>
                  <a:pt x="202" y="398"/>
                </a:lnTo>
                <a:lnTo>
                  <a:pt x="202" y="276"/>
                </a:lnTo>
                <a:cubicBezTo>
                  <a:pt x="202" y="266"/>
                  <a:pt x="211" y="257"/>
                  <a:pt x="221" y="257"/>
                </a:cubicBezTo>
                <a:lnTo>
                  <a:pt x="269" y="257"/>
                </a:lnTo>
                <a:cubicBezTo>
                  <a:pt x="279" y="257"/>
                  <a:pt x="288" y="266"/>
                  <a:pt x="288" y="276"/>
                </a:cubicBezTo>
                <a:lnTo>
                  <a:pt x="288" y="398"/>
                </a:lnTo>
                <a:lnTo>
                  <a:pt x="361" y="398"/>
                </a:lnTo>
                <a:cubicBezTo>
                  <a:pt x="370" y="398"/>
                  <a:pt x="377" y="389"/>
                  <a:pt x="377" y="379"/>
                </a:cubicBezTo>
                <a:lnTo>
                  <a:pt x="377" y="268"/>
                </a:lnTo>
                <a:lnTo>
                  <a:pt x="245" y="130"/>
                </a:lnTo>
                <a:lnTo>
                  <a:pt x="113" y="267"/>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4037" name="Rectangle 4"/>
          <p:cNvSpPr txBox="1">
            <a:spLocks noChangeArrowheads="1"/>
          </p:cNvSpPr>
          <p:nvPr/>
        </p:nvSpPr>
        <p:spPr bwMode="auto">
          <a:xfrm>
            <a:off x="908050" y="6381750"/>
            <a:ext cx="3592513"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a:solidFill>
                  <a:srgbClr val="595959"/>
                </a:solidFill>
              </a:rPr>
              <a:t>太平洋保险湖北某某中心支公司</a:t>
            </a:r>
          </a:p>
        </p:txBody>
      </p:sp>
      <p:sp>
        <p:nvSpPr>
          <p:cNvPr id="44038" name="Rectangle 4"/>
          <p:cNvSpPr txBox="1">
            <a:spLocks noChangeArrowheads="1"/>
          </p:cNvSpPr>
          <p:nvPr/>
        </p:nvSpPr>
        <p:spPr bwMode="auto">
          <a:xfrm>
            <a:off x="917575" y="5951538"/>
            <a:ext cx="2641600"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a:solidFill>
                  <a:srgbClr val="595959"/>
                </a:solidFill>
              </a:rPr>
              <a:t>汇报人：</a:t>
            </a:r>
            <a:r>
              <a:rPr lang="en-US" altLang="zh-CN" sz="1800">
                <a:solidFill>
                  <a:srgbClr val="595959"/>
                </a:solidFill>
              </a:rPr>
              <a:t>xiazaii</a:t>
            </a:r>
            <a:endParaRPr lang="zh-CN" altLang="en-US" sz="1800" dirty="0">
              <a:solidFill>
                <a:srgbClr val="595959"/>
              </a:solidFill>
            </a:endParaRPr>
          </a:p>
        </p:txBody>
      </p:sp>
      <p:sp>
        <p:nvSpPr>
          <p:cNvPr id="44039" name="Rectangle 3"/>
          <p:cNvSpPr txBox="1">
            <a:spLocks noChangeArrowheads="1"/>
          </p:cNvSpPr>
          <p:nvPr/>
        </p:nvSpPr>
        <p:spPr bwMode="auto">
          <a:xfrm>
            <a:off x="455613" y="4365625"/>
            <a:ext cx="4837112"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6600" b="1">
                <a:solidFill>
                  <a:schemeClr val="bg1"/>
                </a:solidFill>
                <a:latin typeface="微软雅黑" panose="020B0503020204020204" pitchFamily="34" charset="-122"/>
              </a:rPr>
              <a:t>谢谢大家</a:t>
            </a:r>
          </a:p>
        </p:txBody>
      </p:sp>
      <p:pic>
        <p:nvPicPr>
          <p:cNvPr id="43016" name="图片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7" name="图片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2725" y="1243013"/>
            <a:ext cx="3168650" cy="275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8" name="图片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75225" y="188913"/>
            <a:ext cx="4168775" cy="323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9" name="Freeform 5"/>
          <p:cNvSpPr>
            <a:spLocks noEditPoints="1"/>
          </p:cNvSpPr>
          <p:nvPr/>
        </p:nvSpPr>
        <p:spPr bwMode="auto">
          <a:xfrm>
            <a:off x="430213" y="293688"/>
            <a:ext cx="1982787" cy="555625"/>
          </a:xfrm>
          <a:custGeom>
            <a:avLst/>
            <a:gdLst>
              <a:gd name="T0" fmla="*/ 246053731 w 3267"/>
              <a:gd name="T1" fmla="*/ 163281250 h 889"/>
              <a:gd name="T2" fmla="*/ 100926104 w 3267"/>
              <a:gd name="T3" fmla="*/ 315625000 h 889"/>
              <a:gd name="T4" fmla="*/ 0 w 3267"/>
              <a:gd name="T5" fmla="*/ 153125000 h 889"/>
              <a:gd name="T6" fmla="*/ 153231139 w 3267"/>
              <a:gd name="T7" fmla="*/ 119921875 h 889"/>
              <a:gd name="T8" fmla="*/ 153231139 w 3267"/>
              <a:gd name="T9" fmla="*/ 238671875 h 889"/>
              <a:gd name="T10" fmla="*/ 153231139 w 3267"/>
              <a:gd name="T11" fmla="*/ 119921875 h 889"/>
              <a:gd name="T12" fmla="*/ 367239221 w 3267"/>
              <a:gd name="T13" fmla="*/ 71093750 h 889"/>
              <a:gd name="T14" fmla="*/ 367239221 w 3267"/>
              <a:gd name="T15" fmla="*/ 186718750 h 889"/>
              <a:gd name="T16" fmla="*/ 454168681 w 3267"/>
              <a:gd name="T17" fmla="*/ 168750000 h 889"/>
              <a:gd name="T18" fmla="*/ 514576621 w 3267"/>
              <a:gd name="T19" fmla="*/ 163281250 h 889"/>
              <a:gd name="T20" fmla="*/ 444591583 w 3267"/>
              <a:gd name="T21" fmla="*/ 69140625 h 889"/>
              <a:gd name="T22" fmla="*/ 542939518 w 3267"/>
              <a:gd name="T23" fmla="*/ 34375000 h 889"/>
              <a:gd name="T24" fmla="*/ 535940589 w 3267"/>
              <a:gd name="T25" fmla="*/ 141796875 h 889"/>
              <a:gd name="T26" fmla="*/ 683646993 w 3267"/>
              <a:gd name="T27" fmla="*/ 141796875 h 889"/>
              <a:gd name="T28" fmla="*/ 550674633 w 3267"/>
              <a:gd name="T29" fmla="*/ 62109375 h 889"/>
              <a:gd name="T30" fmla="*/ 669281346 w 3267"/>
              <a:gd name="T31" fmla="*/ 62109375 h 889"/>
              <a:gd name="T32" fmla="*/ 954379655 w 3267"/>
              <a:gd name="T33" fmla="*/ 51171875 h 889"/>
              <a:gd name="T34" fmla="*/ 954379655 w 3267"/>
              <a:gd name="T35" fmla="*/ 77343750 h 889"/>
              <a:gd name="T36" fmla="*/ 935962860 w 3267"/>
              <a:gd name="T37" fmla="*/ 34375000 h 889"/>
              <a:gd name="T38" fmla="*/ 954379655 w 3267"/>
              <a:gd name="T39" fmla="*/ 94531250 h 889"/>
              <a:gd name="T40" fmla="*/ 947012937 w 3267"/>
              <a:gd name="T41" fmla="*/ 123437500 h 889"/>
              <a:gd name="T42" fmla="*/ 968008509 w 3267"/>
              <a:gd name="T43" fmla="*/ 186718750 h 889"/>
              <a:gd name="T44" fmla="*/ 1030259038 w 3267"/>
              <a:gd name="T45" fmla="*/ 167187500 h 889"/>
              <a:gd name="T46" fmla="*/ 987531101 w 3267"/>
              <a:gd name="T47" fmla="*/ 94531250 h 889"/>
              <a:gd name="T48" fmla="*/ 897655075 w 3267"/>
              <a:gd name="T49" fmla="*/ 186718750 h 889"/>
              <a:gd name="T50" fmla="*/ 1172071096 w 3267"/>
              <a:gd name="T51" fmla="*/ 34375000 h 889"/>
              <a:gd name="T52" fmla="*/ 1107979191 w 3267"/>
              <a:gd name="T53" fmla="*/ 88281250 h 889"/>
              <a:gd name="T54" fmla="*/ 1203380559 w 3267"/>
              <a:gd name="T55" fmla="*/ 83984375 h 889"/>
              <a:gd name="T56" fmla="*/ 1173913079 w 3267"/>
              <a:gd name="T57" fmla="*/ 100000000 h 889"/>
              <a:gd name="T58" fmla="*/ 1108715984 w 3267"/>
              <a:gd name="T59" fmla="*/ 34375000 h 889"/>
              <a:gd name="T60" fmla="*/ 1060462705 w 3267"/>
              <a:gd name="T61" fmla="*/ 34375000 h 889"/>
              <a:gd name="T62" fmla="*/ 1081458884 w 3267"/>
              <a:gd name="T63" fmla="*/ 89453125 h 889"/>
              <a:gd name="T64" fmla="*/ 1116819495 w 3267"/>
              <a:gd name="T65" fmla="*/ 110546875 h 889"/>
              <a:gd name="T66" fmla="*/ 1195277048 w 3267"/>
              <a:gd name="T67" fmla="*/ 110546875 h 889"/>
              <a:gd name="T68" fmla="*/ 1148128958 w 3267"/>
              <a:gd name="T69" fmla="*/ 158984375 h 889"/>
              <a:gd name="T70" fmla="*/ 1203380559 w 3267"/>
              <a:gd name="T71" fmla="*/ 186718750 h 889"/>
              <a:gd name="T72" fmla="*/ 849770192 w 3267"/>
              <a:gd name="T73" fmla="*/ 111328125 h 889"/>
              <a:gd name="T74" fmla="*/ 853085155 w 3267"/>
              <a:gd name="T75" fmla="*/ 52734375 h 889"/>
              <a:gd name="T76" fmla="*/ 786783476 w 3267"/>
              <a:gd name="T77" fmla="*/ 52734375 h 889"/>
              <a:gd name="T78" fmla="*/ 749580275 w 3267"/>
              <a:gd name="T79" fmla="*/ 70703125 h 889"/>
              <a:gd name="T80" fmla="*/ 790835232 w 3267"/>
              <a:gd name="T81" fmla="*/ 111328125 h 889"/>
              <a:gd name="T82" fmla="*/ 790835232 w 3267"/>
              <a:gd name="T83" fmla="*/ 189453125 h 889"/>
              <a:gd name="T84" fmla="*/ 811830804 w 3267"/>
              <a:gd name="T85" fmla="*/ 137500000 h 889"/>
              <a:gd name="T86" fmla="*/ 727111723 w 3267"/>
              <a:gd name="T87" fmla="*/ 76953125 h 889"/>
              <a:gd name="T88" fmla="*/ 727111723 w 3267"/>
              <a:gd name="T89" fmla="*/ 34375000 h 889"/>
              <a:gd name="T90" fmla="*/ 727480120 w 3267"/>
              <a:gd name="T91" fmla="*/ 186718750 h 889"/>
              <a:gd name="T92" fmla="*/ 467428531 w 3267"/>
              <a:gd name="T93" fmla="*/ 325000000 h 889"/>
              <a:gd name="T94" fmla="*/ 495054635 w 3267"/>
              <a:gd name="T95" fmla="*/ 299609375 h 889"/>
              <a:gd name="T96" fmla="*/ 629499975 w 3267"/>
              <a:gd name="T97" fmla="*/ 276171875 h 889"/>
              <a:gd name="T98" fmla="*/ 607768217 w 3267"/>
              <a:gd name="T99" fmla="*/ 276562500 h 889"/>
              <a:gd name="T100" fmla="*/ 389339982 w 3267"/>
              <a:gd name="T101" fmla="*/ 276171875 h 889"/>
              <a:gd name="T102" fmla="*/ 367976014 w 3267"/>
              <a:gd name="T103" fmla="*/ 276562500 h 889"/>
              <a:gd name="T104" fmla="*/ 565040280 w 3267"/>
              <a:gd name="T105" fmla="*/ 325000000 h 88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267" h="889">
                <a:moveTo>
                  <a:pt x="416" y="0"/>
                </a:moveTo>
                <a:cubicBezTo>
                  <a:pt x="345" y="0"/>
                  <a:pt x="278" y="18"/>
                  <a:pt x="219" y="50"/>
                </a:cubicBezTo>
                <a:lnTo>
                  <a:pt x="219" y="260"/>
                </a:lnTo>
                <a:cubicBezTo>
                  <a:pt x="265" y="203"/>
                  <a:pt x="336" y="166"/>
                  <a:pt x="416" y="166"/>
                </a:cubicBezTo>
                <a:cubicBezTo>
                  <a:pt x="555" y="166"/>
                  <a:pt x="668" y="279"/>
                  <a:pt x="668" y="418"/>
                </a:cubicBezTo>
                <a:cubicBezTo>
                  <a:pt x="668" y="558"/>
                  <a:pt x="555" y="671"/>
                  <a:pt x="416" y="671"/>
                </a:cubicBezTo>
                <a:cubicBezTo>
                  <a:pt x="336" y="671"/>
                  <a:pt x="265" y="634"/>
                  <a:pt x="219" y="577"/>
                </a:cubicBezTo>
                <a:lnTo>
                  <a:pt x="219" y="889"/>
                </a:lnTo>
                <a:lnTo>
                  <a:pt x="274" y="889"/>
                </a:lnTo>
                <a:lnTo>
                  <a:pt x="274" y="808"/>
                </a:lnTo>
                <a:cubicBezTo>
                  <a:pt x="318" y="824"/>
                  <a:pt x="366" y="833"/>
                  <a:pt x="416" y="833"/>
                </a:cubicBezTo>
                <a:cubicBezTo>
                  <a:pt x="646" y="833"/>
                  <a:pt x="833" y="647"/>
                  <a:pt x="833" y="417"/>
                </a:cubicBezTo>
                <a:cubicBezTo>
                  <a:pt x="833" y="186"/>
                  <a:pt x="646" y="0"/>
                  <a:pt x="416" y="0"/>
                </a:cubicBezTo>
                <a:close/>
                <a:moveTo>
                  <a:pt x="0" y="392"/>
                </a:moveTo>
                <a:lnTo>
                  <a:pt x="0" y="392"/>
                </a:lnTo>
                <a:lnTo>
                  <a:pt x="0" y="889"/>
                </a:lnTo>
                <a:lnTo>
                  <a:pt x="163" y="889"/>
                </a:lnTo>
                <a:lnTo>
                  <a:pt x="163" y="81"/>
                </a:lnTo>
                <a:cubicBezTo>
                  <a:pt x="70" y="153"/>
                  <a:pt x="0" y="285"/>
                  <a:pt x="0" y="392"/>
                </a:cubicBezTo>
                <a:close/>
                <a:moveTo>
                  <a:pt x="416" y="307"/>
                </a:moveTo>
                <a:cubicBezTo>
                  <a:pt x="466" y="307"/>
                  <a:pt x="509" y="342"/>
                  <a:pt x="522" y="388"/>
                </a:cubicBezTo>
                <a:lnTo>
                  <a:pt x="607" y="388"/>
                </a:lnTo>
                <a:cubicBezTo>
                  <a:pt x="592" y="296"/>
                  <a:pt x="512" y="225"/>
                  <a:pt x="416" y="225"/>
                </a:cubicBezTo>
                <a:cubicBezTo>
                  <a:pt x="309" y="225"/>
                  <a:pt x="223" y="312"/>
                  <a:pt x="223" y="418"/>
                </a:cubicBezTo>
                <a:cubicBezTo>
                  <a:pt x="223" y="525"/>
                  <a:pt x="309" y="611"/>
                  <a:pt x="416" y="611"/>
                </a:cubicBezTo>
                <a:cubicBezTo>
                  <a:pt x="513" y="611"/>
                  <a:pt x="593" y="540"/>
                  <a:pt x="607" y="447"/>
                </a:cubicBezTo>
                <a:lnTo>
                  <a:pt x="522" y="447"/>
                </a:lnTo>
                <a:cubicBezTo>
                  <a:pt x="509" y="493"/>
                  <a:pt x="466" y="527"/>
                  <a:pt x="416" y="527"/>
                </a:cubicBezTo>
                <a:cubicBezTo>
                  <a:pt x="355" y="527"/>
                  <a:pt x="306" y="478"/>
                  <a:pt x="306" y="417"/>
                </a:cubicBezTo>
                <a:cubicBezTo>
                  <a:pt x="306" y="357"/>
                  <a:pt x="355" y="307"/>
                  <a:pt x="416" y="307"/>
                </a:cubicBezTo>
                <a:close/>
                <a:moveTo>
                  <a:pt x="1214" y="81"/>
                </a:moveTo>
                <a:lnTo>
                  <a:pt x="1159" y="81"/>
                </a:lnTo>
                <a:cubicBezTo>
                  <a:pt x="1158" y="116"/>
                  <a:pt x="1156" y="148"/>
                  <a:pt x="1152" y="177"/>
                </a:cubicBezTo>
                <a:lnTo>
                  <a:pt x="997" y="177"/>
                </a:lnTo>
                <a:lnTo>
                  <a:pt x="997" y="182"/>
                </a:lnTo>
                <a:lnTo>
                  <a:pt x="997" y="223"/>
                </a:lnTo>
                <a:lnTo>
                  <a:pt x="1142" y="223"/>
                </a:lnTo>
                <a:cubicBezTo>
                  <a:pt x="1135" y="258"/>
                  <a:pt x="1122" y="295"/>
                  <a:pt x="1108" y="319"/>
                </a:cubicBezTo>
                <a:cubicBezTo>
                  <a:pt x="1081" y="367"/>
                  <a:pt x="1051" y="397"/>
                  <a:pt x="997" y="423"/>
                </a:cubicBezTo>
                <a:lnTo>
                  <a:pt x="997" y="478"/>
                </a:lnTo>
                <a:cubicBezTo>
                  <a:pt x="1072" y="450"/>
                  <a:pt x="1114" y="407"/>
                  <a:pt x="1142" y="363"/>
                </a:cubicBezTo>
                <a:cubicBezTo>
                  <a:pt x="1156" y="385"/>
                  <a:pt x="1167" y="411"/>
                  <a:pt x="1173" y="432"/>
                </a:cubicBezTo>
                <a:lnTo>
                  <a:pt x="1177" y="432"/>
                </a:lnTo>
                <a:lnTo>
                  <a:pt x="1229" y="432"/>
                </a:lnTo>
                <a:lnTo>
                  <a:pt x="1233" y="432"/>
                </a:lnTo>
                <a:cubicBezTo>
                  <a:pt x="1222" y="399"/>
                  <a:pt x="1198" y="344"/>
                  <a:pt x="1171" y="310"/>
                </a:cubicBezTo>
                <a:cubicBezTo>
                  <a:pt x="1182" y="284"/>
                  <a:pt x="1191" y="253"/>
                  <a:pt x="1197" y="223"/>
                </a:cubicBezTo>
                <a:lnTo>
                  <a:pt x="1204" y="223"/>
                </a:lnTo>
                <a:cubicBezTo>
                  <a:pt x="1233" y="378"/>
                  <a:pt x="1339" y="457"/>
                  <a:pt x="1397" y="478"/>
                </a:cubicBezTo>
                <a:lnTo>
                  <a:pt x="1397" y="418"/>
                </a:lnTo>
                <a:cubicBezTo>
                  <a:pt x="1356" y="398"/>
                  <a:pt x="1285" y="341"/>
                  <a:pt x="1260" y="223"/>
                </a:cubicBezTo>
                <a:lnTo>
                  <a:pt x="1397" y="223"/>
                </a:lnTo>
                <a:lnTo>
                  <a:pt x="1397" y="182"/>
                </a:lnTo>
                <a:lnTo>
                  <a:pt x="1397" y="177"/>
                </a:lnTo>
                <a:lnTo>
                  <a:pt x="1207" y="177"/>
                </a:lnTo>
                <a:cubicBezTo>
                  <a:pt x="1212" y="147"/>
                  <a:pt x="1214" y="116"/>
                  <a:pt x="1214" y="81"/>
                </a:cubicBezTo>
                <a:close/>
                <a:moveTo>
                  <a:pt x="1684" y="134"/>
                </a:moveTo>
                <a:lnTo>
                  <a:pt x="1838" y="134"/>
                </a:lnTo>
                <a:lnTo>
                  <a:pt x="1838" y="88"/>
                </a:lnTo>
                <a:lnTo>
                  <a:pt x="1474" y="88"/>
                </a:lnTo>
                <a:lnTo>
                  <a:pt x="1474" y="134"/>
                </a:lnTo>
                <a:lnTo>
                  <a:pt x="1628" y="134"/>
                </a:lnTo>
                <a:lnTo>
                  <a:pt x="1628" y="313"/>
                </a:lnTo>
                <a:lnTo>
                  <a:pt x="1455" y="313"/>
                </a:lnTo>
                <a:lnTo>
                  <a:pt x="1455" y="363"/>
                </a:lnTo>
                <a:lnTo>
                  <a:pt x="1628" y="363"/>
                </a:lnTo>
                <a:lnTo>
                  <a:pt x="1627" y="485"/>
                </a:lnTo>
                <a:lnTo>
                  <a:pt x="1684" y="485"/>
                </a:lnTo>
                <a:lnTo>
                  <a:pt x="1684" y="363"/>
                </a:lnTo>
                <a:lnTo>
                  <a:pt x="1856" y="363"/>
                </a:lnTo>
                <a:lnTo>
                  <a:pt x="1856" y="313"/>
                </a:lnTo>
                <a:lnTo>
                  <a:pt x="1684" y="313"/>
                </a:lnTo>
                <a:lnTo>
                  <a:pt x="1684" y="134"/>
                </a:lnTo>
                <a:close/>
                <a:moveTo>
                  <a:pt x="1552" y="159"/>
                </a:moveTo>
                <a:lnTo>
                  <a:pt x="1495" y="159"/>
                </a:lnTo>
                <a:cubicBezTo>
                  <a:pt x="1505" y="211"/>
                  <a:pt x="1517" y="251"/>
                  <a:pt x="1537" y="288"/>
                </a:cubicBezTo>
                <a:lnTo>
                  <a:pt x="1594" y="288"/>
                </a:lnTo>
                <a:cubicBezTo>
                  <a:pt x="1571" y="235"/>
                  <a:pt x="1561" y="203"/>
                  <a:pt x="1552" y="159"/>
                </a:cubicBezTo>
                <a:close/>
                <a:moveTo>
                  <a:pt x="1775" y="288"/>
                </a:moveTo>
                <a:cubicBezTo>
                  <a:pt x="1795" y="251"/>
                  <a:pt x="1806" y="211"/>
                  <a:pt x="1817" y="159"/>
                </a:cubicBezTo>
                <a:lnTo>
                  <a:pt x="1759" y="159"/>
                </a:lnTo>
                <a:cubicBezTo>
                  <a:pt x="1750" y="203"/>
                  <a:pt x="1741" y="235"/>
                  <a:pt x="1718" y="288"/>
                </a:cubicBezTo>
                <a:lnTo>
                  <a:pt x="1775" y="288"/>
                </a:lnTo>
                <a:close/>
                <a:moveTo>
                  <a:pt x="2591" y="198"/>
                </a:moveTo>
                <a:lnTo>
                  <a:pt x="2591" y="131"/>
                </a:lnTo>
                <a:lnTo>
                  <a:pt x="2726" y="131"/>
                </a:lnTo>
                <a:cubicBezTo>
                  <a:pt x="2726" y="131"/>
                  <a:pt x="2727" y="136"/>
                  <a:pt x="2725" y="159"/>
                </a:cubicBezTo>
                <a:cubicBezTo>
                  <a:pt x="2723" y="178"/>
                  <a:pt x="2713" y="197"/>
                  <a:pt x="2687" y="197"/>
                </a:cubicBezTo>
                <a:lnTo>
                  <a:pt x="2688" y="198"/>
                </a:lnTo>
                <a:lnTo>
                  <a:pt x="2591" y="198"/>
                </a:lnTo>
                <a:close/>
                <a:moveTo>
                  <a:pt x="2681" y="242"/>
                </a:moveTo>
                <a:lnTo>
                  <a:pt x="2702" y="242"/>
                </a:lnTo>
                <a:cubicBezTo>
                  <a:pt x="2742" y="242"/>
                  <a:pt x="2772" y="216"/>
                  <a:pt x="2776" y="174"/>
                </a:cubicBezTo>
                <a:cubicBezTo>
                  <a:pt x="2780" y="129"/>
                  <a:pt x="2778" y="88"/>
                  <a:pt x="2778" y="88"/>
                </a:cubicBezTo>
                <a:lnTo>
                  <a:pt x="2541" y="88"/>
                </a:lnTo>
                <a:lnTo>
                  <a:pt x="2541" y="93"/>
                </a:lnTo>
                <a:lnTo>
                  <a:pt x="2541" y="242"/>
                </a:lnTo>
                <a:lnTo>
                  <a:pt x="2574" y="242"/>
                </a:lnTo>
                <a:lnTo>
                  <a:pt x="2591" y="242"/>
                </a:lnTo>
                <a:lnTo>
                  <a:pt x="2628" y="242"/>
                </a:lnTo>
                <a:lnTo>
                  <a:pt x="2628" y="270"/>
                </a:lnTo>
                <a:lnTo>
                  <a:pt x="2513" y="270"/>
                </a:lnTo>
                <a:lnTo>
                  <a:pt x="2513" y="316"/>
                </a:lnTo>
                <a:lnTo>
                  <a:pt x="2571" y="316"/>
                </a:lnTo>
                <a:cubicBezTo>
                  <a:pt x="2567" y="358"/>
                  <a:pt x="2551" y="400"/>
                  <a:pt x="2513" y="428"/>
                </a:cubicBezTo>
                <a:lnTo>
                  <a:pt x="2513" y="477"/>
                </a:lnTo>
                <a:cubicBezTo>
                  <a:pt x="2577" y="469"/>
                  <a:pt x="2620" y="368"/>
                  <a:pt x="2618" y="316"/>
                </a:cubicBezTo>
                <a:lnTo>
                  <a:pt x="2628" y="316"/>
                </a:lnTo>
                <a:lnTo>
                  <a:pt x="2628" y="478"/>
                </a:lnTo>
                <a:lnTo>
                  <a:pt x="2681" y="478"/>
                </a:lnTo>
                <a:lnTo>
                  <a:pt x="2681" y="316"/>
                </a:lnTo>
                <a:lnTo>
                  <a:pt x="2692" y="316"/>
                </a:lnTo>
                <a:cubicBezTo>
                  <a:pt x="2692" y="370"/>
                  <a:pt x="2729" y="462"/>
                  <a:pt x="2797" y="477"/>
                </a:cubicBezTo>
                <a:lnTo>
                  <a:pt x="2797" y="428"/>
                </a:lnTo>
                <a:cubicBezTo>
                  <a:pt x="2762" y="405"/>
                  <a:pt x="2743" y="359"/>
                  <a:pt x="2739" y="316"/>
                </a:cubicBezTo>
                <a:lnTo>
                  <a:pt x="2797" y="316"/>
                </a:lnTo>
                <a:lnTo>
                  <a:pt x="2797" y="270"/>
                </a:lnTo>
                <a:lnTo>
                  <a:pt x="2681" y="270"/>
                </a:lnTo>
                <a:lnTo>
                  <a:pt x="2681" y="242"/>
                </a:lnTo>
                <a:close/>
                <a:moveTo>
                  <a:pt x="2473" y="88"/>
                </a:moveTo>
                <a:cubicBezTo>
                  <a:pt x="2460" y="141"/>
                  <a:pt x="2441" y="178"/>
                  <a:pt x="2381" y="218"/>
                </a:cubicBezTo>
                <a:lnTo>
                  <a:pt x="2381" y="275"/>
                </a:lnTo>
                <a:cubicBezTo>
                  <a:pt x="2402" y="264"/>
                  <a:pt x="2421" y="253"/>
                  <a:pt x="2437" y="240"/>
                </a:cubicBezTo>
                <a:lnTo>
                  <a:pt x="2437" y="478"/>
                </a:lnTo>
                <a:lnTo>
                  <a:pt x="2488" y="478"/>
                </a:lnTo>
                <a:lnTo>
                  <a:pt x="2488" y="187"/>
                </a:lnTo>
                <a:cubicBezTo>
                  <a:pt x="2510" y="156"/>
                  <a:pt x="2522" y="122"/>
                  <a:pt x="2527" y="88"/>
                </a:cubicBezTo>
                <a:lnTo>
                  <a:pt x="2473" y="88"/>
                </a:lnTo>
                <a:close/>
                <a:moveTo>
                  <a:pt x="3182" y="88"/>
                </a:moveTo>
                <a:lnTo>
                  <a:pt x="3174" y="89"/>
                </a:lnTo>
                <a:lnTo>
                  <a:pt x="3174" y="88"/>
                </a:lnTo>
                <a:lnTo>
                  <a:pt x="3114" y="88"/>
                </a:lnTo>
                <a:lnTo>
                  <a:pt x="3070" y="88"/>
                </a:lnTo>
                <a:cubicBezTo>
                  <a:pt x="3065" y="141"/>
                  <a:pt x="3036" y="203"/>
                  <a:pt x="3008" y="226"/>
                </a:cubicBezTo>
                <a:lnTo>
                  <a:pt x="3023" y="263"/>
                </a:lnTo>
                <a:cubicBezTo>
                  <a:pt x="3069" y="237"/>
                  <a:pt x="3098" y="175"/>
                  <a:pt x="3109" y="131"/>
                </a:cubicBezTo>
                <a:lnTo>
                  <a:pt x="3145" y="131"/>
                </a:lnTo>
                <a:cubicBezTo>
                  <a:pt x="3173" y="213"/>
                  <a:pt x="3235" y="256"/>
                  <a:pt x="3267" y="268"/>
                </a:cubicBezTo>
                <a:lnTo>
                  <a:pt x="3267" y="215"/>
                </a:lnTo>
                <a:cubicBezTo>
                  <a:pt x="3257" y="210"/>
                  <a:pt x="3199" y="171"/>
                  <a:pt x="3182" y="88"/>
                </a:cubicBezTo>
                <a:close/>
                <a:moveTo>
                  <a:pt x="3187" y="215"/>
                </a:moveTo>
                <a:lnTo>
                  <a:pt x="3079" y="215"/>
                </a:lnTo>
                <a:lnTo>
                  <a:pt x="3079" y="256"/>
                </a:lnTo>
                <a:lnTo>
                  <a:pt x="3187" y="256"/>
                </a:lnTo>
                <a:lnTo>
                  <a:pt x="3187" y="215"/>
                </a:lnTo>
                <a:close/>
                <a:moveTo>
                  <a:pt x="2988" y="229"/>
                </a:moveTo>
                <a:lnTo>
                  <a:pt x="2987" y="229"/>
                </a:lnTo>
                <a:cubicBezTo>
                  <a:pt x="3019" y="179"/>
                  <a:pt x="3022" y="145"/>
                  <a:pt x="3017" y="88"/>
                </a:cubicBezTo>
                <a:lnTo>
                  <a:pt x="3010" y="88"/>
                </a:lnTo>
                <a:lnTo>
                  <a:pt x="3002" y="88"/>
                </a:lnTo>
                <a:lnTo>
                  <a:pt x="2972" y="88"/>
                </a:lnTo>
                <a:lnTo>
                  <a:pt x="2926" y="88"/>
                </a:lnTo>
                <a:lnTo>
                  <a:pt x="2884" y="88"/>
                </a:lnTo>
                <a:lnTo>
                  <a:pt x="2879" y="88"/>
                </a:lnTo>
                <a:lnTo>
                  <a:pt x="2879" y="478"/>
                </a:lnTo>
                <a:lnTo>
                  <a:pt x="2926" y="478"/>
                </a:lnTo>
                <a:lnTo>
                  <a:pt x="2926" y="131"/>
                </a:lnTo>
                <a:lnTo>
                  <a:pt x="2968" y="131"/>
                </a:lnTo>
                <a:cubicBezTo>
                  <a:pt x="2969" y="166"/>
                  <a:pt x="2959" y="205"/>
                  <a:pt x="2936" y="229"/>
                </a:cubicBezTo>
                <a:lnTo>
                  <a:pt x="2937" y="229"/>
                </a:lnTo>
                <a:cubicBezTo>
                  <a:pt x="2953" y="254"/>
                  <a:pt x="2981" y="312"/>
                  <a:pt x="2942" y="408"/>
                </a:cubicBezTo>
                <a:lnTo>
                  <a:pt x="2995" y="408"/>
                </a:lnTo>
                <a:cubicBezTo>
                  <a:pt x="3022" y="345"/>
                  <a:pt x="3015" y="275"/>
                  <a:pt x="2988" y="229"/>
                </a:cubicBezTo>
                <a:close/>
                <a:moveTo>
                  <a:pt x="3032" y="283"/>
                </a:moveTo>
                <a:cubicBezTo>
                  <a:pt x="3040" y="318"/>
                  <a:pt x="3049" y="367"/>
                  <a:pt x="3051" y="407"/>
                </a:cubicBezTo>
                <a:lnTo>
                  <a:pt x="3095" y="407"/>
                </a:lnTo>
                <a:cubicBezTo>
                  <a:pt x="3092" y="359"/>
                  <a:pt x="3088" y="328"/>
                  <a:pt x="3077" y="283"/>
                </a:cubicBezTo>
                <a:lnTo>
                  <a:pt x="3032" y="283"/>
                </a:lnTo>
                <a:close/>
                <a:moveTo>
                  <a:pt x="3245" y="283"/>
                </a:moveTo>
                <a:lnTo>
                  <a:pt x="3199" y="283"/>
                </a:lnTo>
                <a:cubicBezTo>
                  <a:pt x="3192" y="319"/>
                  <a:pt x="3177" y="366"/>
                  <a:pt x="3162" y="407"/>
                </a:cubicBezTo>
                <a:cubicBezTo>
                  <a:pt x="3159" y="359"/>
                  <a:pt x="3154" y="328"/>
                  <a:pt x="3144" y="283"/>
                </a:cubicBezTo>
                <a:lnTo>
                  <a:pt x="3099" y="283"/>
                </a:lnTo>
                <a:cubicBezTo>
                  <a:pt x="3106" y="318"/>
                  <a:pt x="3115" y="367"/>
                  <a:pt x="3117" y="407"/>
                </a:cubicBezTo>
                <a:lnTo>
                  <a:pt x="3162" y="407"/>
                </a:lnTo>
                <a:cubicBezTo>
                  <a:pt x="3158" y="416"/>
                  <a:pt x="3155" y="424"/>
                  <a:pt x="3152" y="432"/>
                </a:cubicBezTo>
                <a:lnTo>
                  <a:pt x="3001" y="432"/>
                </a:lnTo>
                <a:lnTo>
                  <a:pt x="3001" y="478"/>
                </a:lnTo>
                <a:lnTo>
                  <a:pt x="3267" y="478"/>
                </a:lnTo>
                <a:lnTo>
                  <a:pt x="3267" y="432"/>
                </a:lnTo>
                <a:lnTo>
                  <a:pt x="3198" y="432"/>
                </a:lnTo>
                <a:cubicBezTo>
                  <a:pt x="3219" y="383"/>
                  <a:pt x="3235" y="335"/>
                  <a:pt x="3245" y="283"/>
                </a:cubicBezTo>
                <a:close/>
                <a:moveTo>
                  <a:pt x="2204" y="285"/>
                </a:moveTo>
                <a:lnTo>
                  <a:pt x="2307" y="285"/>
                </a:lnTo>
                <a:lnTo>
                  <a:pt x="2307" y="239"/>
                </a:lnTo>
                <a:lnTo>
                  <a:pt x="2204" y="239"/>
                </a:lnTo>
                <a:lnTo>
                  <a:pt x="2204" y="181"/>
                </a:lnTo>
                <a:lnTo>
                  <a:pt x="2316" y="181"/>
                </a:lnTo>
                <a:lnTo>
                  <a:pt x="2316" y="135"/>
                </a:lnTo>
                <a:lnTo>
                  <a:pt x="2270" y="135"/>
                </a:lnTo>
                <a:cubicBezTo>
                  <a:pt x="2276" y="118"/>
                  <a:pt x="2283" y="100"/>
                  <a:pt x="2290" y="81"/>
                </a:cubicBezTo>
                <a:lnTo>
                  <a:pt x="2236" y="81"/>
                </a:lnTo>
                <a:cubicBezTo>
                  <a:pt x="2229" y="100"/>
                  <a:pt x="2223" y="118"/>
                  <a:pt x="2215" y="135"/>
                </a:cubicBezTo>
                <a:lnTo>
                  <a:pt x="2136" y="135"/>
                </a:lnTo>
                <a:cubicBezTo>
                  <a:pt x="2129" y="118"/>
                  <a:pt x="2122" y="100"/>
                  <a:pt x="2116" y="81"/>
                </a:cubicBezTo>
                <a:lnTo>
                  <a:pt x="2062" y="81"/>
                </a:lnTo>
                <a:cubicBezTo>
                  <a:pt x="2068" y="100"/>
                  <a:pt x="2075" y="118"/>
                  <a:pt x="2081" y="135"/>
                </a:cubicBezTo>
                <a:lnTo>
                  <a:pt x="2035" y="135"/>
                </a:lnTo>
                <a:lnTo>
                  <a:pt x="2035" y="181"/>
                </a:lnTo>
                <a:lnTo>
                  <a:pt x="2147" y="181"/>
                </a:lnTo>
                <a:lnTo>
                  <a:pt x="2147" y="239"/>
                </a:lnTo>
                <a:lnTo>
                  <a:pt x="2044" y="239"/>
                </a:lnTo>
                <a:lnTo>
                  <a:pt x="2044" y="285"/>
                </a:lnTo>
                <a:lnTo>
                  <a:pt x="2147" y="285"/>
                </a:lnTo>
                <a:lnTo>
                  <a:pt x="2147" y="352"/>
                </a:lnTo>
                <a:lnTo>
                  <a:pt x="2028" y="352"/>
                </a:lnTo>
                <a:lnTo>
                  <a:pt x="2028" y="398"/>
                </a:lnTo>
                <a:lnTo>
                  <a:pt x="2147" y="398"/>
                </a:lnTo>
                <a:lnTo>
                  <a:pt x="2147" y="485"/>
                </a:lnTo>
                <a:lnTo>
                  <a:pt x="2204" y="485"/>
                </a:lnTo>
                <a:lnTo>
                  <a:pt x="2204" y="398"/>
                </a:lnTo>
                <a:lnTo>
                  <a:pt x="2329" y="398"/>
                </a:lnTo>
                <a:lnTo>
                  <a:pt x="2329" y="352"/>
                </a:lnTo>
                <a:lnTo>
                  <a:pt x="2204" y="352"/>
                </a:lnTo>
                <a:lnTo>
                  <a:pt x="2204" y="285"/>
                </a:lnTo>
                <a:close/>
                <a:moveTo>
                  <a:pt x="1918" y="197"/>
                </a:moveTo>
                <a:cubicBezTo>
                  <a:pt x="1934" y="223"/>
                  <a:pt x="1955" y="262"/>
                  <a:pt x="1966" y="288"/>
                </a:cubicBezTo>
                <a:lnTo>
                  <a:pt x="2021" y="288"/>
                </a:lnTo>
                <a:cubicBezTo>
                  <a:pt x="2011" y="259"/>
                  <a:pt x="1995" y="228"/>
                  <a:pt x="1974" y="197"/>
                </a:cubicBezTo>
                <a:lnTo>
                  <a:pt x="1918" y="197"/>
                </a:lnTo>
                <a:close/>
                <a:moveTo>
                  <a:pt x="1918" y="88"/>
                </a:moveTo>
                <a:cubicBezTo>
                  <a:pt x="1934" y="115"/>
                  <a:pt x="1955" y="154"/>
                  <a:pt x="1966" y="181"/>
                </a:cubicBezTo>
                <a:lnTo>
                  <a:pt x="2021" y="181"/>
                </a:lnTo>
                <a:cubicBezTo>
                  <a:pt x="2011" y="151"/>
                  <a:pt x="1995" y="120"/>
                  <a:pt x="1974" y="88"/>
                </a:cubicBezTo>
                <a:lnTo>
                  <a:pt x="1918" y="88"/>
                </a:lnTo>
                <a:close/>
                <a:moveTo>
                  <a:pt x="1969" y="313"/>
                </a:moveTo>
                <a:lnTo>
                  <a:pt x="1966" y="313"/>
                </a:lnTo>
                <a:cubicBezTo>
                  <a:pt x="1958" y="362"/>
                  <a:pt x="1937" y="432"/>
                  <a:pt x="1919" y="478"/>
                </a:cubicBezTo>
                <a:lnTo>
                  <a:pt x="1975" y="478"/>
                </a:lnTo>
                <a:cubicBezTo>
                  <a:pt x="1998" y="422"/>
                  <a:pt x="2008" y="377"/>
                  <a:pt x="2021" y="313"/>
                </a:cubicBezTo>
                <a:lnTo>
                  <a:pt x="2018" y="313"/>
                </a:lnTo>
                <a:lnTo>
                  <a:pt x="1969" y="313"/>
                </a:lnTo>
                <a:close/>
                <a:moveTo>
                  <a:pt x="1269" y="588"/>
                </a:moveTo>
                <a:lnTo>
                  <a:pt x="1269" y="832"/>
                </a:lnTo>
                <a:lnTo>
                  <a:pt x="1322" y="832"/>
                </a:lnTo>
                <a:lnTo>
                  <a:pt x="1322" y="623"/>
                </a:lnTo>
                <a:cubicBezTo>
                  <a:pt x="1390" y="610"/>
                  <a:pt x="1421" y="632"/>
                  <a:pt x="1419" y="669"/>
                </a:cubicBezTo>
                <a:cubicBezTo>
                  <a:pt x="1416" y="721"/>
                  <a:pt x="1370" y="732"/>
                  <a:pt x="1327" y="725"/>
                </a:cubicBezTo>
                <a:lnTo>
                  <a:pt x="1344" y="767"/>
                </a:lnTo>
                <a:cubicBezTo>
                  <a:pt x="1417" y="772"/>
                  <a:pt x="1474" y="737"/>
                  <a:pt x="1472" y="663"/>
                </a:cubicBezTo>
                <a:cubicBezTo>
                  <a:pt x="1471" y="604"/>
                  <a:pt x="1421" y="554"/>
                  <a:pt x="1269" y="588"/>
                </a:cubicBezTo>
                <a:close/>
                <a:moveTo>
                  <a:pt x="1853" y="779"/>
                </a:moveTo>
                <a:cubicBezTo>
                  <a:pt x="1837" y="787"/>
                  <a:pt x="1816" y="792"/>
                  <a:pt x="1798" y="792"/>
                </a:cubicBezTo>
                <a:cubicBezTo>
                  <a:pt x="1745" y="794"/>
                  <a:pt x="1708" y="760"/>
                  <a:pt x="1709" y="707"/>
                </a:cubicBezTo>
                <a:cubicBezTo>
                  <a:pt x="1710" y="655"/>
                  <a:pt x="1744" y="619"/>
                  <a:pt x="1795" y="619"/>
                </a:cubicBezTo>
                <a:cubicBezTo>
                  <a:pt x="1811" y="619"/>
                  <a:pt x="1830" y="624"/>
                  <a:pt x="1844" y="630"/>
                </a:cubicBezTo>
                <a:lnTo>
                  <a:pt x="1846" y="589"/>
                </a:lnTo>
                <a:cubicBezTo>
                  <a:pt x="1829" y="583"/>
                  <a:pt x="1806" y="580"/>
                  <a:pt x="1787" y="580"/>
                </a:cubicBezTo>
                <a:cubicBezTo>
                  <a:pt x="1713" y="580"/>
                  <a:pt x="1652" y="630"/>
                  <a:pt x="1650" y="708"/>
                </a:cubicBezTo>
                <a:cubicBezTo>
                  <a:pt x="1649" y="792"/>
                  <a:pt x="1711" y="837"/>
                  <a:pt x="1791" y="833"/>
                </a:cubicBezTo>
                <a:cubicBezTo>
                  <a:pt x="1811" y="832"/>
                  <a:pt x="1837" y="828"/>
                  <a:pt x="1855" y="820"/>
                </a:cubicBezTo>
                <a:lnTo>
                  <a:pt x="1853" y="779"/>
                </a:lnTo>
                <a:close/>
                <a:moveTo>
                  <a:pt x="1147" y="792"/>
                </a:moveTo>
                <a:cubicBezTo>
                  <a:pt x="1094" y="794"/>
                  <a:pt x="1056" y="760"/>
                  <a:pt x="1057" y="707"/>
                </a:cubicBezTo>
                <a:cubicBezTo>
                  <a:pt x="1058" y="655"/>
                  <a:pt x="1092" y="619"/>
                  <a:pt x="1143" y="619"/>
                </a:cubicBezTo>
                <a:cubicBezTo>
                  <a:pt x="1160" y="619"/>
                  <a:pt x="1178" y="624"/>
                  <a:pt x="1193" y="630"/>
                </a:cubicBezTo>
                <a:lnTo>
                  <a:pt x="1195" y="589"/>
                </a:lnTo>
                <a:cubicBezTo>
                  <a:pt x="1177" y="583"/>
                  <a:pt x="1154" y="580"/>
                  <a:pt x="1135" y="580"/>
                </a:cubicBezTo>
                <a:cubicBezTo>
                  <a:pt x="1061" y="580"/>
                  <a:pt x="1001" y="630"/>
                  <a:pt x="999" y="708"/>
                </a:cubicBezTo>
                <a:cubicBezTo>
                  <a:pt x="997" y="792"/>
                  <a:pt x="1059" y="837"/>
                  <a:pt x="1139" y="833"/>
                </a:cubicBezTo>
                <a:cubicBezTo>
                  <a:pt x="1160" y="832"/>
                  <a:pt x="1186" y="828"/>
                  <a:pt x="1204" y="820"/>
                </a:cubicBezTo>
                <a:lnTo>
                  <a:pt x="1202" y="779"/>
                </a:lnTo>
                <a:cubicBezTo>
                  <a:pt x="1185" y="787"/>
                  <a:pt x="1165" y="792"/>
                  <a:pt x="1147" y="792"/>
                </a:cubicBezTo>
                <a:close/>
                <a:moveTo>
                  <a:pt x="1534" y="832"/>
                </a:moveTo>
                <a:lnTo>
                  <a:pt x="1588" y="832"/>
                </a:lnTo>
                <a:lnTo>
                  <a:pt x="1588" y="583"/>
                </a:lnTo>
                <a:lnTo>
                  <a:pt x="1534" y="583"/>
                </a:lnTo>
                <a:lnTo>
                  <a:pt x="1534" y="832"/>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3020" name="TextBox 11"/>
          <p:cNvSpPr txBox="1">
            <a:spLocks noChangeArrowheads="1"/>
          </p:cNvSpPr>
          <p:nvPr/>
        </p:nvSpPr>
        <p:spPr bwMode="auto">
          <a:xfrm>
            <a:off x="930275" y="2205038"/>
            <a:ext cx="29543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400">
                <a:solidFill>
                  <a:srgbClr val="FFFFFF"/>
                </a:solidFill>
                <a:latin typeface="楷体_GB2312" pitchFamily="1" charset="-122"/>
                <a:ea typeface="楷体_GB2312" pitchFamily="1" charset="-122"/>
              </a:rPr>
              <a:t>风雨人生  太保相伴</a:t>
            </a:r>
          </a:p>
        </p:txBody>
      </p:sp>
    </p:spTree>
  </p:cSld>
  <p:clrMapOvr>
    <a:masterClrMapping/>
  </p:clrMapOvr>
  <p:transition spd="slow" advTm="6184">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44039"/>
                                        </p:tgtEl>
                                        <p:attrNameLst>
                                          <p:attrName>style.visibility</p:attrName>
                                        </p:attrNameLst>
                                      </p:cBhvr>
                                      <p:to>
                                        <p:strVal val="visible"/>
                                      </p:to>
                                    </p:set>
                                    <p:anim by="(-#ppt_w*2)" calcmode="lin" valueType="num">
                                      <p:cBhvr rctx="PPT">
                                        <p:cTn id="7" dur="500" autoRev="1" fill="hold">
                                          <p:stCondLst>
                                            <p:cond delay="0"/>
                                          </p:stCondLst>
                                        </p:cTn>
                                        <p:tgtEl>
                                          <p:spTgt spid="44039"/>
                                        </p:tgtEl>
                                        <p:attrNameLst>
                                          <p:attrName>ppt_w</p:attrName>
                                        </p:attrNameLst>
                                      </p:cBhvr>
                                    </p:anim>
                                    <p:anim by="(#ppt_w*0.50)" calcmode="lin" valueType="num">
                                      <p:cBhvr>
                                        <p:cTn id="8" dur="500" decel="50000" autoRev="1" fill="hold">
                                          <p:stCondLst>
                                            <p:cond delay="0"/>
                                          </p:stCondLst>
                                        </p:cTn>
                                        <p:tgtEl>
                                          <p:spTgt spid="44039"/>
                                        </p:tgtEl>
                                        <p:attrNameLst>
                                          <p:attrName>ppt_x</p:attrName>
                                        </p:attrNameLst>
                                      </p:cBhvr>
                                    </p:anim>
                                    <p:anim from="(-#ppt_h/2)" to="(#ppt_y)" calcmode="lin" valueType="num">
                                      <p:cBhvr>
                                        <p:cTn id="9" dur="1000" fill="hold">
                                          <p:stCondLst>
                                            <p:cond delay="0"/>
                                          </p:stCondLst>
                                        </p:cTn>
                                        <p:tgtEl>
                                          <p:spTgt spid="44039"/>
                                        </p:tgtEl>
                                        <p:attrNameLst>
                                          <p:attrName>ppt_y</p:attrName>
                                        </p:attrNameLst>
                                      </p:cBhvr>
                                    </p:anim>
                                    <p:animRot by="21600000">
                                      <p:cBhvr>
                                        <p:cTn id="10" dur="1000" fill="hold">
                                          <p:stCondLst>
                                            <p:cond delay="0"/>
                                          </p:stCondLst>
                                        </p:cTn>
                                        <p:tgtEl>
                                          <p:spTgt spid="44039"/>
                                        </p:tgtEl>
                                        <p:attrNameLst>
                                          <p:attrName>r</p:attrName>
                                        </p:attrNameLst>
                                      </p:cBhvr>
                                    </p:animRot>
                                  </p:childTnLst>
                                </p:cTn>
                              </p:par>
                            </p:childTnLst>
                          </p:cTn>
                        </p:par>
                        <p:par>
                          <p:cTn id="11" fill="hold">
                            <p:stCondLst>
                              <p:cond delay="1299"/>
                            </p:stCondLst>
                            <p:childTnLst>
                              <p:par>
                                <p:cTn id="12" presetID="2" presetClass="entr" presetSubtype="6" fill="hold" nodeType="afterEffect">
                                  <p:stCondLst>
                                    <p:cond delay="0"/>
                                  </p:stCondLst>
                                  <p:childTnLst>
                                    <p:set>
                                      <p:cBhvr>
                                        <p:cTn id="13" dur="1" fill="hold">
                                          <p:stCondLst>
                                            <p:cond delay="0"/>
                                          </p:stCondLst>
                                        </p:cTn>
                                        <p:tgtEl>
                                          <p:spTgt spid="44036"/>
                                        </p:tgtEl>
                                        <p:attrNameLst>
                                          <p:attrName>style.visibility</p:attrName>
                                        </p:attrNameLst>
                                      </p:cBhvr>
                                      <p:to>
                                        <p:strVal val="visible"/>
                                      </p:to>
                                    </p:set>
                                    <p:anim calcmode="lin" valueType="num">
                                      <p:cBhvr additive="base">
                                        <p:cTn id="14" dur="500" fill="hold"/>
                                        <p:tgtEl>
                                          <p:spTgt spid="44036"/>
                                        </p:tgtEl>
                                        <p:attrNameLst>
                                          <p:attrName>ppt_x</p:attrName>
                                        </p:attrNameLst>
                                      </p:cBhvr>
                                      <p:tavLst>
                                        <p:tav tm="0">
                                          <p:val>
                                            <p:strVal val="1+#ppt_w/2"/>
                                          </p:val>
                                        </p:tav>
                                        <p:tav tm="100000">
                                          <p:val>
                                            <p:strVal val="#ppt_x"/>
                                          </p:val>
                                        </p:tav>
                                      </p:tavLst>
                                    </p:anim>
                                    <p:anim calcmode="lin" valueType="num">
                                      <p:cBhvr additive="base">
                                        <p:cTn id="15" dur="500" fill="hold"/>
                                        <p:tgtEl>
                                          <p:spTgt spid="44036"/>
                                        </p:tgtEl>
                                        <p:attrNameLst>
                                          <p:attrName>ppt_y</p:attrName>
                                        </p:attrNameLst>
                                      </p:cBhvr>
                                      <p:tavLst>
                                        <p:tav tm="0">
                                          <p:val>
                                            <p:strVal val="1+#ppt_h/2"/>
                                          </p:val>
                                        </p:tav>
                                        <p:tav tm="100000">
                                          <p:val>
                                            <p:strVal val="#ppt_y"/>
                                          </p:val>
                                        </p:tav>
                                      </p:tavLst>
                                    </p:anim>
                                  </p:childTnLst>
                                </p:cTn>
                              </p:par>
                              <p:par>
                                <p:cTn id="16" presetID="2" presetClass="entr" presetSubtype="6" fill="hold" nodeType="withEffect">
                                  <p:stCondLst>
                                    <p:cond delay="0"/>
                                  </p:stCondLst>
                                  <p:childTnLst>
                                    <p:set>
                                      <p:cBhvr>
                                        <p:cTn id="17" dur="1" fill="hold">
                                          <p:stCondLst>
                                            <p:cond delay="0"/>
                                          </p:stCondLst>
                                        </p:cTn>
                                        <p:tgtEl>
                                          <p:spTgt spid="44035"/>
                                        </p:tgtEl>
                                        <p:attrNameLst>
                                          <p:attrName>style.visibility</p:attrName>
                                        </p:attrNameLst>
                                      </p:cBhvr>
                                      <p:to>
                                        <p:strVal val="visible"/>
                                      </p:to>
                                    </p:set>
                                    <p:anim calcmode="lin" valueType="num">
                                      <p:cBhvr additive="base">
                                        <p:cTn id="18" dur="500" fill="hold"/>
                                        <p:tgtEl>
                                          <p:spTgt spid="44035"/>
                                        </p:tgtEl>
                                        <p:attrNameLst>
                                          <p:attrName>ppt_x</p:attrName>
                                        </p:attrNameLst>
                                      </p:cBhvr>
                                      <p:tavLst>
                                        <p:tav tm="0">
                                          <p:val>
                                            <p:strVal val="1+#ppt_w/2"/>
                                          </p:val>
                                        </p:tav>
                                        <p:tav tm="100000">
                                          <p:val>
                                            <p:strVal val="#ppt_x"/>
                                          </p:val>
                                        </p:tav>
                                      </p:tavLst>
                                    </p:anim>
                                    <p:anim calcmode="lin" valueType="num">
                                      <p:cBhvr additive="base">
                                        <p:cTn id="19" dur="500" fill="hold"/>
                                        <p:tgtEl>
                                          <p:spTgt spid="44035"/>
                                        </p:tgtEl>
                                        <p:attrNameLst>
                                          <p:attrName>ppt_y</p:attrName>
                                        </p:attrNameLst>
                                      </p:cBhvr>
                                      <p:tavLst>
                                        <p:tav tm="0">
                                          <p:val>
                                            <p:strVal val="1+#ppt_h/2"/>
                                          </p:val>
                                        </p:tav>
                                        <p:tav tm="100000">
                                          <p:val>
                                            <p:strVal val="#ppt_y"/>
                                          </p:val>
                                        </p:tav>
                                      </p:tavLst>
                                    </p:anim>
                                  </p:childTnLst>
                                </p:cTn>
                              </p:par>
                            </p:childTnLst>
                          </p:cTn>
                        </p:par>
                        <p:par>
                          <p:cTn id="20" fill="hold">
                            <p:stCondLst>
                              <p:cond delay="1799"/>
                            </p:stCondLst>
                            <p:childTnLst>
                              <p:par>
                                <p:cTn id="21" presetID="22" presetClass="entr" presetSubtype="8" fill="hold" grpId="0" nodeType="afterEffect">
                                  <p:stCondLst>
                                    <p:cond delay="0"/>
                                  </p:stCondLst>
                                  <p:childTnLst>
                                    <p:set>
                                      <p:cBhvr>
                                        <p:cTn id="22" dur="1" fill="hold">
                                          <p:stCondLst>
                                            <p:cond delay="0"/>
                                          </p:stCondLst>
                                        </p:cTn>
                                        <p:tgtEl>
                                          <p:spTgt spid="44037"/>
                                        </p:tgtEl>
                                        <p:attrNameLst>
                                          <p:attrName>style.visibility</p:attrName>
                                        </p:attrNameLst>
                                      </p:cBhvr>
                                      <p:to>
                                        <p:strVal val="visible"/>
                                      </p:to>
                                    </p:set>
                                    <p:animEffect transition="in" filter="wipe(left)">
                                      <p:cBhvr>
                                        <p:cTn id="23" dur="500"/>
                                        <p:tgtEl>
                                          <p:spTgt spid="4403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44038"/>
                                        </p:tgtEl>
                                        <p:attrNameLst>
                                          <p:attrName>style.visibility</p:attrName>
                                        </p:attrNameLst>
                                      </p:cBhvr>
                                      <p:to>
                                        <p:strVal val="visible"/>
                                      </p:to>
                                    </p:set>
                                    <p:animEffect transition="in" filter="wipe(left)">
                                      <p:cBhvr>
                                        <p:cTn id="26" dur="500"/>
                                        <p:tgtEl>
                                          <p:spTgt spid="44038"/>
                                        </p:tgtEl>
                                      </p:cBhvr>
                                    </p:animEffect>
                                  </p:childTnLst>
                                </p:cTn>
                              </p:par>
                            </p:childTnLst>
                          </p:cTn>
                        </p:par>
                        <p:par>
                          <p:cTn id="27" fill="hold">
                            <p:stCondLst>
                              <p:cond delay="2299"/>
                            </p:stCondLst>
                            <p:childTnLst>
                              <p:par>
                                <p:cTn id="28" presetID="2" presetClass="entr" presetSubtype="9" fill="hold" nodeType="afterEffect">
                                  <p:stCondLst>
                                    <p:cond delay="0"/>
                                  </p:stCondLst>
                                  <p:childTnLst>
                                    <p:set>
                                      <p:cBhvr>
                                        <p:cTn id="29" dur="1" fill="hold">
                                          <p:stCondLst>
                                            <p:cond delay="0"/>
                                          </p:stCondLst>
                                        </p:cTn>
                                        <p:tgtEl>
                                          <p:spTgt spid="44034"/>
                                        </p:tgtEl>
                                        <p:attrNameLst>
                                          <p:attrName>style.visibility</p:attrName>
                                        </p:attrNameLst>
                                      </p:cBhvr>
                                      <p:to>
                                        <p:strVal val="visible"/>
                                      </p:to>
                                    </p:set>
                                    <p:anim calcmode="lin" valueType="num">
                                      <p:cBhvr additive="base">
                                        <p:cTn id="30" dur="500" fill="hold"/>
                                        <p:tgtEl>
                                          <p:spTgt spid="44034"/>
                                        </p:tgtEl>
                                        <p:attrNameLst>
                                          <p:attrName>ppt_x</p:attrName>
                                        </p:attrNameLst>
                                      </p:cBhvr>
                                      <p:tavLst>
                                        <p:tav tm="0">
                                          <p:val>
                                            <p:strVal val="0-#ppt_w/2"/>
                                          </p:val>
                                        </p:tav>
                                        <p:tav tm="100000">
                                          <p:val>
                                            <p:strVal val="#ppt_x"/>
                                          </p:val>
                                        </p:tav>
                                      </p:tavLst>
                                    </p:anim>
                                    <p:anim calcmode="lin" valueType="num">
                                      <p:cBhvr additive="base">
                                        <p:cTn id="31" dur="500" fill="hold"/>
                                        <p:tgtEl>
                                          <p:spTgt spid="4403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7" grpId="0" autoUpdateAnimBg="0"/>
      <p:bldP spid="44038" grpId="0" autoUpdateAnimBg="0"/>
      <p:bldP spid="44039"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31"/>
          <p:cNvSpPr txBox="1">
            <a:spLocks noChangeArrowheads="1"/>
          </p:cNvSpPr>
          <p:nvPr/>
        </p:nvSpPr>
        <p:spPr bwMode="auto">
          <a:xfrm>
            <a:off x="719138" y="133350"/>
            <a:ext cx="23399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400">
                <a:solidFill>
                  <a:schemeClr val="accent1"/>
                </a:solidFill>
                <a:latin typeface="微软雅黑" panose="020B0503020204020204" pitchFamily="34" charset="-122"/>
              </a:rPr>
              <a:t>请输入您的标题</a:t>
            </a:r>
          </a:p>
        </p:txBody>
      </p:sp>
      <p:sp>
        <p:nvSpPr>
          <p:cNvPr id="11267" name="Freeform 5"/>
          <p:cNvSpPr>
            <a:spLocks noEditPoints="1"/>
          </p:cNvSpPr>
          <p:nvPr/>
        </p:nvSpPr>
        <p:spPr bwMode="auto">
          <a:xfrm>
            <a:off x="231775" y="120650"/>
            <a:ext cx="474663" cy="473075"/>
          </a:xfrm>
          <a:custGeom>
            <a:avLst/>
            <a:gdLst>
              <a:gd name="T0" fmla="*/ 77053843 w 1462"/>
              <a:gd name="T1" fmla="*/ 0 h 1462"/>
              <a:gd name="T2" fmla="*/ 154107362 w 1462"/>
              <a:gd name="T3" fmla="*/ 76539134 h 1462"/>
              <a:gd name="T4" fmla="*/ 77053843 w 1462"/>
              <a:gd name="T5" fmla="*/ 153077945 h 1462"/>
              <a:gd name="T6" fmla="*/ 0 w 1462"/>
              <a:gd name="T7" fmla="*/ 76539134 h 1462"/>
              <a:gd name="T8" fmla="*/ 77053843 w 1462"/>
              <a:gd name="T9" fmla="*/ 0 h 1462"/>
              <a:gd name="T10" fmla="*/ 77791487 w 1462"/>
              <a:gd name="T11" fmla="*/ 32877095 h 1462"/>
              <a:gd name="T12" fmla="*/ 100349018 w 1462"/>
              <a:gd name="T13" fmla="*/ 45860447 h 1462"/>
              <a:gd name="T14" fmla="*/ 102773306 w 1462"/>
              <a:gd name="T15" fmla="*/ 41777182 h 1462"/>
              <a:gd name="T16" fmla="*/ 103089531 w 1462"/>
              <a:gd name="T17" fmla="*/ 39159414 h 1462"/>
              <a:gd name="T18" fmla="*/ 101508403 w 1462"/>
              <a:gd name="T19" fmla="*/ 37065523 h 1462"/>
              <a:gd name="T20" fmla="*/ 84853966 w 1462"/>
              <a:gd name="T21" fmla="*/ 27537366 h 1462"/>
              <a:gd name="T22" fmla="*/ 82218644 w 1462"/>
              <a:gd name="T23" fmla="*/ 27223169 h 1462"/>
              <a:gd name="T24" fmla="*/ 80110582 w 1462"/>
              <a:gd name="T25" fmla="*/ 28898346 h 1462"/>
              <a:gd name="T26" fmla="*/ 77791487 w 1462"/>
              <a:gd name="T27" fmla="*/ 32877095 h 1462"/>
              <a:gd name="T28" fmla="*/ 72837394 w 1462"/>
              <a:gd name="T29" fmla="*/ 41358145 h 1462"/>
              <a:gd name="T30" fmla="*/ 72837394 w 1462"/>
              <a:gd name="T31" fmla="*/ 41358145 h 1462"/>
              <a:gd name="T32" fmla="*/ 77791487 w 1462"/>
              <a:gd name="T33" fmla="*/ 44185270 h 1462"/>
              <a:gd name="T34" fmla="*/ 58607244 w 1462"/>
              <a:gd name="T35" fmla="*/ 77167204 h 1462"/>
              <a:gd name="T36" fmla="*/ 53758344 w 1462"/>
              <a:gd name="T37" fmla="*/ 74340080 h 1462"/>
              <a:gd name="T38" fmla="*/ 72837394 w 1462"/>
              <a:gd name="T39" fmla="*/ 41358145 h 1462"/>
              <a:gd name="T40" fmla="*/ 48593219 w 1462"/>
              <a:gd name="T41" fmla="*/ 82611774 h 1462"/>
              <a:gd name="T42" fmla="*/ 48593219 w 1462"/>
              <a:gd name="T43" fmla="*/ 82611774 h 1462"/>
              <a:gd name="T44" fmla="*/ 47223124 w 1462"/>
              <a:gd name="T45" fmla="*/ 100725822 h 1462"/>
              <a:gd name="T46" fmla="*/ 56498858 w 1462"/>
              <a:gd name="T47" fmla="*/ 105961034 h 1462"/>
              <a:gd name="T48" fmla="*/ 72204943 w 1462"/>
              <a:gd name="T49" fmla="*/ 95490609 h 1462"/>
              <a:gd name="T50" fmla="*/ 58501728 w 1462"/>
              <a:gd name="T51" fmla="*/ 91407021 h 1462"/>
              <a:gd name="T52" fmla="*/ 48593219 w 1462"/>
              <a:gd name="T53" fmla="*/ 82611774 h 1462"/>
              <a:gd name="T54" fmla="*/ 77370069 w 1462"/>
              <a:gd name="T55" fmla="*/ 102296159 h 1462"/>
              <a:gd name="T56" fmla="*/ 77370069 w 1462"/>
              <a:gd name="T57" fmla="*/ 102296159 h 1462"/>
              <a:gd name="T58" fmla="*/ 43955352 w 1462"/>
              <a:gd name="T59" fmla="*/ 124598312 h 1462"/>
              <a:gd name="T60" fmla="*/ 37314616 w 1462"/>
              <a:gd name="T61" fmla="*/ 120724404 h 1462"/>
              <a:gd name="T62" fmla="*/ 40055129 w 1462"/>
              <a:gd name="T63" fmla="*/ 80831756 h 1462"/>
              <a:gd name="T64" fmla="*/ 42374224 w 1462"/>
              <a:gd name="T65" fmla="*/ 76957848 h 1462"/>
              <a:gd name="T66" fmla="*/ 62401951 w 1462"/>
              <a:gd name="T67" fmla="*/ 42510092 h 1462"/>
              <a:gd name="T68" fmla="*/ 70412782 w 1462"/>
              <a:gd name="T69" fmla="*/ 28688989 h 1462"/>
              <a:gd name="T70" fmla="*/ 72731878 w 1462"/>
              <a:gd name="T71" fmla="*/ 24605401 h 1462"/>
              <a:gd name="T72" fmla="*/ 80110582 w 1462"/>
              <a:gd name="T73" fmla="*/ 19056315 h 1462"/>
              <a:gd name="T74" fmla="*/ 89175607 w 1462"/>
              <a:gd name="T75" fmla="*/ 20207939 h 1462"/>
              <a:gd name="T76" fmla="*/ 105724852 w 1462"/>
              <a:gd name="T77" fmla="*/ 29736097 h 1462"/>
              <a:gd name="T78" fmla="*/ 111311396 w 1462"/>
              <a:gd name="T79" fmla="*/ 36960683 h 1462"/>
              <a:gd name="T80" fmla="*/ 110152010 w 1462"/>
              <a:gd name="T81" fmla="*/ 46070127 h 1462"/>
              <a:gd name="T82" fmla="*/ 77370069 w 1462"/>
              <a:gd name="T83" fmla="*/ 102296159 h 1462"/>
              <a:gd name="T84" fmla="*/ 62190918 w 1462"/>
              <a:gd name="T85" fmla="*/ 120096010 h 1462"/>
              <a:gd name="T86" fmla="*/ 113630491 w 1462"/>
              <a:gd name="T87" fmla="*/ 120096010 h 1462"/>
              <a:gd name="T88" fmla="*/ 119111842 w 1462"/>
              <a:gd name="T89" fmla="*/ 125540579 h 1462"/>
              <a:gd name="T90" fmla="*/ 119111842 w 1462"/>
              <a:gd name="T91" fmla="*/ 125540579 h 1462"/>
              <a:gd name="T92" fmla="*/ 113630491 w 1462"/>
              <a:gd name="T93" fmla="*/ 130985148 h 1462"/>
              <a:gd name="T94" fmla="*/ 62190918 w 1462"/>
              <a:gd name="T95" fmla="*/ 130985148 h 1462"/>
              <a:gd name="T96" fmla="*/ 56709891 w 1462"/>
              <a:gd name="T97" fmla="*/ 125540579 h 1462"/>
              <a:gd name="T98" fmla="*/ 56709891 w 1462"/>
              <a:gd name="T99" fmla="*/ 125540579 h 1462"/>
              <a:gd name="T100" fmla="*/ 62190918 w 1462"/>
              <a:gd name="T101" fmla="*/ 120096010 h 146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462" h="1462">
                <a:moveTo>
                  <a:pt x="731" y="0"/>
                </a:moveTo>
                <a:cubicBezTo>
                  <a:pt x="1135" y="0"/>
                  <a:pt x="1462" y="327"/>
                  <a:pt x="1462" y="731"/>
                </a:cubicBezTo>
                <a:cubicBezTo>
                  <a:pt x="1462" y="1135"/>
                  <a:pt x="1135" y="1462"/>
                  <a:pt x="731" y="1462"/>
                </a:cubicBezTo>
                <a:cubicBezTo>
                  <a:pt x="327" y="1462"/>
                  <a:pt x="0" y="1135"/>
                  <a:pt x="0" y="731"/>
                </a:cubicBezTo>
                <a:cubicBezTo>
                  <a:pt x="0" y="327"/>
                  <a:pt x="327" y="0"/>
                  <a:pt x="731" y="0"/>
                </a:cubicBezTo>
                <a:close/>
                <a:moveTo>
                  <a:pt x="738" y="314"/>
                </a:moveTo>
                <a:lnTo>
                  <a:pt x="952" y="438"/>
                </a:lnTo>
                <a:lnTo>
                  <a:pt x="975" y="399"/>
                </a:lnTo>
                <a:cubicBezTo>
                  <a:pt x="979" y="392"/>
                  <a:pt x="980" y="383"/>
                  <a:pt x="978" y="374"/>
                </a:cubicBezTo>
                <a:cubicBezTo>
                  <a:pt x="976" y="366"/>
                  <a:pt x="971" y="359"/>
                  <a:pt x="963" y="354"/>
                </a:cubicBezTo>
                <a:lnTo>
                  <a:pt x="805" y="263"/>
                </a:lnTo>
                <a:cubicBezTo>
                  <a:pt x="798" y="259"/>
                  <a:pt x="789" y="258"/>
                  <a:pt x="780" y="260"/>
                </a:cubicBezTo>
                <a:cubicBezTo>
                  <a:pt x="772" y="262"/>
                  <a:pt x="765" y="268"/>
                  <a:pt x="760" y="276"/>
                </a:cubicBezTo>
                <a:lnTo>
                  <a:pt x="738" y="314"/>
                </a:lnTo>
                <a:close/>
                <a:moveTo>
                  <a:pt x="691" y="395"/>
                </a:moveTo>
                <a:lnTo>
                  <a:pt x="691" y="395"/>
                </a:lnTo>
                <a:lnTo>
                  <a:pt x="738" y="422"/>
                </a:lnTo>
                <a:lnTo>
                  <a:pt x="556" y="737"/>
                </a:lnTo>
                <a:lnTo>
                  <a:pt x="510" y="710"/>
                </a:lnTo>
                <a:lnTo>
                  <a:pt x="691" y="395"/>
                </a:lnTo>
                <a:close/>
                <a:moveTo>
                  <a:pt x="461" y="789"/>
                </a:moveTo>
                <a:lnTo>
                  <a:pt x="461" y="789"/>
                </a:lnTo>
                <a:lnTo>
                  <a:pt x="448" y="962"/>
                </a:lnTo>
                <a:lnTo>
                  <a:pt x="536" y="1012"/>
                </a:lnTo>
                <a:lnTo>
                  <a:pt x="685" y="912"/>
                </a:lnTo>
                <a:cubicBezTo>
                  <a:pt x="651" y="884"/>
                  <a:pt x="607" y="872"/>
                  <a:pt x="555" y="873"/>
                </a:cubicBezTo>
                <a:cubicBezTo>
                  <a:pt x="526" y="831"/>
                  <a:pt x="494" y="804"/>
                  <a:pt x="461" y="789"/>
                </a:cubicBezTo>
                <a:close/>
                <a:moveTo>
                  <a:pt x="734" y="977"/>
                </a:moveTo>
                <a:lnTo>
                  <a:pt x="734" y="977"/>
                </a:lnTo>
                <a:lnTo>
                  <a:pt x="417" y="1190"/>
                </a:lnTo>
                <a:lnTo>
                  <a:pt x="354" y="1153"/>
                </a:lnTo>
                <a:lnTo>
                  <a:pt x="380" y="772"/>
                </a:lnTo>
                <a:lnTo>
                  <a:pt x="402" y="735"/>
                </a:lnTo>
                <a:lnTo>
                  <a:pt x="592" y="406"/>
                </a:lnTo>
                <a:lnTo>
                  <a:pt x="668" y="274"/>
                </a:lnTo>
                <a:lnTo>
                  <a:pt x="690" y="235"/>
                </a:lnTo>
                <a:cubicBezTo>
                  <a:pt x="706" y="208"/>
                  <a:pt x="732" y="190"/>
                  <a:pt x="760" y="182"/>
                </a:cubicBezTo>
                <a:cubicBezTo>
                  <a:pt x="788" y="174"/>
                  <a:pt x="819" y="177"/>
                  <a:pt x="846" y="193"/>
                </a:cubicBezTo>
                <a:lnTo>
                  <a:pt x="1003" y="284"/>
                </a:lnTo>
                <a:cubicBezTo>
                  <a:pt x="1030" y="299"/>
                  <a:pt x="1049" y="325"/>
                  <a:pt x="1056" y="353"/>
                </a:cubicBezTo>
                <a:cubicBezTo>
                  <a:pt x="1064" y="381"/>
                  <a:pt x="1060" y="412"/>
                  <a:pt x="1045" y="440"/>
                </a:cubicBezTo>
                <a:cubicBezTo>
                  <a:pt x="941" y="619"/>
                  <a:pt x="838" y="798"/>
                  <a:pt x="734" y="977"/>
                </a:cubicBezTo>
                <a:close/>
                <a:moveTo>
                  <a:pt x="590" y="1147"/>
                </a:moveTo>
                <a:lnTo>
                  <a:pt x="1078" y="1147"/>
                </a:lnTo>
                <a:cubicBezTo>
                  <a:pt x="1107" y="1147"/>
                  <a:pt x="1130" y="1170"/>
                  <a:pt x="1130" y="1199"/>
                </a:cubicBezTo>
                <a:cubicBezTo>
                  <a:pt x="1130" y="1227"/>
                  <a:pt x="1107" y="1251"/>
                  <a:pt x="1078" y="1251"/>
                </a:cubicBezTo>
                <a:lnTo>
                  <a:pt x="590" y="1251"/>
                </a:lnTo>
                <a:cubicBezTo>
                  <a:pt x="562" y="1251"/>
                  <a:pt x="538" y="1227"/>
                  <a:pt x="538" y="1199"/>
                </a:cubicBezTo>
                <a:cubicBezTo>
                  <a:pt x="538" y="1170"/>
                  <a:pt x="562" y="1147"/>
                  <a:pt x="590" y="1147"/>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1268" name="矩形 42"/>
          <p:cNvSpPr>
            <a:spLocks noChangeArrowheads="1"/>
          </p:cNvSpPr>
          <p:nvPr/>
        </p:nvSpPr>
        <p:spPr bwMode="auto">
          <a:xfrm>
            <a:off x="795338" y="4076700"/>
            <a:ext cx="7388225" cy="1754188"/>
          </a:xfrm>
          <a:prstGeom prst="rect">
            <a:avLst/>
          </a:prstGeom>
          <a:solidFill>
            <a:srgbClr val="DEDEDE"/>
          </a:solidFill>
          <a:ln w="9">
            <a:solidFill>
              <a:srgbClr val="BDBDBD"/>
            </a:solidFill>
            <a:miter lim="800000"/>
          </a:ln>
        </p:spPr>
        <p:txBody>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accent2"/>
              </a:solidFill>
              <a:ea typeface="宋体" panose="02010600030101010101" pitchFamily="2" charset="-122"/>
            </a:endParaRPr>
          </a:p>
        </p:txBody>
      </p:sp>
      <p:sp>
        <p:nvSpPr>
          <p:cNvPr id="11269" name="Freeform 7"/>
          <p:cNvSpPr/>
          <p:nvPr/>
        </p:nvSpPr>
        <p:spPr bwMode="auto">
          <a:xfrm>
            <a:off x="1282700" y="1557338"/>
            <a:ext cx="1779588" cy="1765300"/>
          </a:xfrm>
          <a:custGeom>
            <a:avLst/>
            <a:gdLst>
              <a:gd name="T0" fmla="*/ 576225286 w 2749"/>
              <a:gd name="T1" fmla="*/ 0 h 2729"/>
              <a:gd name="T2" fmla="*/ 1152031084 w 2749"/>
              <a:gd name="T3" fmla="*/ 574932141 h 2729"/>
              <a:gd name="T4" fmla="*/ 673030601 w 2749"/>
              <a:gd name="T5" fmla="*/ 1141914287 h 2729"/>
              <a:gd name="T6" fmla="*/ 5028679 w 2749"/>
              <a:gd name="T7" fmla="*/ 649414346 h 2729"/>
              <a:gd name="T8" fmla="*/ 0 w 2749"/>
              <a:gd name="T9" fmla="*/ 574932141 h 2729"/>
              <a:gd name="T10" fmla="*/ 576225286 w 2749"/>
              <a:gd name="T11" fmla="*/ 0 h 272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749" h="2729">
                <a:moveTo>
                  <a:pt x="1375" y="0"/>
                </a:moveTo>
                <a:cubicBezTo>
                  <a:pt x="2133" y="0"/>
                  <a:pt x="2749" y="615"/>
                  <a:pt x="2749" y="1374"/>
                </a:cubicBezTo>
                <a:cubicBezTo>
                  <a:pt x="2749" y="2054"/>
                  <a:pt x="2254" y="2619"/>
                  <a:pt x="1606" y="2729"/>
                </a:cubicBezTo>
                <a:lnTo>
                  <a:pt x="12" y="1552"/>
                </a:lnTo>
                <a:cubicBezTo>
                  <a:pt x="4" y="1494"/>
                  <a:pt x="0" y="1435"/>
                  <a:pt x="0" y="1374"/>
                </a:cubicBezTo>
                <a:cubicBezTo>
                  <a:pt x="0" y="615"/>
                  <a:pt x="616" y="0"/>
                  <a:pt x="1375"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pic>
        <p:nvPicPr>
          <p:cNvPr id="11270" name="Picture 3"/>
          <p:cNvPicPr>
            <a:picLocks noChangeAspect="1" noChangeArrowheads="1"/>
          </p:cNvPicPr>
          <p:nvPr/>
        </p:nvPicPr>
        <p:blipFill>
          <a:blip r:embed="rId2">
            <a:extLst>
              <a:ext uri="{28A0092B-C50C-407E-A947-70E740481C1C}">
                <a14:useLocalDpi xmlns:a14="http://schemas.microsoft.com/office/drawing/2010/main" val="0"/>
              </a:ext>
            </a:extLst>
          </a:blip>
          <a:srcRect l="2766" r="7205" b="57680"/>
          <a:stretch>
            <a:fillRect/>
          </a:stretch>
        </p:blipFill>
        <p:spPr bwMode="auto">
          <a:xfrm rot="-8589795" flipH="1" flipV="1">
            <a:off x="655638" y="2600325"/>
            <a:ext cx="2454275"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71" name="Freeform 7"/>
          <p:cNvSpPr/>
          <p:nvPr/>
        </p:nvSpPr>
        <p:spPr bwMode="auto">
          <a:xfrm>
            <a:off x="3924300" y="1557338"/>
            <a:ext cx="1779588" cy="1765300"/>
          </a:xfrm>
          <a:custGeom>
            <a:avLst/>
            <a:gdLst>
              <a:gd name="T0" fmla="*/ 576225286 w 2749"/>
              <a:gd name="T1" fmla="*/ 0 h 2729"/>
              <a:gd name="T2" fmla="*/ 1152031084 w 2749"/>
              <a:gd name="T3" fmla="*/ 574932141 h 2729"/>
              <a:gd name="T4" fmla="*/ 673030601 w 2749"/>
              <a:gd name="T5" fmla="*/ 1141914287 h 2729"/>
              <a:gd name="T6" fmla="*/ 5028679 w 2749"/>
              <a:gd name="T7" fmla="*/ 649414346 h 2729"/>
              <a:gd name="T8" fmla="*/ 0 w 2749"/>
              <a:gd name="T9" fmla="*/ 574932141 h 2729"/>
              <a:gd name="T10" fmla="*/ 576225286 w 2749"/>
              <a:gd name="T11" fmla="*/ 0 h 272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749" h="2729">
                <a:moveTo>
                  <a:pt x="1375" y="0"/>
                </a:moveTo>
                <a:cubicBezTo>
                  <a:pt x="2133" y="0"/>
                  <a:pt x="2749" y="615"/>
                  <a:pt x="2749" y="1374"/>
                </a:cubicBezTo>
                <a:cubicBezTo>
                  <a:pt x="2749" y="2054"/>
                  <a:pt x="2254" y="2619"/>
                  <a:pt x="1606" y="2729"/>
                </a:cubicBezTo>
                <a:lnTo>
                  <a:pt x="12" y="1552"/>
                </a:lnTo>
                <a:cubicBezTo>
                  <a:pt x="4" y="1494"/>
                  <a:pt x="0" y="1435"/>
                  <a:pt x="0" y="1374"/>
                </a:cubicBezTo>
                <a:cubicBezTo>
                  <a:pt x="0" y="615"/>
                  <a:pt x="616" y="0"/>
                  <a:pt x="1375" y="0"/>
                </a:cubicBez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pic>
        <p:nvPicPr>
          <p:cNvPr id="11272" name="Picture 3"/>
          <p:cNvPicPr>
            <a:picLocks noChangeAspect="1" noChangeArrowheads="1"/>
          </p:cNvPicPr>
          <p:nvPr/>
        </p:nvPicPr>
        <p:blipFill>
          <a:blip r:embed="rId2">
            <a:extLst>
              <a:ext uri="{28A0092B-C50C-407E-A947-70E740481C1C}">
                <a14:useLocalDpi xmlns:a14="http://schemas.microsoft.com/office/drawing/2010/main" val="0"/>
              </a:ext>
            </a:extLst>
          </a:blip>
          <a:srcRect l="2766" r="7205" b="57680"/>
          <a:stretch>
            <a:fillRect/>
          </a:stretch>
        </p:blipFill>
        <p:spPr bwMode="auto">
          <a:xfrm rot="-8589795" flipH="1" flipV="1">
            <a:off x="3297238" y="2600325"/>
            <a:ext cx="2454275"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73" name="Freeform 7"/>
          <p:cNvSpPr/>
          <p:nvPr/>
        </p:nvSpPr>
        <p:spPr bwMode="auto">
          <a:xfrm>
            <a:off x="6656388" y="1557338"/>
            <a:ext cx="1781175" cy="1765300"/>
          </a:xfrm>
          <a:custGeom>
            <a:avLst/>
            <a:gdLst>
              <a:gd name="T0" fmla="*/ 577252965 w 2749"/>
              <a:gd name="T1" fmla="*/ 0 h 2729"/>
              <a:gd name="T2" fmla="*/ 1154086715 w 2749"/>
              <a:gd name="T3" fmla="*/ 574932141 h 2729"/>
              <a:gd name="T4" fmla="*/ 674232080 w 2749"/>
              <a:gd name="T5" fmla="*/ 1141914287 h 2729"/>
              <a:gd name="T6" fmla="*/ 5037699 w 2749"/>
              <a:gd name="T7" fmla="*/ 649414346 h 2729"/>
              <a:gd name="T8" fmla="*/ 0 w 2749"/>
              <a:gd name="T9" fmla="*/ 574932141 h 2729"/>
              <a:gd name="T10" fmla="*/ 577252965 w 2749"/>
              <a:gd name="T11" fmla="*/ 0 h 272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749" h="2729">
                <a:moveTo>
                  <a:pt x="1375" y="0"/>
                </a:moveTo>
                <a:cubicBezTo>
                  <a:pt x="2133" y="0"/>
                  <a:pt x="2749" y="615"/>
                  <a:pt x="2749" y="1374"/>
                </a:cubicBezTo>
                <a:cubicBezTo>
                  <a:pt x="2749" y="2054"/>
                  <a:pt x="2254" y="2619"/>
                  <a:pt x="1606" y="2729"/>
                </a:cubicBezTo>
                <a:lnTo>
                  <a:pt x="12" y="1552"/>
                </a:lnTo>
                <a:cubicBezTo>
                  <a:pt x="4" y="1494"/>
                  <a:pt x="0" y="1435"/>
                  <a:pt x="0" y="1374"/>
                </a:cubicBezTo>
                <a:cubicBezTo>
                  <a:pt x="0" y="615"/>
                  <a:pt x="616" y="0"/>
                  <a:pt x="1375" y="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pic>
        <p:nvPicPr>
          <p:cNvPr id="11274" name="Picture 3"/>
          <p:cNvPicPr>
            <a:picLocks noChangeAspect="1" noChangeArrowheads="1"/>
          </p:cNvPicPr>
          <p:nvPr/>
        </p:nvPicPr>
        <p:blipFill>
          <a:blip r:embed="rId2">
            <a:extLst>
              <a:ext uri="{28A0092B-C50C-407E-A947-70E740481C1C}">
                <a14:useLocalDpi xmlns:a14="http://schemas.microsoft.com/office/drawing/2010/main" val="0"/>
              </a:ext>
            </a:extLst>
          </a:blip>
          <a:srcRect l="2766" r="7205" b="57680"/>
          <a:stretch>
            <a:fillRect/>
          </a:stretch>
        </p:blipFill>
        <p:spPr bwMode="auto">
          <a:xfrm rot="-8589795" flipH="1" flipV="1">
            <a:off x="6030913" y="2600325"/>
            <a:ext cx="2452687"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75" name="TextBox 49"/>
          <p:cNvSpPr txBox="1">
            <a:spLocks noChangeArrowheads="1"/>
          </p:cNvSpPr>
          <p:nvPr/>
        </p:nvSpPr>
        <p:spPr bwMode="auto">
          <a:xfrm>
            <a:off x="1452563" y="2060575"/>
            <a:ext cx="14144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2400" b="1">
                <a:solidFill>
                  <a:schemeClr val="accent2"/>
                </a:solidFill>
                <a:latin typeface="微软雅黑" panose="020B0503020204020204" pitchFamily="34" charset="-122"/>
              </a:rPr>
              <a:t>研究论文</a:t>
            </a:r>
          </a:p>
        </p:txBody>
      </p:sp>
      <p:sp>
        <p:nvSpPr>
          <p:cNvPr id="11276" name="TextBox 50"/>
          <p:cNvSpPr txBox="1">
            <a:spLocks noChangeArrowheads="1"/>
          </p:cNvSpPr>
          <p:nvPr/>
        </p:nvSpPr>
        <p:spPr bwMode="auto">
          <a:xfrm>
            <a:off x="4135438" y="2060575"/>
            <a:ext cx="14160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2400" b="1">
                <a:solidFill>
                  <a:schemeClr val="accent2"/>
                </a:solidFill>
                <a:latin typeface="微软雅黑" panose="020B0503020204020204" pitchFamily="34" charset="-122"/>
              </a:rPr>
              <a:t>设计报告</a:t>
            </a:r>
          </a:p>
        </p:txBody>
      </p:sp>
      <p:sp>
        <p:nvSpPr>
          <p:cNvPr id="11277" name="TextBox 51"/>
          <p:cNvSpPr txBox="1">
            <a:spLocks noChangeArrowheads="1"/>
          </p:cNvSpPr>
          <p:nvPr/>
        </p:nvSpPr>
        <p:spPr bwMode="auto">
          <a:xfrm>
            <a:off x="6818313" y="2060575"/>
            <a:ext cx="16176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2400" b="1">
                <a:solidFill>
                  <a:schemeClr val="accent2"/>
                </a:solidFill>
                <a:latin typeface="微软雅黑" panose="020B0503020204020204" pitchFamily="34" charset="-122"/>
              </a:rPr>
              <a:t>工程样机</a:t>
            </a:r>
          </a:p>
        </p:txBody>
      </p:sp>
      <p:sp>
        <p:nvSpPr>
          <p:cNvPr id="11278" name="TextBox 52"/>
          <p:cNvSpPr txBox="1">
            <a:spLocks noChangeArrowheads="1"/>
          </p:cNvSpPr>
          <p:nvPr/>
        </p:nvSpPr>
        <p:spPr bwMode="auto">
          <a:xfrm>
            <a:off x="976313" y="4354513"/>
            <a:ext cx="720725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600">
                <a:solidFill>
                  <a:schemeClr val="accent1"/>
                </a:solidFill>
                <a:latin typeface="微软雅黑" panose="020B0503020204020204" pitchFamily="34" charset="-122"/>
              </a:rPr>
              <a:t>请在这里输入您的文字内容请在这里输入您的文字内容请在这里输入您的文字内容请在这里输入您的文字内容请在这里输入您的文字内容</a:t>
            </a:r>
          </a:p>
          <a:p>
            <a:pPr eaLnBrk="1" hangingPunct="1">
              <a:spcBef>
                <a:spcPct val="0"/>
              </a:spcBef>
              <a:buFontTx/>
              <a:buNone/>
            </a:pPr>
            <a:r>
              <a:rPr lang="zh-CN" altLang="en-US" sz="1600">
                <a:solidFill>
                  <a:schemeClr val="accent1"/>
                </a:solidFill>
                <a:latin typeface="微软雅黑" panose="020B0503020204020204" pitchFamily="34" charset="-122"/>
              </a:rPr>
              <a:t>请在这里输入您的文字内容请在这里输入您的文字内容请在这里输入您的文字内容</a:t>
            </a:r>
          </a:p>
        </p:txBody>
      </p:sp>
      <p:sp>
        <p:nvSpPr>
          <p:cNvPr id="11279" name="Freeform 12"/>
          <p:cNvSpPr/>
          <p:nvPr/>
        </p:nvSpPr>
        <p:spPr bwMode="auto">
          <a:xfrm>
            <a:off x="658813" y="3930650"/>
            <a:ext cx="528637" cy="530225"/>
          </a:xfrm>
          <a:custGeom>
            <a:avLst/>
            <a:gdLst>
              <a:gd name="T0" fmla="*/ 0 w 1446"/>
              <a:gd name="T1" fmla="*/ 0 h 1446"/>
              <a:gd name="T2" fmla="*/ 193262156 w 1446"/>
              <a:gd name="T3" fmla="*/ 0 h 1446"/>
              <a:gd name="T4" fmla="*/ 193262156 w 1446"/>
              <a:gd name="T5" fmla="*/ 61581270 h 1446"/>
              <a:gd name="T6" fmla="*/ 58540150 w 1446"/>
              <a:gd name="T7" fmla="*/ 61581270 h 1446"/>
              <a:gd name="T8" fmla="*/ 58540150 w 1446"/>
              <a:gd name="T9" fmla="*/ 194425000 h 1446"/>
              <a:gd name="T10" fmla="*/ 0 w 1446"/>
              <a:gd name="T11" fmla="*/ 194425000 h 1446"/>
              <a:gd name="T12" fmla="*/ 0 w 1446"/>
              <a:gd name="T13" fmla="*/ 0 h 14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1280" name="Freeform 12"/>
          <p:cNvSpPr/>
          <p:nvPr/>
        </p:nvSpPr>
        <p:spPr bwMode="auto">
          <a:xfrm flipH="1" flipV="1">
            <a:off x="7729538" y="5373688"/>
            <a:ext cx="528637" cy="530225"/>
          </a:xfrm>
          <a:custGeom>
            <a:avLst/>
            <a:gdLst>
              <a:gd name="T0" fmla="*/ 0 w 1446"/>
              <a:gd name="T1" fmla="*/ 0 h 1446"/>
              <a:gd name="T2" fmla="*/ 193262156 w 1446"/>
              <a:gd name="T3" fmla="*/ 0 h 1446"/>
              <a:gd name="T4" fmla="*/ 193262156 w 1446"/>
              <a:gd name="T5" fmla="*/ 61581270 h 1446"/>
              <a:gd name="T6" fmla="*/ 58540150 w 1446"/>
              <a:gd name="T7" fmla="*/ 61581270 h 1446"/>
              <a:gd name="T8" fmla="*/ 58540150 w 1446"/>
              <a:gd name="T9" fmla="*/ 194425000 h 1446"/>
              <a:gd name="T10" fmla="*/ 0 w 1446"/>
              <a:gd name="T11" fmla="*/ 194425000 h 1446"/>
              <a:gd name="T12" fmla="*/ 0 w 1446"/>
              <a:gd name="T13" fmla="*/ 0 h 14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Tree>
  </p:cSld>
  <p:clrMapOvr>
    <a:masterClrMapping/>
  </p:clrMapOvr>
  <p:transition spd="slow" advTm="5769">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267"/>
                                        </p:tgtEl>
                                        <p:attrNameLst>
                                          <p:attrName>style.visibility</p:attrName>
                                        </p:attrNameLst>
                                      </p:cBhvr>
                                      <p:to>
                                        <p:strVal val="visible"/>
                                      </p:to>
                                    </p:set>
                                    <p:anim calcmode="lin" valueType="num">
                                      <p:cBhvr>
                                        <p:cTn id="7" dur="400" fill="hold"/>
                                        <p:tgtEl>
                                          <p:spTgt spid="11267"/>
                                        </p:tgtEl>
                                        <p:attrNameLst>
                                          <p:attrName>ppt_w</p:attrName>
                                        </p:attrNameLst>
                                      </p:cBhvr>
                                      <p:tavLst>
                                        <p:tav tm="0">
                                          <p:val>
                                            <p:fltVal val="0"/>
                                          </p:val>
                                        </p:tav>
                                        <p:tav tm="100000">
                                          <p:val>
                                            <p:strVal val="#ppt_w"/>
                                          </p:val>
                                        </p:tav>
                                      </p:tavLst>
                                    </p:anim>
                                    <p:anim calcmode="lin" valueType="num">
                                      <p:cBhvr>
                                        <p:cTn id="8" dur="400" fill="hold"/>
                                        <p:tgtEl>
                                          <p:spTgt spid="11267"/>
                                        </p:tgtEl>
                                        <p:attrNameLst>
                                          <p:attrName>ppt_h</p:attrName>
                                        </p:attrNameLst>
                                      </p:cBhvr>
                                      <p:tavLst>
                                        <p:tav tm="0">
                                          <p:val>
                                            <p:fltVal val="0"/>
                                          </p:val>
                                        </p:tav>
                                        <p:tav tm="100000">
                                          <p:val>
                                            <p:strVal val="#ppt_h"/>
                                          </p:val>
                                        </p:tav>
                                      </p:tavLst>
                                    </p:anim>
                                    <p:animEffect transition="in" filter="fade">
                                      <p:cBhvr>
                                        <p:cTn id="9" dur="400"/>
                                        <p:tgtEl>
                                          <p:spTgt spid="11267"/>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11266"/>
                                        </p:tgtEl>
                                        <p:attrNameLst>
                                          <p:attrName>style.visibility</p:attrName>
                                        </p:attrNameLst>
                                      </p:cBhvr>
                                      <p:to>
                                        <p:strVal val="visible"/>
                                      </p:to>
                                    </p:set>
                                    <p:anim calcmode="lin" valueType="num">
                                      <p:cBhvr>
                                        <p:cTn id="13" dur="400" fill="hold"/>
                                        <p:tgtEl>
                                          <p:spTgt spid="11266"/>
                                        </p:tgtEl>
                                        <p:attrNameLst>
                                          <p:attrName>ppt_x</p:attrName>
                                        </p:attrNameLst>
                                      </p:cBhvr>
                                      <p:tavLst>
                                        <p:tav tm="0">
                                          <p:val>
                                            <p:strVal val="#ppt_x"/>
                                          </p:val>
                                        </p:tav>
                                        <p:tav tm="50000">
                                          <p:val>
                                            <p:strVal val="#ppt_x+.1"/>
                                          </p:val>
                                        </p:tav>
                                        <p:tav tm="100000">
                                          <p:val>
                                            <p:strVal val="#ppt_x"/>
                                          </p:val>
                                        </p:tav>
                                      </p:tavLst>
                                    </p:anim>
                                    <p:anim calcmode="lin" valueType="num">
                                      <p:cBhvr>
                                        <p:cTn id="14" dur="400" fill="hold"/>
                                        <p:tgtEl>
                                          <p:spTgt spid="11266"/>
                                        </p:tgtEl>
                                        <p:attrNameLst>
                                          <p:attrName>ppt_y</p:attrName>
                                        </p:attrNameLst>
                                      </p:cBhvr>
                                      <p:tavLst>
                                        <p:tav tm="0">
                                          <p:val>
                                            <p:strVal val="#ppt_y"/>
                                          </p:val>
                                        </p:tav>
                                        <p:tav tm="100000">
                                          <p:val>
                                            <p:strVal val="#ppt_y"/>
                                          </p:val>
                                        </p:tav>
                                      </p:tavLst>
                                    </p:anim>
                                    <p:anim calcmode="lin" valueType="num">
                                      <p:cBhvr>
                                        <p:cTn id="15" dur="400" fill="hold"/>
                                        <p:tgtEl>
                                          <p:spTgt spid="11266"/>
                                        </p:tgtEl>
                                        <p:attrNameLst>
                                          <p:attrName>ppt_h</p:attrName>
                                        </p:attrNameLst>
                                      </p:cBhvr>
                                      <p:tavLst>
                                        <p:tav tm="0">
                                          <p:val>
                                            <p:strVal val="#ppt_h/10"/>
                                          </p:val>
                                        </p:tav>
                                        <p:tav tm="50000">
                                          <p:val>
                                            <p:strVal val="#ppt_h+.01"/>
                                          </p:val>
                                        </p:tav>
                                        <p:tav tm="100000">
                                          <p:val>
                                            <p:strVal val="#ppt_h"/>
                                          </p:val>
                                        </p:tav>
                                      </p:tavLst>
                                    </p:anim>
                                    <p:anim calcmode="lin" valueType="num">
                                      <p:cBhvr>
                                        <p:cTn id="16" dur="400" fill="hold"/>
                                        <p:tgtEl>
                                          <p:spTgt spid="11266"/>
                                        </p:tgtEl>
                                        <p:attrNameLst>
                                          <p:attrName>ppt_w</p:attrName>
                                        </p:attrNameLst>
                                      </p:cBhvr>
                                      <p:tavLst>
                                        <p:tav tm="0">
                                          <p:val>
                                            <p:strVal val="#ppt_w/10"/>
                                          </p:val>
                                        </p:tav>
                                        <p:tav tm="50000">
                                          <p:val>
                                            <p:strVal val="#ppt_w+.01"/>
                                          </p:val>
                                        </p:tav>
                                        <p:tav tm="100000">
                                          <p:val>
                                            <p:strVal val="#ppt_w"/>
                                          </p:val>
                                        </p:tav>
                                      </p:tavLst>
                                    </p:anim>
                                    <p:animEffect transition="in" filter="fade">
                                      <p:cBhvr>
                                        <p:cTn id="17" dur="400" tmFilter="0,0; .5, 1; 1, 1"/>
                                        <p:tgtEl>
                                          <p:spTgt spid="11266"/>
                                        </p:tgtEl>
                                      </p:cBhvr>
                                    </p:animEffect>
                                  </p:childTnLst>
                                </p:cTn>
                              </p:par>
                            </p:childTnLst>
                          </p:cTn>
                        </p:par>
                        <p:par>
                          <p:cTn id="18" fill="hold">
                            <p:stCondLst>
                              <p:cond delay="1039"/>
                            </p:stCondLst>
                            <p:childTnLst>
                              <p:par>
                                <p:cTn id="19" presetID="22" presetClass="entr" presetSubtype="4" fill="hold" nodeType="afterEffect">
                                  <p:stCondLst>
                                    <p:cond delay="0"/>
                                  </p:stCondLst>
                                  <p:childTnLst>
                                    <p:set>
                                      <p:cBhvr>
                                        <p:cTn id="20" dur="1" fill="hold">
                                          <p:stCondLst>
                                            <p:cond delay="0"/>
                                          </p:stCondLst>
                                        </p:cTn>
                                        <p:tgtEl>
                                          <p:spTgt spid="11270"/>
                                        </p:tgtEl>
                                        <p:attrNameLst>
                                          <p:attrName>style.visibility</p:attrName>
                                        </p:attrNameLst>
                                      </p:cBhvr>
                                      <p:to>
                                        <p:strVal val="visible"/>
                                      </p:to>
                                    </p:set>
                                    <p:animEffect transition="in" filter="wipe(down)">
                                      <p:cBhvr>
                                        <p:cTn id="21" dur="300"/>
                                        <p:tgtEl>
                                          <p:spTgt spid="11270"/>
                                        </p:tgtEl>
                                      </p:cBhvr>
                                    </p:animEffect>
                                  </p:childTnLst>
                                </p:cTn>
                              </p:par>
                              <p:par>
                                <p:cTn id="22" presetID="22" presetClass="entr" presetSubtype="4" fill="hold" nodeType="withEffect">
                                  <p:stCondLst>
                                    <p:cond delay="100"/>
                                  </p:stCondLst>
                                  <p:childTnLst>
                                    <p:set>
                                      <p:cBhvr>
                                        <p:cTn id="23" dur="1" fill="hold">
                                          <p:stCondLst>
                                            <p:cond delay="0"/>
                                          </p:stCondLst>
                                        </p:cTn>
                                        <p:tgtEl>
                                          <p:spTgt spid="11272"/>
                                        </p:tgtEl>
                                        <p:attrNameLst>
                                          <p:attrName>style.visibility</p:attrName>
                                        </p:attrNameLst>
                                      </p:cBhvr>
                                      <p:to>
                                        <p:strVal val="visible"/>
                                      </p:to>
                                    </p:set>
                                    <p:animEffect transition="in" filter="wipe(down)">
                                      <p:cBhvr>
                                        <p:cTn id="24" dur="300"/>
                                        <p:tgtEl>
                                          <p:spTgt spid="11272"/>
                                        </p:tgtEl>
                                      </p:cBhvr>
                                    </p:animEffect>
                                  </p:childTnLst>
                                </p:cTn>
                              </p:par>
                              <p:par>
                                <p:cTn id="25" presetID="22" presetClass="entr" presetSubtype="4" fill="hold" nodeType="withEffect">
                                  <p:stCondLst>
                                    <p:cond delay="200"/>
                                  </p:stCondLst>
                                  <p:childTnLst>
                                    <p:set>
                                      <p:cBhvr>
                                        <p:cTn id="26" dur="1" fill="hold">
                                          <p:stCondLst>
                                            <p:cond delay="0"/>
                                          </p:stCondLst>
                                        </p:cTn>
                                        <p:tgtEl>
                                          <p:spTgt spid="11274"/>
                                        </p:tgtEl>
                                        <p:attrNameLst>
                                          <p:attrName>style.visibility</p:attrName>
                                        </p:attrNameLst>
                                      </p:cBhvr>
                                      <p:to>
                                        <p:strVal val="visible"/>
                                      </p:to>
                                    </p:set>
                                    <p:animEffect transition="in" filter="wipe(down)">
                                      <p:cBhvr>
                                        <p:cTn id="27" dur="300"/>
                                        <p:tgtEl>
                                          <p:spTgt spid="11274"/>
                                        </p:tgtEl>
                                      </p:cBhvr>
                                    </p:animEffect>
                                  </p:childTnLst>
                                </p:cTn>
                              </p:par>
                            </p:childTnLst>
                          </p:cTn>
                        </p:par>
                        <p:par>
                          <p:cTn id="28" fill="hold">
                            <p:stCondLst>
                              <p:cond delay="1539"/>
                            </p:stCondLst>
                            <p:childTnLst>
                              <p:par>
                                <p:cTn id="29" presetID="42" presetClass="entr" presetSubtype="0" fill="hold" nodeType="afterEffect">
                                  <p:stCondLst>
                                    <p:cond delay="0"/>
                                  </p:stCondLst>
                                  <p:childTnLst>
                                    <p:set>
                                      <p:cBhvr>
                                        <p:cTn id="30" dur="1" fill="hold">
                                          <p:stCondLst>
                                            <p:cond delay="0"/>
                                          </p:stCondLst>
                                        </p:cTn>
                                        <p:tgtEl>
                                          <p:spTgt spid="11269"/>
                                        </p:tgtEl>
                                        <p:attrNameLst>
                                          <p:attrName>style.visibility</p:attrName>
                                        </p:attrNameLst>
                                      </p:cBhvr>
                                      <p:to>
                                        <p:strVal val="visible"/>
                                      </p:to>
                                    </p:set>
                                    <p:animEffect transition="in" filter="fade">
                                      <p:cBhvr>
                                        <p:cTn id="31" dur="500"/>
                                        <p:tgtEl>
                                          <p:spTgt spid="11269"/>
                                        </p:tgtEl>
                                      </p:cBhvr>
                                    </p:animEffect>
                                    <p:anim calcmode="lin" valueType="num">
                                      <p:cBhvr>
                                        <p:cTn id="32" dur="500" fill="hold"/>
                                        <p:tgtEl>
                                          <p:spTgt spid="11269"/>
                                        </p:tgtEl>
                                        <p:attrNameLst>
                                          <p:attrName>ppt_x</p:attrName>
                                        </p:attrNameLst>
                                      </p:cBhvr>
                                      <p:tavLst>
                                        <p:tav tm="0">
                                          <p:val>
                                            <p:strVal val="#ppt_x"/>
                                          </p:val>
                                        </p:tav>
                                        <p:tav tm="100000">
                                          <p:val>
                                            <p:strVal val="#ppt_x"/>
                                          </p:val>
                                        </p:tav>
                                      </p:tavLst>
                                    </p:anim>
                                    <p:anim calcmode="lin" valueType="num">
                                      <p:cBhvr>
                                        <p:cTn id="33" dur="500" fill="hold"/>
                                        <p:tgtEl>
                                          <p:spTgt spid="11269"/>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200"/>
                                  </p:stCondLst>
                                  <p:childTnLst>
                                    <p:set>
                                      <p:cBhvr>
                                        <p:cTn id="35" dur="1" fill="hold">
                                          <p:stCondLst>
                                            <p:cond delay="0"/>
                                          </p:stCondLst>
                                        </p:cTn>
                                        <p:tgtEl>
                                          <p:spTgt spid="11271"/>
                                        </p:tgtEl>
                                        <p:attrNameLst>
                                          <p:attrName>style.visibility</p:attrName>
                                        </p:attrNameLst>
                                      </p:cBhvr>
                                      <p:to>
                                        <p:strVal val="visible"/>
                                      </p:to>
                                    </p:set>
                                    <p:animEffect transition="in" filter="fade">
                                      <p:cBhvr>
                                        <p:cTn id="36" dur="500"/>
                                        <p:tgtEl>
                                          <p:spTgt spid="11271"/>
                                        </p:tgtEl>
                                      </p:cBhvr>
                                    </p:animEffect>
                                    <p:anim calcmode="lin" valueType="num">
                                      <p:cBhvr>
                                        <p:cTn id="37" dur="500" fill="hold"/>
                                        <p:tgtEl>
                                          <p:spTgt spid="11271"/>
                                        </p:tgtEl>
                                        <p:attrNameLst>
                                          <p:attrName>ppt_x</p:attrName>
                                        </p:attrNameLst>
                                      </p:cBhvr>
                                      <p:tavLst>
                                        <p:tav tm="0">
                                          <p:val>
                                            <p:strVal val="#ppt_x"/>
                                          </p:val>
                                        </p:tav>
                                        <p:tav tm="100000">
                                          <p:val>
                                            <p:strVal val="#ppt_x"/>
                                          </p:val>
                                        </p:tav>
                                      </p:tavLst>
                                    </p:anim>
                                    <p:anim calcmode="lin" valueType="num">
                                      <p:cBhvr>
                                        <p:cTn id="38" dur="500" fill="hold"/>
                                        <p:tgtEl>
                                          <p:spTgt spid="11271"/>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400"/>
                                  </p:stCondLst>
                                  <p:childTnLst>
                                    <p:set>
                                      <p:cBhvr>
                                        <p:cTn id="40" dur="1" fill="hold">
                                          <p:stCondLst>
                                            <p:cond delay="0"/>
                                          </p:stCondLst>
                                        </p:cTn>
                                        <p:tgtEl>
                                          <p:spTgt spid="11273"/>
                                        </p:tgtEl>
                                        <p:attrNameLst>
                                          <p:attrName>style.visibility</p:attrName>
                                        </p:attrNameLst>
                                      </p:cBhvr>
                                      <p:to>
                                        <p:strVal val="visible"/>
                                      </p:to>
                                    </p:set>
                                    <p:animEffect transition="in" filter="fade">
                                      <p:cBhvr>
                                        <p:cTn id="41" dur="500"/>
                                        <p:tgtEl>
                                          <p:spTgt spid="11273"/>
                                        </p:tgtEl>
                                      </p:cBhvr>
                                    </p:animEffect>
                                    <p:anim calcmode="lin" valueType="num">
                                      <p:cBhvr>
                                        <p:cTn id="42" dur="500" fill="hold"/>
                                        <p:tgtEl>
                                          <p:spTgt spid="11273"/>
                                        </p:tgtEl>
                                        <p:attrNameLst>
                                          <p:attrName>ppt_x</p:attrName>
                                        </p:attrNameLst>
                                      </p:cBhvr>
                                      <p:tavLst>
                                        <p:tav tm="0">
                                          <p:val>
                                            <p:strVal val="#ppt_x"/>
                                          </p:val>
                                        </p:tav>
                                        <p:tav tm="100000">
                                          <p:val>
                                            <p:strVal val="#ppt_x"/>
                                          </p:val>
                                        </p:tav>
                                      </p:tavLst>
                                    </p:anim>
                                    <p:anim calcmode="lin" valueType="num">
                                      <p:cBhvr>
                                        <p:cTn id="43" dur="500" fill="hold"/>
                                        <p:tgtEl>
                                          <p:spTgt spid="11273"/>
                                        </p:tgtEl>
                                        <p:attrNameLst>
                                          <p:attrName>ppt_y</p:attrName>
                                        </p:attrNameLst>
                                      </p:cBhvr>
                                      <p:tavLst>
                                        <p:tav tm="0">
                                          <p:val>
                                            <p:strVal val="#ppt_y+.1"/>
                                          </p:val>
                                        </p:tav>
                                        <p:tav tm="100000">
                                          <p:val>
                                            <p:strVal val="#ppt_y"/>
                                          </p:val>
                                        </p:tav>
                                      </p:tavLst>
                                    </p:anim>
                                  </p:childTnLst>
                                </p:cTn>
                              </p:par>
                            </p:childTnLst>
                          </p:cTn>
                        </p:par>
                        <p:par>
                          <p:cTn id="44" fill="hold">
                            <p:stCondLst>
                              <p:cond delay="2039"/>
                            </p:stCondLst>
                            <p:childTnLst>
                              <p:par>
                                <p:cTn id="45" presetID="31" presetClass="entr" presetSubtype="0" fill="hold" grpId="0" nodeType="afterEffect">
                                  <p:stCondLst>
                                    <p:cond delay="0"/>
                                  </p:stCondLst>
                                  <p:childTnLst>
                                    <p:set>
                                      <p:cBhvr>
                                        <p:cTn id="46" dur="1" fill="hold">
                                          <p:stCondLst>
                                            <p:cond delay="0"/>
                                          </p:stCondLst>
                                        </p:cTn>
                                        <p:tgtEl>
                                          <p:spTgt spid="11275"/>
                                        </p:tgtEl>
                                        <p:attrNameLst>
                                          <p:attrName>style.visibility</p:attrName>
                                        </p:attrNameLst>
                                      </p:cBhvr>
                                      <p:to>
                                        <p:strVal val="visible"/>
                                      </p:to>
                                    </p:set>
                                    <p:anim calcmode="lin" valueType="num">
                                      <p:cBhvr>
                                        <p:cTn id="47" dur="400" fill="hold"/>
                                        <p:tgtEl>
                                          <p:spTgt spid="11275"/>
                                        </p:tgtEl>
                                        <p:attrNameLst>
                                          <p:attrName>ppt_w</p:attrName>
                                        </p:attrNameLst>
                                      </p:cBhvr>
                                      <p:tavLst>
                                        <p:tav tm="0">
                                          <p:val>
                                            <p:fltVal val="0"/>
                                          </p:val>
                                        </p:tav>
                                        <p:tav tm="100000">
                                          <p:val>
                                            <p:strVal val="#ppt_w"/>
                                          </p:val>
                                        </p:tav>
                                      </p:tavLst>
                                    </p:anim>
                                    <p:anim calcmode="lin" valueType="num">
                                      <p:cBhvr>
                                        <p:cTn id="48" dur="400" fill="hold"/>
                                        <p:tgtEl>
                                          <p:spTgt spid="11275"/>
                                        </p:tgtEl>
                                        <p:attrNameLst>
                                          <p:attrName>ppt_h</p:attrName>
                                        </p:attrNameLst>
                                      </p:cBhvr>
                                      <p:tavLst>
                                        <p:tav tm="0">
                                          <p:val>
                                            <p:fltVal val="0"/>
                                          </p:val>
                                        </p:tav>
                                        <p:tav tm="100000">
                                          <p:val>
                                            <p:strVal val="#ppt_h"/>
                                          </p:val>
                                        </p:tav>
                                      </p:tavLst>
                                    </p:anim>
                                    <p:anim calcmode="lin" valueType="num">
                                      <p:cBhvr>
                                        <p:cTn id="49" dur="400" fill="hold"/>
                                        <p:tgtEl>
                                          <p:spTgt spid="11275"/>
                                        </p:tgtEl>
                                        <p:attrNameLst>
                                          <p:attrName>style.rotation</p:attrName>
                                        </p:attrNameLst>
                                      </p:cBhvr>
                                      <p:tavLst>
                                        <p:tav tm="0">
                                          <p:val>
                                            <p:fltVal val="90"/>
                                          </p:val>
                                        </p:tav>
                                        <p:tav tm="100000">
                                          <p:val>
                                            <p:fltVal val="0"/>
                                          </p:val>
                                        </p:tav>
                                      </p:tavLst>
                                    </p:anim>
                                    <p:animEffect transition="in" filter="fade">
                                      <p:cBhvr>
                                        <p:cTn id="50" dur="400"/>
                                        <p:tgtEl>
                                          <p:spTgt spid="11275"/>
                                        </p:tgtEl>
                                      </p:cBhvr>
                                    </p:animEffect>
                                  </p:childTnLst>
                                </p:cTn>
                              </p:par>
                              <p:par>
                                <p:cTn id="51" presetID="31" presetClass="entr" presetSubtype="0" fill="hold" grpId="0" nodeType="withEffect">
                                  <p:stCondLst>
                                    <p:cond delay="100"/>
                                  </p:stCondLst>
                                  <p:childTnLst>
                                    <p:set>
                                      <p:cBhvr>
                                        <p:cTn id="52" dur="1" fill="hold">
                                          <p:stCondLst>
                                            <p:cond delay="0"/>
                                          </p:stCondLst>
                                        </p:cTn>
                                        <p:tgtEl>
                                          <p:spTgt spid="11276"/>
                                        </p:tgtEl>
                                        <p:attrNameLst>
                                          <p:attrName>style.visibility</p:attrName>
                                        </p:attrNameLst>
                                      </p:cBhvr>
                                      <p:to>
                                        <p:strVal val="visible"/>
                                      </p:to>
                                    </p:set>
                                    <p:anim calcmode="lin" valueType="num">
                                      <p:cBhvr>
                                        <p:cTn id="53" dur="400" fill="hold"/>
                                        <p:tgtEl>
                                          <p:spTgt spid="11276"/>
                                        </p:tgtEl>
                                        <p:attrNameLst>
                                          <p:attrName>ppt_w</p:attrName>
                                        </p:attrNameLst>
                                      </p:cBhvr>
                                      <p:tavLst>
                                        <p:tav tm="0">
                                          <p:val>
                                            <p:fltVal val="0"/>
                                          </p:val>
                                        </p:tav>
                                        <p:tav tm="100000">
                                          <p:val>
                                            <p:strVal val="#ppt_w"/>
                                          </p:val>
                                        </p:tav>
                                      </p:tavLst>
                                    </p:anim>
                                    <p:anim calcmode="lin" valueType="num">
                                      <p:cBhvr>
                                        <p:cTn id="54" dur="400" fill="hold"/>
                                        <p:tgtEl>
                                          <p:spTgt spid="11276"/>
                                        </p:tgtEl>
                                        <p:attrNameLst>
                                          <p:attrName>ppt_h</p:attrName>
                                        </p:attrNameLst>
                                      </p:cBhvr>
                                      <p:tavLst>
                                        <p:tav tm="0">
                                          <p:val>
                                            <p:fltVal val="0"/>
                                          </p:val>
                                        </p:tav>
                                        <p:tav tm="100000">
                                          <p:val>
                                            <p:strVal val="#ppt_h"/>
                                          </p:val>
                                        </p:tav>
                                      </p:tavLst>
                                    </p:anim>
                                    <p:anim calcmode="lin" valueType="num">
                                      <p:cBhvr>
                                        <p:cTn id="55" dur="400" fill="hold"/>
                                        <p:tgtEl>
                                          <p:spTgt spid="11276"/>
                                        </p:tgtEl>
                                        <p:attrNameLst>
                                          <p:attrName>style.rotation</p:attrName>
                                        </p:attrNameLst>
                                      </p:cBhvr>
                                      <p:tavLst>
                                        <p:tav tm="0">
                                          <p:val>
                                            <p:fltVal val="90"/>
                                          </p:val>
                                        </p:tav>
                                        <p:tav tm="100000">
                                          <p:val>
                                            <p:fltVal val="0"/>
                                          </p:val>
                                        </p:tav>
                                      </p:tavLst>
                                    </p:anim>
                                    <p:animEffect transition="in" filter="fade">
                                      <p:cBhvr>
                                        <p:cTn id="56" dur="400"/>
                                        <p:tgtEl>
                                          <p:spTgt spid="11276"/>
                                        </p:tgtEl>
                                      </p:cBhvr>
                                    </p:animEffect>
                                  </p:childTnLst>
                                </p:cTn>
                              </p:par>
                              <p:par>
                                <p:cTn id="57" presetID="31" presetClass="entr" presetSubtype="0" fill="hold" grpId="0" nodeType="withEffect">
                                  <p:stCondLst>
                                    <p:cond delay="200"/>
                                  </p:stCondLst>
                                  <p:childTnLst>
                                    <p:set>
                                      <p:cBhvr>
                                        <p:cTn id="58" dur="1" fill="hold">
                                          <p:stCondLst>
                                            <p:cond delay="0"/>
                                          </p:stCondLst>
                                        </p:cTn>
                                        <p:tgtEl>
                                          <p:spTgt spid="11277"/>
                                        </p:tgtEl>
                                        <p:attrNameLst>
                                          <p:attrName>style.visibility</p:attrName>
                                        </p:attrNameLst>
                                      </p:cBhvr>
                                      <p:to>
                                        <p:strVal val="visible"/>
                                      </p:to>
                                    </p:set>
                                    <p:anim calcmode="lin" valueType="num">
                                      <p:cBhvr>
                                        <p:cTn id="59" dur="400" fill="hold"/>
                                        <p:tgtEl>
                                          <p:spTgt spid="11277"/>
                                        </p:tgtEl>
                                        <p:attrNameLst>
                                          <p:attrName>ppt_w</p:attrName>
                                        </p:attrNameLst>
                                      </p:cBhvr>
                                      <p:tavLst>
                                        <p:tav tm="0">
                                          <p:val>
                                            <p:fltVal val="0"/>
                                          </p:val>
                                        </p:tav>
                                        <p:tav tm="100000">
                                          <p:val>
                                            <p:strVal val="#ppt_w"/>
                                          </p:val>
                                        </p:tav>
                                      </p:tavLst>
                                    </p:anim>
                                    <p:anim calcmode="lin" valueType="num">
                                      <p:cBhvr>
                                        <p:cTn id="60" dur="400" fill="hold"/>
                                        <p:tgtEl>
                                          <p:spTgt spid="11277"/>
                                        </p:tgtEl>
                                        <p:attrNameLst>
                                          <p:attrName>ppt_h</p:attrName>
                                        </p:attrNameLst>
                                      </p:cBhvr>
                                      <p:tavLst>
                                        <p:tav tm="0">
                                          <p:val>
                                            <p:fltVal val="0"/>
                                          </p:val>
                                        </p:tav>
                                        <p:tav tm="100000">
                                          <p:val>
                                            <p:strVal val="#ppt_h"/>
                                          </p:val>
                                        </p:tav>
                                      </p:tavLst>
                                    </p:anim>
                                    <p:anim calcmode="lin" valueType="num">
                                      <p:cBhvr>
                                        <p:cTn id="61" dur="400" fill="hold"/>
                                        <p:tgtEl>
                                          <p:spTgt spid="11277"/>
                                        </p:tgtEl>
                                        <p:attrNameLst>
                                          <p:attrName>style.rotation</p:attrName>
                                        </p:attrNameLst>
                                      </p:cBhvr>
                                      <p:tavLst>
                                        <p:tav tm="0">
                                          <p:val>
                                            <p:fltVal val="90"/>
                                          </p:val>
                                        </p:tav>
                                        <p:tav tm="100000">
                                          <p:val>
                                            <p:fltVal val="0"/>
                                          </p:val>
                                        </p:tav>
                                      </p:tavLst>
                                    </p:anim>
                                    <p:animEffect transition="in" filter="fade">
                                      <p:cBhvr>
                                        <p:cTn id="62" dur="400"/>
                                        <p:tgtEl>
                                          <p:spTgt spid="11277"/>
                                        </p:tgtEl>
                                      </p:cBhvr>
                                    </p:animEffect>
                                  </p:childTnLst>
                                </p:cTn>
                              </p:par>
                            </p:childTnLst>
                          </p:cTn>
                        </p:par>
                        <p:par>
                          <p:cTn id="63" fill="hold">
                            <p:stCondLst>
                              <p:cond delay="2539"/>
                            </p:stCondLst>
                            <p:childTnLst>
                              <p:par>
                                <p:cTn id="64" presetID="1" presetClass="entr" presetSubtype="0" fill="hold" nodeType="afterEffect">
                                  <p:stCondLst>
                                    <p:cond delay="0"/>
                                  </p:stCondLst>
                                  <p:childTnLst>
                                    <p:set>
                                      <p:cBhvr>
                                        <p:cTn id="65" dur="1" fill="hold">
                                          <p:stCondLst>
                                            <p:cond delay="0"/>
                                          </p:stCondLst>
                                        </p:cTn>
                                        <p:tgtEl>
                                          <p:spTgt spid="11279"/>
                                        </p:tgtEl>
                                        <p:attrNameLst>
                                          <p:attrName>style.visibility</p:attrName>
                                        </p:attrNameLst>
                                      </p:cBhvr>
                                      <p:to>
                                        <p:strVal val="visible"/>
                                      </p:to>
                                    </p:set>
                                  </p:childTnLst>
                                </p:cTn>
                              </p:par>
                              <p:par>
                                <p:cTn id="66" presetID="35" presetClass="path" presetSubtype="0" accel="50000" decel="50000" fill="hold" nodeType="withEffect">
                                  <p:stCondLst>
                                    <p:cond delay="0"/>
                                  </p:stCondLst>
                                  <p:childTnLst>
                                    <p:animMotion origin="layout" path="M 1.94444E-6 4.07031E-7 L 0.39132 0.09806 " pathEditMode="relative" rAng="0" ptsTypes="AA">
                                      <p:cBhvr>
                                        <p:cTn id="67" dur="500" spd="-99800" fill="hold"/>
                                        <p:tgtEl>
                                          <p:spTgt spid="11279"/>
                                        </p:tgtEl>
                                        <p:attrNameLst>
                                          <p:attrName>ppt_x</p:attrName>
                                          <p:attrName>ppt_y</p:attrName>
                                        </p:attrNameLst>
                                      </p:cBhvr>
                                      <p:rCtr x="19600" y="4900"/>
                                    </p:animMotion>
                                  </p:childTnLst>
                                </p:cTn>
                              </p:par>
                              <p:par>
                                <p:cTn id="68" presetID="1" presetClass="entr" presetSubtype="0" fill="hold" nodeType="withEffect">
                                  <p:stCondLst>
                                    <p:cond delay="0"/>
                                  </p:stCondLst>
                                  <p:childTnLst>
                                    <p:set>
                                      <p:cBhvr>
                                        <p:cTn id="69" dur="1" fill="hold">
                                          <p:stCondLst>
                                            <p:cond delay="0"/>
                                          </p:stCondLst>
                                        </p:cTn>
                                        <p:tgtEl>
                                          <p:spTgt spid="11280"/>
                                        </p:tgtEl>
                                        <p:attrNameLst>
                                          <p:attrName>style.visibility</p:attrName>
                                        </p:attrNameLst>
                                      </p:cBhvr>
                                      <p:to>
                                        <p:strVal val="visible"/>
                                      </p:to>
                                    </p:set>
                                  </p:childTnLst>
                                </p:cTn>
                              </p:par>
                              <p:par>
                                <p:cTn id="70" presetID="35" presetClass="path" presetSubtype="0" accel="50000" decel="50000" fill="hold" nodeType="withEffect">
                                  <p:stCondLst>
                                    <p:cond delay="0"/>
                                  </p:stCondLst>
                                  <p:childTnLst>
                                    <p:animMotion origin="layout" path="M -1.94444E-6 -2.22222E-6 L -0.38194 -0.11227 " pathEditMode="relative" rAng="0" ptsTypes="AA">
                                      <p:cBhvr>
                                        <p:cTn id="71" dur="500" spd="-99800" fill="hold"/>
                                        <p:tgtEl>
                                          <p:spTgt spid="11280"/>
                                        </p:tgtEl>
                                        <p:attrNameLst>
                                          <p:attrName>ppt_x</p:attrName>
                                          <p:attrName>ppt_y</p:attrName>
                                        </p:attrNameLst>
                                      </p:cBhvr>
                                      <p:rCtr x="-18900" y="-5400"/>
                                    </p:animMotion>
                                  </p:childTnLst>
                                </p:cTn>
                              </p:par>
                              <p:par>
                                <p:cTn id="72" presetID="10" presetClass="entr" presetSubtype="0" fill="hold" grpId="0" nodeType="withEffect">
                                  <p:stCondLst>
                                    <p:cond delay="0"/>
                                  </p:stCondLst>
                                  <p:childTnLst>
                                    <p:set>
                                      <p:cBhvr>
                                        <p:cTn id="73" dur="1" fill="hold">
                                          <p:stCondLst>
                                            <p:cond delay="0"/>
                                          </p:stCondLst>
                                        </p:cTn>
                                        <p:tgtEl>
                                          <p:spTgt spid="11268"/>
                                        </p:tgtEl>
                                        <p:attrNameLst>
                                          <p:attrName>style.visibility</p:attrName>
                                        </p:attrNameLst>
                                      </p:cBhvr>
                                      <p:to>
                                        <p:strVal val="visible"/>
                                      </p:to>
                                    </p:set>
                                    <p:anim calcmode="lin" valueType="num">
                                      <p:cBhvr>
                                        <p:cTn id="74" dur="500" fill="hold"/>
                                        <p:tgtEl>
                                          <p:spTgt spid="11268"/>
                                        </p:tgtEl>
                                        <p:attrNameLst>
                                          <p:attrName>ppt_w</p:attrName>
                                        </p:attrNameLst>
                                      </p:cBhvr>
                                      <p:tavLst>
                                        <p:tav tm="0">
                                          <p:val>
                                            <p:fltVal val="0"/>
                                          </p:val>
                                        </p:tav>
                                        <p:tav tm="100000">
                                          <p:val>
                                            <p:strVal val="#ppt_w"/>
                                          </p:val>
                                        </p:tav>
                                      </p:tavLst>
                                    </p:anim>
                                    <p:anim calcmode="lin" valueType="num">
                                      <p:cBhvr>
                                        <p:cTn id="75" dur="500" fill="hold"/>
                                        <p:tgtEl>
                                          <p:spTgt spid="11268"/>
                                        </p:tgtEl>
                                        <p:attrNameLst>
                                          <p:attrName>ppt_h</p:attrName>
                                        </p:attrNameLst>
                                      </p:cBhvr>
                                      <p:tavLst>
                                        <p:tav tm="0">
                                          <p:val>
                                            <p:fltVal val="0"/>
                                          </p:val>
                                        </p:tav>
                                        <p:tav tm="100000">
                                          <p:val>
                                            <p:strVal val="#ppt_h"/>
                                          </p:val>
                                        </p:tav>
                                      </p:tavLst>
                                    </p:anim>
                                    <p:animEffect transition="in" filter="fade">
                                      <p:cBhvr>
                                        <p:cTn id="76" dur="500"/>
                                        <p:tgtEl>
                                          <p:spTgt spid="11268"/>
                                        </p:tgtEl>
                                      </p:cBhvr>
                                    </p:animEffect>
                                  </p:childTnLst>
                                </p:cTn>
                              </p:par>
                            </p:childTnLst>
                          </p:cTn>
                        </p:par>
                        <p:par>
                          <p:cTn id="77" fill="hold">
                            <p:stCondLst>
                              <p:cond delay="2539"/>
                            </p:stCondLst>
                            <p:childTnLst>
                              <p:par>
                                <p:cTn id="78" presetID="22" presetClass="entr" presetSubtype="1" fill="hold" nodeType="afterEffect">
                                  <p:stCondLst>
                                    <p:cond delay="0"/>
                                  </p:stCondLst>
                                  <p:childTnLst>
                                    <p:set>
                                      <p:cBhvr>
                                        <p:cTn id="79" dur="1" fill="hold">
                                          <p:stCondLst>
                                            <p:cond delay="0"/>
                                          </p:stCondLst>
                                        </p:cTn>
                                        <p:tgtEl>
                                          <p:spTgt spid="11278">
                                            <p:txEl>
                                              <p:pRg st="0" end="0"/>
                                            </p:txEl>
                                          </p:spTgt>
                                        </p:tgtEl>
                                        <p:attrNameLst>
                                          <p:attrName>style.visibility</p:attrName>
                                        </p:attrNameLst>
                                      </p:cBhvr>
                                      <p:to>
                                        <p:strVal val="visible"/>
                                      </p:to>
                                    </p:set>
                                    <p:animEffect transition="in" filter="wipe(up)">
                                      <p:cBhvr>
                                        <p:cTn id="80" dur="500"/>
                                        <p:tgtEl>
                                          <p:spTgt spid="11278">
                                            <p:txEl>
                                              <p:pRg st="0" end="0"/>
                                            </p:txEl>
                                          </p:spTgt>
                                        </p:tgtEl>
                                      </p:cBhvr>
                                    </p:animEffect>
                                  </p:childTnLst>
                                </p:cTn>
                              </p:par>
                              <p:par>
                                <p:cTn id="81" presetID="22" presetClass="entr" presetSubtype="1" fill="hold" nodeType="withEffect">
                                  <p:stCondLst>
                                    <p:cond delay="0"/>
                                  </p:stCondLst>
                                  <p:childTnLst>
                                    <p:set>
                                      <p:cBhvr>
                                        <p:cTn id="82" dur="1" fill="hold">
                                          <p:stCondLst>
                                            <p:cond delay="0"/>
                                          </p:stCondLst>
                                        </p:cTn>
                                        <p:tgtEl>
                                          <p:spTgt spid="11278">
                                            <p:txEl>
                                              <p:pRg st="1" end="1"/>
                                            </p:txEl>
                                          </p:spTgt>
                                        </p:tgtEl>
                                        <p:attrNameLst>
                                          <p:attrName>style.visibility</p:attrName>
                                        </p:attrNameLst>
                                      </p:cBhvr>
                                      <p:to>
                                        <p:strVal val="visible"/>
                                      </p:to>
                                    </p:set>
                                    <p:animEffect transition="in" filter="wipe(up)">
                                      <p:cBhvr>
                                        <p:cTn id="83" dur="500"/>
                                        <p:tgtEl>
                                          <p:spTgt spid="1127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autoUpdateAnimBg="0"/>
      <p:bldP spid="11268" grpId="0" animBg="1" autoUpdateAnimBg="0"/>
      <p:bldP spid="11275" grpId="0" autoUpdateAnimBg="0"/>
      <p:bldP spid="11276" grpId="0" autoUpdateAnimBg="0"/>
      <p:bldP spid="11277"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Box 31"/>
          <p:cNvSpPr txBox="1">
            <a:spLocks noChangeArrowheads="1"/>
          </p:cNvSpPr>
          <p:nvPr/>
        </p:nvSpPr>
        <p:spPr bwMode="auto">
          <a:xfrm>
            <a:off x="719138" y="133350"/>
            <a:ext cx="23399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400">
                <a:solidFill>
                  <a:schemeClr val="accent1"/>
                </a:solidFill>
                <a:latin typeface="微软雅黑" panose="020B0503020204020204" pitchFamily="34" charset="-122"/>
              </a:rPr>
              <a:t>请输入您的标题</a:t>
            </a:r>
          </a:p>
        </p:txBody>
      </p:sp>
      <p:sp>
        <p:nvSpPr>
          <p:cNvPr id="12291" name="Freeform 5"/>
          <p:cNvSpPr>
            <a:spLocks noEditPoints="1"/>
          </p:cNvSpPr>
          <p:nvPr/>
        </p:nvSpPr>
        <p:spPr bwMode="auto">
          <a:xfrm>
            <a:off x="231775" y="120650"/>
            <a:ext cx="474663" cy="473075"/>
          </a:xfrm>
          <a:custGeom>
            <a:avLst/>
            <a:gdLst>
              <a:gd name="T0" fmla="*/ 77053843 w 1462"/>
              <a:gd name="T1" fmla="*/ 0 h 1462"/>
              <a:gd name="T2" fmla="*/ 154107362 w 1462"/>
              <a:gd name="T3" fmla="*/ 76539134 h 1462"/>
              <a:gd name="T4" fmla="*/ 77053843 w 1462"/>
              <a:gd name="T5" fmla="*/ 153077945 h 1462"/>
              <a:gd name="T6" fmla="*/ 0 w 1462"/>
              <a:gd name="T7" fmla="*/ 76539134 h 1462"/>
              <a:gd name="T8" fmla="*/ 77053843 w 1462"/>
              <a:gd name="T9" fmla="*/ 0 h 1462"/>
              <a:gd name="T10" fmla="*/ 77791487 w 1462"/>
              <a:gd name="T11" fmla="*/ 32877095 h 1462"/>
              <a:gd name="T12" fmla="*/ 100349018 w 1462"/>
              <a:gd name="T13" fmla="*/ 45860447 h 1462"/>
              <a:gd name="T14" fmla="*/ 102773306 w 1462"/>
              <a:gd name="T15" fmla="*/ 41777182 h 1462"/>
              <a:gd name="T16" fmla="*/ 103089531 w 1462"/>
              <a:gd name="T17" fmla="*/ 39159414 h 1462"/>
              <a:gd name="T18" fmla="*/ 101508403 w 1462"/>
              <a:gd name="T19" fmla="*/ 37065523 h 1462"/>
              <a:gd name="T20" fmla="*/ 84853966 w 1462"/>
              <a:gd name="T21" fmla="*/ 27537366 h 1462"/>
              <a:gd name="T22" fmla="*/ 82218644 w 1462"/>
              <a:gd name="T23" fmla="*/ 27223169 h 1462"/>
              <a:gd name="T24" fmla="*/ 80110582 w 1462"/>
              <a:gd name="T25" fmla="*/ 28898346 h 1462"/>
              <a:gd name="T26" fmla="*/ 77791487 w 1462"/>
              <a:gd name="T27" fmla="*/ 32877095 h 1462"/>
              <a:gd name="T28" fmla="*/ 72837394 w 1462"/>
              <a:gd name="T29" fmla="*/ 41358145 h 1462"/>
              <a:gd name="T30" fmla="*/ 72837394 w 1462"/>
              <a:gd name="T31" fmla="*/ 41358145 h 1462"/>
              <a:gd name="T32" fmla="*/ 77791487 w 1462"/>
              <a:gd name="T33" fmla="*/ 44185270 h 1462"/>
              <a:gd name="T34" fmla="*/ 58607244 w 1462"/>
              <a:gd name="T35" fmla="*/ 77167204 h 1462"/>
              <a:gd name="T36" fmla="*/ 53758344 w 1462"/>
              <a:gd name="T37" fmla="*/ 74340080 h 1462"/>
              <a:gd name="T38" fmla="*/ 72837394 w 1462"/>
              <a:gd name="T39" fmla="*/ 41358145 h 1462"/>
              <a:gd name="T40" fmla="*/ 48593219 w 1462"/>
              <a:gd name="T41" fmla="*/ 82611774 h 1462"/>
              <a:gd name="T42" fmla="*/ 48593219 w 1462"/>
              <a:gd name="T43" fmla="*/ 82611774 h 1462"/>
              <a:gd name="T44" fmla="*/ 47223124 w 1462"/>
              <a:gd name="T45" fmla="*/ 100725822 h 1462"/>
              <a:gd name="T46" fmla="*/ 56498858 w 1462"/>
              <a:gd name="T47" fmla="*/ 105961034 h 1462"/>
              <a:gd name="T48" fmla="*/ 72204943 w 1462"/>
              <a:gd name="T49" fmla="*/ 95490609 h 1462"/>
              <a:gd name="T50" fmla="*/ 58501728 w 1462"/>
              <a:gd name="T51" fmla="*/ 91407021 h 1462"/>
              <a:gd name="T52" fmla="*/ 48593219 w 1462"/>
              <a:gd name="T53" fmla="*/ 82611774 h 1462"/>
              <a:gd name="T54" fmla="*/ 77370069 w 1462"/>
              <a:gd name="T55" fmla="*/ 102296159 h 1462"/>
              <a:gd name="T56" fmla="*/ 77370069 w 1462"/>
              <a:gd name="T57" fmla="*/ 102296159 h 1462"/>
              <a:gd name="T58" fmla="*/ 43955352 w 1462"/>
              <a:gd name="T59" fmla="*/ 124598312 h 1462"/>
              <a:gd name="T60" fmla="*/ 37314616 w 1462"/>
              <a:gd name="T61" fmla="*/ 120724404 h 1462"/>
              <a:gd name="T62" fmla="*/ 40055129 w 1462"/>
              <a:gd name="T63" fmla="*/ 80831756 h 1462"/>
              <a:gd name="T64" fmla="*/ 42374224 w 1462"/>
              <a:gd name="T65" fmla="*/ 76957848 h 1462"/>
              <a:gd name="T66" fmla="*/ 62401951 w 1462"/>
              <a:gd name="T67" fmla="*/ 42510092 h 1462"/>
              <a:gd name="T68" fmla="*/ 70412782 w 1462"/>
              <a:gd name="T69" fmla="*/ 28688989 h 1462"/>
              <a:gd name="T70" fmla="*/ 72731878 w 1462"/>
              <a:gd name="T71" fmla="*/ 24605401 h 1462"/>
              <a:gd name="T72" fmla="*/ 80110582 w 1462"/>
              <a:gd name="T73" fmla="*/ 19056315 h 1462"/>
              <a:gd name="T74" fmla="*/ 89175607 w 1462"/>
              <a:gd name="T75" fmla="*/ 20207939 h 1462"/>
              <a:gd name="T76" fmla="*/ 105724852 w 1462"/>
              <a:gd name="T77" fmla="*/ 29736097 h 1462"/>
              <a:gd name="T78" fmla="*/ 111311396 w 1462"/>
              <a:gd name="T79" fmla="*/ 36960683 h 1462"/>
              <a:gd name="T80" fmla="*/ 110152010 w 1462"/>
              <a:gd name="T81" fmla="*/ 46070127 h 1462"/>
              <a:gd name="T82" fmla="*/ 77370069 w 1462"/>
              <a:gd name="T83" fmla="*/ 102296159 h 1462"/>
              <a:gd name="T84" fmla="*/ 62190918 w 1462"/>
              <a:gd name="T85" fmla="*/ 120096010 h 1462"/>
              <a:gd name="T86" fmla="*/ 113630491 w 1462"/>
              <a:gd name="T87" fmla="*/ 120096010 h 1462"/>
              <a:gd name="T88" fmla="*/ 119111842 w 1462"/>
              <a:gd name="T89" fmla="*/ 125540579 h 1462"/>
              <a:gd name="T90" fmla="*/ 119111842 w 1462"/>
              <a:gd name="T91" fmla="*/ 125540579 h 1462"/>
              <a:gd name="T92" fmla="*/ 113630491 w 1462"/>
              <a:gd name="T93" fmla="*/ 130985148 h 1462"/>
              <a:gd name="T94" fmla="*/ 62190918 w 1462"/>
              <a:gd name="T95" fmla="*/ 130985148 h 1462"/>
              <a:gd name="T96" fmla="*/ 56709891 w 1462"/>
              <a:gd name="T97" fmla="*/ 125540579 h 1462"/>
              <a:gd name="T98" fmla="*/ 56709891 w 1462"/>
              <a:gd name="T99" fmla="*/ 125540579 h 1462"/>
              <a:gd name="T100" fmla="*/ 62190918 w 1462"/>
              <a:gd name="T101" fmla="*/ 120096010 h 146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462" h="1462">
                <a:moveTo>
                  <a:pt x="731" y="0"/>
                </a:moveTo>
                <a:cubicBezTo>
                  <a:pt x="1135" y="0"/>
                  <a:pt x="1462" y="327"/>
                  <a:pt x="1462" y="731"/>
                </a:cubicBezTo>
                <a:cubicBezTo>
                  <a:pt x="1462" y="1135"/>
                  <a:pt x="1135" y="1462"/>
                  <a:pt x="731" y="1462"/>
                </a:cubicBezTo>
                <a:cubicBezTo>
                  <a:pt x="327" y="1462"/>
                  <a:pt x="0" y="1135"/>
                  <a:pt x="0" y="731"/>
                </a:cubicBezTo>
                <a:cubicBezTo>
                  <a:pt x="0" y="327"/>
                  <a:pt x="327" y="0"/>
                  <a:pt x="731" y="0"/>
                </a:cubicBezTo>
                <a:close/>
                <a:moveTo>
                  <a:pt x="738" y="314"/>
                </a:moveTo>
                <a:lnTo>
                  <a:pt x="952" y="438"/>
                </a:lnTo>
                <a:lnTo>
                  <a:pt x="975" y="399"/>
                </a:lnTo>
                <a:cubicBezTo>
                  <a:pt x="979" y="392"/>
                  <a:pt x="980" y="383"/>
                  <a:pt x="978" y="374"/>
                </a:cubicBezTo>
                <a:cubicBezTo>
                  <a:pt x="976" y="366"/>
                  <a:pt x="971" y="359"/>
                  <a:pt x="963" y="354"/>
                </a:cubicBezTo>
                <a:lnTo>
                  <a:pt x="805" y="263"/>
                </a:lnTo>
                <a:cubicBezTo>
                  <a:pt x="798" y="259"/>
                  <a:pt x="789" y="258"/>
                  <a:pt x="780" y="260"/>
                </a:cubicBezTo>
                <a:cubicBezTo>
                  <a:pt x="772" y="262"/>
                  <a:pt x="765" y="268"/>
                  <a:pt x="760" y="276"/>
                </a:cubicBezTo>
                <a:lnTo>
                  <a:pt x="738" y="314"/>
                </a:lnTo>
                <a:close/>
                <a:moveTo>
                  <a:pt x="691" y="395"/>
                </a:moveTo>
                <a:lnTo>
                  <a:pt x="691" y="395"/>
                </a:lnTo>
                <a:lnTo>
                  <a:pt x="738" y="422"/>
                </a:lnTo>
                <a:lnTo>
                  <a:pt x="556" y="737"/>
                </a:lnTo>
                <a:lnTo>
                  <a:pt x="510" y="710"/>
                </a:lnTo>
                <a:lnTo>
                  <a:pt x="691" y="395"/>
                </a:lnTo>
                <a:close/>
                <a:moveTo>
                  <a:pt x="461" y="789"/>
                </a:moveTo>
                <a:lnTo>
                  <a:pt x="461" y="789"/>
                </a:lnTo>
                <a:lnTo>
                  <a:pt x="448" y="962"/>
                </a:lnTo>
                <a:lnTo>
                  <a:pt x="536" y="1012"/>
                </a:lnTo>
                <a:lnTo>
                  <a:pt x="685" y="912"/>
                </a:lnTo>
                <a:cubicBezTo>
                  <a:pt x="651" y="884"/>
                  <a:pt x="607" y="872"/>
                  <a:pt x="555" y="873"/>
                </a:cubicBezTo>
                <a:cubicBezTo>
                  <a:pt x="526" y="831"/>
                  <a:pt x="494" y="804"/>
                  <a:pt x="461" y="789"/>
                </a:cubicBezTo>
                <a:close/>
                <a:moveTo>
                  <a:pt x="734" y="977"/>
                </a:moveTo>
                <a:lnTo>
                  <a:pt x="734" y="977"/>
                </a:lnTo>
                <a:lnTo>
                  <a:pt x="417" y="1190"/>
                </a:lnTo>
                <a:lnTo>
                  <a:pt x="354" y="1153"/>
                </a:lnTo>
                <a:lnTo>
                  <a:pt x="380" y="772"/>
                </a:lnTo>
                <a:lnTo>
                  <a:pt x="402" y="735"/>
                </a:lnTo>
                <a:lnTo>
                  <a:pt x="592" y="406"/>
                </a:lnTo>
                <a:lnTo>
                  <a:pt x="668" y="274"/>
                </a:lnTo>
                <a:lnTo>
                  <a:pt x="690" y="235"/>
                </a:lnTo>
                <a:cubicBezTo>
                  <a:pt x="706" y="208"/>
                  <a:pt x="732" y="190"/>
                  <a:pt x="760" y="182"/>
                </a:cubicBezTo>
                <a:cubicBezTo>
                  <a:pt x="788" y="174"/>
                  <a:pt x="819" y="177"/>
                  <a:pt x="846" y="193"/>
                </a:cubicBezTo>
                <a:lnTo>
                  <a:pt x="1003" y="284"/>
                </a:lnTo>
                <a:cubicBezTo>
                  <a:pt x="1030" y="299"/>
                  <a:pt x="1049" y="325"/>
                  <a:pt x="1056" y="353"/>
                </a:cubicBezTo>
                <a:cubicBezTo>
                  <a:pt x="1064" y="381"/>
                  <a:pt x="1060" y="412"/>
                  <a:pt x="1045" y="440"/>
                </a:cubicBezTo>
                <a:cubicBezTo>
                  <a:pt x="941" y="619"/>
                  <a:pt x="838" y="798"/>
                  <a:pt x="734" y="977"/>
                </a:cubicBezTo>
                <a:close/>
                <a:moveTo>
                  <a:pt x="590" y="1147"/>
                </a:moveTo>
                <a:lnTo>
                  <a:pt x="1078" y="1147"/>
                </a:lnTo>
                <a:cubicBezTo>
                  <a:pt x="1107" y="1147"/>
                  <a:pt x="1130" y="1170"/>
                  <a:pt x="1130" y="1199"/>
                </a:cubicBezTo>
                <a:cubicBezTo>
                  <a:pt x="1130" y="1227"/>
                  <a:pt x="1107" y="1251"/>
                  <a:pt x="1078" y="1251"/>
                </a:cubicBezTo>
                <a:lnTo>
                  <a:pt x="590" y="1251"/>
                </a:lnTo>
                <a:cubicBezTo>
                  <a:pt x="562" y="1251"/>
                  <a:pt x="538" y="1227"/>
                  <a:pt x="538" y="1199"/>
                </a:cubicBezTo>
                <a:cubicBezTo>
                  <a:pt x="538" y="1170"/>
                  <a:pt x="562" y="1147"/>
                  <a:pt x="590" y="1147"/>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2292" name="TextBox 4"/>
          <p:cNvSpPr>
            <a:spLocks noChangeArrowheads="1"/>
          </p:cNvSpPr>
          <p:nvPr/>
        </p:nvSpPr>
        <p:spPr bwMode="auto">
          <a:xfrm>
            <a:off x="665163" y="4719638"/>
            <a:ext cx="7813675"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a:solidFill>
                  <a:srgbClr val="595959"/>
                </a:solidFill>
                <a:latin typeface="微软雅黑" panose="020B0503020204020204" pitchFamily="34" charset="-122"/>
                <a:sym typeface="微软雅黑" panose="020B0503020204020204" pitchFamily="34" charset="-122"/>
              </a:rPr>
              <a:t>某某工作历时7年、经过30000多次修改，8000多次测试，最终研发出目前市面最智能，最人性化的某某管理模式，这里请输入您的文字某某工作历时7年、经过30000多次修改，8000多次测试，最终研发出目前市面最智能，最人性化的某某管理模式，这里请输入您的文字</a:t>
            </a:r>
          </a:p>
          <a:p>
            <a:pPr eaLnBrk="1" hangingPunct="1">
              <a:spcBef>
                <a:spcPct val="0"/>
              </a:spcBef>
              <a:buFontTx/>
              <a:buNone/>
            </a:pPr>
            <a:endParaRPr lang="zh-CN" altLang="en-US" sz="1800">
              <a:solidFill>
                <a:srgbClr val="595959"/>
              </a:solidFill>
              <a:latin typeface="微软雅黑" panose="020B0503020204020204" pitchFamily="34" charset="-122"/>
              <a:sym typeface="微软雅黑" panose="020B0503020204020204" pitchFamily="34" charset="-122"/>
            </a:endParaRPr>
          </a:p>
        </p:txBody>
      </p:sp>
      <p:sp>
        <p:nvSpPr>
          <p:cNvPr id="12293" name="Freeform 5"/>
          <p:cNvSpPr/>
          <p:nvPr/>
        </p:nvSpPr>
        <p:spPr bwMode="auto">
          <a:xfrm>
            <a:off x="646113" y="1271588"/>
            <a:ext cx="2006600" cy="965200"/>
          </a:xfrm>
          <a:custGeom>
            <a:avLst/>
            <a:gdLst>
              <a:gd name="T0" fmla="*/ 65572417 w 2478"/>
              <a:gd name="T1" fmla="*/ 0 h 1025"/>
              <a:gd name="T2" fmla="*/ 1559303919 w 2478"/>
              <a:gd name="T3" fmla="*/ 0 h 1025"/>
              <a:gd name="T4" fmla="*/ 1624876336 w 2478"/>
              <a:gd name="T5" fmla="*/ 88672218 h 1025"/>
              <a:gd name="T6" fmla="*/ 1624876336 w 2478"/>
              <a:gd name="T7" fmla="*/ 820216602 h 1025"/>
              <a:gd name="T8" fmla="*/ 1559303919 w 2478"/>
              <a:gd name="T9" fmla="*/ 908888820 h 1025"/>
              <a:gd name="T10" fmla="*/ 65572417 w 2478"/>
              <a:gd name="T11" fmla="*/ 908888820 h 1025"/>
              <a:gd name="T12" fmla="*/ 0 w 2478"/>
              <a:gd name="T13" fmla="*/ 820216602 h 1025"/>
              <a:gd name="T14" fmla="*/ 0 w 2478"/>
              <a:gd name="T15" fmla="*/ 88672218 h 1025"/>
              <a:gd name="T16" fmla="*/ 65572417 w 2478"/>
              <a:gd name="T17" fmla="*/ 0 h 10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78" h="1025">
                <a:moveTo>
                  <a:pt x="100" y="0"/>
                </a:moveTo>
                <a:lnTo>
                  <a:pt x="2378" y="0"/>
                </a:lnTo>
                <a:cubicBezTo>
                  <a:pt x="2433" y="0"/>
                  <a:pt x="2478" y="45"/>
                  <a:pt x="2478" y="100"/>
                </a:cubicBezTo>
                <a:lnTo>
                  <a:pt x="2478" y="925"/>
                </a:lnTo>
                <a:cubicBezTo>
                  <a:pt x="2478" y="980"/>
                  <a:pt x="2433" y="1025"/>
                  <a:pt x="2378" y="1025"/>
                </a:cubicBezTo>
                <a:lnTo>
                  <a:pt x="100" y="1025"/>
                </a:lnTo>
                <a:cubicBezTo>
                  <a:pt x="45" y="1025"/>
                  <a:pt x="0" y="980"/>
                  <a:pt x="0" y="925"/>
                </a:cubicBezTo>
                <a:lnTo>
                  <a:pt x="0" y="100"/>
                </a:lnTo>
                <a:cubicBezTo>
                  <a:pt x="0" y="45"/>
                  <a:pt x="45" y="0"/>
                  <a:pt x="100" y="0"/>
                </a:cubicBez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2294" name="Freeform 6"/>
          <p:cNvSpPr/>
          <p:nvPr/>
        </p:nvSpPr>
        <p:spPr bwMode="auto">
          <a:xfrm>
            <a:off x="3213100" y="1252538"/>
            <a:ext cx="2316163" cy="2827337"/>
          </a:xfrm>
          <a:custGeom>
            <a:avLst/>
            <a:gdLst>
              <a:gd name="T0" fmla="*/ 87364584 w 2478"/>
              <a:gd name="T1" fmla="*/ 0 h 3000"/>
              <a:gd name="T2" fmla="*/ 2077530913 w 2478"/>
              <a:gd name="T3" fmla="*/ 0 h 3000"/>
              <a:gd name="T4" fmla="*/ 2147483646 w 2478"/>
              <a:gd name="T5" fmla="*/ 88820792 h 3000"/>
              <a:gd name="T6" fmla="*/ 2147483646 w 2478"/>
              <a:gd name="T7" fmla="*/ 2147483646 h 3000"/>
              <a:gd name="T8" fmla="*/ 2077530913 w 2478"/>
              <a:gd name="T9" fmla="*/ 2147483646 h 3000"/>
              <a:gd name="T10" fmla="*/ 87364584 w 2478"/>
              <a:gd name="T11" fmla="*/ 2147483646 h 3000"/>
              <a:gd name="T12" fmla="*/ 0 w 2478"/>
              <a:gd name="T13" fmla="*/ 2147483646 h 3000"/>
              <a:gd name="T14" fmla="*/ 0 w 2478"/>
              <a:gd name="T15" fmla="*/ 88820792 h 3000"/>
              <a:gd name="T16" fmla="*/ 87364584 w 2478"/>
              <a:gd name="T17" fmla="*/ 0 h 3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78" h="3000">
                <a:moveTo>
                  <a:pt x="100" y="0"/>
                </a:moveTo>
                <a:lnTo>
                  <a:pt x="2378" y="0"/>
                </a:lnTo>
                <a:cubicBezTo>
                  <a:pt x="2433" y="0"/>
                  <a:pt x="2478" y="45"/>
                  <a:pt x="2478" y="100"/>
                </a:cubicBezTo>
                <a:lnTo>
                  <a:pt x="2478" y="2900"/>
                </a:lnTo>
                <a:cubicBezTo>
                  <a:pt x="2478" y="2955"/>
                  <a:pt x="2433" y="3000"/>
                  <a:pt x="2378" y="3000"/>
                </a:cubicBezTo>
                <a:lnTo>
                  <a:pt x="100" y="3000"/>
                </a:lnTo>
                <a:cubicBezTo>
                  <a:pt x="45" y="3000"/>
                  <a:pt x="0" y="2955"/>
                  <a:pt x="0" y="2900"/>
                </a:cubicBezTo>
                <a:lnTo>
                  <a:pt x="0" y="100"/>
                </a:lnTo>
                <a:cubicBezTo>
                  <a:pt x="0" y="45"/>
                  <a:pt x="45" y="0"/>
                  <a:pt x="100"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2295" name="Freeform 7"/>
          <p:cNvSpPr>
            <a:spLocks noEditPoints="1"/>
          </p:cNvSpPr>
          <p:nvPr/>
        </p:nvSpPr>
        <p:spPr bwMode="auto">
          <a:xfrm>
            <a:off x="2763838" y="1598613"/>
            <a:ext cx="352425" cy="314325"/>
          </a:xfrm>
          <a:custGeom>
            <a:avLst/>
            <a:gdLst>
              <a:gd name="T0" fmla="*/ 0 w 377"/>
              <a:gd name="T1" fmla="*/ 222745986 h 333"/>
              <a:gd name="T2" fmla="*/ 165162995 w 377"/>
              <a:gd name="T3" fmla="*/ 222745986 h 333"/>
              <a:gd name="T4" fmla="*/ 165162995 w 377"/>
              <a:gd name="T5" fmla="*/ 296697314 h 333"/>
              <a:gd name="T6" fmla="*/ 329451938 w 377"/>
              <a:gd name="T7" fmla="*/ 147903599 h 333"/>
              <a:gd name="T8" fmla="*/ 165162995 w 377"/>
              <a:gd name="T9" fmla="*/ 0 h 333"/>
              <a:gd name="T10" fmla="*/ 165162995 w 377"/>
              <a:gd name="T11" fmla="*/ 73951328 h 333"/>
              <a:gd name="T12" fmla="*/ 0 w 377"/>
              <a:gd name="T13" fmla="*/ 73951328 h 333"/>
              <a:gd name="T14" fmla="*/ 0 w 377"/>
              <a:gd name="T15" fmla="*/ 222745986 h 333"/>
              <a:gd name="T16" fmla="*/ 0 w 377"/>
              <a:gd name="T17" fmla="*/ 147903599 h 3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7" h="333">
                <a:moveTo>
                  <a:pt x="0" y="250"/>
                </a:moveTo>
                <a:lnTo>
                  <a:pt x="189" y="250"/>
                </a:lnTo>
                <a:lnTo>
                  <a:pt x="189" y="333"/>
                </a:lnTo>
                <a:lnTo>
                  <a:pt x="377" y="166"/>
                </a:lnTo>
                <a:lnTo>
                  <a:pt x="189" y="0"/>
                </a:lnTo>
                <a:lnTo>
                  <a:pt x="189" y="83"/>
                </a:lnTo>
                <a:lnTo>
                  <a:pt x="0" y="83"/>
                </a:lnTo>
                <a:lnTo>
                  <a:pt x="0" y="250"/>
                </a:lnTo>
                <a:close/>
                <a:moveTo>
                  <a:pt x="0" y="166"/>
                </a:moveTo>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2296" name="Freeform 8"/>
          <p:cNvSpPr>
            <a:spLocks noEditPoints="1"/>
          </p:cNvSpPr>
          <p:nvPr/>
        </p:nvSpPr>
        <p:spPr bwMode="auto">
          <a:xfrm>
            <a:off x="5661025" y="1571625"/>
            <a:ext cx="352425" cy="312738"/>
          </a:xfrm>
          <a:custGeom>
            <a:avLst/>
            <a:gdLst>
              <a:gd name="T0" fmla="*/ 0 w 377"/>
              <a:gd name="T1" fmla="*/ 220945629 h 332"/>
              <a:gd name="T2" fmla="*/ 164288943 w 377"/>
              <a:gd name="T3" fmla="*/ 220945629 h 332"/>
              <a:gd name="T4" fmla="*/ 164288943 w 377"/>
              <a:gd name="T5" fmla="*/ 294593544 h 332"/>
              <a:gd name="T6" fmla="*/ 329451938 w 377"/>
              <a:gd name="T7" fmla="*/ 147296772 h 332"/>
              <a:gd name="T8" fmla="*/ 164288943 w 377"/>
              <a:gd name="T9" fmla="*/ 0 h 332"/>
              <a:gd name="T10" fmla="*/ 164288943 w 377"/>
              <a:gd name="T11" fmla="*/ 73648857 h 332"/>
              <a:gd name="T12" fmla="*/ 0 w 377"/>
              <a:gd name="T13" fmla="*/ 73648857 h 332"/>
              <a:gd name="T14" fmla="*/ 0 w 377"/>
              <a:gd name="T15" fmla="*/ 220945629 h 332"/>
              <a:gd name="T16" fmla="*/ 0 w 377"/>
              <a:gd name="T17" fmla="*/ 147296772 h 3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7" h="332">
                <a:moveTo>
                  <a:pt x="0" y="249"/>
                </a:moveTo>
                <a:lnTo>
                  <a:pt x="188" y="249"/>
                </a:lnTo>
                <a:lnTo>
                  <a:pt x="188" y="332"/>
                </a:lnTo>
                <a:lnTo>
                  <a:pt x="377" y="166"/>
                </a:lnTo>
                <a:lnTo>
                  <a:pt x="188" y="0"/>
                </a:lnTo>
                <a:lnTo>
                  <a:pt x="188" y="83"/>
                </a:lnTo>
                <a:lnTo>
                  <a:pt x="0" y="83"/>
                </a:lnTo>
                <a:lnTo>
                  <a:pt x="0" y="249"/>
                </a:lnTo>
                <a:close/>
                <a:moveTo>
                  <a:pt x="0" y="166"/>
                </a:moveTo>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2297" name="Freeform 9"/>
          <p:cNvSpPr>
            <a:spLocks noEditPoints="1"/>
          </p:cNvSpPr>
          <p:nvPr/>
        </p:nvSpPr>
        <p:spPr bwMode="auto">
          <a:xfrm>
            <a:off x="5661025" y="3567113"/>
            <a:ext cx="352425" cy="312737"/>
          </a:xfrm>
          <a:custGeom>
            <a:avLst/>
            <a:gdLst>
              <a:gd name="T0" fmla="*/ 0 w 377"/>
              <a:gd name="T1" fmla="*/ 220943981 h 332"/>
              <a:gd name="T2" fmla="*/ 164288943 w 377"/>
              <a:gd name="T3" fmla="*/ 220943981 h 332"/>
              <a:gd name="T4" fmla="*/ 164288943 w 377"/>
              <a:gd name="T5" fmla="*/ 294591660 h 332"/>
              <a:gd name="T6" fmla="*/ 329451938 w 377"/>
              <a:gd name="T7" fmla="*/ 147296301 h 332"/>
              <a:gd name="T8" fmla="*/ 164288943 w 377"/>
              <a:gd name="T9" fmla="*/ 0 h 332"/>
              <a:gd name="T10" fmla="*/ 164288943 w 377"/>
              <a:gd name="T11" fmla="*/ 73647680 h 332"/>
              <a:gd name="T12" fmla="*/ 0 w 377"/>
              <a:gd name="T13" fmla="*/ 73647680 h 332"/>
              <a:gd name="T14" fmla="*/ 0 w 377"/>
              <a:gd name="T15" fmla="*/ 220943981 h 332"/>
              <a:gd name="T16" fmla="*/ 0 w 377"/>
              <a:gd name="T17" fmla="*/ 147296301 h 3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7" h="332">
                <a:moveTo>
                  <a:pt x="0" y="249"/>
                </a:moveTo>
                <a:lnTo>
                  <a:pt x="188" y="249"/>
                </a:lnTo>
                <a:lnTo>
                  <a:pt x="188" y="332"/>
                </a:lnTo>
                <a:lnTo>
                  <a:pt x="377" y="166"/>
                </a:lnTo>
                <a:lnTo>
                  <a:pt x="188" y="0"/>
                </a:lnTo>
                <a:lnTo>
                  <a:pt x="188" y="83"/>
                </a:lnTo>
                <a:lnTo>
                  <a:pt x="0" y="83"/>
                </a:lnTo>
                <a:lnTo>
                  <a:pt x="0" y="249"/>
                </a:lnTo>
                <a:close/>
                <a:moveTo>
                  <a:pt x="0" y="166"/>
                </a:moveTo>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2298" name="Freeform 10"/>
          <p:cNvSpPr/>
          <p:nvPr/>
        </p:nvSpPr>
        <p:spPr bwMode="auto">
          <a:xfrm>
            <a:off x="646113" y="3076575"/>
            <a:ext cx="2006600" cy="965200"/>
          </a:xfrm>
          <a:custGeom>
            <a:avLst/>
            <a:gdLst>
              <a:gd name="T0" fmla="*/ 65572417 w 2478"/>
              <a:gd name="T1" fmla="*/ 0 h 1024"/>
              <a:gd name="T2" fmla="*/ 1559303919 w 2478"/>
              <a:gd name="T3" fmla="*/ 0 h 1024"/>
              <a:gd name="T4" fmla="*/ 1624876336 w 2478"/>
              <a:gd name="T5" fmla="*/ 87956678 h 1024"/>
              <a:gd name="T6" fmla="*/ 1624876336 w 2478"/>
              <a:gd name="T7" fmla="*/ 821819729 h 1024"/>
              <a:gd name="T8" fmla="*/ 1559303919 w 2478"/>
              <a:gd name="T9" fmla="*/ 909776406 h 1024"/>
              <a:gd name="T10" fmla="*/ 65572417 w 2478"/>
              <a:gd name="T11" fmla="*/ 909776406 h 1024"/>
              <a:gd name="T12" fmla="*/ 0 w 2478"/>
              <a:gd name="T13" fmla="*/ 821819729 h 1024"/>
              <a:gd name="T14" fmla="*/ 0 w 2478"/>
              <a:gd name="T15" fmla="*/ 87956678 h 1024"/>
              <a:gd name="T16" fmla="*/ 65572417 w 2478"/>
              <a:gd name="T17" fmla="*/ 0 h 10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78" h="1024">
                <a:moveTo>
                  <a:pt x="100" y="0"/>
                </a:moveTo>
                <a:lnTo>
                  <a:pt x="2378" y="0"/>
                </a:lnTo>
                <a:cubicBezTo>
                  <a:pt x="2433" y="0"/>
                  <a:pt x="2478" y="44"/>
                  <a:pt x="2478" y="99"/>
                </a:cubicBezTo>
                <a:lnTo>
                  <a:pt x="2478" y="925"/>
                </a:lnTo>
                <a:cubicBezTo>
                  <a:pt x="2478" y="979"/>
                  <a:pt x="2433" y="1024"/>
                  <a:pt x="2378" y="1024"/>
                </a:cubicBezTo>
                <a:lnTo>
                  <a:pt x="100" y="1024"/>
                </a:lnTo>
                <a:cubicBezTo>
                  <a:pt x="45" y="1024"/>
                  <a:pt x="0" y="979"/>
                  <a:pt x="0" y="925"/>
                </a:cubicBezTo>
                <a:lnTo>
                  <a:pt x="0" y="99"/>
                </a:lnTo>
                <a:cubicBezTo>
                  <a:pt x="0" y="44"/>
                  <a:pt x="45" y="0"/>
                  <a:pt x="100" y="0"/>
                </a:cubicBez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2299" name="Freeform 11"/>
          <p:cNvSpPr>
            <a:spLocks noEditPoints="1"/>
          </p:cNvSpPr>
          <p:nvPr/>
        </p:nvSpPr>
        <p:spPr bwMode="auto">
          <a:xfrm>
            <a:off x="2763838" y="3403600"/>
            <a:ext cx="352425" cy="314325"/>
          </a:xfrm>
          <a:custGeom>
            <a:avLst/>
            <a:gdLst>
              <a:gd name="T0" fmla="*/ 0 w 377"/>
              <a:gd name="T1" fmla="*/ 223193472 h 332"/>
              <a:gd name="T2" fmla="*/ 165162995 w 377"/>
              <a:gd name="T3" fmla="*/ 223193472 h 332"/>
              <a:gd name="T4" fmla="*/ 165162995 w 377"/>
              <a:gd name="T5" fmla="*/ 297590981 h 332"/>
              <a:gd name="T6" fmla="*/ 329451938 w 377"/>
              <a:gd name="T7" fmla="*/ 148795964 h 332"/>
              <a:gd name="T8" fmla="*/ 165162995 w 377"/>
              <a:gd name="T9" fmla="*/ 0 h 332"/>
              <a:gd name="T10" fmla="*/ 165162995 w 377"/>
              <a:gd name="T11" fmla="*/ 74397509 h 332"/>
              <a:gd name="T12" fmla="*/ 0 w 377"/>
              <a:gd name="T13" fmla="*/ 74397509 h 332"/>
              <a:gd name="T14" fmla="*/ 0 w 377"/>
              <a:gd name="T15" fmla="*/ 223193472 h 332"/>
              <a:gd name="T16" fmla="*/ 0 w 377"/>
              <a:gd name="T17" fmla="*/ 148795964 h 3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7" h="332">
                <a:moveTo>
                  <a:pt x="0" y="249"/>
                </a:moveTo>
                <a:lnTo>
                  <a:pt x="189" y="249"/>
                </a:lnTo>
                <a:lnTo>
                  <a:pt x="189" y="332"/>
                </a:lnTo>
                <a:lnTo>
                  <a:pt x="377" y="166"/>
                </a:lnTo>
                <a:lnTo>
                  <a:pt x="189" y="0"/>
                </a:lnTo>
                <a:lnTo>
                  <a:pt x="189" y="83"/>
                </a:lnTo>
                <a:lnTo>
                  <a:pt x="0" y="83"/>
                </a:lnTo>
                <a:lnTo>
                  <a:pt x="0" y="249"/>
                </a:lnTo>
                <a:close/>
                <a:moveTo>
                  <a:pt x="0" y="166"/>
                </a:moveTo>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2300" name="Freeform 12"/>
          <p:cNvSpPr>
            <a:spLocks noEditPoints="1"/>
          </p:cNvSpPr>
          <p:nvPr/>
        </p:nvSpPr>
        <p:spPr bwMode="auto">
          <a:xfrm>
            <a:off x="5661025" y="2568575"/>
            <a:ext cx="352425" cy="314325"/>
          </a:xfrm>
          <a:custGeom>
            <a:avLst/>
            <a:gdLst>
              <a:gd name="T0" fmla="*/ 0 w 377"/>
              <a:gd name="T1" fmla="*/ 222745986 h 333"/>
              <a:gd name="T2" fmla="*/ 164288943 w 377"/>
              <a:gd name="T3" fmla="*/ 222745986 h 333"/>
              <a:gd name="T4" fmla="*/ 164288943 w 377"/>
              <a:gd name="T5" fmla="*/ 296697314 h 333"/>
              <a:gd name="T6" fmla="*/ 329451938 w 377"/>
              <a:gd name="T7" fmla="*/ 147903599 h 333"/>
              <a:gd name="T8" fmla="*/ 164288943 w 377"/>
              <a:gd name="T9" fmla="*/ 0 h 333"/>
              <a:gd name="T10" fmla="*/ 164288943 w 377"/>
              <a:gd name="T11" fmla="*/ 73951328 h 333"/>
              <a:gd name="T12" fmla="*/ 0 w 377"/>
              <a:gd name="T13" fmla="*/ 73951328 h 333"/>
              <a:gd name="T14" fmla="*/ 0 w 377"/>
              <a:gd name="T15" fmla="*/ 222745986 h 333"/>
              <a:gd name="T16" fmla="*/ 0 w 377"/>
              <a:gd name="T17" fmla="*/ 147903599 h 3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7" h="333">
                <a:moveTo>
                  <a:pt x="0" y="250"/>
                </a:moveTo>
                <a:lnTo>
                  <a:pt x="188" y="250"/>
                </a:lnTo>
                <a:lnTo>
                  <a:pt x="188" y="333"/>
                </a:lnTo>
                <a:lnTo>
                  <a:pt x="377" y="166"/>
                </a:lnTo>
                <a:lnTo>
                  <a:pt x="188" y="0"/>
                </a:lnTo>
                <a:lnTo>
                  <a:pt x="188" y="83"/>
                </a:lnTo>
                <a:lnTo>
                  <a:pt x="0" y="83"/>
                </a:lnTo>
                <a:lnTo>
                  <a:pt x="0" y="250"/>
                </a:lnTo>
                <a:close/>
                <a:moveTo>
                  <a:pt x="0" y="166"/>
                </a:moveTo>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2301" name="Freeform 13"/>
          <p:cNvSpPr/>
          <p:nvPr/>
        </p:nvSpPr>
        <p:spPr bwMode="auto">
          <a:xfrm>
            <a:off x="6148388" y="1271588"/>
            <a:ext cx="2312987" cy="863600"/>
          </a:xfrm>
          <a:custGeom>
            <a:avLst/>
            <a:gdLst>
              <a:gd name="T0" fmla="*/ 35486638 w 3663"/>
              <a:gd name="T1" fmla="*/ 0 h 916"/>
              <a:gd name="T2" fmla="*/ 1425039942 w 3663"/>
              <a:gd name="T3" fmla="*/ 0 h 916"/>
              <a:gd name="T4" fmla="*/ 1460526580 w 3663"/>
              <a:gd name="T5" fmla="*/ 79108966 h 916"/>
              <a:gd name="T6" fmla="*/ 1460526580 w 3663"/>
              <a:gd name="T7" fmla="*/ 735088589 h 916"/>
              <a:gd name="T8" fmla="*/ 1425039942 w 3663"/>
              <a:gd name="T9" fmla="*/ 814197555 h 916"/>
              <a:gd name="T10" fmla="*/ 35486638 w 3663"/>
              <a:gd name="T11" fmla="*/ 814197555 h 916"/>
              <a:gd name="T12" fmla="*/ 0 w 3663"/>
              <a:gd name="T13" fmla="*/ 735088589 h 916"/>
              <a:gd name="T14" fmla="*/ 0 w 3663"/>
              <a:gd name="T15" fmla="*/ 79108966 h 916"/>
              <a:gd name="T16" fmla="*/ 35486638 w 3663"/>
              <a:gd name="T17" fmla="*/ 0 h 9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663" h="916">
                <a:moveTo>
                  <a:pt x="89" y="0"/>
                </a:moveTo>
                <a:lnTo>
                  <a:pt x="3574" y="0"/>
                </a:lnTo>
                <a:cubicBezTo>
                  <a:pt x="3623" y="0"/>
                  <a:pt x="3663" y="40"/>
                  <a:pt x="3663" y="89"/>
                </a:cubicBezTo>
                <a:lnTo>
                  <a:pt x="3663" y="827"/>
                </a:lnTo>
                <a:cubicBezTo>
                  <a:pt x="3663" y="876"/>
                  <a:pt x="3623" y="916"/>
                  <a:pt x="3574" y="916"/>
                </a:cubicBezTo>
                <a:lnTo>
                  <a:pt x="89" y="916"/>
                </a:lnTo>
                <a:cubicBezTo>
                  <a:pt x="40" y="916"/>
                  <a:pt x="0" y="876"/>
                  <a:pt x="0" y="827"/>
                </a:cubicBezTo>
                <a:lnTo>
                  <a:pt x="0" y="89"/>
                </a:lnTo>
                <a:cubicBezTo>
                  <a:pt x="0" y="40"/>
                  <a:pt x="40" y="0"/>
                  <a:pt x="89" y="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2302" name="Freeform 14"/>
          <p:cNvSpPr/>
          <p:nvPr/>
        </p:nvSpPr>
        <p:spPr bwMode="auto">
          <a:xfrm>
            <a:off x="6148388" y="2274888"/>
            <a:ext cx="2312987" cy="862012"/>
          </a:xfrm>
          <a:custGeom>
            <a:avLst/>
            <a:gdLst>
              <a:gd name="T0" fmla="*/ 35486638 w 3663"/>
              <a:gd name="T1" fmla="*/ 0 h 916"/>
              <a:gd name="T2" fmla="*/ 1425039942 w 3663"/>
              <a:gd name="T3" fmla="*/ 0 h 916"/>
              <a:gd name="T4" fmla="*/ 1460526580 w 3663"/>
              <a:gd name="T5" fmla="*/ 78817634 h 916"/>
              <a:gd name="T6" fmla="*/ 1460526580 w 3663"/>
              <a:gd name="T7" fmla="*/ 731501878 h 916"/>
              <a:gd name="T8" fmla="*/ 1425039942 w 3663"/>
              <a:gd name="T9" fmla="*/ 811205991 h 916"/>
              <a:gd name="T10" fmla="*/ 35486638 w 3663"/>
              <a:gd name="T11" fmla="*/ 811205991 h 916"/>
              <a:gd name="T12" fmla="*/ 0 w 3663"/>
              <a:gd name="T13" fmla="*/ 731501878 h 916"/>
              <a:gd name="T14" fmla="*/ 0 w 3663"/>
              <a:gd name="T15" fmla="*/ 78817634 h 916"/>
              <a:gd name="T16" fmla="*/ 35486638 w 3663"/>
              <a:gd name="T17" fmla="*/ 0 h 9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663" h="916">
                <a:moveTo>
                  <a:pt x="89" y="0"/>
                </a:moveTo>
                <a:lnTo>
                  <a:pt x="3574" y="0"/>
                </a:lnTo>
                <a:cubicBezTo>
                  <a:pt x="3623" y="0"/>
                  <a:pt x="3663" y="40"/>
                  <a:pt x="3663" y="89"/>
                </a:cubicBezTo>
                <a:lnTo>
                  <a:pt x="3663" y="826"/>
                </a:lnTo>
                <a:cubicBezTo>
                  <a:pt x="3663" y="875"/>
                  <a:pt x="3623" y="916"/>
                  <a:pt x="3574" y="916"/>
                </a:cubicBezTo>
                <a:lnTo>
                  <a:pt x="89" y="916"/>
                </a:lnTo>
                <a:cubicBezTo>
                  <a:pt x="40" y="916"/>
                  <a:pt x="0" y="875"/>
                  <a:pt x="0" y="826"/>
                </a:cubicBezTo>
                <a:lnTo>
                  <a:pt x="0" y="89"/>
                </a:lnTo>
                <a:cubicBezTo>
                  <a:pt x="0" y="40"/>
                  <a:pt x="40" y="0"/>
                  <a:pt x="89" y="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2303" name="Freeform 15"/>
          <p:cNvSpPr/>
          <p:nvPr/>
        </p:nvSpPr>
        <p:spPr bwMode="auto">
          <a:xfrm>
            <a:off x="6148388" y="3276600"/>
            <a:ext cx="2312987" cy="863600"/>
          </a:xfrm>
          <a:custGeom>
            <a:avLst/>
            <a:gdLst>
              <a:gd name="T0" fmla="*/ 35486638 w 3663"/>
              <a:gd name="T1" fmla="*/ 0 h 916"/>
              <a:gd name="T2" fmla="*/ 1425039942 w 3663"/>
              <a:gd name="T3" fmla="*/ 0 h 916"/>
              <a:gd name="T4" fmla="*/ 1460526580 w 3663"/>
              <a:gd name="T5" fmla="*/ 79108966 h 916"/>
              <a:gd name="T6" fmla="*/ 1460526580 w 3663"/>
              <a:gd name="T7" fmla="*/ 735088589 h 916"/>
              <a:gd name="T8" fmla="*/ 1425039942 w 3663"/>
              <a:gd name="T9" fmla="*/ 814197555 h 916"/>
              <a:gd name="T10" fmla="*/ 35486638 w 3663"/>
              <a:gd name="T11" fmla="*/ 814197555 h 916"/>
              <a:gd name="T12" fmla="*/ 0 w 3663"/>
              <a:gd name="T13" fmla="*/ 735088589 h 916"/>
              <a:gd name="T14" fmla="*/ 0 w 3663"/>
              <a:gd name="T15" fmla="*/ 79108966 h 916"/>
              <a:gd name="T16" fmla="*/ 35486638 w 3663"/>
              <a:gd name="T17" fmla="*/ 0 h 9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663" h="916">
                <a:moveTo>
                  <a:pt x="89" y="0"/>
                </a:moveTo>
                <a:lnTo>
                  <a:pt x="3574" y="0"/>
                </a:lnTo>
                <a:cubicBezTo>
                  <a:pt x="3623" y="0"/>
                  <a:pt x="3663" y="40"/>
                  <a:pt x="3663" y="89"/>
                </a:cubicBezTo>
                <a:lnTo>
                  <a:pt x="3663" y="827"/>
                </a:lnTo>
                <a:cubicBezTo>
                  <a:pt x="3663" y="876"/>
                  <a:pt x="3623" y="916"/>
                  <a:pt x="3574" y="916"/>
                </a:cubicBezTo>
                <a:lnTo>
                  <a:pt x="89" y="916"/>
                </a:lnTo>
                <a:cubicBezTo>
                  <a:pt x="40" y="916"/>
                  <a:pt x="0" y="876"/>
                  <a:pt x="0" y="827"/>
                </a:cubicBezTo>
                <a:lnTo>
                  <a:pt x="0" y="89"/>
                </a:lnTo>
                <a:cubicBezTo>
                  <a:pt x="0" y="40"/>
                  <a:pt x="40" y="0"/>
                  <a:pt x="89" y="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2304" name="TextBox 61"/>
          <p:cNvSpPr txBox="1">
            <a:spLocks noChangeArrowheads="1"/>
          </p:cNvSpPr>
          <p:nvPr/>
        </p:nvSpPr>
        <p:spPr bwMode="auto">
          <a:xfrm>
            <a:off x="646113" y="1341438"/>
            <a:ext cx="1697037"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3200">
                <a:solidFill>
                  <a:schemeClr val="accent2"/>
                </a:solidFill>
                <a:latin typeface="微软雅黑" panose="020B0503020204020204" pitchFamily="34" charset="-122"/>
              </a:rPr>
              <a:t>30000</a:t>
            </a:r>
          </a:p>
          <a:p>
            <a:pPr algn="ctr" eaLnBrk="1" hangingPunct="1">
              <a:spcBef>
                <a:spcPct val="0"/>
              </a:spcBef>
              <a:buFontTx/>
              <a:buNone/>
            </a:pPr>
            <a:r>
              <a:rPr lang="zh-CN" altLang="en-US">
                <a:solidFill>
                  <a:schemeClr val="accent2"/>
                </a:solidFill>
                <a:latin typeface="微软雅黑" panose="020B0503020204020204" pitchFamily="34" charset="-122"/>
              </a:rPr>
              <a:t>多次修改</a:t>
            </a:r>
          </a:p>
        </p:txBody>
      </p:sp>
      <p:sp>
        <p:nvSpPr>
          <p:cNvPr id="12305" name="TextBox 62"/>
          <p:cNvSpPr txBox="1">
            <a:spLocks noChangeArrowheads="1"/>
          </p:cNvSpPr>
          <p:nvPr/>
        </p:nvSpPr>
        <p:spPr bwMode="auto">
          <a:xfrm>
            <a:off x="646113" y="3114675"/>
            <a:ext cx="1697037" cy="89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3200">
                <a:solidFill>
                  <a:schemeClr val="accent2"/>
                </a:solidFill>
                <a:latin typeface="微软雅黑" panose="020B0503020204020204" pitchFamily="34" charset="-122"/>
              </a:rPr>
              <a:t>8000</a:t>
            </a:r>
          </a:p>
          <a:p>
            <a:pPr algn="ctr" eaLnBrk="1" hangingPunct="1">
              <a:spcBef>
                <a:spcPct val="0"/>
              </a:spcBef>
              <a:buFontTx/>
              <a:buNone/>
            </a:pPr>
            <a:r>
              <a:rPr lang="zh-CN" altLang="en-US">
                <a:solidFill>
                  <a:schemeClr val="accent2"/>
                </a:solidFill>
                <a:latin typeface="微软雅黑" panose="020B0503020204020204" pitchFamily="34" charset="-122"/>
              </a:rPr>
              <a:t>余次测试</a:t>
            </a:r>
          </a:p>
        </p:txBody>
      </p:sp>
      <p:sp>
        <p:nvSpPr>
          <p:cNvPr id="12306" name="TextBox 63"/>
          <p:cNvSpPr txBox="1">
            <a:spLocks noChangeArrowheads="1"/>
          </p:cNvSpPr>
          <p:nvPr/>
        </p:nvSpPr>
        <p:spPr bwMode="auto">
          <a:xfrm>
            <a:off x="3646488" y="2160588"/>
            <a:ext cx="160337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2800">
                <a:solidFill>
                  <a:schemeClr val="accent2"/>
                </a:solidFill>
                <a:latin typeface="微软雅黑" panose="020B0503020204020204" pitchFamily="34" charset="-122"/>
                <a:sym typeface="微软雅黑" panose="020B0503020204020204" pitchFamily="34" charset="-122"/>
              </a:rPr>
              <a:t>某某管理系统</a:t>
            </a:r>
            <a:endParaRPr lang="zh-CN" altLang="en-US" sz="2800">
              <a:solidFill>
                <a:schemeClr val="accent2"/>
              </a:solidFill>
              <a:ea typeface="宋体" panose="02010600030101010101" pitchFamily="2" charset="-122"/>
            </a:endParaRPr>
          </a:p>
        </p:txBody>
      </p:sp>
      <p:sp>
        <p:nvSpPr>
          <p:cNvPr id="12307" name="TextBox 64"/>
          <p:cNvSpPr txBox="1">
            <a:spLocks noChangeArrowheads="1"/>
          </p:cNvSpPr>
          <p:nvPr/>
        </p:nvSpPr>
        <p:spPr bwMode="auto">
          <a:xfrm>
            <a:off x="6408738" y="1484313"/>
            <a:ext cx="20526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a:solidFill>
                  <a:schemeClr val="accent2"/>
                </a:solidFill>
                <a:latin typeface="微软雅黑" panose="020B0503020204020204" pitchFamily="34" charset="-122"/>
              </a:rPr>
              <a:t>分支功能一</a:t>
            </a:r>
          </a:p>
        </p:txBody>
      </p:sp>
      <p:sp>
        <p:nvSpPr>
          <p:cNvPr id="12308" name="TextBox 65"/>
          <p:cNvSpPr txBox="1">
            <a:spLocks noChangeArrowheads="1"/>
          </p:cNvSpPr>
          <p:nvPr/>
        </p:nvSpPr>
        <p:spPr bwMode="auto">
          <a:xfrm>
            <a:off x="6408738" y="2522538"/>
            <a:ext cx="20526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a:solidFill>
                  <a:schemeClr val="accent2"/>
                </a:solidFill>
                <a:latin typeface="微软雅黑" panose="020B0503020204020204" pitchFamily="34" charset="-122"/>
              </a:rPr>
              <a:t>分支功能二</a:t>
            </a:r>
          </a:p>
        </p:txBody>
      </p:sp>
      <p:sp>
        <p:nvSpPr>
          <p:cNvPr id="12309" name="TextBox 66"/>
          <p:cNvSpPr txBox="1">
            <a:spLocks noChangeArrowheads="1"/>
          </p:cNvSpPr>
          <p:nvPr/>
        </p:nvSpPr>
        <p:spPr bwMode="auto">
          <a:xfrm>
            <a:off x="6408738" y="3505200"/>
            <a:ext cx="20526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a:solidFill>
                  <a:schemeClr val="accent2"/>
                </a:solidFill>
                <a:latin typeface="微软雅黑" panose="020B0503020204020204" pitchFamily="34" charset="-122"/>
              </a:rPr>
              <a:t>分支功能三</a:t>
            </a:r>
          </a:p>
        </p:txBody>
      </p:sp>
    </p:spTree>
  </p:cSld>
  <p:clrMapOvr>
    <a:masterClrMapping/>
  </p:clrMapOvr>
  <p:transition spd="slow" advTm="5769">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291"/>
                                        </p:tgtEl>
                                        <p:attrNameLst>
                                          <p:attrName>style.visibility</p:attrName>
                                        </p:attrNameLst>
                                      </p:cBhvr>
                                      <p:to>
                                        <p:strVal val="visible"/>
                                      </p:to>
                                    </p:set>
                                    <p:anim calcmode="lin" valueType="num">
                                      <p:cBhvr>
                                        <p:cTn id="7" dur="400" fill="hold"/>
                                        <p:tgtEl>
                                          <p:spTgt spid="12291"/>
                                        </p:tgtEl>
                                        <p:attrNameLst>
                                          <p:attrName>ppt_w</p:attrName>
                                        </p:attrNameLst>
                                      </p:cBhvr>
                                      <p:tavLst>
                                        <p:tav tm="0">
                                          <p:val>
                                            <p:fltVal val="0"/>
                                          </p:val>
                                        </p:tav>
                                        <p:tav tm="100000">
                                          <p:val>
                                            <p:strVal val="#ppt_w"/>
                                          </p:val>
                                        </p:tav>
                                      </p:tavLst>
                                    </p:anim>
                                    <p:anim calcmode="lin" valueType="num">
                                      <p:cBhvr>
                                        <p:cTn id="8" dur="400" fill="hold"/>
                                        <p:tgtEl>
                                          <p:spTgt spid="12291"/>
                                        </p:tgtEl>
                                        <p:attrNameLst>
                                          <p:attrName>ppt_h</p:attrName>
                                        </p:attrNameLst>
                                      </p:cBhvr>
                                      <p:tavLst>
                                        <p:tav tm="0">
                                          <p:val>
                                            <p:fltVal val="0"/>
                                          </p:val>
                                        </p:tav>
                                        <p:tav tm="100000">
                                          <p:val>
                                            <p:strVal val="#ppt_h"/>
                                          </p:val>
                                        </p:tav>
                                      </p:tavLst>
                                    </p:anim>
                                    <p:animEffect transition="in" filter="fade">
                                      <p:cBhvr>
                                        <p:cTn id="9" dur="400"/>
                                        <p:tgtEl>
                                          <p:spTgt spid="12291"/>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12290"/>
                                        </p:tgtEl>
                                        <p:attrNameLst>
                                          <p:attrName>style.visibility</p:attrName>
                                        </p:attrNameLst>
                                      </p:cBhvr>
                                      <p:to>
                                        <p:strVal val="visible"/>
                                      </p:to>
                                    </p:set>
                                    <p:anim calcmode="lin" valueType="num">
                                      <p:cBhvr>
                                        <p:cTn id="13" dur="400" fill="hold"/>
                                        <p:tgtEl>
                                          <p:spTgt spid="12290"/>
                                        </p:tgtEl>
                                        <p:attrNameLst>
                                          <p:attrName>ppt_x</p:attrName>
                                        </p:attrNameLst>
                                      </p:cBhvr>
                                      <p:tavLst>
                                        <p:tav tm="0">
                                          <p:val>
                                            <p:strVal val="#ppt_x"/>
                                          </p:val>
                                        </p:tav>
                                        <p:tav tm="50000">
                                          <p:val>
                                            <p:strVal val="#ppt_x+.1"/>
                                          </p:val>
                                        </p:tav>
                                        <p:tav tm="100000">
                                          <p:val>
                                            <p:strVal val="#ppt_x"/>
                                          </p:val>
                                        </p:tav>
                                      </p:tavLst>
                                    </p:anim>
                                    <p:anim calcmode="lin" valueType="num">
                                      <p:cBhvr>
                                        <p:cTn id="14" dur="400" fill="hold"/>
                                        <p:tgtEl>
                                          <p:spTgt spid="12290"/>
                                        </p:tgtEl>
                                        <p:attrNameLst>
                                          <p:attrName>ppt_y</p:attrName>
                                        </p:attrNameLst>
                                      </p:cBhvr>
                                      <p:tavLst>
                                        <p:tav tm="0">
                                          <p:val>
                                            <p:strVal val="#ppt_y"/>
                                          </p:val>
                                        </p:tav>
                                        <p:tav tm="100000">
                                          <p:val>
                                            <p:strVal val="#ppt_y"/>
                                          </p:val>
                                        </p:tav>
                                      </p:tavLst>
                                    </p:anim>
                                    <p:anim calcmode="lin" valueType="num">
                                      <p:cBhvr>
                                        <p:cTn id="15" dur="400" fill="hold"/>
                                        <p:tgtEl>
                                          <p:spTgt spid="12290"/>
                                        </p:tgtEl>
                                        <p:attrNameLst>
                                          <p:attrName>ppt_h</p:attrName>
                                        </p:attrNameLst>
                                      </p:cBhvr>
                                      <p:tavLst>
                                        <p:tav tm="0">
                                          <p:val>
                                            <p:strVal val="#ppt_h/10"/>
                                          </p:val>
                                        </p:tav>
                                        <p:tav tm="50000">
                                          <p:val>
                                            <p:strVal val="#ppt_h+.01"/>
                                          </p:val>
                                        </p:tav>
                                        <p:tav tm="100000">
                                          <p:val>
                                            <p:strVal val="#ppt_h"/>
                                          </p:val>
                                        </p:tav>
                                      </p:tavLst>
                                    </p:anim>
                                    <p:anim calcmode="lin" valueType="num">
                                      <p:cBhvr>
                                        <p:cTn id="16" dur="400" fill="hold"/>
                                        <p:tgtEl>
                                          <p:spTgt spid="12290"/>
                                        </p:tgtEl>
                                        <p:attrNameLst>
                                          <p:attrName>ppt_w</p:attrName>
                                        </p:attrNameLst>
                                      </p:cBhvr>
                                      <p:tavLst>
                                        <p:tav tm="0">
                                          <p:val>
                                            <p:strVal val="#ppt_w/10"/>
                                          </p:val>
                                        </p:tav>
                                        <p:tav tm="50000">
                                          <p:val>
                                            <p:strVal val="#ppt_w+.01"/>
                                          </p:val>
                                        </p:tav>
                                        <p:tav tm="100000">
                                          <p:val>
                                            <p:strVal val="#ppt_w"/>
                                          </p:val>
                                        </p:tav>
                                      </p:tavLst>
                                    </p:anim>
                                    <p:animEffect transition="in" filter="fade">
                                      <p:cBhvr>
                                        <p:cTn id="17" dur="400" tmFilter="0,0; .5, 1; 1, 1"/>
                                        <p:tgtEl>
                                          <p:spTgt spid="12290"/>
                                        </p:tgtEl>
                                      </p:cBhvr>
                                    </p:animEffect>
                                  </p:childTnLst>
                                </p:cTn>
                              </p:par>
                            </p:childTnLst>
                          </p:cTn>
                        </p:par>
                        <p:par>
                          <p:cTn id="18" fill="hold">
                            <p:stCondLst>
                              <p:cond delay="1039"/>
                            </p:stCondLst>
                            <p:childTnLst>
                              <p:par>
                                <p:cTn id="19" presetID="2" presetClass="entr" presetSubtype="8" fill="hold" nodeType="afterEffect">
                                  <p:stCondLst>
                                    <p:cond delay="0"/>
                                  </p:stCondLst>
                                  <p:childTnLst>
                                    <p:set>
                                      <p:cBhvr>
                                        <p:cTn id="20" dur="1" fill="hold">
                                          <p:stCondLst>
                                            <p:cond delay="0"/>
                                          </p:stCondLst>
                                        </p:cTn>
                                        <p:tgtEl>
                                          <p:spTgt spid="12293"/>
                                        </p:tgtEl>
                                        <p:attrNameLst>
                                          <p:attrName>style.visibility</p:attrName>
                                        </p:attrNameLst>
                                      </p:cBhvr>
                                      <p:to>
                                        <p:strVal val="visible"/>
                                      </p:to>
                                    </p:set>
                                    <p:anim calcmode="lin" valueType="num">
                                      <p:cBhvr additive="base">
                                        <p:cTn id="21" dur="500" fill="hold"/>
                                        <p:tgtEl>
                                          <p:spTgt spid="12293"/>
                                        </p:tgtEl>
                                        <p:attrNameLst>
                                          <p:attrName>ppt_x</p:attrName>
                                        </p:attrNameLst>
                                      </p:cBhvr>
                                      <p:tavLst>
                                        <p:tav tm="0">
                                          <p:val>
                                            <p:strVal val="0-#ppt_w/2"/>
                                          </p:val>
                                        </p:tav>
                                        <p:tav tm="100000">
                                          <p:val>
                                            <p:strVal val="#ppt_x"/>
                                          </p:val>
                                        </p:tav>
                                      </p:tavLst>
                                    </p:anim>
                                    <p:anim calcmode="lin" valueType="num">
                                      <p:cBhvr additive="base">
                                        <p:cTn id="22" dur="500" fill="hold"/>
                                        <p:tgtEl>
                                          <p:spTgt spid="12293"/>
                                        </p:tgtEl>
                                        <p:attrNameLst>
                                          <p:attrName>ppt_y</p:attrName>
                                        </p:attrNameLst>
                                      </p:cBhvr>
                                      <p:tavLst>
                                        <p:tav tm="0">
                                          <p:val>
                                            <p:strVal val="#ppt_y"/>
                                          </p:val>
                                        </p:tav>
                                        <p:tav tm="100000">
                                          <p:val>
                                            <p:strVal val="#ppt_y"/>
                                          </p:val>
                                        </p:tav>
                                      </p:tavLst>
                                    </p:anim>
                                  </p:childTnLst>
                                </p:cTn>
                              </p:par>
                              <p:par>
                                <p:cTn id="23" presetID="2" presetClass="entr" presetSubtype="8" fill="hold" nodeType="withEffect">
                                  <p:stCondLst>
                                    <p:cond delay="0"/>
                                  </p:stCondLst>
                                  <p:childTnLst>
                                    <p:set>
                                      <p:cBhvr>
                                        <p:cTn id="24" dur="1" fill="hold">
                                          <p:stCondLst>
                                            <p:cond delay="0"/>
                                          </p:stCondLst>
                                        </p:cTn>
                                        <p:tgtEl>
                                          <p:spTgt spid="12298"/>
                                        </p:tgtEl>
                                        <p:attrNameLst>
                                          <p:attrName>style.visibility</p:attrName>
                                        </p:attrNameLst>
                                      </p:cBhvr>
                                      <p:to>
                                        <p:strVal val="visible"/>
                                      </p:to>
                                    </p:set>
                                    <p:anim calcmode="lin" valueType="num">
                                      <p:cBhvr additive="base">
                                        <p:cTn id="25" dur="500" fill="hold"/>
                                        <p:tgtEl>
                                          <p:spTgt spid="12298"/>
                                        </p:tgtEl>
                                        <p:attrNameLst>
                                          <p:attrName>ppt_x</p:attrName>
                                        </p:attrNameLst>
                                      </p:cBhvr>
                                      <p:tavLst>
                                        <p:tav tm="0">
                                          <p:val>
                                            <p:strVal val="0-#ppt_w/2"/>
                                          </p:val>
                                        </p:tav>
                                        <p:tav tm="100000">
                                          <p:val>
                                            <p:strVal val="#ppt_x"/>
                                          </p:val>
                                        </p:tav>
                                      </p:tavLst>
                                    </p:anim>
                                    <p:anim calcmode="lin" valueType="num">
                                      <p:cBhvr additive="base">
                                        <p:cTn id="26" dur="500" fill="hold"/>
                                        <p:tgtEl>
                                          <p:spTgt spid="12298"/>
                                        </p:tgtEl>
                                        <p:attrNameLst>
                                          <p:attrName>ppt_y</p:attrName>
                                        </p:attrNameLst>
                                      </p:cBhvr>
                                      <p:tavLst>
                                        <p:tav tm="0">
                                          <p:val>
                                            <p:strVal val="#ppt_y"/>
                                          </p:val>
                                        </p:tav>
                                        <p:tav tm="100000">
                                          <p:val>
                                            <p:strVal val="#ppt_y"/>
                                          </p:val>
                                        </p:tav>
                                      </p:tavLst>
                                    </p:anim>
                                  </p:childTnLst>
                                </p:cTn>
                              </p:par>
                            </p:childTnLst>
                          </p:cTn>
                        </p:par>
                        <p:par>
                          <p:cTn id="27" fill="hold">
                            <p:stCondLst>
                              <p:cond delay="1539"/>
                            </p:stCondLst>
                            <p:childTnLst>
                              <p:par>
                                <p:cTn id="28" presetID="31" presetClass="entr" presetSubtype="0" fill="hold" grpId="0" nodeType="afterEffect">
                                  <p:stCondLst>
                                    <p:cond delay="0"/>
                                  </p:stCondLst>
                                  <p:childTnLst>
                                    <p:set>
                                      <p:cBhvr>
                                        <p:cTn id="29" dur="1" fill="hold">
                                          <p:stCondLst>
                                            <p:cond delay="0"/>
                                          </p:stCondLst>
                                        </p:cTn>
                                        <p:tgtEl>
                                          <p:spTgt spid="12304"/>
                                        </p:tgtEl>
                                        <p:attrNameLst>
                                          <p:attrName>style.visibility</p:attrName>
                                        </p:attrNameLst>
                                      </p:cBhvr>
                                      <p:to>
                                        <p:strVal val="visible"/>
                                      </p:to>
                                    </p:set>
                                    <p:anim calcmode="lin" valueType="num">
                                      <p:cBhvr>
                                        <p:cTn id="30" dur="500" fill="hold"/>
                                        <p:tgtEl>
                                          <p:spTgt spid="12304"/>
                                        </p:tgtEl>
                                        <p:attrNameLst>
                                          <p:attrName>ppt_w</p:attrName>
                                        </p:attrNameLst>
                                      </p:cBhvr>
                                      <p:tavLst>
                                        <p:tav tm="0">
                                          <p:val>
                                            <p:fltVal val="0"/>
                                          </p:val>
                                        </p:tav>
                                        <p:tav tm="100000">
                                          <p:val>
                                            <p:strVal val="#ppt_w"/>
                                          </p:val>
                                        </p:tav>
                                      </p:tavLst>
                                    </p:anim>
                                    <p:anim calcmode="lin" valueType="num">
                                      <p:cBhvr>
                                        <p:cTn id="31" dur="500" fill="hold"/>
                                        <p:tgtEl>
                                          <p:spTgt spid="12304"/>
                                        </p:tgtEl>
                                        <p:attrNameLst>
                                          <p:attrName>ppt_h</p:attrName>
                                        </p:attrNameLst>
                                      </p:cBhvr>
                                      <p:tavLst>
                                        <p:tav tm="0">
                                          <p:val>
                                            <p:fltVal val="0"/>
                                          </p:val>
                                        </p:tav>
                                        <p:tav tm="100000">
                                          <p:val>
                                            <p:strVal val="#ppt_h"/>
                                          </p:val>
                                        </p:tav>
                                      </p:tavLst>
                                    </p:anim>
                                    <p:anim calcmode="lin" valueType="num">
                                      <p:cBhvr>
                                        <p:cTn id="32" dur="500" fill="hold"/>
                                        <p:tgtEl>
                                          <p:spTgt spid="12304"/>
                                        </p:tgtEl>
                                        <p:attrNameLst>
                                          <p:attrName>style.rotation</p:attrName>
                                        </p:attrNameLst>
                                      </p:cBhvr>
                                      <p:tavLst>
                                        <p:tav tm="0">
                                          <p:val>
                                            <p:fltVal val="90"/>
                                          </p:val>
                                        </p:tav>
                                        <p:tav tm="100000">
                                          <p:val>
                                            <p:fltVal val="0"/>
                                          </p:val>
                                        </p:tav>
                                      </p:tavLst>
                                    </p:anim>
                                    <p:animEffect transition="in" filter="fade">
                                      <p:cBhvr>
                                        <p:cTn id="33" dur="500"/>
                                        <p:tgtEl>
                                          <p:spTgt spid="12304"/>
                                        </p:tgtEl>
                                      </p:cBhvr>
                                    </p:animEffect>
                                  </p:childTnLst>
                                </p:cTn>
                              </p:par>
                              <p:par>
                                <p:cTn id="34" presetID="31" presetClass="entr" presetSubtype="0" fill="hold" grpId="0" nodeType="withEffect">
                                  <p:stCondLst>
                                    <p:cond delay="0"/>
                                  </p:stCondLst>
                                  <p:childTnLst>
                                    <p:set>
                                      <p:cBhvr>
                                        <p:cTn id="35" dur="1" fill="hold">
                                          <p:stCondLst>
                                            <p:cond delay="0"/>
                                          </p:stCondLst>
                                        </p:cTn>
                                        <p:tgtEl>
                                          <p:spTgt spid="12305"/>
                                        </p:tgtEl>
                                        <p:attrNameLst>
                                          <p:attrName>style.visibility</p:attrName>
                                        </p:attrNameLst>
                                      </p:cBhvr>
                                      <p:to>
                                        <p:strVal val="visible"/>
                                      </p:to>
                                    </p:set>
                                    <p:anim calcmode="lin" valueType="num">
                                      <p:cBhvr>
                                        <p:cTn id="36" dur="500" fill="hold"/>
                                        <p:tgtEl>
                                          <p:spTgt spid="12305"/>
                                        </p:tgtEl>
                                        <p:attrNameLst>
                                          <p:attrName>ppt_w</p:attrName>
                                        </p:attrNameLst>
                                      </p:cBhvr>
                                      <p:tavLst>
                                        <p:tav tm="0">
                                          <p:val>
                                            <p:fltVal val="0"/>
                                          </p:val>
                                        </p:tav>
                                        <p:tav tm="100000">
                                          <p:val>
                                            <p:strVal val="#ppt_w"/>
                                          </p:val>
                                        </p:tav>
                                      </p:tavLst>
                                    </p:anim>
                                    <p:anim calcmode="lin" valueType="num">
                                      <p:cBhvr>
                                        <p:cTn id="37" dur="500" fill="hold"/>
                                        <p:tgtEl>
                                          <p:spTgt spid="12305"/>
                                        </p:tgtEl>
                                        <p:attrNameLst>
                                          <p:attrName>ppt_h</p:attrName>
                                        </p:attrNameLst>
                                      </p:cBhvr>
                                      <p:tavLst>
                                        <p:tav tm="0">
                                          <p:val>
                                            <p:fltVal val="0"/>
                                          </p:val>
                                        </p:tav>
                                        <p:tav tm="100000">
                                          <p:val>
                                            <p:strVal val="#ppt_h"/>
                                          </p:val>
                                        </p:tav>
                                      </p:tavLst>
                                    </p:anim>
                                    <p:anim calcmode="lin" valueType="num">
                                      <p:cBhvr>
                                        <p:cTn id="38" dur="500" fill="hold"/>
                                        <p:tgtEl>
                                          <p:spTgt spid="12305"/>
                                        </p:tgtEl>
                                        <p:attrNameLst>
                                          <p:attrName>style.rotation</p:attrName>
                                        </p:attrNameLst>
                                      </p:cBhvr>
                                      <p:tavLst>
                                        <p:tav tm="0">
                                          <p:val>
                                            <p:fltVal val="90"/>
                                          </p:val>
                                        </p:tav>
                                        <p:tav tm="100000">
                                          <p:val>
                                            <p:fltVal val="0"/>
                                          </p:val>
                                        </p:tav>
                                      </p:tavLst>
                                    </p:anim>
                                    <p:animEffect transition="in" filter="fade">
                                      <p:cBhvr>
                                        <p:cTn id="39" dur="500"/>
                                        <p:tgtEl>
                                          <p:spTgt spid="12305"/>
                                        </p:tgtEl>
                                      </p:cBhvr>
                                    </p:animEffect>
                                  </p:childTnLst>
                                </p:cTn>
                              </p:par>
                            </p:childTnLst>
                          </p:cTn>
                        </p:par>
                        <p:par>
                          <p:cTn id="40" fill="hold">
                            <p:stCondLst>
                              <p:cond delay="2039"/>
                            </p:stCondLst>
                            <p:childTnLst>
                              <p:par>
                                <p:cTn id="41" presetID="12" presetClass="entr" presetSubtype="8" fill="hold" nodeType="afterEffect">
                                  <p:stCondLst>
                                    <p:cond delay="0"/>
                                  </p:stCondLst>
                                  <p:childTnLst>
                                    <p:set>
                                      <p:cBhvr>
                                        <p:cTn id="42" dur="1" fill="hold">
                                          <p:stCondLst>
                                            <p:cond delay="0"/>
                                          </p:stCondLst>
                                        </p:cTn>
                                        <p:tgtEl>
                                          <p:spTgt spid="12295"/>
                                        </p:tgtEl>
                                        <p:attrNameLst>
                                          <p:attrName>style.visibility</p:attrName>
                                        </p:attrNameLst>
                                      </p:cBhvr>
                                      <p:to>
                                        <p:strVal val="visible"/>
                                      </p:to>
                                    </p:set>
                                    <p:anim calcmode="lin" valueType="num">
                                      <p:cBhvr additive="base">
                                        <p:cTn id="43" dur="500"/>
                                        <p:tgtEl>
                                          <p:spTgt spid="12295"/>
                                        </p:tgtEl>
                                        <p:attrNameLst>
                                          <p:attrName>ppt_x</p:attrName>
                                        </p:attrNameLst>
                                      </p:cBhvr>
                                      <p:tavLst>
                                        <p:tav tm="0">
                                          <p:val>
                                            <p:strVal val="#ppt_x-#ppt_w*1.125000"/>
                                          </p:val>
                                        </p:tav>
                                        <p:tav tm="100000">
                                          <p:val>
                                            <p:strVal val="#ppt_x"/>
                                          </p:val>
                                        </p:tav>
                                      </p:tavLst>
                                    </p:anim>
                                    <p:animEffect transition="in" filter="wipe(right)">
                                      <p:cBhvr>
                                        <p:cTn id="44" dur="500"/>
                                        <p:tgtEl>
                                          <p:spTgt spid="12295"/>
                                        </p:tgtEl>
                                      </p:cBhvr>
                                    </p:animEffect>
                                  </p:childTnLst>
                                </p:cTn>
                              </p:par>
                              <p:par>
                                <p:cTn id="45" presetID="12" presetClass="entr" presetSubtype="8" fill="hold" nodeType="withEffect">
                                  <p:stCondLst>
                                    <p:cond delay="0"/>
                                  </p:stCondLst>
                                  <p:childTnLst>
                                    <p:set>
                                      <p:cBhvr>
                                        <p:cTn id="46" dur="1" fill="hold">
                                          <p:stCondLst>
                                            <p:cond delay="0"/>
                                          </p:stCondLst>
                                        </p:cTn>
                                        <p:tgtEl>
                                          <p:spTgt spid="12299"/>
                                        </p:tgtEl>
                                        <p:attrNameLst>
                                          <p:attrName>style.visibility</p:attrName>
                                        </p:attrNameLst>
                                      </p:cBhvr>
                                      <p:to>
                                        <p:strVal val="visible"/>
                                      </p:to>
                                    </p:set>
                                    <p:anim calcmode="lin" valueType="num">
                                      <p:cBhvr additive="base">
                                        <p:cTn id="47" dur="500"/>
                                        <p:tgtEl>
                                          <p:spTgt spid="12299"/>
                                        </p:tgtEl>
                                        <p:attrNameLst>
                                          <p:attrName>ppt_x</p:attrName>
                                        </p:attrNameLst>
                                      </p:cBhvr>
                                      <p:tavLst>
                                        <p:tav tm="0">
                                          <p:val>
                                            <p:strVal val="#ppt_x-#ppt_w*1.125000"/>
                                          </p:val>
                                        </p:tav>
                                        <p:tav tm="100000">
                                          <p:val>
                                            <p:strVal val="#ppt_x"/>
                                          </p:val>
                                        </p:tav>
                                      </p:tavLst>
                                    </p:anim>
                                    <p:animEffect transition="in" filter="wipe(right)">
                                      <p:cBhvr>
                                        <p:cTn id="48" dur="500"/>
                                        <p:tgtEl>
                                          <p:spTgt spid="12299"/>
                                        </p:tgtEl>
                                      </p:cBhvr>
                                    </p:animEffect>
                                  </p:childTnLst>
                                </p:cTn>
                              </p:par>
                            </p:childTnLst>
                          </p:cTn>
                        </p:par>
                        <p:par>
                          <p:cTn id="49" fill="hold">
                            <p:stCondLst>
                              <p:cond delay="2539"/>
                            </p:stCondLst>
                            <p:childTnLst>
                              <p:par>
                                <p:cTn id="50" presetID="31" presetClass="entr" presetSubtype="0" fill="hold" nodeType="afterEffect">
                                  <p:stCondLst>
                                    <p:cond delay="0"/>
                                  </p:stCondLst>
                                  <p:childTnLst>
                                    <p:set>
                                      <p:cBhvr>
                                        <p:cTn id="51" dur="1" fill="hold">
                                          <p:stCondLst>
                                            <p:cond delay="0"/>
                                          </p:stCondLst>
                                        </p:cTn>
                                        <p:tgtEl>
                                          <p:spTgt spid="12294"/>
                                        </p:tgtEl>
                                        <p:attrNameLst>
                                          <p:attrName>style.visibility</p:attrName>
                                        </p:attrNameLst>
                                      </p:cBhvr>
                                      <p:to>
                                        <p:strVal val="visible"/>
                                      </p:to>
                                    </p:set>
                                    <p:anim calcmode="lin" valueType="num">
                                      <p:cBhvr>
                                        <p:cTn id="52" dur="300" fill="hold"/>
                                        <p:tgtEl>
                                          <p:spTgt spid="12294"/>
                                        </p:tgtEl>
                                        <p:attrNameLst>
                                          <p:attrName>ppt_w</p:attrName>
                                        </p:attrNameLst>
                                      </p:cBhvr>
                                      <p:tavLst>
                                        <p:tav tm="0">
                                          <p:val>
                                            <p:fltVal val="0"/>
                                          </p:val>
                                        </p:tav>
                                        <p:tav tm="100000">
                                          <p:val>
                                            <p:strVal val="#ppt_w"/>
                                          </p:val>
                                        </p:tav>
                                      </p:tavLst>
                                    </p:anim>
                                    <p:anim calcmode="lin" valueType="num">
                                      <p:cBhvr>
                                        <p:cTn id="53" dur="300" fill="hold"/>
                                        <p:tgtEl>
                                          <p:spTgt spid="12294"/>
                                        </p:tgtEl>
                                        <p:attrNameLst>
                                          <p:attrName>ppt_h</p:attrName>
                                        </p:attrNameLst>
                                      </p:cBhvr>
                                      <p:tavLst>
                                        <p:tav tm="0">
                                          <p:val>
                                            <p:fltVal val="0"/>
                                          </p:val>
                                        </p:tav>
                                        <p:tav tm="100000">
                                          <p:val>
                                            <p:strVal val="#ppt_h"/>
                                          </p:val>
                                        </p:tav>
                                      </p:tavLst>
                                    </p:anim>
                                    <p:anim calcmode="lin" valueType="num">
                                      <p:cBhvr>
                                        <p:cTn id="54" dur="300" fill="hold"/>
                                        <p:tgtEl>
                                          <p:spTgt spid="12294"/>
                                        </p:tgtEl>
                                        <p:attrNameLst>
                                          <p:attrName>style.rotation</p:attrName>
                                        </p:attrNameLst>
                                      </p:cBhvr>
                                      <p:tavLst>
                                        <p:tav tm="0">
                                          <p:val>
                                            <p:fltVal val="90"/>
                                          </p:val>
                                        </p:tav>
                                        <p:tav tm="100000">
                                          <p:val>
                                            <p:fltVal val="0"/>
                                          </p:val>
                                        </p:tav>
                                      </p:tavLst>
                                    </p:anim>
                                    <p:animEffect transition="in" filter="fade">
                                      <p:cBhvr>
                                        <p:cTn id="55" dur="300"/>
                                        <p:tgtEl>
                                          <p:spTgt spid="12294"/>
                                        </p:tgtEl>
                                      </p:cBhvr>
                                    </p:animEffect>
                                  </p:childTnLst>
                                </p:cTn>
                              </p:par>
                            </p:childTnLst>
                          </p:cTn>
                        </p:par>
                        <p:par>
                          <p:cTn id="56" fill="hold">
                            <p:stCondLst>
                              <p:cond delay="3039"/>
                            </p:stCondLst>
                            <p:childTnLst>
                              <p:par>
                                <p:cTn id="57" presetID="41" presetClass="entr" presetSubtype="0" fill="hold" grpId="0" nodeType="afterEffect">
                                  <p:stCondLst>
                                    <p:cond delay="0"/>
                                  </p:stCondLst>
                                  <p:iterate type="lt">
                                    <p:tmPct val="10000"/>
                                  </p:iterate>
                                  <p:childTnLst>
                                    <p:set>
                                      <p:cBhvr>
                                        <p:cTn id="58" dur="1" fill="hold">
                                          <p:stCondLst>
                                            <p:cond delay="0"/>
                                          </p:stCondLst>
                                        </p:cTn>
                                        <p:tgtEl>
                                          <p:spTgt spid="12306"/>
                                        </p:tgtEl>
                                        <p:attrNameLst>
                                          <p:attrName>style.visibility</p:attrName>
                                        </p:attrNameLst>
                                      </p:cBhvr>
                                      <p:to>
                                        <p:strVal val="visible"/>
                                      </p:to>
                                    </p:set>
                                    <p:anim calcmode="lin" valueType="num">
                                      <p:cBhvr>
                                        <p:cTn id="59" dur="400" fill="hold"/>
                                        <p:tgtEl>
                                          <p:spTgt spid="12306"/>
                                        </p:tgtEl>
                                        <p:attrNameLst>
                                          <p:attrName>ppt_x</p:attrName>
                                        </p:attrNameLst>
                                      </p:cBhvr>
                                      <p:tavLst>
                                        <p:tav tm="0">
                                          <p:val>
                                            <p:strVal val="#ppt_x"/>
                                          </p:val>
                                        </p:tav>
                                        <p:tav tm="50000">
                                          <p:val>
                                            <p:strVal val="#ppt_x+.1"/>
                                          </p:val>
                                        </p:tav>
                                        <p:tav tm="100000">
                                          <p:val>
                                            <p:strVal val="#ppt_x"/>
                                          </p:val>
                                        </p:tav>
                                      </p:tavLst>
                                    </p:anim>
                                    <p:anim calcmode="lin" valueType="num">
                                      <p:cBhvr>
                                        <p:cTn id="60" dur="400" fill="hold"/>
                                        <p:tgtEl>
                                          <p:spTgt spid="12306"/>
                                        </p:tgtEl>
                                        <p:attrNameLst>
                                          <p:attrName>ppt_y</p:attrName>
                                        </p:attrNameLst>
                                      </p:cBhvr>
                                      <p:tavLst>
                                        <p:tav tm="0">
                                          <p:val>
                                            <p:strVal val="#ppt_y"/>
                                          </p:val>
                                        </p:tav>
                                        <p:tav tm="100000">
                                          <p:val>
                                            <p:strVal val="#ppt_y"/>
                                          </p:val>
                                        </p:tav>
                                      </p:tavLst>
                                    </p:anim>
                                    <p:anim calcmode="lin" valueType="num">
                                      <p:cBhvr>
                                        <p:cTn id="61" dur="400" fill="hold"/>
                                        <p:tgtEl>
                                          <p:spTgt spid="12306"/>
                                        </p:tgtEl>
                                        <p:attrNameLst>
                                          <p:attrName>ppt_h</p:attrName>
                                        </p:attrNameLst>
                                      </p:cBhvr>
                                      <p:tavLst>
                                        <p:tav tm="0">
                                          <p:val>
                                            <p:strVal val="#ppt_h/10"/>
                                          </p:val>
                                        </p:tav>
                                        <p:tav tm="50000">
                                          <p:val>
                                            <p:strVal val="#ppt_h+.01"/>
                                          </p:val>
                                        </p:tav>
                                        <p:tav tm="100000">
                                          <p:val>
                                            <p:strVal val="#ppt_h"/>
                                          </p:val>
                                        </p:tav>
                                      </p:tavLst>
                                    </p:anim>
                                    <p:anim calcmode="lin" valueType="num">
                                      <p:cBhvr>
                                        <p:cTn id="62" dur="400" fill="hold"/>
                                        <p:tgtEl>
                                          <p:spTgt spid="12306"/>
                                        </p:tgtEl>
                                        <p:attrNameLst>
                                          <p:attrName>ppt_w</p:attrName>
                                        </p:attrNameLst>
                                      </p:cBhvr>
                                      <p:tavLst>
                                        <p:tav tm="0">
                                          <p:val>
                                            <p:strVal val="#ppt_w/10"/>
                                          </p:val>
                                        </p:tav>
                                        <p:tav tm="50000">
                                          <p:val>
                                            <p:strVal val="#ppt_w+.01"/>
                                          </p:val>
                                        </p:tav>
                                        <p:tav tm="100000">
                                          <p:val>
                                            <p:strVal val="#ppt_w"/>
                                          </p:val>
                                        </p:tav>
                                      </p:tavLst>
                                    </p:anim>
                                    <p:animEffect transition="in" filter="fade">
                                      <p:cBhvr>
                                        <p:cTn id="63" dur="400" tmFilter="0,0; .5, 1; 1, 1"/>
                                        <p:tgtEl>
                                          <p:spTgt spid="12306"/>
                                        </p:tgtEl>
                                      </p:cBhvr>
                                    </p:animEffect>
                                  </p:childTnLst>
                                </p:cTn>
                              </p:par>
                            </p:childTnLst>
                          </p:cTn>
                        </p:par>
                        <p:par>
                          <p:cTn id="64" fill="hold">
                            <p:stCondLst>
                              <p:cond delay="3440"/>
                            </p:stCondLst>
                            <p:childTnLst>
                              <p:par>
                                <p:cTn id="65" presetID="12" presetClass="entr" presetSubtype="8" fill="hold" nodeType="afterEffect">
                                  <p:stCondLst>
                                    <p:cond delay="0"/>
                                  </p:stCondLst>
                                  <p:childTnLst>
                                    <p:set>
                                      <p:cBhvr>
                                        <p:cTn id="66" dur="1" fill="hold">
                                          <p:stCondLst>
                                            <p:cond delay="0"/>
                                          </p:stCondLst>
                                        </p:cTn>
                                        <p:tgtEl>
                                          <p:spTgt spid="12296"/>
                                        </p:tgtEl>
                                        <p:attrNameLst>
                                          <p:attrName>style.visibility</p:attrName>
                                        </p:attrNameLst>
                                      </p:cBhvr>
                                      <p:to>
                                        <p:strVal val="visible"/>
                                      </p:to>
                                    </p:set>
                                    <p:anim calcmode="lin" valueType="num">
                                      <p:cBhvr additive="base">
                                        <p:cTn id="67" dur="500"/>
                                        <p:tgtEl>
                                          <p:spTgt spid="12296"/>
                                        </p:tgtEl>
                                        <p:attrNameLst>
                                          <p:attrName>ppt_x</p:attrName>
                                        </p:attrNameLst>
                                      </p:cBhvr>
                                      <p:tavLst>
                                        <p:tav tm="0">
                                          <p:val>
                                            <p:strVal val="#ppt_x-#ppt_w*1.125000"/>
                                          </p:val>
                                        </p:tav>
                                        <p:tav tm="100000">
                                          <p:val>
                                            <p:strVal val="#ppt_x"/>
                                          </p:val>
                                        </p:tav>
                                      </p:tavLst>
                                    </p:anim>
                                    <p:animEffect transition="in" filter="wipe(right)">
                                      <p:cBhvr>
                                        <p:cTn id="68" dur="500"/>
                                        <p:tgtEl>
                                          <p:spTgt spid="12296"/>
                                        </p:tgtEl>
                                      </p:cBhvr>
                                    </p:animEffect>
                                  </p:childTnLst>
                                </p:cTn>
                              </p:par>
                              <p:par>
                                <p:cTn id="69" presetID="12" presetClass="entr" presetSubtype="8" fill="hold" nodeType="withEffect">
                                  <p:stCondLst>
                                    <p:cond delay="100"/>
                                  </p:stCondLst>
                                  <p:childTnLst>
                                    <p:set>
                                      <p:cBhvr>
                                        <p:cTn id="70" dur="1" fill="hold">
                                          <p:stCondLst>
                                            <p:cond delay="0"/>
                                          </p:stCondLst>
                                        </p:cTn>
                                        <p:tgtEl>
                                          <p:spTgt spid="12300"/>
                                        </p:tgtEl>
                                        <p:attrNameLst>
                                          <p:attrName>style.visibility</p:attrName>
                                        </p:attrNameLst>
                                      </p:cBhvr>
                                      <p:to>
                                        <p:strVal val="visible"/>
                                      </p:to>
                                    </p:set>
                                    <p:anim calcmode="lin" valueType="num">
                                      <p:cBhvr additive="base">
                                        <p:cTn id="71" dur="500"/>
                                        <p:tgtEl>
                                          <p:spTgt spid="12300"/>
                                        </p:tgtEl>
                                        <p:attrNameLst>
                                          <p:attrName>ppt_x</p:attrName>
                                        </p:attrNameLst>
                                      </p:cBhvr>
                                      <p:tavLst>
                                        <p:tav tm="0">
                                          <p:val>
                                            <p:strVal val="#ppt_x-#ppt_w*1.125000"/>
                                          </p:val>
                                        </p:tav>
                                        <p:tav tm="100000">
                                          <p:val>
                                            <p:strVal val="#ppt_x"/>
                                          </p:val>
                                        </p:tav>
                                      </p:tavLst>
                                    </p:anim>
                                    <p:animEffect transition="in" filter="wipe(right)">
                                      <p:cBhvr>
                                        <p:cTn id="72" dur="500"/>
                                        <p:tgtEl>
                                          <p:spTgt spid="12300"/>
                                        </p:tgtEl>
                                      </p:cBhvr>
                                    </p:animEffect>
                                  </p:childTnLst>
                                </p:cTn>
                              </p:par>
                              <p:par>
                                <p:cTn id="73" presetID="12" presetClass="entr" presetSubtype="8" fill="hold" nodeType="withEffect">
                                  <p:stCondLst>
                                    <p:cond delay="200"/>
                                  </p:stCondLst>
                                  <p:childTnLst>
                                    <p:set>
                                      <p:cBhvr>
                                        <p:cTn id="74" dur="1" fill="hold">
                                          <p:stCondLst>
                                            <p:cond delay="0"/>
                                          </p:stCondLst>
                                        </p:cTn>
                                        <p:tgtEl>
                                          <p:spTgt spid="12297"/>
                                        </p:tgtEl>
                                        <p:attrNameLst>
                                          <p:attrName>style.visibility</p:attrName>
                                        </p:attrNameLst>
                                      </p:cBhvr>
                                      <p:to>
                                        <p:strVal val="visible"/>
                                      </p:to>
                                    </p:set>
                                    <p:anim calcmode="lin" valueType="num">
                                      <p:cBhvr additive="base">
                                        <p:cTn id="75" dur="500"/>
                                        <p:tgtEl>
                                          <p:spTgt spid="12297"/>
                                        </p:tgtEl>
                                        <p:attrNameLst>
                                          <p:attrName>ppt_x</p:attrName>
                                        </p:attrNameLst>
                                      </p:cBhvr>
                                      <p:tavLst>
                                        <p:tav tm="0">
                                          <p:val>
                                            <p:strVal val="#ppt_x-#ppt_w*1.125000"/>
                                          </p:val>
                                        </p:tav>
                                        <p:tav tm="100000">
                                          <p:val>
                                            <p:strVal val="#ppt_x"/>
                                          </p:val>
                                        </p:tav>
                                      </p:tavLst>
                                    </p:anim>
                                    <p:animEffect transition="in" filter="wipe(right)">
                                      <p:cBhvr>
                                        <p:cTn id="76" dur="500"/>
                                        <p:tgtEl>
                                          <p:spTgt spid="12297"/>
                                        </p:tgtEl>
                                      </p:cBhvr>
                                    </p:animEffect>
                                  </p:childTnLst>
                                </p:cTn>
                              </p:par>
                            </p:childTnLst>
                          </p:cTn>
                        </p:par>
                        <p:par>
                          <p:cTn id="77" fill="hold">
                            <p:stCondLst>
                              <p:cond delay="3940"/>
                            </p:stCondLst>
                            <p:childTnLst>
                              <p:par>
                                <p:cTn id="78" presetID="2" presetClass="entr" presetSubtype="2" fill="hold" nodeType="afterEffect">
                                  <p:stCondLst>
                                    <p:cond delay="0"/>
                                  </p:stCondLst>
                                  <p:childTnLst>
                                    <p:set>
                                      <p:cBhvr>
                                        <p:cTn id="79" dur="1" fill="hold">
                                          <p:stCondLst>
                                            <p:cond delay="0"/>
                                          </p:stCondLst>
                                        </p:cTn>
                                        <p:tgtEl>
                                          <p:spTgt spid="12301"/>
                                        </p:tgtEl>
                                        <p:attrNameLst>
                                          <p:attrName>style.visibility</p:attrName>
                                        </p:attrNameLst>
                                      </p:cBhvr>
                                      <p:to>
                                        <p:strVal val="visible"/>
                                      </p:to>
                                    </p:set>
                                    <p:anim calcmode="lin" valueType="num">
                                      <p:cBhvr additive="base">
                                        <p:cTn id="80" dur="500" fill="hold"/>
                                        <p:tgtEl>
                                          <p:spTgt spid="12301"/>
                                        </p:tgtEl>
                                        <p:attrNameLst>
                                          <p:attrName>ppt_x</p:attrName>
                                        </p:attrNameLst>
                                      </p:cBhvr>
                                      <p:tavLst>
                                        <p:tav tm="0">
                                          <p:val>
                                            <p:strVal val="1+#ppt_w/2"/>
                                          </p:val>
                                        </p:tav>
                                        <p:tav tm="100000">
                                          <p:val>
                                            <p:strVal val="#ppt_x"/>
                                          </p:val>
                                        </p:tav>
                                      </p:tavLst>
                                    </p:anim>
                                    <p:anim calcmode="lin" valueType="num">
                                      <p:cBhvr additive="base">
                                        <p:cTn id="81" dur="500" fill="hold"/>
                                        <p:tgtEl>
                                          <p:spTgt spid="12301"/>
                                        </p:tgtEl>
                                        <p:attrNameLst>
                                          <p:attrName>ppt_y</p:attrName>
                                        </p:attrNameLst>
                                      </p:cBhvr>
                                      <p:tavLst>
                                        <p:tav tm="0">
                                          <p:val>
                                            <p:strVal val="#ppt_y"/>
                                          </p:val>
                                        </p:tav>
                                        <p:tav tm="100000">
                                          <p:val>
                                            <p:strVal val="#ppt_y"/>
                                          </p:val>
                                        </p:tav>
                                      </p:tavLst>
                                    </p:anim>
                                  </p:childTnLst>
                                </p:cTn>
                              </p:par>
                              <p:par>
                                <p:cTn id="82" presetID="2" presetClass="entr" presetSubtype="2" fill="hold" nodeType="withEffect">
                                  <p:stCondLst>
                                    <p:cond delay="100"/>
                                  </p:stCondLst>
                                  <p:childTnLst>
                                    <p:set>
                                      <p:cBhvr>
                                        <p:cTn id="83" dur="1" fill="hold">
                                          <p:stCondLst>
                                            <p:cond delay="0"/>
                                          </p:stCondLst>
                                        </p:cTn>
                                        <p:tgtEl>
                                          <p:spTgt spid="12302"/>
                                        </p:tgtEl>
                                        <p:attrNameLst>
                                          <p:attrName>style.visibility</p:attrName>
                                        </p:attrNameLst>
                                      </p:cBhvr>
                                      <p:to>
                                        <p:strVal val="visible"/>
                                      </p:to>
                                    </p:set>
                                    <p:anim calcmode="lin" valueType="num">
                                      <p:cBhvr additive="base">
                                        <p:cTn id="84" dur="500" fill="hold"/>
                                        <p:tgtEl>
                                          <p:spTgt spid="12302"/>
                                        </p:tgtEl>
                                        <p:attrNameLst>
                                          <p:attrName>ppt_x</p:attrName>
                                        </p:attrNameLst>
                                      </p:cBhvr>
                                      <p:tavLst>
                                        <p:tav tm="0">
                                          <p:val>
                                            <p:strVal val="1+#ppt_w/2"/>
                                          </p:val>
                                        </p:tav>
                                        <p:tav tm="100000">
                                          <p:val>
                                            <p:strVal val="#ppt_x"/>
                                          </p:val>
                                        </p:tav>
                                      </p:tavLst>
                                    </p:anim>
                                    <p:anim calcmode="lin" valueType="num">
                                      <p:cBhvr additive="base">
                                        <p:cTn id="85" dur="500" fill="hold"/>
                                        <p:tgtEl>
                                          <p:spTgt spid="12302"/>
                                        </p:tgtEl>
                                        <p:attrNameLst>
                                          <p:attrName>ppt_y</p:attrName>
                                        </p:attrNameLst>
                                      </p:cBhvr>
                                      <p:tavLst>
                                        <p:tav tm="0">
                                          <p:val>
                                            <p:strVal val="#ppt_y"/>
                                          </p:val>
                                        </p:tav>
                                        <p:tav tm="100000">
                                          <p:val>
                                            <p:strVal val="#ppt_y"/>
                                          </p:val>
                                        </p:tav>
                                      </p:tavLst>
                                    </p:anim>
                                  </p:childTnLst>
                                </p:cTn>
                              </p:par>
                              <p:par>
                                <p:cTn id="86" presetID="2" presetClass="entr" presetSubtype="2" fill="hold" nodeType="withEffect">
                                  <p:stCondLst>
                                    <p:cond delay="200"/>
                                  </p:stCondLst>
                                  <p:childTnLst>
                                    <p:set>
                                      <p:cBhvr>
                                        <p:cTn id="87" dur="1" fill="hold">
                                          <p:stCondLst>
                                            <p:cond delay="0"/>
                                          </p:stCondLst>
                                        </p:cTn>
                                        <p:tgtEl>
                                          <p:spTgt spid="12303"/>
                                        </p:tgtEl>
                                        <p:attrNameLst>
                                          <p:attrName>style.visibility</p:attrName>
                                        </p:attrNameLst>
                                      </p:cBhvr>
                                      <p:to>
                                        <p:strVal val="visible"/>
                                      </p:to>
                                    </p:set>
                                    <p:anim calcmode="lin" valueType="num">
                                      <p:cBhvr additive="base">
                                        <p:cTn id="88" dur="500" fill="hold"/>
                                        <p:tgtEl>
                                          <p:spTgt spid="12303"/>
                                        </p:tgtEl>
                                        <p:attrNameLst>
                                          <p:attrName>ppt_x</p:attrName>
                                        </p:attrNameLst>
                                      </p:cBhvr>
                                      <p:tavLst>
                                        <p:tav tm="0">
                                          <p:val>
                                            <p:strVal val="1+#ppt_w/2"/>
                                          </p:val>
                                        </p:tav>
                                        <p:tav tm="100000">
                                          <p:val>
                                            <p:strVal val="#ppt_x"/>
                                          </p:val>
                                        </p:tav>
                                      </p:tavLst>
                                    </p:anim>
                                    <p:anim calcmode="lin" valueType="num">
                                      <p:cBhvr additive="base">
                                        <p:cTn id="89" dur="500" fill="hold"/>
                                        <p:tgtEl>
                                          <p:spTgt spid="12303"/>
                                        </p:tgtEl>
                                        <p:attrNameLst>
                                          <p:attrName>ppt_y</p:attrName>
                                        </p:attrNameLst>
                                      </p:cBhvr>
                                      <p:tavLst>
                                        <p:tav tm="0">
                                          <p:val>
                                            <p:strVal val="#ppt_y"/>
                                          </p:val>
                                        </p:tav>
                                        <p:tav tm="100000">
                                          <p:val>
                                            <p:strVal val="#ppt_y"/>
                                          </p:val>
                                        </p:tav>
                                      </p:tavLst>
                                    </p:anim>
                                  </p:childTnLst>
                                </p:cTn>
                              </p:par>
                            </p:childTnLst>
                          </p:cTn>
                        </p:par>
                        <p:par>
                          <p:cTn id="90" fill="hold">
                            <p:stCondLst>
                              <p:cond delay="4440"/>
                            </p:stCondLst>
                            <p:childTnLst>
                              <p:par>
                                <p:cTn id="91" presetID="42" presetClass="entr" presetSubtype="0" fill="hold" grpId="0" nodeType="afterEffect">
                                  <p:stCondLst>
                                    <p:cond delay="0"/>
                                  </p:stCondLst>
                                  <p:childTnLst>
                                    <p:set>
                                      <p:cBhvr>
                                        <p:cTn id="92" dur="1" fill="hold">
                                          <p:stCondLst>
                                            <p:cond delay="0"/>
                                          </p:stCondLst>
                                        </p:cTn>
                                        <p:tgtEl>
                                          <p:spTgt spid="12307"/>
                                        </p:tgtEl>
                                        <p:attrNameLst>
                                          <p:attrName>style.visibility</p:attrName>
                                        </p:attrNameLst>
                                      </p:cBhvr>
                                      <p:to>
                                        <p:strVal val="visible"/>
                                      </p:to>
                                    </p:set>
                                    <p:animEffect transition="in" filter="fade">
                                      <p:cBhvr>
                                        <p:cTn id="93" dur="500"/>
                                        <p:tgtEl>
                                          <p:spTgt spid="12307"/>
                                        </p:tgtEl>
                                      </p:cBhvr>
                                    </p:animEffect>
                                    <p:anim calcmode="lin" valueType="num">
                                      <p:cBhvr>
                                        <p:cTn id="94" dur="500" fill="hold"/>
                                        <p:tgtEl>
                                          <p:spTgt spid="12307"/>
                                        </p:tgtEl>
                                        <p:attrNameLst>
                                          <p:attrName>ppt_x</p:attrName>
                                        </p:attrNameLst>
                                      </p:cBhvr>
                                      <p:tavLst>
                                        <p:tav tm="0">
                                          <p:val>
                                            <p:strVal val="#ppt_x"/>
                                          </p:val>
                                        </p:tav>
                                        <p:tav tm="100000">
                                          <p:val>
                                            <p:strVal val="#ppt_x"/>
                                          </p:val>
                                        </p:tav>
                                      </p:tavLst>
                                    </p:anim>
                                    <p:anim calcmode="lin" valueType="num">
                                      <p:cBhvr>
                                        <p:cTn id="95" dur="500" fill="hold"/>
                                        <p:tgtEl>
                                          <p:spTgt spid="12307"/>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12308"/>
                                        </p:tgtEl>
                                        <p:attrNameLst>
                                          <p:attrName>style.visibility</p:attrName>
                                        </p:attrNameLst>
                                      </p:cBhvr>
                                      <p:to>
                                        <p:strVal val="visible"/>
                                      </p:to>
                                    </p:set>
                                    <p:animEffect transition="in" filter="fade">
                                      <p:cBhvr>
                                        <p:cTn id="98" dur="500"/>
                                        <p:tgtEl>
                                          <p:spTgt spid="12308"/>
                                        </p:tgtEl>
                                      </p:cBhvr>
                                    </p:animEffect>
                                    <p:anim calcmode="lin" valueType="num">
                                      <p:cBhvr>
                                        <p:cTn id="99" dur="500" fill="hold"/>
                                        <p:tgtEl>
                                          <p:spTgt spid="12308"/>
                                        </p:tgtEl>
                                        <p:attrNameLst>
                                          <p:attrName>ppt_x</p:attrName>
                                        </p:attrNameLst>
                                      </p:cBhvr>
                                      <p:tavLst>
                                        <p:tav tm="0">
                                          <p:val>
                                            <p:strVal val="#ppt_x"/>
                                          </p:val>
                                        </p:tav>
                                        <p:tav tm="100000">
                                          <p:val>
                                            <p:strVal val="#ppt_x"/>
                                          </p:val>
                                        </p:tav>
                                      </p:tavLst>
                                    </p:anim>
                                    <p:anim calcmode="lin" valueType="num">
                                      <p:cBhvr>
                                        <p:cTn id="100" dur="500" fill="hold"/>
                                        <p:tgtEl>
                                          <p:spTgt spid="12308"/>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12309"/>
                                        </p:tgtEl>
                                        <p:attrNameLst>
                                          <p:attrName>style.visibility</p:attrName>
                                        </p:attrNameLst>
                                      </p:cBhvr>
                                      <p:to>
                                        <p:strVal val="visible"/>
                                      </p:to>
                                    </p:set>
                                    <p:animEffect transition="in" filter="fade">
                                      <p:cBhvr>
                                        <p:cTn id="103" dur="500"/>
                                        <p:tgtEl>
                                          <p:spTgt spid="12309"/>
                                        </p:tgtEl>
                                      </p:cBhvr>
                                    </p:animEffect>
                                    <p:anim calcmode="lin" valueType="num">
                                      <p:cBhvr>
                                        <p:cTn id="104" dur="500" fill="hold"/>
                                        <p:tgtEl>
                                          <p:spTgt spid="12309"/>
                                        </p:tgtEl>
                                        <p:attrNameLst>
                                          <p:attrName>ppt_x</p:attrName>
                                        </p:attrNameLst>
                                      </p:cBhvr>
                                      <p:tavLst>
                                        <p:tav tm="0">
                                          <p:val>
                                            <p:strVal val="#ppt_x"/>
                                          </p:val>
                                        </p:tav>
                                        <p:tav tm="100000">
                                          <p:val>
                                            <p:strVal val="#ppt_x"/>
                                          </p:val>
                                        </p:tav>
                                      </p:tavLst>
                                    </p:anim>
                                    <p:anim calcmode="lin" valueType="num">
                                      <p:cBhvr>
                                        <p:cTn id="105" dur="500" fill="hold"/>
                                        <p:tgtEl>
                                          <p:spTgt spid="12309"/>
                                        </p:tgtEl>
                                        <p:attrNameLst>
                                          <p:attrName>ppt_y</p:attrName>
                                        </p:attrNameLst>
                                      </p:cBhvr>
                                      <p:tavLst>
                                        <p:tav tm="0">
                                          <p:val>
                                            <p:strVal val="#ppt_y+.1"/>
                                          </p:val>
                                        </p:tav>
                                        <p:tav tm="100000">
                                          <p:val>
                                            <p:strVal val="#ppt_y"/>
                                          </p:val>
                                        </p:tav>
                                      </p:tavLst>
                                    </p:anim>
                                  </p:childTnLst>
                                </p:cTn>
                              </p:par>
                            </p:childTnLst>
                          </p:cTn>
                        </p:par>
                        <p:par>
                          <p:cTn id="106" fill="hold">
                            <p:stCondLst>
                              <p:cond delay="4940"/>
                            </p:stCondLst>
                            <p:childTnLst>
                              <p:par>
                                <p:cTn id="107" presetID="22" presetClass="entr" presetSubtype="1" fill="hold" grpId="0" nodeType="afterEffect">
                                  <p:stCondLst>
                                    <p:cond delay="0"/>
                                  </p:stCondLst>
                                  <p:childTnLst>
                                    <p:set>
                                      <p:cBhvr>
                                        <p:cTn id="108" dur="1" fill="hold">
                                          <p:stCondLst>
                                            <p:cond delay="0"/>
                                          </p:stCondLst>
                                        </p:cTn>
                                        <p:tgtEl>
                                          <p:spTgt spid="12292"/>
                                        </p:tgtEl>
                                        <p:attrNameLst>
                                          <p:attrName>style.visibility</p:attrName>
                                        </p:attrNameLst>
                                      </p:cBhvr>
                                      <p:to>
                                        <p:strVal val="visible"/>
                                      </p:to>
                                    </p:set>
                                    <p:animEffect transition="in" filter="wipe(up)">
                                      <p:cBhvr>
                                        <p:cTn id="109" dur="500"/>
                                        <p:tgtEl>
                                          <p:spTgt spid="12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autoUpdateAnimBg="0"/>
      <p:bldP spid="12292" grpId="0" autoUpdateAnimBg="0"/>
      <p:bldP spid="12304" grpId="0" autoUpdateAnimBg="0"/>
      <p:bldP spid="12305" grpId="0" autoUpdateAnimBg="0"/>
      <p:bldP spid="12306" grpId="0" autoUpdateAnimBg="0"/>
      <p:bldP spid="12307" grpId="0" autoUpdateAnimBg="0"/>
      <p:bldP spid="12308" grpId="0" autoUpdateAnimBg="0"/>
      <p:bldP spid="12309"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31"/>
          <p:cNvSpPr txBox="1">
            <a:spLocks noChangeArrowheads="1"/>
          </p:cNvSpPr>
          <p:nvPr/>
        </p:nvSpPr>
        <p:spPr bwMode="auto">
          <a:xfrm>
            <a:off x="719138" y="133350"/>
            <a:ext cx="23399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400">
                <a:solidFill>
                  <a:schemeClr val="accent1"/>
                </a:solidFill>
                <a:latin typeface="微软雅黑" panose="020B0503020204020204" pitchFamily="34" charset="-122"/>
              </a:rPr>
              <a:t>请输入您的标题</a:t>
            </a:r>
          </a:p>
        </p:txBody>
      </p:sp>
      <p:sp>
        <p:nvSpPr>
          <p:cNvPr id="13315" name="Freeform 5"/>
          <p:cNvSpPr>
            <a:spLocks noEditPoints="1"/>
          </p:cNvSpPr>
          <p:nvPr/>
        </p:nvSpPr>
        <p:spPr bwMode="auto">
          <a:xfrm>
            <a:off x="231775" y="120650"/>
            <a:ext cx="474663" cy="473075"/>
          </a:xfrm>
          <a:custGeom>
            <a:avLst/>
            <a:gdLst>
              <a:gd name="T0" fmla="*/ 77053843 w 1462"/>
              <a:gd name="T1" fmla="*/ 0 h 1462"/>
              <a:gd name="T2" fmla="*/ 154107362 w 1462"/>
              <a:gd name="T3" fmla="*/ 76539134 h 1462"/>
              <a:gd name="T4" fmla="*/ 77053843 w 1462"/>
              <a:gd name="T5" fmla="*/ 153077945 h 1462"/>
              <a:gd name="T6" fmla="*/ 0 w 1462"/>
              <a:gd name="T7" fmla="*/ 76539134 h 1462"/>
              <a:gd name="T8" fmla="*/ 77053843 w 1462"/>
              <a:gd name="T9" fmla="*/ 0 h 1462"/>
              <a:gd name="T10" fmla="*/ 77791487 w 1462"/>
              <a:gd name="T11" fmla="*/ 32877095 h 1462"/>
              <a:gd name="T12" fmla="*/ 100349018 w 1462"/>
              <a:gd name="T13" fmla="*/ 45860447 h 1462"/>
              <a:gd name="T14" fmla="*/ 102773306 w 1462"/>
              <a:gd name="T15" fmla="*/ 41777182 h 1462"/>
              <a:gd name="T16" fmla="*/ 103089531 w 1462"/>
              <a:gd name="T17" fmla="*/ 39159414 h 1462"/>
              <a:gd name="T18" fmla="*/ 101508403 w 1462"/>
              <a:gd name="T19" fmla="*/ 37065523 h 1462"/>
              <a:gd name="T20" fmla="*/ 84853966 w 1462"/>
              <a:gd name="T21" fmla="*/ 27537366 h 1462"/>
              <a:gd name="T22" fmla="*/ 82218644 w 1462"/>
              <a:gd name="T23" fmla="*/ 27223169 h 1462"/>
              <a:gd name="T24" fmla="*/ 80110582 w 1462"/>
              <a:gd name="T25" fmla="*/ 28898346 h 1462"/>
              <a:gd name="T26" fmla="*/ 77791487 w 1462"/>
              <a:gd name="T27" fmla="*/ 32877095 h 1462"/>
              <a:gd name="T28" fmla="*/ 72837394 w 1462"/>
              <a:gd name="T29" fmla="*/ 41358145 h 1462"/>
              <a:gd name="T30" fmla="*/ 72837394 w 1462"/>
              <a:gd name="T31" fmla="*/ 41358145 h 1462"/>
              <a:gd name="T32" fmla="*/ 77791487 w 1462"/>
              <a:gd name="T33" fmla="*/ 44185270 h 1462"/>
              <a:gd name="T34" fmla="*/ 58607244 w 1462"/>
              <a:gd name="T35" fmla="*/ 77167204 h 1462"/>
              <a:gd name="T36" fmla="*/ 53758344 w 1462"/>
              <a:gd name="T37" fmla="*/ 74340080 h 1462"/>
              <a:gd name="T38" fmla="*/ 72837394 w 1462"/>
              <a:gd name="T39" fmla="*/ 41358145 h 1462"/>
              <a:gd name="T40" fmla="*/ 48593219 w 1462"/>
              <a:gd name="T41" fmla="*/ 82611774 h 1462"/>
              <a:gd name="T42" fmla="*/ 48593219 w 1462"/>
              <a:gd name="T43" fmla="*/ 82611774 h 1462"/>
              <a:gd name="T44" fmla="*/ 47223124 w 1462"/>
              <a:gd name="T45" fmla="*/ 100725822 h 1462"/>
              <a:gd name="T46" fmla="*/ 56498858 w 1462"/>
              <a:gd name="T47" fmla="*/ 105961034 h 1462"/>
              <a:gd name="T48" fmla="*/ 72204943 w 1462"/>
              <a:gd name="T49" fmla="*/ 95490609 h 1462"/>
              <a:gd name="T50" fmla="*/ 58501728 w 1462"/>
              <a:gd name="T51" fmla="*/ 91407021 h 1462"/>
              <a:gd name="T52" fmla="*/ 48593219 w 1462"/>
              <a:gd name="T53" fmla="*/ 82611774 h 1462"/>
              <a:gd name="T54" fmla="*/ 77370069 w 1462"/>
              <a:gd name="T55" fmla="*/ 102296159 h 1462"/>
              <a:gd name="T56" fmla="*/ 77370069 w 1462"/>
              <a:gd name="T57" fmla="*/ 102296159 h 1462"/>
              <a:gd name="T58" fmla="*/ 43955352 w 1462"/>
              <a:gd name="T59" fmla="*/ 124598312 h 1462"/>
              <a:gd name="T60" fmla="*/ 37314616 w 1462"/>
              <a:gd name="T61" fmla="*/ 120724404 h 1462"/>
              <a:gd name="T62" fmla="*/ 40055129 w 1462"/>
              <a:gd name="T63" fmla="*/ 80831756 h 1462"/>
              <a:gd name="T64" fmla="*/ 42374224 w 1462"/>
              <a:gd name="T65" fmla="*/ 76957848 h 1462"/>
              <a:gd name="T66" fmla="*/ 62401951 w 1462"/>
              <a:gd name="T67" fmla="*/ 42510092 h 1462"/>
              <a:gd name="T68" fmla="*/ 70412782 w 1462"/>
              <a:gd name="T69" fmla="*/ 28688989 h 1462"/>
              <a:gd name="T70" fmla="*/ 72731878 w 1462"/>
              <a:gd name="T71" fmla="*/ 24605401 h 1462"/>
              <a:gd name="T72" fmla="*/ 80110582 w 1462"/>
              <a:gd name="T73" fmla="*/ 19056315 h 1462"/>
              <a:gd name="T74" fmla="*/ 89175607 w 1462"/>
              <a:gd name="T75" fmla="*/ 20207939 h 1462"/>
              <a:gd name="T76" fmla="*/ 105724852 w 1462"/>
              <a:gd name="T77" fmla="*/ 29736097 h 1462"/>
              <a:gd name="T78" fmla="*/ 111311396 w 1462"/>
              <a:gd name="T79" fmla="*/ 36960683 h 1462"/>
              <a:gd name="T80" fmla="*/ 110152010 w 1462"/>
              <a:gd name="T81" fmla="*/ 46070127 h 1462"/>
              <a:gd name="T82" fmla="*/ 77370069 w 1462"/>
              <a:gd name="T83" fmla="*/ 102296159 h 1462"/>
              <a:gd name="T84" fmla="*/ 62190918 w 1462"/>
              <a:gd name="T85" fmla="*/ 120096010 h 1462"/>
              <a:gd name="T86" fmla="*/ 113630491 w 1462"/>
              <a:gd name="T87" fmla="*/ 120096010 h 1462"/>
              <a:gd name="T88" fmla="*/ 119111842 w 1462"/>
              <a:gd name="T89" fmla="*/ 125540579 h 1462"/>
              <a:gd name="T90" fmla="*/ 119111842 w 1462"/>
              <a:gd name="T91" fmla="*/ 125540579 h 1462"/>
              <a:gd name="T92" fmla="*/ 113630491 w 1462"/>
              <a:gd name="T93" fmla="*/ 130985148 h 1462"/>
              <a:gd name="T94" fmla="*/ 62190918 w 1462"/>
              <a:gd name="T95" fmla="*/ 130985148 h 1462"/>
              <a:gd name="T96" fmla="*/ 56709891 w 1462"/>
              <a:gd name="T97" fmla="*/ 125540579 h 1462"/>
              <a:gd name="T98" fmla="*/ 56709891 w 1462"/>
              <a:gd name="T99" fmla="*/ 125540579 h 1462"/>
              <a:gd name="T100" fmla="*/ 62190918 w 1462"/>
              <a:gd name="T101" fmla="*/ 120096010 h 146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462" h="1462">
                <a:moveTo>
                  <a:pt x="731" y="0"/>
                </a:moveTo>
                <a:cubicBezTo>
                  <a:pt x="1135" y="0"/>
                  <a:pt x="1462" y="327"/>
                  <a:pt x="1462" y="731"/>
                </a:cubicBezTo>
                <a:cubicBezTo>
                  <a:pt x="1462" y="1135"/>
                  <a:pt x="1135" y="1462"/>
                  <a:pt x="731" y="1462"/>
                </a:cubicBezTo>
                <a:cubicBezTo>
                  <a:pt x="327" y="1462"/>
                  <a:pt x="0" y="1135"/>
                  <a:pt x="0" y="731"/>
                </a:cubicBezTo>
                <a:cubicBezTo>
                  <a:pt x="0" y="327"/>
                  <a:pt x="327" y="0"/>
                  <a:pt x="731" y="0"/>
                </a:cubicBezTo>
                <a:close/>
                <a:moveTo>
                  <a:pt x="738" y="314"/>
                </a:moveTo>
                <a:lnTo>
                  <a:pt x="952" y="438"/>
                </a:lnTo>
                <a:lnTo>
                  <a:pt x="975" y="399"/>
                </a:lnTo>
                <a:cubicBezTo>
                  <a:pt x="979" y="392"/>
                  <a:pt x="980" y="383"/>
                  <a:pt x="978" y="374"/>
                </a:cubicBezTo>
                <a:cubicBezTo>
                  <a:pt x="976" y="366"/>
                  <a:pt x="971" y="359"/>
                  <a:pt x="963" y="354"/>
                </a:cubicBezTo>
                <a:lnTo>
                  <a:pt x="805" y="263"/>
                </a:lnTo>
                <a:cubicBezTo>
                  <a:pt x="798" y="259"/>
                  <a:pt x="789" y="258"/>
                  <a:pt x="780" y="260"/>
                </a:cubicBezTo>
                <a:cubicBezTo>
                  <a:pt x="772" y="262"/>
                  <a:pt x="765" y="268"/>
                  <a:pt x="760" y="276"/>
                </a:cubicBezTo>
                <a:lnTo>
                  <a:pt x="738" y="314"/>
                </a:lnTo>
                <a:close/>
                <a:moveTo>
                  <a:pt x="691" y="395"/>
                </a:moveTo>
                <a:lnTo>
                  <a:pt x="691" y="395"/>
                </a:lnTo>
                <a:lnTo>
                  <a:pt x="738" y="422"/>
                </a:lnTo>
                <a:lnTo>
                  <a:pt x="556" y="737"/>
                </a:lnTo>
                <a:lnTo>
                  <a:pt x="510" y="710"/>
                </a:lnTo>
                <a:lnTo>
                  <a:pt x="691" y="395"/>
                </a:lnTo>
                <a:close/>
                <a:moveTo>
                  <a:pt x="461" y="789"/>
                </a:moveTo>
                <a:lnTo>
                  <a:pt x="461" y="789"/>
                </a:lnTo>
                <a:lnTo>
                  <a:pt x="448" y="962"/>
                </a:lnTo>
                <a:lnTo>
                  <a:pt x="536" y="1012"/>
                </a:lnTo>
                <a:lnTo>
                  <a:pt x="685" y="912"/>
                </a:lnTo>
                <a:cubicBezTo>
                  <a:pt x="651" y="884"/>
                  <a:pt x="607" y="872"/>
                  <a:pt x="555" y="873"/>
                </a:cubicBezTo>
                <a:cubicBezTo>
                  <a:pt x="526" y="831"/>
                  <a:pt x="494" y="804"/>
                  <a:pt x="461" y="789"/>
                </a:cubicBezTo>
                <a:close/>
                <a:moveTo>
                  <a:pt x="734" y="977"/>
                </a:moveTo>
                <a:lnTo>
                  <a:pt x="734" y="977"/>
                </a:lnTo>
                <a:lnTo>
                  <a:pt x="417" y="1190"/>
                </a:lnTo>
                <a:lnTo>
                  <a:pt x="354" y="1153"/>
                </a:lnTo>
                <a:lnTo>
                  <a:pt x="380" y="772"/>
                </a:lnTo>
                <a:lnTo>
                  <a:pt x="402" y="735"/>
                </a:lnTo>
                <a:lnTo>
                  <a:pt x="592" y="406"/>
                </a:lnTo>
                <a:lnTo>
                  <a:pt x="668" y="274"/>
                </a:lnTo>
                <a:lnTo>
                  <a:pt x="690" y="235"/>
                </a:lnTo>
                <a:cubicBezTo>
                  <a:pt x="706" y="208"/>
                  <a:pt x="732" y="190"/>
                  <a:pt x="760" y="182"/>
                </a:cubicBezTo>
                <a:cubicBezTo>
                  <a:pt x="788" y="174"/>
                  <a:pt x="819" y="177"/>
                  <a:pt x="846" y="193"/>
                </a:cubicBezTo>
                <a:lnTo>
                  <a:pt x="1003" y="284"/>
                </a:lnTo>
                <a:cubicBezTo>
                  <a:pt x="1030" y="299"/>
                  <a:pt x="1049" y="325"/>
                  <a:pt x="1056" y="353"/>
                </a:cubicBezTo>
                <a:cubicBezTo>
                  <a:pt x="1064" y="381"/>
                  <a:pt x="1060" y="412"/>
                  <a:pt x="1045" y="440"/>
                </a:cubicBezTo>
                <a:cubicBezTo>
                  <a:pt x="941" y="619"/>
                  <a:pt x="838" y="798"/>
                  <a:pt x="734" y="977"/>
                </a:cubicBezTo>
                <a:close/>
                <a:moveTo>
                  <a:pt x="590" y="1147"/>
                </a:moveTo>
                <a:lnTo>
                  <a:pt x="1078" y="1147"/>
                </a:lnTo>
                <a:cubicBezTo>
                  <a:pt x="1107" y="1147"/>
                  <a:pt x="1130" y="1170"/>
                  <a:pt x="1130" y="1199"/>
                </a:cubicBezTo>
                <a:cubicBezTo>
                  <a:pt x="1130" y="1227"/>
                  <a:pt x="1107" y="1251"/>
                  <a:pt x="1078" y="1251"/>
                </a:cubicBezTo>
                <a:lnTo>
                  <a:pt x="590" y="1251"/>
                </a:lnTo>
                <a:cubicBezTo>
                  <a:pt x="562" y="1251"/>
                  <a:pt x="538" y="1227"/>
                  <a:pt x="538" y="1199"/>
                </a:cubicBezTo>
                <a:cubicBezTo>
                  <a:pt x="538" y="1170"/>
                  <a:pt x="562" y="1147"/>
                  <a:pt x="590" y="1147"/>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3316" name="圆角矩形 3"/>
          <p:cNvSpPr>
            <a:spLocks noChangeArrowheads="1"/>
          </p:cNvSpPr>
          <p:nvPr/>
        </p:nvSpPr>
        <p:spPr bwMode="auto">
          <a:xfrm>
            <a:off x="4648200" y="1577975"/>
            <a:ext cx="3957638" cy="1077913"/>
          </a:xfrm>
          <a:prstGeom prst="roundRect">
            <a:avLst>
              <a:gd name="adj" fmla="val 4486"/>
            </a:avLst>
          </a:prstGeom>
          <a:solidFill>
            <a:srgbClr val="DEDEDE"/>
          </a:solidFill>
          <a:ln w="9525">
            <a:solidFill>
              <a:schemeClr val="accent1"/>
            </a:solidFill>
            <a:prstDash val="dash"/>
            <a:round/>
          </a:ln>
        </p:spPr>
        <p:txBody>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13317" name="圆角矩形 4"/>
          <p:cNvSpPr>
            <a:spLocks noChangeArrowheads="1"/>
          </p:cNvSpPr>
          <p:nvPr/>
        </p:nvSpPr>
        <p:spPr bwMode="auto">
          <a:xfrm>
            <a:off x="3073400" y="3235325"/>
            <a:ext cx="4881563" cy="1077913"/>
          </a:xfrm>
          <a:prstGeom prst="roundRect">
            <a:avLst>
              <a:gd name="adj" fmla="val 4486"/>
            </a:avLst>
          </a:prstGeom>
          <a:solidFill>
            <a:srgbClr val="DEDEDE"/>
          </a:solidFill>
          <a:ln w="9525">
            <a:solidFill>
              <a:schemeClr val="accent1"/>
            </a:solidFill>
            <a:prstDash val="dash"/>
            <a:round/>
          </a:ln>
        </p:spPr>
        <p:txBody>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13318" name="圆角矩形 5"/>
          <p:cNvSpPr>
            <a:spLocks noChangeArrowheads="1"/>
          </p:cNvSpPr>
          <p:nvPr/>
        </p:nvSpPr>
        <p:spPr bwMode="auto">
          <a:xfrm>
            <a:off x="1385888" y="4875213"/>
            <a:ext cx="5756275" cy="1079500"/>
          </a:xfrm>
          <a:prstGeom prst="roundRect">
            <a:avLst>
              <a:gd name="adj" fmla="val 4486"/>
            </a:avLst>
          </a:prstGeom>
          <a:solidFill>
            <a:srgbClr val="DEDEDE"/>
          </a:solidFill>
          <a:ln w="9525">
            <a:solidFill>
              <a:schemeClr val="accent1"/>
            </a:solidFill>
            <a:prstDash val="dash"/>
            <a:round/>
          </a:ln>
        </p:spPr>
        <p:txBody>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13319" name="Freeform 6"/>
          <p:cNvSpPr>
            <a:spLocks noEditPoints="1"/>
          </p:cNvSpPr>
          <p:nvPr/>
        </p:nvSpPr>
        <p:spPr bwMode="auto">
          <a:xfrm>
            <a:off x="3795713" y="1001713"/>
            <a:ext cx="1703387" cy="1704975"/>
          </a:xfrm>
          <a:custGeom>
            <a:avLst/>
            <a:gdLst>
              <a:gd name="T0" fmla="*/ 132169191 w 3022"/>
              <a:gd name="T1" fmla="*/ 961925794 h 3022"/>
              <a:gd name="T2" fmla="*/ 132169191 w 3022"/>
              <a:gd name="T3" fmla="*/ 480962615 h 3022"/>
              <a:gd name="T4" fmla="*/ 0 w 3022"/>
              <a:gd name="T5" fmla="*/ 480962615 h 3022"/>
              <a:gd name="T6" fmla="*/ 480067666 w 3022"/>
              <a:gd name="T7" fmla="*/ 0 h 3022"/>
              <a:gd name="T8" fmla="*/ 960134769 w 3022"/>
              <a:gd name="T9" fmla="*/ 480962615 h 3022"/>
              <a:gd name="T10" fmla="*/ 827965578 w 3022"/>
              <a:gd name="T11" fmla="*/ 480962615 h 3022"/>
              <a:gd name="T12" fmla="*/ 827965578 w 3022"/>
              <a:gd name="T13" fmla="*/ 961925794 h 3022"/>
              <a:gd name="T14" fmla="*/ 132169191 w 3022"/>
              <a:gd name="T15" fmla="*/ 961925794 h 3022"/>
              <a:gd name="T16" fmla="*/ 480067666 w 3022"/>
              <a:gd name="T17" fmla="*/ 961925794 h 30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022" h="3022">
                <a:moveTo>
                  <a:pt x="416" y="3022"/>
                </a:moveTo>
                <a:lnTo>
                  <a:pt x="416" y="1511"/>
                </a:lnTo>
                <a:lnTo>
                  <a:pt x="0" y="1511"/>
                </a:lnTo>
                <a:lnTo>
                  <a:pt x="1511" y="0"/>
                </a:lnTo>
                <a:lnTo>
                  <a:pt x="3022" y="1511"/>
                </a:lnTo>
                <a:lnTo>
                  <a:pt x="2606" y="1511"/>
                </a:lnTo>
                <a:lnTo>
                  <a:pt x="2606" y="3022"/>
                </a:lnTo>
                <a:lnTo>
                  <a:pt x="416" y="3022"/>
                </a:lnTo>
                <a:close/>
                <a:moveTo>
                  <a:pt x="1511" y="3022"/>
                </a:moveTo>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3320" name="Freeform 6"/>
          <p:cNvSpPr>
            <a:spLocks noEditPoints="1"/>
          </p:cNvSpPr>
          <p:nvPr/>
        </p:nvSpPr>
        <p:spPr bwMode="auto">
          <a:xfrm>
            <a:off x="2117725" y="2625725"/>
            <a:ext cx="1703388" cy="1704975"/>
          </a:xfrm>
          <a:custGeom>
            <a:avLst/>
            <a:gdLst>
              <a:gd name="T0" fmla="*/ 132169832 w 3022"/>
              <a:gd name="T1" fmla="*/ 961925794 h 3022"/>
              <a:gd name="T2" fmla="*/ 132169832 w 3022"/>
              <a:gd name="T3" fmla="*/ 480962615 h 3022"/>
              <a:gd name="T4" fmla="*/ 0 w 3022"/>
              <a:gd name="T5" fmla="*/ 480962615 h 3022"/>
              <a:gd name="T6" fmla="*/ 480067948 w 3022"/>
              <a:gd name="T7" fmla="*/ 0 h 3022"/>
              <a:gd name="T8" fmla="*/ 960135896 w 3022"/>
              <a:gd name="T9" fmla="*/ 480962615 h 3022"/>
              <a:gd name="T10" fmla="*/ 827966064 w 3022"/>
              <a:gd name="T11" fmla="*/ 480962615 h 3022"/>
              <a:gd name="T12" fmla="*/ 827966064 w 3022"/>
              <a:gd name="T13" fmla="*/ 961925794 h 3022"/>
              <a:gd name="T14" fmla="*/ 132169832 w 3022"/>
              <a:gd name="T15" fmla="*/ 961925794 h 3022"/>
              <a:gd name="T16" fmla="*/ 480067948 w 3022"/>
              <a:gd name="T17" fmla="*/ 961925794 h 30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022" h="3022">
                <a:moveTo>
                  <a:pt x="416" y="3022"/>
                </a:moveTo>
                <a:lnTo>
                  <a:pt x="416" y="1511"/>
                </a:lnTo>
                <a:lnTo>
                  <a:pt x="0" y="1511"/>
                </a:lnTo>
                <a:lnTo>
                  <a:pt x="1511" y="0"/>
                </a:lnTo>
                <a:lnTo>
                  <a:pt x="3022" y="1511"/>
                </a:lnTo>
                <a:lnTo>
                  <a:pt x="2606" y="1511"/>
                </a:lnTo>
                <a:lnTo>
                  <a:pt x="2606" y="3022"/>
                </a:lnTo>
                <a:lnTo>
                  <a:pt x="416" y="3022"/>
                </a:lnTo>
                <a:close/>
                <a:moveTo>
                  <a:pt x="1511" y="3022"/>
                </a:moveTo>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3321" name="Freeform 6"/>
          <p:cNvSpPr>
            <a:spLocks noEditPoints="1"/>
          </p:cNvSpPr>
          <p:nvPr/>
        </p:nvSpPr>
        <p:spPr bwMode="auto">
          <a:xfrm>
            <a:off x="533400" y="4318000"/>
            <a:ext cx="1703388" cy="1704975"/>
          </a:xfrm>
          <a:custGeom>
            <a:avLst/>
            <a:gdLst>
              <a:gd name="T0" fmla="*/ 132169832 w 3022"/>
              <a:gd name="T1" fmla="*/ 961925794 h 3022"/>
              <a:gd name="T2" fmla="*/ 132169832 w 3022"/>
              <a:gd name="T3" fmla="*/ 480962615 h 3022"/>
              <a:gd name="T4" fmla="*/ 0 w 3022"/>
              <a:gd name="T5" fmla="*/ 480962615 h 3022"/>
              <a:gd name="T6" fmla="*/ 480067948 w 3022"/>
              <a:gd name="T7" fmla="*/ 0 h 3022"/>
              <a:gd name="T8" fmla="*/ 960135896 w 3022"/>
              <a:gd name="T9" fmla="*/ 480962615 h 3022"/>
              <a:gd name="T10" fmla="*/ 827966064 w 3022"/>
              <a:gd name="T11" fmla="*/ 480962615 h 3022"/>
              <a:gd name="T12" fmla="*/ 827966064 w 3022"/>
              <a:gd name="T13" fmla="*/ 961925794 h 3022"/>
              <a:gd name="T14" fmla="*/ 132169832 w 3022"/>
              <a:gd name="T15" fmla="*/ 961925794 h 3022"/>
              <a:gd name="T16" fmla="*/ 480067948 w 3022"/>
              <a:gd name="T17" fmla="*/ 961925794 h 30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022" h="3022">
                <a:moveTo>
                  <a:pt x="416" y="3022"/>
                </a:moveTo>
                <a:lnTo>
                  <a:pt x="416" y="1511"/>
                </a:lnTo>
                <a:lnTo>
                  <a:pt x="0" y="1511"/>
                </a:lnTo>
                <a:lnTo>
                  <a:pt x="1511" y="0"/>
                </a:lnTo>
                <a:lnTo>
                  <a:pt x="3022" y="1511"/>
                </a:lnTo>
                <a:lnTo>
                  <a:pt x="2606" y="1511"/>
                </a:lnTo>
                <a:lnTo>
                  <a:pt x="2606" y="3022"/>
                </a:lnTo>
                <a:lnTo>
                  <a:pt x="416" y="3022"/>
                </a:lnTo>
                <a:close/>
                <a:moveTo>
                  <a:pt x="1511" y="3022"/>
                </a:move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3322" name="TextBox 9"/>
          <p:cNvSpPr txBox="1">
            <a:spLocks noChangeArrowheads="1"/>
          </p:cNvSpPr>
          <p:nvPr/>
        </p:nvSpPr>
        <p:spPr bwMode="auto">
          <a:xfrm>
            <a:off x="4006850" y="1611313"/>
            <a:ext cx="1281113"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2600">
                <a:solidFill>
                  <a:schemeClr val="accent2"/>
                </a:solidFill>
                <a:latin typeface="微软雅黑" panose="020B0503020204020204" pitchFamily="34" charset="-122"/>
              </a:rPr>
              <a:t>标题</a:t>
            </a:r>
            <a:endParaRPr lang="en-US" altLang="zh-CN" sz="2600">
              <a:solidFill>
                <a:schemeClr val="accent2"/>
              </a:solidFill>
              <a:latin typeface="微软雅黑" panose="020B0503020204020204" pitchFamily="34" charset="-122"/>
            </a:endParaRPr>
          </a:p>
          <a:p>
            <a:pPr algn="ctr" eaLnBrk="1" hangingPunct="1">
              <a:spcBef>
                <a:spcPct val="0"/>
              </a:spcBef>
              <a:buFontTx/>
              <a:buNone/>
            </a:pPr>
            <a:r>
              <a:rPr lang="zh-CN" altLang="en-US" sz="2600">
                <a:solidFill>
                  <a:schemeClr val="accent2"/>
                </a:solidFill>
                <a:latin typeface="微软雅黑" panose="020B0503020204020204" pitchFamily="34" charset="-122"/>
              </a:rPr>
              <a:t>文本</a:t>
            </a:r>
          </a:p>
        </p:txBody>
      </p:sp>
      <p:sp>
        <p:nvSpPr>
          <p:cNvPr id="13323" name="TextBox 10"/>
          <p:cNvSpPr txBox="1">
            <a:spLocks noChangeArrowheads="1"/>
          </p:cNvSpPr>
          <p:nvPr/>
        </p:nvSpPr>
        <p:spPr bwMode="auto">
          <a:xfrm>
            <a:off x="2314575" y="3371850"/>
            <a:ext cx="1281113"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2600">
                <a:solidFill>
                  <a:schemeClr val="accent2"/>
                </a:solidFill>
                <a:latin typeface="微软雅黑" panose="020B0503020204020204" pitchFamily="34" charset="-122"/>
              </a:rPr>
              <a:t>标题</a:t>
            </a:r>
            <a:endParaRPr lang="en-US" altLang="zh-CN" sz="2600">
              <a:solidFill>
                <a:schemeClr val="accent2"/>
              </a:solidFill>
              <a:latin typeface="微软雅黑" panose="020B0503020204020204" pitchFamily="34" charset="-122"/>
            </a:endParaRPr>
          </a:p>
          <a:p>
            <a:pPr algn="ctr" eaLnBrk="1" hangingPunct="1">
              <a:spcBef>
                <a:spcPct val="0"/>
              </a:spcBef>
              <a:buFontTx/>
              <a:buNone/>
            </a:pPr>
            <a:r>
              <a:rPr lang="zh-CN" altLang="en-US" sz="2600">
                <a:solidFill>
                  <a:schemeClr val="accent2"/>
                </a:solidFill>
                <a:latin typeface="微软雅黑" panose="020B0503020204020204" pitchFamily="34" charset="-122"/>
              </a:rPr>
              <a:t>文本</a:t>
            </a:r>
          </a:p>
        </p:txBody>
      </p:sp>
      <p:sp>
        <p:nvSpPr>
          <p:cNvPr id="13324" name="TextBox 11"/>
          <p:cNvSpPr txBox="1">
            <a:spLocks noChangeArrowheads="1"/>
          </p:cNvSpPr>
          <p:nvPr/>
        </p:nvSpPr>
        <p:spPr bwMode="auto">
          <a:xfrm>
            <a:off x="731838" y="5091113"/>
            <a:ext cx="1279525"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2600">
                <a:solidFill>
                  <a:schemeClr val="accent2"/>
                </a:solidFill>
                <a:latin typeface="微软雅黑" panose="020B0503020204020204" pitchFamily="34" charset="-122"/>
              </a:rPr>
              <a:t>标题</a:t>
            </a:r>
            <a:endParaRPr lang="en-US" altLang="zh-CN" sz="2600">
              <a:solidFill>
                <a:schemeClr val="accent2"/>
              </a:solidFill>
              <a:latin typeface="微软雅黑" panose="020B0503020204020204" pitchFamily="34" charset="-122"/>
            </a:endParaRPr>
          </a:p>
          <a:p>
            <a:pPr algn="ctr" eaLnBrk="1" hangingPunct="1">
              <a:spcBef>
                <a:spcPct val="0"/>
              </a:spcBef>
              <a:buFontTx/>
              <a:buNone/>
            </a:pPr>
            <a:r>
              <a:rPr lang="zh-CN" altLang="en-US" sz="2600">
                <a:solidFill>
                  <a:schemeClr val="accent2"/>
                </a:solidFill>
                <a:latin typeface="微软雅黑" panose="020B0503020204020204" pitchFamily="34" charset="-122"/>
              </a:rPr>
              <a:t>文本</a:t>
            </a:r>
          </a:p>
        </p:txBody>
      </p:sp>
      <p:sp>
        <p:nvSpPr>
          <p:cNvPr id="13325" name="TextBox 12"/>
          <p:cNvSpPr txBox="1">
            <a:spLocks noChangeArrowheads="1"/>
          </p:cNvSpPr>
          <p:nvPr/>
        </p:nvSpPr>
        <p:spPr bwMode="auto">
          <a:xfrm>
            <a:off x="5513388" y="1866900"/>
            <a:ext cx="29479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a:solidFill>
                  <a:schemeClr val="accent1"/>
                </a:solidFill>
                <a:latin typeface="微软雅黑" panose="020B0503020204020204" pitchFamily="34" charset="-122"/>
              </a:rPr>
              <a:t>请在这里输入段落文本内容请在这里输入段落文本内容</a:t>
            </a:r>
          </a:p>
        </p:txBody>
      </p:sp>
      <p:sp>
        <p:nvSpPr>
          <p:cNvPr id="13326" name="TextBox 13"/>
          <p:cNvSpPr txBox="1">
            <a:spLocks noChangeArrowheads="1"/>
          </p:cNvSpPr>
          <p:nvPr/>
        </p:nvSpPr>
        <p:spPr bwMode="auto">
          <a:xfrm>
            <a:off x="3971925" y="3317875"/>
            <a:ext cx="37687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a:solidFill>
                  <a:schemeClr val="accent1"/>
                </a:solidFill>
                <a:latin typeface="微软雅黑" panose="020B0503020204020204" pitchFamily="34" charset="-122"/>
              </a:rPr>
              <a:t>请在这里输入段落文本内容请在这里输入段落文本内容请在这里输入段落文本内容请在这里输入段落</a:t>
            </a:r>
          </a:p>
        </p:txBody>
      </p:sp>
      <p:sp>
        <p:nvSpPr>
          <p:cNvPr id="13327" name="TextBox 14"/>
          <p:cNvSpPr txBox="1">
            <a:spLocks noChangeArrowheads="1"/>
          </p:cNvSpPr>
          <p:nvPr/>
        </p:nvSpPr>
        <p:spPr bwMode="auto">
          <a:xfrm>
            <a:off x="2319338" y="4975225"/>
            <a:ext cx="4605337"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a:solidFill>
                  <a:schemeClr val="accent1"/>
                </a:solidFill>
                <a:latin typeface="微软雅黑" panose="020B0503020204020204" pitchFamily="34" charset="-122"/>
              </a:rPr>
              <a:t>请在这里输入段落文本内容请在这里输入段落文本内容请在这里输入段落文本内容请在这里输入段落文本内容</a:t>
            </a:r>
          </a:p>
        </p:txBody>
      </p:sp>
      <p:sp>
        <p:nvSpPr>
          <p:cNvPr id="13328" name="矩形 15"/>
          <p:cNvSpPr>
            <a:spLocks noChangeArrowheads="1"/>
          </p:cNvSpPr>
          <p:nvPr/>
        </p:nvSpPr>
        <p:spPr bwMode="auto">
          <a:xfrm>
            <a:off x="533400" y="1203325"/>
            <a:ext cx="198438" cy="1055688"/>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13329" name="TextBox 16"/>
          <p:cNvSpPr txBox="1">
            <a:spLocks noChangeArrowheads="1"/>
          </p:cNvSpPr>
          <p:nvPr/>
        </p:nvSpPr>
        <p:spPr bwMode="auto">
          <a:xfrm>
            <a:off x="852488" y="1168400"/>
            <a:ext cx="2495550"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a:solidFill>
                  <a:schemeClr val="accent1"/>
                </a:solidFill>
                <a:latin typeface="微软雅黑" panose="020B0503020204020204" pitchFamily="34" charset="-122"/>
              </a:rPr>
              <a:t>请在这里输入段落文本内容请在这里输入段落文本内容请在这里输入段落文本内容请在</a:t>
            </a:r>
          </a:p>
        </p:txBody>
      </p:sp>
    </p:spTree>
  </p:cSld>
  <p:clrMapOvr>
    <a:masterClrMapping/>
  </p:clrMapOvr>
  <p:transition spd="slow" advTm="5769">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3315"/>
                                        </p:tgtEl>
                                        <p:attrNameLst>
                                          <p:attrName>style.visibility</p:attrName>
                                        </p:attrNameLst>
                                      </p:cBhvr>
                                      <p:to>
                                        <p:strVal val="visible"/>
                                      </p:to>
                                    </p:set>
                                    <p:anim calcmode="lin" valueType="num">
                                      <p:cBhvr>
                                        <p:cTn id="7" dur="400" fill="hold"/>
                                        <p:tgtEl>
                                          <p:spTgt spid="13315"/>
                                        </p:tgtEl>
                                        <p:attrNameLst>
                                          <p:attrName>ppt_w</p:attrName>
                                        </p:attrNameLst>
                                      </p:cBhvr>
                                      <p:tavLst>
                                        <p:tav tm="0">
                                          <p:val>
                                            <p:fltVal val="0"/>
                                          </p:val>
                                        </p:tav>
                                        <p:tav tm="100000">
                                          <p:val>
                                            <p:strVal val="#ppt_w"/>
                                          </p:val>
                                        </p:tav>
                                      </p:tavLst>
                                    </p:anim>
                                    <p:anim calcmode="lin" valueType="num">
                                      <p:cBhvr>
                                        <p:cTn id="8" dur="400" fill="hold"/>
                                        <p:tgtEl>
                                          <p:spTgt spid="13315"/>
                                        </p:tgtEl>
                                        <p:attrNameLst>
                                          <p:attrName>ppt_h</p:attrName>
                                        </p:attrNameLst>
                                      </p:cBhvr>
                                      <p:tavLst>
                                        <p:tav tm="0">
                                          <p:val>
                                            <p:fltVal val="0"/>
                                          </p:val>
                                        </p:tav>
                                        <p:tav tm="100000">
                                          <p:val>
                                            <p:strVal val="#ppt_h"/>
                                          </p:val>
                                        </p:tav>
                                      </p:tavLst>
                                    </p:anim>
                                    <p:animEffect transition="in" filter="fade">
                                      <p:cBhvr>
                                        <p:cTn id="9" dur="400"/>
                                        <p:tgtEl>
                                          <p:spTgt spid="13315"/>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13314"/>
                                        </p:tgtEl>
                                        <p:attrNameLst>
                                          <p:attrName>style.visibility</p:attrName>
                                        </p:attrNameLst>
                                      </p:cBhvr>
                                      <p:to>
                                        <p:strVal val="visible"/>
                                      </p:to>
                                    </p:set>
                                    <p:anim calcmode="lin" valueType="num">
                                      <p:cBhvr>
                                        <p:cTn id="13" dur="400" fill="hold"/>
                                        <p:tgtEl>
                                          <p:spTgt spid="13314"/>
                                        </p:tgtEl>
                                        <p:attrNameLst>
                                          <p:attrName>ppt_x</p:attrName>
                                        </p:attrNameLst>
                                      </p:cBhvr>
                                      <p:tavLst>
                                        <p:tav tm="0">
                                          <p:val>
                                            <p:strVal val="#ppt_x"/>
                                          </p:val>
                                        </p:tav>
                                        <p:tav tm="50000">
                                          <p:val>
                                            <p:strVal val="#ppt_x+.1"/>
                                          </p:val>
                                        </p:tav>
                                        <p:tav tm="100000">
                                          <p:val>
                                            <p:strVal val="#ppt_x"/>
                                          </p:val>
                                        </p:tav>
                                      </p:tavLst>
                                    </p:anim>
                                    <p:anim calcmode="lin" valueType="num">
                                      <p:cBhvr>
                                        <p:cTn id="14" dur="400" fill="hold"/>
                                        <p:tgtEl>
                                          <p:spTgt spid="13314"/>
                                        </p:tgtEl>
                                        <p:attrNameLst>
                                          <p:attrName>ppt_y</p:attrName>
                                        </p:attrNameLst>
                                      </p:cBhvr>
                                      <p:tavLst>
                                        <p:tav tm="0">
                                          <p:val>
                                            <p:strVal val="#ppt_y"/>
                                          </p:val>
                                        </p:tav>
                                        <p:tav tm="100000">
                                          <p:val>
                                            <p:strVal val="#ppt_y"/>
                                          </p:val>
                                        </p:tav>
                                      </p:tavLst>
                                    </p:anim>
                                    <p:anim calcmode="lin" valueType="num">
                                      <p:cBhvr>
                                        <p:cTn id="15" dur="400" fill="hold"/>
                                        <p:tgtEl>
                                          <p:spTgt spid="13314"/>
                                        </p:tgtEl>
                                        <p:attrNameLst>
                                          <p:attrName>ppt_h</p:attrName>
                                        </p:attrNameLst>
                                      </p:cBhvr>
                                      <p:tavLst>
                                        <p:tav tm="0">
                                          <p:val>
                                            <p:strVal val="#ppt_h/10"/>
                                          </p:val>
                                        </p:tav>
                                        <p:tav tm="50000">
                                          <p:val>
                                            <p:strVal val="#ppt_h+.01"/>
                                          </p:val>
                                        </p:tav>
                                        <p:tav tm="100000">
                                          <p:val>
                                            <p:strVal val="#ppt_h"/>
                                          </p:val>
                                        </p:tav>
                                      </p:tavLst>
                                    </p:anim>
                                    <p:anim calcmode="lin" valueType="num">
                                      <p:cBhvr>
                                        <p:cTn id="16" dur="400" fill="hold"/>
                                        <p:tgtEl>
                                          <p:spTgt spid="13314"/>
                                        </p:tgtEl>
                                        <p:attrNameLst>
                                          <p:attrName>ppt_w</p:attrName>
                                        </p:attrNameLst>
                                      </p:cBhvr>
                                      <p:tavLst>
                                        <p:tav tm="0">
                                          <p:val>
                                            <p:strVal val="#ppt_w/10"/>
                                          </p:val>
                                        </p:tav>
                                        <p:tav tm="50000">
                                          <p:val>
                                            <p:strVal val="#ppt_w+.01"/>
                                          </p:val>
                                        </p:tav>
                                        <p:tav tm="100000">
                                          <p:val>
                                            <p:strVal val="#ppt_w"/>
                                          </p:val>
                                        </p:tav>
                                      </p:tavLst>
                                    </p:anim>
                                    <p:animEffect transition="in" filter="fade">
                                      <p:cBhvr>
                                        <p:cTn id="17" dur="400" tmFilter="0,0; .5, 1; 1, 1"/>
                                        <p:tgtEl>
                                          <p:spTgt spid="13314"/>
                                        </p:tgtEl>
                                      </p:cBhvr>
                                    </p:animEffect>
                                  </p:childTnLst>
                                </p:cTn>
                              </p:par>
                            </p:childTnLst>
                          </p:cTn>
                        </p:par>
                        <p:par>
                          <p:cTn id="18" fill="hold">
                            <p:stCondLst>
                              <p:cond delay="1039"/>
                            </p:stCondLst>
                            <p:childTnLst>
                              <p:par>
                                <p:cTn id="19" presetID="42" presetClass="entr" presetSubtype="0" fill="hold" nodeType="afterEffect">
                                  <p:stCondLst>
                                    <p:cond delay="0"/>
                                  </p:stCondLst>
                                  <p:childTnLst>
                                    <p:set>
                                      <p:cBhvr>
                                        <p:cTn id="20" dur="1" fill="hold">
                                          <p:stCondLst>
                                            <p:cond delay="0"/>
                                          </p:stCondLst>
                                        </p:cTn>
                                        <p:tgtEl>
                                          <p:spTgt spid="13321"/>
                                        </p:tgtEl>
                                        <p:attrNameLst>
                                          <p:attrName>style.visibility</p:attrName>
                                        </p:attrNameLst>
                                      </p:cBhvr>
                                      <p:to>
                                        <p:strVal val="visible"/>
                                      </p:to>
                                    </p:set>
                                    <p:animEffect transition="in" filter="fade">
                                      <p:cBhvr>
                                        <p:cTn id="21" dur="1000"/>
                                        <p:tgtEl>
                                          <p:spTgt spid="13321"/>
                                        </p:tgtEl>
                                      </p:cBhvr>
                                    </p:animEffect>
                                    <p:anim calcmode="lin" valueType="num">
                                      <p:cBhvr>
                                        <p:cTn id="22" dur="1000" fill="hold"/>
                                        <p:tgtEl>
                                          <p:spTgt spid="13321"/>
                                        </p:tgtEl>
                                        <p:attrNameLst>
                                          <p:attrName>ppt_x</p:attrName>
                                        </p:attrNameLst>
                                      </p:cBhvr>
                                      <p:tavLst>
                                        <p:tav tm="0">
                                          <p:val>
                                            <p:strVal val="#ppt_x"/>
                                          </p:val>
                                        </p:tav>
                                        <p:tav tm="100000">
                                          <p:val>
                                            <p:strVal val="#ppt_x"/>
                                          </p:val>
                                        </p:tav>
                                      </p:tavLst>
                                    </p:anim>
                                    <p:anim calcmode="lin" valueType="num">
                                      <p:cBhvr>
                                        <p:cTn id="23" dur="1000" fill="hold"/>
                                        <p:tgtEl>
                                          <p:spTgt spid="13321"/>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300"/>
                                  </p:stCondLst>
                                  <p:childTnLst>
                                    <p:set>
                                      <p:cBhvr>
                                        <p:cTn id="25" dur="1" fill="hold">
                                          <p:stCondLst>
                                            <p:cond delay="0"/>
                                          </p:stCondLst>
                                        </p:cTn>
                                        <p:tgtEl>
                                          <p:spTgt spid="13320"/>
                                        </p:tgtEl>
                                        <p:attrNameLst>
                                          <p:attrName>style.visibility</p:attrName>
                                        </p:attrNameLst>
                                      </p:cBhvr>
                                      <p:to>
                                        <p:strVal val="visible"/>
                                      </p:to>
                                    </p:set>
                                    <p:animEffect transition="in" filter="fade">
                                      <p:cBhvr>
                                        <p:cTn id="26" dur="1000"/>
                                        <p:tgtEl>
                                          <p:spTgt spid="13320"/>
                                        </p:tgtEl>
                                      </p:cBhvr>
                                    </p:animEffect>
                                    <p:anim calcmode="lin" valueType="num">
                                      <p:cBhvr>
                                        <p:cTn id="27" dur="1000" fill="hold"/>
                                        <p:tgtEl>
                                          <p:spTgt spid="13320"/>
                                        </p:tgtEl>
                                        <p:attrNameLst>
                                          <p:attrName>ppt_x</p:attrName>
                                        </p:attrNameLst>
                                      </p:cBhvr>
                                      <p:tavLst>
                                        <p:tav tm="0">
                                          <p:val>
                                            <p:strVal val="#ppt_x"/>
                                          </p:val>
                                        </p:tav>
                                        <p:tav tm="100000">
                                          <p:val>
                                            <p:strVal val="#ppt_x"/>
                                          </p:val>
                                        </p:tav>
                                      </p:tavLst>
                                    </p:anim>
                                    <p:anim calcmode="lin" valueType="num">
                                      <p:cBhvr>
                                        <p:cTn id="28" dur="1000" fill="hold"/>
                                        <p:tgtEl>
                                          <p:spTgt spid="13320"/>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600"/>
                                  </p:stCondLst>
                                  <p:childTnLst>
                                    <p:set>
                                      <p:cBhvr>
                                        <p:cTn id="30" dur="1" fill="hold">
                                          <p:stCondLst>
                                            <p:cond delay="0"/>
                                          </p:stCondLst>
                                        </p:cTn>
                                        <p:tgtEl>
                                          <p:spTgt spid="13319"/>
                                        </p:tgtEl>
                                        <p:attrNameLst>
                                          <p:attrName>style.visibility</p:attrName>
                                        </p:attrNameLst>
                                      </p:cBhvr>
                                      <p:to>
                                        <p:strVal val="visible"/>
                                      </p:to>
                                    </p:set>
                                    <p:animEffect transition="in" filter="fade">
                                      <p:cBhvr>
                                        <p:cTn id="31" dur="1000"/>
                                        <p:tgtEl>
                                          <p:spTgt spid="13319"/>
                                        </p:tgtEl>
                                      </p:cBhvr>
                                    </p:animEffect>
                                    <p:anim calcmode="lin" valueType="num">
                                      <p:cBhvr>
                                        <p:cTn id="32" dur="1000" fill="hold"/>
                                        <p:tgtEl>
                                          <p:spTgt spid="13319"/>
                                        </p:tgtEl>
                                        <p:attrNameLst>
                                          <p:attrName>ppt_x</p:attrName>
                                        </p:attrNameLst>
                                      </p:cBhvr>
                                      <p:tavLst>
                                        <p:tav tm="0">
                                          <p:val>
                                            <p:strVal val="#ppt_x"/>
                                          </p:val>
                                        </p:tav>
                                        <p:tav tm="100000">
                                          <p:val>
                                            <p:strVal val="#ppt_x"/>
                                          </p:val>
                                        </p:tav>
                                      </p:tavLst>
                                    </p:anim>
                                    <p:anim calcmode="lin" valueType="num">
                                      <p:cBhvr>
                                        <p:cTn id="33" dur="1000" fill="hold"/>
                                        <p:tgtEl>
                                          <p:spTgt spid="13319"/>
                                        </p:tgtEl>
                                        <p:attrNameLst>
                                          <p:attrName>ppt_y</p:attrName>
                                        </p:attrNameLst>
                                      </p:cBhvr>
                                      <p:tavLst>
                                        <p:tav tm="0">
                                          <p:val>
                                            <p:strVal val="#ppt_y+.1"/>
                                          </p:val>
                                        </p:tav>
                                        <p:tav tm="100000">
                                          <p:val>
                                            <p:strVal val="#ppt_y"/>
                                          </p:val>
                                        </p:tav>
                                      </p:tavLst>
                                    </p:anim>
                                  </p:childTnLst>
                                </p:cTn>
                              </p:par>
                            </p:childTnLst>
                          </p:cTn>
                        </p:par>
                        <p:par>
                          <p:cTn id="34" fill="hold">
                            <p:stCondLst>
                              <p:cond delay="2039"/>
                            </p:stCondLst>
                            <p:childTnLst>
                              <p:par>
                                <p:cTn id="35" presetID="31" presetClass="entr" presetSubtype="0" fill="hold" grpId="0" nodeType="afterEffect">
                                  <p:stCondLst>
                                    <p:cond delay="0"/>
                                  </p:stCondLst>
                                  <p:childTnLst>
                                    <p:set>
                                      <p:cBhvr>
                                        <p:cTn id="36" dur="1" fill="hold">
                                          <p:stCondLst>
                                            <p:cond delay="0"/>
                                          </p:stCondLst>
                                        </p:cTn>
                                        <p:tgtEl>
                                          <p:spTgt spid="13324"/>
                                        </p:tgtEl>
                                        <p:attrNameLst>
                                          <p:attrName>style.visibility</p:attrName>
                                        </p:attrNameLst>
                                      </p:cBhvr>
                                      <p:to>
                                        <p:strVal val="visible"/>
                                      </p:to>
                                    </p:set>
                                    <p:anim calcmode="lin" valueType="num">
                                      <p:cBhvr>
                                        <p:cTn id="37" dur="500" fill="hold"/>
                                        <p:tgtEl>
                                          <p:spTgt spid="13324"/>
                                        </p:tgtEl>
                                        <p:attrNameLst>
                                          <p:attrName>ppt_w</p:attrName>
                                        </p:attrNameLst>
                                      </p:cBhvr>
                                      <p:tavLst>
                                        <p:tav tm="0">
                                          <p:val>
                                            <p:fltVal val="0"/>
                                          </p:val>
                                        </p:tav>
                                        <p:tav tm="100000">
                                          <p:val>
                                            <p:strVal val="#ppt_w"/>
                                          </p:val>
                                        </p:tav>
                                      </p:tavLst>
                                    </p:anim>
                                    <p:anim calcmode="lin" valueType="num">
                                      <p:cBhvr>
                                        <p:cTn id="38" dur="500" fill="hold"/>
                                        <p:tgtEl>
                                          <p:spTgt spid="13324"/>
                                        </p:tgtEl>
                                        <p:attrNameLst>
                                          <p:attrName>ppt_h</p:attrName>
                                        </p:attrNameLst>
                                      </p:cBhvr>
                                      <p:tavLst>
                                        <p:tav tm="0">
                                          <p:val>
                                            <p:fltVal val="0"/>
                                          </p:val>
                                        </p:tav>
                                        <p:tav tm="100000">
                                          <p:val>
                                            <p:strVal val="#ppt_h"/>
                                          </p:val>
                                        </p:tav>
                                      </p:tavLst>
                                    </p:anim>
                                    <p:anim calcmode="lin" valueType="num">
                                      <p:cBhvr>
                                        <p:cTn id="39" dur="500" fill="hold"/>
                                        <p:tgtEl>
                                          <p:spTgt spid="13324"/>
                                        </p:tgtEl>
                                        <p:attrNameLst>
                                          <p:attrName>style.rotation</p:attrName>
                                        </p:attrNameLst>
                                      </p:cBhvr>
                                      <p:tavLst>
                                        <p:tav tm="0">
                                          <p:val>
                                            <p:fltVal val="90"/>
                                          </p:val>
                                        </p:tav>
                                        <p:tav tm="100000">
                                          <p:val>
                                            <p:fltVal val="0"/>
                                          </p:val>
                                        </p:tav>
                                      </p:tavLst>
                                    </p:anim>
                                    <p:animEffect transition="in" filter="fade">
                                      <p:cBhvr>
                                        <p:cTn id="40" dur="500"/>
                                        <p:tgtEl>
                                          <p:spTgt spid="13324"/>
                                        </p:tgtEl>
                                      </p:cBhvr>
                                    </p:animEffect>
                                  </p:childTnLst>
                                </p:cTn>
                              </p:par>
                            </p:childTnLst>
                          </p:cTn>
                        </p:par>
                        <p:par>
                          <p:cTn id="41" fill="hold">
                            <p:stCondLst>
                              <p:cond delay="2539"/>
                            </p:stCondLst>
                            <p:childTnLst>
                              <p:par>
                                <p:cTn id="42" presetID="22" presetClass="entr" presetSubtype="8" fill="hold" grpId="0" nodeType="afterEffect">
                                  <p:stCondLst>
                                    <p:cond delay="0"/>
                                  </p:stCondLst>
                                  <p:childTnLst>
                                    <p:set>
                                      <p:cBhvr>
                                        <p:cTn id="43" dur="1" fill="hold">
                                          <p:stCondLst>
                                            <p:cond delay="0"/>
                                          </p:stCondLst>
                                        </p:cTn>
                                        <p:tgtEl>
                                          <p:spTgt spid="13327"/>
                                        </p:tgtEl>
                                        <p:attrNameLst>
                                          <p:attrName>style.visibility</p:attrName>
                                        </p:attrNameLst>
                                      </p:cBhvr>
                                      <p:to>
                                        <p:strVal val="visible"/>
                                      </p:to>
                                    </p:set>
                                    <p:animEffect transition="in" filter="wipe(left)">
                                      <p:cBhvr>
                                        <p:cTn id="44" dur="500"/>
                                        <p:tgtEl>
                                          <p:spTgt spid="13327"/>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3318"/>
                                        </p:tgtEl>
                                        <p:attrNameLst>
                                          <p:attrName>style.visibility</p:attrName>
                                        </p:attrNameLst>
                                      </p:cBhvr>
                                      <p:to>
                                        <p:strVal val="visible"/>
                                      </p:to>
                                    </p:set>
                                    <p:animEffect transition="in" filter="wipe(left)">
                                      <p:cBhvr>
                                        <p:cTn id="47" dur="500"/>
                                        <p:tgtEl>
                                          <p:spTgt spid="13318"/>
                                        </p:tgtEl>
                                      </p:cBhvr>
                                    </p:animEffect>
                                  </p:childTnLst>
                                </p:cTn>
                              </p:par>
                            </p:childTnLst>
                          </p:cTn>
                        </p:par>
                        <p:par>
                          <p:cTn id="48" fill="hold">
                            <p:stCondLst>
                              <p:cond delay="3039"/>
                            </p:stCondLst>
                            <p:childTnLst>
                              <p:par>
                                <p:cTn id="49" presetID="31" presetClass="entr" presetSubtype="0" fill="hold" grpId="0" nodeType="afterEffect">
                                  <p:stCondLst>
                                    <p:cond delay="0"/>
                                  </p:stCondLst>
                                  <p:childTnLst>
                                    <p:set>
                                      <p:cBhvr>
                                        <p:cTn id="50" dur="1" fill="hold">
                                          <p:stCondLst>
                                            <p:cond delay="0"/>
                                          </p:stCondLst>
                                        </p:cTn>
                                        <p:tgtEl>
                                          <p:spTgt spid="13323"/>
                                        </p:tgtEl>
                                        <p:attrNameLst>
                                          <p:attrName>style.visibility</p:attrName>
                                        </p:attrNameLst>
                                      </p:cBhvr>
                                      <p:to>
                                        <p:strVal val="visible"/>
                                      </p:to>
                                    </p:set>
                                    <p:anim calcmode="lin" valueType="num">
                                      <p:cBhvr>
                                        <p:cTn id="51" dur="500" fill="hold"/>
                                        <p:tgtEl>
                                          <p:spTgt spid="13323"/>
                                        </p:tgtEl>
                                        <p:attrNameLst>
                                          <p:attrName>ppt_w</p:attrName>
                                        </p:attrNameLst>
                                      </p:cBhvr>
                                      <p:tavLst>
                                        <p:tav tm="0">
                                          <p:val>
                                            <p:fltVal val="0"/>
                                          </p:val>
                                        </p:tav>
                                        <p:tav tm="100000">
                                          <p:val>
                                            <p:strVal val="#ppt_w"/>
                                          </p:val>
                                        </p:tav>
                                      </p:tavLst>
                                    </p:anim>
                                    <p:anim calcmode="lin" valueType="num">
                                      <p:cBhvr>
                                        <p:cTn id="52" dur="500" fill="hold"/>
                                        <p:tgtEl>
                                          <p:spTgt spid="13323"/>
                                        </p:tgtEl>
                                        <p:attrNameLst>
                                          <p:attrName>ppt_h</p:attrName>
                                        </p:attrNameLst>
                                      </p:cBhvr>
                                      <p:tavLst>
                                        <p:tav tm="0">
                                          <p:val>
                                            <p:fltVal val="0"/>
                                          </p:val>
                                        </p:tav>
                                        <p:tav tm="100000">
                                          <p:val>
                                            <p:strVal val="#ppt_h"/>
                                          </p:val>
                                        </p:tav>
                                      </p:tavLst>
                                    </p:anim>
                                    <p:anim calcmode="lin" valueType="num">
                                      <p:cBhvr>
                                        <p:cTn id="53" dur="500" fill="hold"/>
                                        <p:tgtEl>
                                          <p:spTgt spid="13323"/>
                                        </p:tgtEl>
                                        <p:attrNameLst>
                                          <p:attrName>style.rotation</p:attrName>
                                        </p:attrNameLst>
                                      </p:cBhvr>
                                      <p:tavLst>
                                        <p:tav tm="0">
                                          <p:val>
                                            <p:fltVal val="90"/>
                                          </p:val>
                                        </p:tav>
                                        <p:tav tm="100000">
                                          <p:val>
                                            <p:fltVal val="0"/>
                                          </p:val>
                                        </p:tav>
                                      </p:tavLst>
                                    </p:anim>
                                    <p:animEffect transition="in" filter="fade">
                                      <p:cBhvr>
                                        <p:cTn id="54" dur="500"/>
                                        <p:tgtEl>
                                          <p:spTgt spid="13323"/>
                                        </p:tgtEl>
                                      </p:cBhvr>
                                    </p:animEffect>
                                  </p:childTnLst>
                                </p:cTn>
                              </p:par>
                            </p:childTnLst>
                          </p:cTn>
                        </p:par>
                        <p:par>
                          <p:cTn id="55" fill="hold">
                            <p:stCondLst>
                              <p:cond delay="3539"/>
                            </p:stCondLst>
                            <p:childTnLst>
                              <p:par>
                                <p:cTn id="56" presetID="22" presetClass="entr" presetSubtype="8" fill="hold" grpId="0" nodeType="afterEffect">
                                  <p:stCondLst>
                                    <p:cond delay="0"/>
                                  </p:stCondLst>
                                  <p:childTnLst>
                                    <p:set>
                                      <p:cBhvr>
                                        <p:cTn id="57" dur="1" fill="hold">
                                          <p:stCondLst>
                                            <p:cond delay="0"/>
                                          </p:stCondLst>
                                        </p:cTn>
                                        <p:tgtEl>
                                          <p:spTgt spid="13317"/>
                                        </p:tgtEl>
                                        <p:attrNameLst>
                                          <p:attrName>style.visibility</p:attrName>
                                        </p:attrNameLst>
                                      </p:cBhvr>
                                      <p:to>
                                        <p:strVal val="visible"/>
                                      </p:to>
                                    </p:set>
                                    <p:animEffect transition="in" filter="wipe(left)">
                                      <p:cBhvr>
                                        <p:cTn id="58" dur="500"/>
                                        <p:tgtEl>
                                          <p:spTgt spid="13317"/>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3326"/>
                                        </p:tgtEl>
                                        <p:attrNameLst>
                                          <p:attrName>style.visibility</p:attrName>
                                        </p:attrNameLst>
                                      </p:cBhvr>
                                      <p:to>
                                        <p:strVal val="visible"/>
                                      </p:to>
                                    </p:set>
                                    <p:animEffect transition="in" filter="wipe(left)">
                                      <p:cBhvr>
                                        <p:cTn id="61" dur="500"/>
                                        <p:tgtEl>
                                          <p:spTgt spid="13326"/>
                                        </p:tgtEl>
                                      </p:cBhvr>
                                    </p:animEffect>
                                  </p:childTnLst>
                                </p:cTn>
                              </p:par>
                            </p:childTnLst>
                          </p:cTn>
                        </p:par>
                        <p:par>
                          <p:cTn id="62" fill="hold">
                            <p:stCondLst>
                              <p:cond delay="4039"/>
                            </p:stCondLst>
                            <p:childTnLst>
                              <p:par>
                                <p:cTn id="63" presetID="31" presetClass="entr" presetSubtype="0" fill="hold" grpId="0" nodeType="afterEffect">
                                  <p:stCondLst>
                                    <p:cond delay="0"/>
                                  </p:stCondLst>
                                  <p:childTnLst>
                                    <p:set>
                                      <p:cBhvr>
                                        <p:cTn id="64" dur="1" fill="hold">
                                          <p:stCondLst>
                                            <p:cond delay="0"/>
                                          </p:stCondLst>
                                        </p:cTn>
                                        <p:tgtEl>
                                          <p:spTgt spid="13322"/>
                                        </p:tgtEl>
                                        <p:attrNameLst>
                                          <p:attrName>style.visibility</p:attrName>
                                        </p:attrNameLst>
                                      </p:cBhvr>
                                      <p:to>
                                        <p:strVal val="visible"/>
                                      </p:to>
                                    </p:set>
                                    <p:anim calcmode="lin" valueType="num">
                                      <p:cBhvr>
                                        <p:cTn id="65" dur="500" fill="hold"/>
                                        <p:tgtEl>
                                          <p:spTgt spid="13322"/>
                                        </p:tgtEl>
                                        <p:attrNameLst>
                                          <p:attrName>ppt_w</p:attrName>
                                        </p:attrNameLst>
                                      </p:cBhvr>
                                      <p:tavLst>
                                        <p:tav tm="0">
                                          <p:val>
                                            <p:fltVal val="0"/>
                                          </p:val>
                                        </p:tav>
                                        <p:tav tm="100000">
                                          <p:val>
                                            <p:strVal val="#ppt_w"/>
                                          </p:val>
                                        </p:tav>
                                      </p:tavLst>
                                    </p:anim>
                                    <p:anim calcmode="lin" valueType="num">
                                      <p:cBhvr>
                                        <p:cTn id="66" dur="500" fill="hold"/>
                                        <p:tgtEl>
                                          <p:spTgt spid="13322"/>
                                        </p:tgtEl>
                                        <p:attrNameLst>
                                          <p:attrName>ppt_h</p:attrName>
                                        </p:attrNameLst>
                                      </p:cBhvr>
                                      <p:tavLst>
                                        <p:tav tm="0">
                                          <p:val>
                                            <p:fltVal val="0"/>
                                          </p:val>
                                        </p:tav>
                                        <p:tav tm="100000">
                                          <p:val>
                                            <p:strVal val="#ppt_h"/>
                                          </p:val>
                                        </p:tav>
                                      </p:tavLst>
                                    </p:anim>
                                    <p:anim calcmode="lin" valueType="num">
                                      <p:cBhvr>
                                        <p:cTn id="67" dur="500" fill="hold"/>
                                        <p:tgtEl>
                                          <p:spTgt spid="13322"/>
                                        </p:tgtEl>
                                        <p:attrNameLst>
                                          <p:attrName>style.rotation</p:attrName>
                                        </p:attrNameLst>
                                      </p:cBhvr>
                                      <p:tavLst>
                                        <p:tav tm="0">
                                          <p:val>
                                            <p:fltVal val="90"/>
                                          </p:val>
                                        </p:tav>
                                        <p:tav tm="100000">
                                          <p:val>
                                            <p:fltVal val="0"/>
                                          </p:val>
                                        </p:tav>
                                      </p:tavLst>
                                    </p:anim>
                                    <p:animEffect transition="in" filter="fade">
                                      <p:cBhvr>
                                        <p:cTn id="68" dur="500"/>
                                        <p:tgtEl>
                                          <p:spTgt spid="13322"/>
                                        </p:tgtEl>
                                      </p:cBhvr>
                                    </p:animEffect>
                                  </p:childTnLst>
                                </p:cTn>
                              </p:par>
                            </p:childTnLst>
                          </p:cTn>
                        </p:par>
                        <p:par>
                          <p:cTn id="69" fill="hold">
                            <p:stCondLst>
                              <p:cond delay="4539"/>
                            </p:stCondLst>
                            <p:childTnLst>
                              <p:par>
                                <p:cTn id="70" presetID="22" presetClass="entr" presetSubtype="8" fill="hold" grpId="0" nodeType="afterEffect">
                                  <p:stCondLst>
                                    <p:cond delay="0"/>
                                  </p:stCondLst>
                                  <p:childTnLst>
                                    <p:set>
                                      <p:cBhvr>
                                        <p:cTn id="71" dur="1" fill="hold">
                                          <p:stCondLst>
                                            <p:cond delay="0"/>
                                          </p:stCondLst>
                                        </p:cTn>
                                        <p:tgtEl>
                                          <p:spTgt spid="13325"/>
                                        </p:tgtEl>
                                        <p:attrNameLst>
                                          <p:attrName>style.visibility</p:attrName>
                                        </p:attrNameLst>
                                      </p:cBhvr>
                                      <p:to>
                                        <p:strVal val="visible"/>
                                      </p:to>
                                    </p:set>
                                    <p:animEffect transition="in" filter="wipe(left)">
                                      <p:cBhvr>
                                        <p:cTn id="72" dur="500"/>
                                        <p:tgtEl>
                                          <p:spTgt spid="13325"/>
                                        </p:tgtEl>
                                      </p:cBhvr>
                                    </p:animEffect>
                                  </p:childTnLst>
                                </p:cTn>
                              </p:par>
                              <p:par>
                                <p:cTn id="73" presetID="22" presetClass="entr" presetSubtype="8" fill="hold" grpId="0" nodeType="withEffect">
                                  <p:stCondLst>
                                    <p:cond delay="0"/>
                                  </p:stCondLst>
                                  <p:childTnLst>
                                    <p:set>
                                      <p:cBhvr>
                                        <p:cTn id="74" dur="1" fill="hold">
                                          <p:stCondLst>
                                            <p:cond delay="0"/>
                                          </p:stCondLst>
                                        </p:cTn>
                                        <p:tgtEl>
                                          <p:spTgt spid="13316"/>
                                        </p:tgtEl>
                                        <p:attrNameLst>
                                          <p:attrName>style.visibility</p:attrName>
                                        </p:attrNameLst>
                                      </p:cBhvr>
                                      <p:to>
                                        <p:strVal val="visible"/>
                                      </p:to>
                                    </p:set>
                                    <p:animEffect transition="in" filter="wipe(left)">
                                      <p:cBhvr>
                                        <p:cTn id="75" dur="500"/>
                                        <p:tgtEl>
                                          <p:spTgt spid="13316"/>
                                        </p:tgtEl>
                                      </p:cBhvr>
                                    </p:animEffect>
                                  </p:childTnLst>
                                </p:cTn>
                              </p:par>
                            </p:childTnLst>
                          </p:cTn>
                        </p:par>
                        <p:par>
                          <p:cTn id="76" fill="hold">
                            <p:stCondLst>
                              <p:cond delay="5039"/>
                            </p:stCondLst>
                            <p:childTnLst>
                              <p:par>
                                <p:cTn id="77" presetID="16" presetClass="entr" presetSubtype="42" fill="hold" grpId="0" nodeType="afterEffect">
                                  <p:stCondLst>
                                    <p:cond delay="0"/>
                                  </p:stCondLst>
                                  <p:childTnLst>
                                    <p:set>
                                      <p:cBhvr>
                                        <p:cTn id="78" dur="1" fill="hold">
                                          <p:stCondLst>
                                            <p:cond delay="0"/>
                                          </p:stCondLst>
                                        </p:cTn>
                                        <p:tgtEl>
                                          <p:spTgt spid="13328"/>
                                        </p:tgtEl>
                                        <p:attrNameLst>
                                          <p:attrName>style.visibility</p:attrName>
                                        </p:attrNameLst>
                                      </p:cBhvr>
                                      <p:to>
                                        <p:strVal val="visible"/>
                                      </p:to>
                                    </p:set>
                                    <p:animEffect transition="in" filter="barn(outHorizontal)">
                                      <p:cBhvr>
                                        <p:cTn id="79" dur="500"/>
                                        <p:tgtEl>
                                          <p:spTgt spid="13328"/>
                                        </p:tgtEl>
                                      </p:cBhvr>
                                    </p:animEffect>
                                  </p:childTnLst>
                                </p:cTn>
                              </p:par>
                            </p:childTnLst>
                          </p:cTn>
                        </p:par>
                        <p:par>
                          <p:cTn id="80" fill="hold">
                            <p:stCondLst>
                              <p:cond delay="5539"/>
                            </p:stCondLst>
                            <p:childTnLst>
                              <p:par>
                                <p:cTn id="81" presetID="22" presetClass="entr" presetSubtype="8" fill="hold" grpId="0" nodeType="afterEffect">
                                  <p:stCondLst>
                                    <p:cond delay="0"/>
                                  </p:stCondLst>
                                  <p:childTnLst>
                                    <p:set>
                                      <p:cBhvr>
                                        <p:cTn id="82" dur="1" fill="hold">
                                          <p:stCondLst>
                                            <p:cond delay="0"/>
                                          </p:stCondLst>
                                        </p:cTn>
                                        <p:tgtEl>
                                          <p:spTgt spid="13329"/>
                                        </p:tgtEl>
                                        <p:attrNameLst>
                                          <p:attrName>style.visibility</p:attrName>
                                        </p:attrNameLst>
                                      </p:cBhvr>
                                      <p:to>
                                        <p:strVal val="visible"/>
                                      </p:to>
                                    </p:set>
                                    <p:animEffect transition="in" filter="wipe(left)">
                                      <p:cBhvr>
                                        <p:cTn id="83" dur="500"/>
                                        <p:tgtEl>
                                          <p:spTgt spid="133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autoUpdateAnimBg="0"/>
      <p:bldP spid="13316" grpId="0" animBg="1" autoUpdateAnimBg="0"/>
      <p:bldP spid="13317" grpId="0" animBg="1" autoUpdateAnimBg="0"/>
      <p:bldP spid="13318" grpId="0" animBg="1" autoUpdateAnimBg="0"/>
      <p:bldP spid="13322" grpId="0" autoUpdateAnimBg="0"/>
      <p:bldP spid="13323" grpId="0" autoUpdateAnimBg="0"/>
      <p:bldP spid="13324" grpId="0" autoUpdateAnimBg="0"/>
      <p:bldP spid="13325" grpId="0" autoUpdateAnimBg="0"/>
      <p:bldP spid="13326" grpId="0" autoUpdateAnimBg="0"/>
      <p:bldP spid="13327" grpId="0" autoUpdateAnimBg="0"/>
      <p:bldP spid="13328" grpId="0" animBg="1" autoUpdateAnimBg="0"/>
      <p:bldP spid="13329"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31"/>
          <p:cNvSpPr txBox="1">
            <a:spLocks noChangeArrowheads="1"/>
          </p:cNvSpPr>
          <p:nvPr/>
        </p:nvSpPr>
        <p:spPr bwMode="auto">
          <a:xfrm>
            <a:off x="719138" y="133350"/>
            <a:ext cx="23399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400">
                <a:solidFill>
                  <a:schemeClr val="accent1"/>
                </a:solidFill>
                <a:latin typeface="微软雅黑" panose="020B0503020204020204" pitchFamily="34" charset="-122"/>
              </a:rPr>
              <a:t>请输入您的标题</a:t>
            </a:r>
          </a:p>
        </p:txBody>
      </p:sp>
      <p:sp>
        <p:nvSpPr>
          <p:cNvPr id="14339" name="Freeform 5"/>
          <p:cNvSpPr>
            <a:spLocks noEditPoints="1"/>
          </p:cNvSpPr>
          <p:nvPr/>
        </p:nvSpPr>
        <p:spPr bwMode="auto">
          <a:xfrm>
            <a:off x="231775" y="120650"/>
            <a:ext cx="474663" cy="473075"/>
          </a:xfrm>
          <a:custGeom>
            <a:avLst/>
            <a:gdLst>
              <a:gd name="T0" fmla="*/ 77053843 w 1462"/>
              <a:gd name="T1" fmla="*/ 0 h 1462"/>
              <a:gd name="T2" fmla="*/ 154107362 w 1462"/>
              <a:gd name="T3" fmla="*/ 76539134 h 1462"/>
              <a:gd name="T4" fmla="*/ 77053843 w 1462"/>
              <a:gd name="T5" fmla="*/ 153077945 h 1462"/>
              <a:gd name="T6" fmla="*/ 0 w 1462"/>
              <a:gd name="T7" fmla="*/ 76539134 h 1462"/>
              <a:gd name="T8" fmla="*/ 77053843 w 1462"/>
              <a:gd name="T9" fmla="*/ 0 h 1462"/>
              <a:gd name="T10" fmla="*/ 77791487 w 1462"/>
              <a:gd name="T11" fmla="*/ 32877095 h 1462"/>
              <a:gd name="T12" fmla="*/ 100349018 w 1462"/>
              <a:gd name="T13" fmla="*/ 45860447 h 1462"/>
              <a:gd name="T14" fmla="*/ 102773306 w 1462"/>
              <a:gd name="T15" fmla="*/ 41777182 h 1462"/>
              <a:gd name="T16" fmla="*/ 103089531 w 1462"/>
              <a:gd name="T17" fmla="*/ 39159414 h 1462"/>
              <a:gd name="T18" fmla="*/ 101508403 w 1462"/>
              <a:gd name="T19" fmla="*/ 37065523 h 1462"/>
              <a:gd name="T20" fmla="*/ 84853966 w 1462"/>
              <a:gd name="T21" fmla="*/ 27537366 h 1462"/>
              <a:gd name="T22" fmla="*/ 82218644 w 1462"/>
              <a:gd name="T23" fmla="*/ 27223169 h 1462"/>
              <a:gd name="T24" fmla="*/ 80110582 w 1462"/>
              <a:gd name="T25" fmla="*/ 28898346 h 1462"/>
              <a:gd name="T26" fmla="*/ 77791487 w 1462"/>
              <a:gd name="T27" fmla="*/ 32877095 h 1462"/>
              <a:gd name="T28" fmla="*/ 72837394 w 1462"/>
              <a:gd name="T29" fmla="*/ 41358145 h 1462"/>
              <a:gd name="T30" fmla="*/ 72837394 w 1462"/>
              <a:gd name="T31" fmla="*/ 41358145 h 1462"/>
              <a:gd name="T32" fmla="*/ 77791487 w 1462"/>
              <a:gd name="T33" fmla="*/ 44185270 h 1462"/>
              <a:gd name="T34" fmla="*/ 58607244 w 1462"/>
              <a:gd name="T35" fmla="*/ 77167204 h 1462"/>
              <a:gd name="T36" fmla="*/ 53758344 w 1462"/>
              <a:gd name="T37" fmla="*/ 74340080 h 1462"/>
              <a:gd name="T38" fmla="*/ 72837394 w 1462"/>
              <a:gd name="T39" fmla="*/ 41358145 h 1462"/>
              <a:gd name="T40" fmla="*/ 48593219 w 1462"/>
              <a:gd name="T41" fmla="*/ 82611774 h 1462"/>
              <a:gd name="T42" fmla="*/ 48593219 w 1462"/>
              <a:gd name="T43" fmla="*/ 82611774 h 1462"/>
              <a:gd name="T44" fmla="*/ 47223124 w 1462"/>
              <a:gd name="T45" fmla="*/ 100725822 h 1462"/>
              <a:gd name="T46" fmla="*/ 56498858 w 1462"/>
              <a:gd name="T47" fmla="*/ 105961034 h 1462"/>
              <a:gd name="T48" fmla="*/ 72204943 w 1462"/>
              <a:gd name="T49" fmla="*/ 95490609 h 1462"/>
              <a:gd name="T50" fmla="*/ 58501728 w 1462"/>
              <a:gd name="T51" fmla="*/ 91407021 h 1462"/>
              <a:gd name="T52" fmla="*/ 48593219 w 1462"/>
              <a:gd name="T53" fmla="*/ 82611774 h 1462"/>
              <a:gd name="T54" fmla="*/ 77370069 w 1462"/>
              <a:gd name="T55" fmla="*/ 102296159 h 1462"/>
              <a:gd name="T56" fmla="*/ 77370069 w 1462"/>
              <a:gd name="T57" fmla="*/ 102296159 h 1462"/>
              <a:gd name="T58" fmla="*/ 43955352 w 1462"/>
              <a:gd name="T59" fmla="*/ 124598312 h 1462"/>
              <a:gd name="T60" fmla="*/ 37314616 w 1462"/>
              <a:gd name="T61" fmla="*/ 120724404 h 1462"/>
              <a:gd name="T62" fmla="*/ 40055129 w 1462"/>
              <a:gd name="T63" fmla="*/ 80831756 h 1462"/>
              <a:gd name="T64" fmla="*/ 42374224 w 1462"/>
              <a:gd name="T65" fmla="*/ 76957848 h 1462"/>
              <a:gd name="T66" fmla="*/ 62401951 w 1462"/>
              <a:gd name="T67" fmla="*/ 42510092 h 1462"/>
              <a:gd name="T68" fmla="*/ 70412782 w 1462"/>
              <a:gd name="T69" fmla="*/ 28688989 h 1462"/>
              <a:gd name="T70" fmla="*/ 72731878 w 1462"/>
              <a:gd name="T71" fmla="*/ 24605401 h 1462"/>
              <a:gd name="T72" fmla="*/ 80110582 w 1462"/>
              <a:gd name="T73" fmla="*/ 19056315 h 1462"/>
              <a:gd name="T74" fmla="*/ 89175607 w 1462"/>
              <a:gd name="T75" fmla="*/ 20207939 h 1462"/>
              <a:gd name="T76" fmla="*/ 105724852 w 1462"/>
              <a:gd name="T77" fmla="*/ 29736097 h 1462"/>
              <a:gd name="T78" fmla="*/ 111311396 w 1462"/>
              <a:gd name="T79" fmla="*/ 36960683 h 1462"/>
              <a:gd name="T80" fmla="*/ 110152010 w 1462"/>
              <a:gd name="T81" fmla="*/ 46070127 h 1462"/>
              <a:gd name="T82" fmla="*/ 77370069 w 1462"/>
              <a:gd name="T83" fmla="*/ 102296159 h 1462"/>
              <a:gd name="T84" fmla="*/ 62190918 w 1462"/>
              <a:gd name="T85" fmla="*/ 120096010 h 1462"/>
              <a:gd name="T86" fmla="*/ 113630491 w 1462"/>
              <a:gd name="T87" fmla="*/ 120096010 h 1462"/>
              <a:gd name="T88" fmla="*/ 119111842 w 1462"/>
              <a:gd name="T89" fmla="*/ 125540579 h 1462"/>
              <a:gd name="T90" fmla="*/ 119111842 w 1462"/>
              <a:gd name="T91" fmla="*/ 125540579 h 1462"/>
              <a:gd name="T92" fmla="*/ 113630491 w 1462"/>
              <a:gd name="T93" fmla="*/ 130985148 h 1462"/>
              <a:gd name="T94" fmla="*/ 62190918 w 1462"/>
              <a:gd name="T95" fmla="*/ 130985148 h 1462"/>
              <a:gd name="T96" fmla="*/ 56709891 w 1462"/>
              <a:gd name="T97" fmla="*/ 125540579 h 1462"/>
              <a:gd name="T98" fmla="*/ 56709891 w 1462"/>
              <a:gd name="T99" fmla="*/ 125540579 h 1462"/>
              <a:gd name="T100" fmla="*/ 62190918 w 1462"/>
              <a:gd name="T101" fmla="*/ 120096010 h 146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462" h="1462">
                <a:moveTo>
                  <a:pt x="731" y="0"/>
                </a:moveTo>
                <a:cubicBezTo>
                  <a:pt x="1135" y="0"/>
                  <a:pt x="1462" y="327"/>
                  <a:pt x="1462" y="731"/>
                </a:cubicBezTo>
                <a:cubicBezTo>
                  <a:pt x="1462" y="1135"/>
                  <a:pt x="1135" y="1462"/>
                  <a:pt x="731" y="1462"/>
                </a:cubicBezTo>
                <a:cubicBezTo>
                  <a:pt x="327" y="1462"/>
                  <a:pt x="0" y="1135"/>
                  <a:pt x="0" y="731"/>
                </a:cubicBezTo>
                <a:cubicBezTo>
                  <a:pt x="0" y="327"/>
                  <a:pt x="327" y="0"/>
                  <a:pt x="731" y="0"/>
                </a:cubicBezTo>
                <a:close/>
                <a:moveTo>
                  <a:pt x="738" y="314"/>
                </a:moveTo>
                <a:lnTo>
                  <a:pt x="952" y="438"/>
                </a:lnTo>
                <a:lnTo>
                  <a:pt x="975" y="399"/>
                </a:lnTo>
                <a:cubicBezTo>
                  <a:pt x="979" y="392"/>
                  <a:pt x="980" y="383"/>
                  <a:pt x="978" y="374"/>
                </a:cubicBezTo>
                <a:cubicBezTo>
                  <a:pt x="976" y="366"/>
                  <a:pt x="971" y="359"/>
                  <a:pt x="963" y="354"/>
                </a:cubicBezTo>
                <a:lnTo>
                  <a:pt x="805" y="263"/>
                </a:lnTo>
                <a:cubicBezTo>
                  <a:pt x="798" y="259"/>
                  <a:pt x="789" y="258"/>
                  <a:pt x="780" y="260"/>
                </a:cubicBezTo>
                <a:cubicBezTo>
                  <a:pt x="772" y="262"/>
                  <a:pt x="765" y="268"/>
                  <a:pt x="760" y="276"/>
                </a:cubicBezTo>
                <a:lnTo>
                  <a:pt x="738" y="314"/>
                </a:lnTo>
                <a:close/>
                <a:moveTo>
                  <a:pt x="691" y="395"/>
                </a:moveTo>
                <a:lnTo>
                  <a:pt x="691" y="395"/>
                </a:lnTo>
                <a:lnTo>
                  <a:pt x="738" y="422"/>
                </a:lnTo>
                <a:lnTo>
                  <a:pt x="556" y="737"/>
                </a:lnTo>
                <a:lnTo>
                  <a:pt x="510" y="710"/>
                </a:lnTo>
                <a:lnTo>
                  <a:pt x="691" y="395"/>
                </a:lnTo>
                <a:close/>
                <a:moveTo>
                  <a:pt x="461" y="789"/>
                </a:moveTo>
                <a:lnTo>
                  <a:pt x="461" y="789"/>
                </a:lnTo>
                <a:lnTo>
                  <a:pt x="448" y="962"/>
                </a:lnTo>
                <a:lnTo>
                  <a:pt x="536" y="1012"/>
                </a:lnTo>
                <a:lnTo>
                  <a:pt x="685" y="912"/>
                </a:lnTo>
                <a:cubicBezTo>
                  <a:pt x="651" y="884"/>
                  <a:pt x="607" y="872"/>
                  <a:pt x="555" y="873"/>
                </a:cubicBezTo>
                <a:cubicBezTo>
                  <a:pt x="526" y="831"/>
                  <a:pt x="494" y="804"/>
                  <a:pt x="461" y="789"/>
                </a:cubicBezTo>
                <a:close/>
                <a:moveTo>
                  <a:pt x="734" y="977"/>
                </a:moveTo>
                <a:lnTo>
                  <a:pt x="734" y="977"/>
                </a:lnTo>
                <a:lnTo>
                  <a:pt x="417" y="1190"/>
                </a:lnTo>
                <a:lnTo>
                  <a:pt x="354" y="1153"/>
                </a:lnTo>
                <a:lnTo>
                  <a:pt x="380" y="772"/>
                </a:lnTo>
                <a:lnTo>
                  <a:pt x="402" y="735"/>
                </a:lnTo>
                <a:lnTo>
                  <a:pt x="592" y="406"/>
                </a:lnTo>
                <a:lnTo>
                  <a:pt x="668" y="274"/>
                </a:lnTo>
                <a:lnTo>
                  <a:pt x="690" y="235"/>
                </a:lnTo>
                <a:cubicBezTo>
                  <a:pt x="706" y="208"/>
                  <a:pt x="732" y="190"/>
                  <a:pt x="760" y="182"/>
                </a:cubicBezTo>
                <a:cubicBezTo>
                  <a:pt x="788" y="174"/>
                  <a:pt x="819" y="177"/>
                  <a:pt x="846" y="193"/>
                </a:cubicBezTo>
                <a:lnTo>
                  <a:pt x="1003" y="284"/>
                </a:lnTo>
                <a:cubicBezTo>
                  <a:pt x="1030" y="299"/>
                  <a:pt x="1049" y="325"/>
                  <a:pt x="1056" y="353"/>
                </a:cubicBezTo>
                <a:cubicBezTo>
                  <a:pt x="1064" y="381"/>
                  <a:pt x="1060" y="412"/>
                  <a:pt x="1045" y="440"/>
                </a:cubicBezTo>
                <a:cubicBezTo>
                  <a:pt x="941" y="619"/>
                  <a:pt x="838" y="798"/>
                  <a:pt x="734" y="977"/>
                </a:cubicBezTo>
                <a:close/>
                <a:moveTo>
                  <a:pt x="590" y="1147"/>
                </a:moveTo>
                <a:lnTo>
                  <a:pt x="1078" y="1147"/>
                </a:lnTo>
                <a:cubicBezTo>
                  <a:pt x="1107" y="1147"/>
                  <a:pt x="1130" y="1170"/>
                  <a:pt x="1130" y="1199"/>
                </a:cubicBezTo>
                <a:cubicBezTo>
                  <a:pt x="1130" y="1227"/>
                  <a:pt x="1107" y="1251"/>
                  <a:pt x="1078" y="1251"/>
                </a:cubicBezTo>
                <a:lnTo>
                  <a:pt x="590" y="1251"/>
                </a:lnTo>
                <a:cubicBezTo>
                  <a:pt x="562" y="1251"/>
                  <a:pt x="538" y="1227"/>
                  <a:pt x="538" y="1199"/>
                </a:cubicBezTo>
                <a:cubicBezTo>
                  <a:pt x="538" y="1170"/>
                  <a:pt x="562" y="1147"/>
                  <a:pt x="590" y="1147"/>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4340" name="椭圆 3"/>
          <p:cNvSpPr>
            <a:spLocks noChangeArrowheads="1"/>
          </p:cNvSpPr>
          <p:nvPr/>
        </p:nvSpPr>
        <p:spPr bwMode="auto">
          <a:xfrm>
            <a:off x="568325" y="1644650"/>
            <a:ext cx="3940175" cy="3940175"/>
          </a:xfrm>
          <a:prstGeom prst="ellipse">
            <a:avLst/>
          </a:prstGeom>
          <a:noFill/>
          <a:ln w="9525">
            <a:solidFill>
              <a:srgbClr val="333333"/>
            </a:solidFill>
            <a:prstDash val="dash"/>
            <a:rou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14341" name="Oval 13"/>
          <p:cNvSpPr>
            <a:spLocks noChangeArrowheads="1"/>
          </p:cNvSpPr>
          <p:nvPr/>
        </p:nvSpPr>
        <p:spPr bwMode="auto">
          <a:xfrm>
            <a:off x="1004888" y="3403600"/>
            <a:ext cx="1606550" cy="1606550"/>
          </a:xfrm>
          <a:prstGeom prst="ellipse">
            <a:avLst/>
          </a:prstGeom>
          <a:solidFill>
            <a:srgbClr val="DEDEDE"/>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14342" name="Oval 14"/>
          <p:cNvSpPr>
            <a:spLocks noChangeArrowheads="1"/>
          </p:cNvSpPr>
          <p:nvPr/>
        </p:nvSpPr>
        <p:spPr bwMode="auto">
          <a:xfrm>
            <a:off x="1146175" y="3544888"/>
            <a:ext cx="1322388" cy="1322387"/>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14343" name="Oval 18"/>
          <p:cNvSpPr>
            <a:spLocks noChangeArrowheads="1"/>
          </p:cNvSpPr>
          <p:nvPr/>
        </p:nvSpPr>
        <p:spPr bwMode="auto">
          <a:xfrm>
            <a:off x="2679700" y="3127375"/>
            <a:ext cx="1606550" cy="1608138"/>
          </a:xfrm>
          <a:prstGeom prst="ellipse">
            <a:avLst/>
          </a:prstGeom>
          <a:solidFill>
            <a:srgbClr val="DEDEDE"/>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14344" name="Oval 19"/>
          <p:cNvSpPr>
            <a:spLocks noChangeArrowheads="1"/>
          </p:cNvSpPr>
          <p:nvPr/>
        </p:nvSpPr>
        <p:spPr bwMode="auto">
          <a:xfrm>
            <a:off x="2820988" y="3268663"/>
            <a:ext cx="1322387" cy="1322387"/>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14345" name="Oval 23"/>
          <p:cNvSpPr>
            <a:spLocks noChangeArrowheads="1"/>
          </p:cNvSpPr>
          <p:nvPr/>
        </p:nvSpPr>
        <p:spPr bwMode="auto">
          <a:xfrm>
            <a:off x="1557338" y="1849438"/>
            <a:ext cx="1608137" cy="1606550"/>
          </a:xfrm>
          <a:prstGeom prst="ellipse">
            <a:avLst/>
          </a:prstGeom>
          <a:solidFill>
            <a:srgbClr val="DEDEDE"/>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14346" name="Oval 24"/>
          <p:cNvSpPr>
            <a:spLocks noChangeArrowheads="1"/>
          </p:cNvSpPr>
          <p:nvPr/>
        </p:nvSpPr>
        <p:spPr bwMode="auto">
          <a:xfrm>
            <a:off x="1700213" y="1990725"/>
            <a:ext cx="1322387" cy="1322388"/>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14347" name="TextBox 10"/>
          <p:cNvSpPr txBox="1">
            <a:spLocks noChangeArrowheads="1"/>
          </p:cNvSpPr>
          <p:nvPr/>
        </p:nvSpPr>
        <p:spPr bwMode="auto">
          <a:xfrm>
            <a:off x="5132388" y="1335088"/>
            <a:ext cx="13382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b="1">
                <a:solidFill>
                  <a:schemeClr val="accent1"/>
                </a:solidFill>
                <a:latin typeface="微软雅黑" panose="020B0503020204020204" pitchFamily="34" charset="-122"/>
              </a:rPr>
              <a:t>标题文本一</a:t>
            </a:r>
          </a:p>
        </p:txBody>
      </p:sp>
      <p:sp>
        <p:nvSpPr>
          <p:cNvPr id="14348" name="TextBox 11"/>
          <p:cNvSpPr txBox="1">
            <a:spLocks noChangeArrowheads="1"/>
          </p:cNvSpPr>
          <p:nvPr/>
        </p:nvSpPr>
        <p:spPr bwMode="auto">
          <a:xfrm>
            <a:off x="5132388" y="1700213"/>
            <a:ext cx="29686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600">
                <a:solidFill>
                  <a:schemeClr val="accent1"/>
                </a:solidFill>
                <a:latin typeface="微软雅黑" panose="020B0503020204020204" pitchFamily="34" charset="-122"/>
              </a:rPr>
              <a:t>文字内容文字内容文字内容文字内容文字内容文字内容文字内容文字内容</a:t>
            </a:r>
          </a:p>
        </p:txBody>
      </p:sp>
      <p:sp>
        <p:nvSpPr>
          <p:cNvPr id="14349" name="TextBox 12"/>
          <p:cNvSpPr txBox="1">
            <a:spLocks noChangeArrowheads="1"/>
          </p:cNvSpPr>
          <p:nvPr/>
        </p:nvSpPr>
        <p:spPr bwMode="auto">
          <a:xfrm>
            <a:off x="1943100" y="2330450"/>
            <a:ext cx="8778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800">
                <a:solidFill>
                  <a:srgbClr val="F8F8F8"/>
                </a:solidFill>
                <a:latin typeface="微软雅黑" panose="020B0503020204020204" pitchFamily="34" charset="-122"/>
              </a:rPr>
              <a:t>标题</a:t>
            </a:r>
            <a:endParaRPr lang="en-US" altLang="zh-CN" sz="1800">
              <a:solidFill>
                <a:srgbClr val="F8F8F8"/>
              </a:solidFill>
              <a:latin typeface="微软雅黑" panose="020B0503020204020204" pitchFamily="34" charset="-122"/>
            </a:endParaRPr>
          </a:p>
          <a:p>
            <a:pPr algn="ctr" eaLnBrk="1" hangingPunct="1">
              <a:spcBef>
                <a:spcPct val="0"/>
              </a:spcBef>
              <a:buFontTx/>
              <a:buNone/>
            </a:pPr>
            <a:r>
              <a:rPr lang="zh-CN" altLang="en-US" sz="1800">
                <a:solidFill>
                  <a:srgbClr val="F8F8F8"/>
                </a:solidFill>
                <a:latin typeface="微软雅黑" panose="020B0503020204020204" pitchFamily="34" charset="-122"/>
              </a:rPr>
              <a:t>文本一</a:t>
            </a:r>
          </a:p>
        </p:txBody>
      </p:sp>
      <p:sp>
        <p:nvSpPr>
          <p:cNvPr id="14350" name="TextBox 13"/>
          <p:cNvSpPr txBox="1">
            <a:spLocks noChangeArrowheads="1"/>
          </p:cNvSpPr>
          <p:nvPr/>
        </p:nvSpPr>
        <p:spPr bwMode="auto">
          <a:xfrm>
            <a:off x="1355725" y="3927475"/>
            <a:ext cx="8778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800">
                <a:solidFill>
                  <a:srgbClr val="F8F8F8"/>
                </a:solidFill>
                <a:latin typeface="微软雅黑" panose="020B0503020204020204" pitchFamily="34" charset="-122"/>
              </a:rPr>
              <a:t>标题</a:t>
            </a:r>
            <a:endParaRPr lang="en-US" altLang="zh-CN" sz="1800">
              <a:solidFill>
                <a:srgbClr val="F8F8F8"/>
              </a:solidFill>
              <a:latin typeface="微软雅黑" panose="020B0503020204020204" pitchFamily="34" charset="-122"/>
            </a:endParaRPr>
          </a:p>
          <a:p>
            <a:pPr algn="ctr" eaLnBrk="1" hangingPunct="1">
              <a:spcBef>
                <a:spcPct val="0"/>
              </a:spcBef>
              <a:buFontTx/>
              <a:buNone/>
            </a:pPr>
            <a:r>
              <a:rPr lang="zh-CN" altLang="en-US" sz="1800">
                <a:solidFill>
                  <a:srgbClr val="F8F8F8"/>
                </a:solidFill>
                <a:latin typeface="微软雅黑" panose="020B0503020204020204" pitchFamily="34" charset="-122"/>
              </a:rPr>
              <a:t>文本二</a:t>
            </a:r>
          </a:p>
        </p:txBody>
      </p:sp>
      <p:sp>
        <p:nvSpPr>
          <p:cNvPr id="14351" name="TextBox 14"/>
          <p:cNvSpPr txBox="1">
            <a:spLocks noChangeArrowheads="1"/>
          </p:cNvSpPr>
          <p:nvPr/>
        </p:nvSpPr>
        <p:spPr bwMode="auto">
          <a:xfrm>
            <a:off x="3089275" y="3586163"/>
            <a:ext cx="8778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800">
                <a:solidFill>
                  <a:srgbClr val="F8F8F8"/>
                </a:solidFill>
                <a:latin typeface="微软雅黑" panose="020B0503020204020204" pitchFamily="34" charset="-122"/>
              </a:rPr>
              <a:t>标题</a:t>
            </a:r>
            <a:endParaRPr lang="en-US" altLang="zh-CN" sz="1800">
              <a:solidFill>
                <a:srgbClr val="F8F8F8"/>
              </a:solidFill>
              <a:latin typeface="微软雅黑" panose="020B0503020204020204" pitchFamily="34" charset="-122"/>
            </a:endParaRPr>
          </a:p>
          <a:p>
            <a:pPr algn="ctr" eaLnBrk="1" hangingPunct="1">
              <a:spcBef>
                <a:spcPct val="0"/>
              </a:spcBef>
              <a:buFontTx/>
              <a:buNone/>
            </a:pPr>
            <a:r>
              <a:rPr lang="zh-CN" altLang="en-US" sz="1800">
                <a:solidFill>
                  <a:srgbClr val="F8F8F8"/>
                </a:solidFill>
                <a:latin typeface="微软雅黑" panose="020B0503020204020204" pitchFamily="34" charset="-122"/>
              </a:rPr>
              <a:t>文本三</a:t>
            </a:r>
          </a:p>
        </p:txBody>
      </p:sp>
      <p:sp>
        <p:nvSpPr>
          <p:cNvPr id="14352" name="TextBox 15"/>
          <p:cNvSpPr txBox="1">
            <a:spLocks noChangeArrowheads="1"/>
          </p:cNvSpPr>
          <p:nvPr/>
        </p:nvSpPr>
        <p:spPr bwMode="auto">
          <a:xfrm>
            <a:off x="5132388" y="2903538"/>
            <a:ext cx="13382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b="1">
                <a:solidFill>
                  <a:schemeClr val="accent1"/>
                </a:solidFill>
                <a:latin typeface="微软雅黑" panose="020B0503020204020204" pitchFamily="34" charset="-122"/>
              </a:rPr>
              <a:t>标题文本二</a:t>
            </a:r>
          </a:p>
        </p:txBody>
      </p:sp>
      <p:sp>
        <p:nvSpPr>
          <p:cNvPr id="14353" name="TextBox 16"/>
          <p:cNvSpPr txBox="1">
            <a:spLocks noChangeArrowheads="1"/>
          </p:cNvSpPr>
          <p:nvPr/>
        </p:nvSpPr>
        <p:spPr bwMode="auto">
          <a:xfrm>
            <a:off x="5132388" y="3268663"/>
            <a:ext cx="29686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600">
                <a:solidFill>
                  <a:schemeClr val="accent1"/>
                </a:solidFill>
                <a:latin typeface="微软雅黑" panose="020B0503020204020204" pitchFamily="34" charset="-122"/>
              </a:rPr>
              <a:t>文字内容文字内容文字内容文字内容文字内容文字内容文字内容文字内容</a:t>
            </a:r>
          </a:p>
        </p:txBody>
      </p:sp>
      <p:sp>
        <p:nvSpPr>
          <p:cNvPr id="14354" name="TextBox 17"/>
          <p:cNvSpPr txBox="1">
            <a:spLocks noChangeArrowheads="1"/>
          </p:cNvSpPr>
          <p:nvPr/>
        </p:nvSpPr>
        <p:spPr bwMode="auto">
          <a:xfrm>
            <a:off x="5132388" y="4459288"/>
            <a:ext cx="13382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b="1">
                <a:solidFill>
                  <a:schemeClr val="accent1"/>
                </a:solidFill>
                <a:latin typeface="微软雅黑" panose="020B0503020204020204" pitchFamily="34" charset="-122"/>
              </a:rPr>
              <a:t>标题文本三</a:t>
            </a:r>
          </a:p>
        </p:txBody>
      </p:sp>
      <p:sp>
        <p:nvSpPr>
          <p:cNvPr id="14355" name="TextBox 18"/>
          <p:cNvSpPr txBox="1">
            <a:spLocks noChangeArrowheads="1"/>
          </p:cNvSpPr>
          <p:nvPr/>
        </p:nvSpPr>
        <p:spPr bwMode="auto">
          <a:xfrm>
            <a:off x="5132388" y="4824413"/>
            <a:ext cx="29686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600">
                <a:solidFill>
                  <a:schemeClr val="accent1"/>
                </a:solidFill>
                <a:latin typeface="微软雅黑" panose="020B0503020204020204" pitchFamily="34" charset="-122"/>
              </a:rPr>
              <a:t>文字内容文字内容文字内容文字内容文字内容文字内容文字内容文字内容</a:t>
            </a:r>
          </a:p>
        </p:txBody>
      </p:sp>
    </p:spTree>
  </p:cSld>
  <p:clrMapOvr>
    <a:masterClrMapping/>
  </p:clrMapOvr>
  <p:transition spd="slow" advTm="5769">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4339"/>
                                        </p:tgtEl>
                                        <p:attrNameLst>
                                          <p:attrName>style.visibility</p:attrName>
                                        </p:attrNameLst>
                                      </p:cBhvr>
                                      <p:to>
                                        <p:strVal val="visible"/>
                                      </p:to>
                                    </p:set>
                                    <p:anim calcmode="lin" valueType="num">
                                      <p:cBhvr>
                                        <p:cTn id="7" dur="400" fill="hold"/>
                                        <p:tgtEl>
                                          <p:spTgt spid="14339"/>
                                        </p:tgtEl>
                                        <p:attrNameLst>
                                          <p:attrName>ppt_w</p:attrName>
                                        </p:attrNameLst>
                                      </p:cBhvr>
                                      <p:tavLst>
                                        <p:tav tm="0">
                                          <p:val>
                                            <p:fltVal val="0"/>
                                          </p:val>
                                        </p:tav>
                                        <p:tav tm="100000">
                                          <p:val>
                                            <p:strVal val="#ppt_w"/>
                                          </p:val>
                                        </p:tav>
                                      </p:tavLst>
                                    </p:anim>
                                    <p:anim calcmode="lin" valueType="num">
                                      <p:cBhvr>
                                        <p:cTn id="8" dur="400" fill="hold"/>
                                        <p:tgtEl>
                                          <p:spTgt spid="14339"/>
                                        </p:tgtEl>
                                        <p:attrNameLst>
                                          <p:attrName>ppt_h</p:attrName>
                                        </p:attrNameLst>
                                      </p:cBhvr>
                                      <p:tavLst>
                                        <p:tav tm="0">
                                          <p:val>
                                            <p:fltVal val="0"/>
                                          </p:val>
                                        </p:tav>
                                        <p:tav tm="100000">
                                          <p:val>
                                            <p:strVal val="#ppt_h"/>
                                          </p:val>
                                        </p:tav>
                                      </p:tavLst>
                                    </p:anim>
                                    <p:animEffect transition="in" filter="fade">
                                      <p:cBhvr>
                                        <p:cTn id="9" dur="400"/>
                                        <p:tgtEl>
                                          <p:spTgt spid="14339"/>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14338"/>
                                        </p:tgtEl>
                                        <p:attrNameLst>
                                          <p:attrName>style.visibility</p:attrName>
                                        </p:attrNameLst>
                                      </p:cBhvr>
                                      <p:to>
                                        <p:strVal val="visible"/>
                                      </p:to>
                                    </p:set>
                                    <p:anim calcmode="lin" valueType="num">
                                      <p:cBhvr>
                                        <p:cTn id="13" dur="400" fill="hold"/>
                                        <p:tgtEl>
                                          <p:spTgt spid="14338"/>
                                        </p:tgtEl>
                                        <p:attrNameLst>
                                          <p:attrName>ppt_x</p:attrName>
                                        </p:attrNameLst>
                                      </p:cBhvr>
                                      <p:tavLst>
                                        <p:tav tm="0">
                                          <p:val>
                                            <p:strVal val="#ppt_x"/>
                                          </p:val>
                                        </p:tav>
                                        <p:tav tm="50000">
                                          <p:val>
                                            <p:strVal val="#ppt_x+.1"/>
                                          </p:val>
                                        </p:tav>
                                        <p:tav tm="100000">
                                          <p:val>
                                            <p:strVal val="#ppt_x"/>
                                          </p:val>
                                        </p:tav>
                                      </p:tavLst>
                                    </p:anim>
                                    <p:anim calcmode="lin" valueType="num">
                                      <p:cBhvr>
                                        <p:cTn id="14" dur="400" fill="hold"/>
                                        <p:tgtEl>
                                          <p:spTgt spid="14338"/>
                                        </p:tgtEl>
                                        <p:attrNameLst>
                                          <p:attrName>ppt_y</p:attrName>
                                        </p:attrNameLst>
                                      </p:cBhvr>
                                      <p:tavLst>
                                        <p:tav tm="0">
                                          <p:val>
                                            <p:strVal val="#ppt_y"/>
                                          </p:val>
                                        </p:tav>
                                        <p:tav tm="100000">
                                          <p:val>
                                            <p:strVal val="#ppt_y"/>
                                          </p:val>
                                        </p:tav>
                                      </p:tavLst>
                                    </p:anim>
                                    <p:anim calcmode="lin" valueType="num">
                                      <p:cBhvr>
                                        <p:cTn id="15" dur="400" fill="hold"/>
                                        <p:tgtEl>
                                          <p:spTgt spid="14338"/>
                                        </p:tgtEl>
                                        <p:attrNameLst>
                                          <p:attrName>ppt_h</p:attrName>
                                        </p:attrNameLst>
                                      </p:cBhvr>
                                      <p:tavLst>
                                        <p:tav tm="0">
                                          <p:val>
                                            <p:strVal val="#ppt_h/10"/>
                                          </p:val>
                                        </p:tav>
                                        <p:tav tm="50000">
                                          <p:val>
                                            <p:strVal val="#ppt_h+.01"/>
                                          </p:val>
                                        </p:tav>
                                        <p:tav tm="100000">
                                          <p:val>
                                            <p:strVal val="#ppt_h"/>
                                          </p:val>
                                        </p:tav>
                                      </p:tavLst>
                                    </p:anim>
                                    <p:anim calcmode="lin" valueType="num">
                                      <p:cBhvr>
                                        <p:cTn id="16" dur="400" fill="hold"/>
                                        <p:tgtEl>
                                          <p:spTgt spid="14338"/>
                                        </p:tgtEl>
                                        <p:attrNameLst>
                                          <p:attrName>ppt_w</p:attrName>
                                        </p:attrNameLst>
                                      </p:cBhvr>
                                      <p:tavLst>
                                        <p:tav tm="0">
                                          <p:val>
                                            <p:strVal val="#ppt_w/10"/>
                                          </p:val>
                                        </p:tav>
                                        <p:tav tm="50000">
                                          <p:val>
                                            <p:strVal val="#ppt_w+.01"/>
                                          </p:val>
                                        </p:tav>
                                        <p:tav tm="100000">
                                          <p:val>
                                            <p:strVal val="#ppt_w"/>
                                          </p:val>
                                        </p:tav>
                                      </p:tavLst>
                                    </p:anim>
                                    <p:animEffect transition="in" filter="fade">
                                      <p:cBhvr>
                                        <p:cTn id="17" dur="400" tmFilter="0,0; .5, 1; 1, 1"/>
                                        <p:tgtEl>
                                          <p:spTgt spid="14338"/>
                                        </p:tgtEl>
                                      </p:cBhvr>
                                    </p:animEffect>
                                  </p:childTnLst>
                                </p:cTn>
                              </p:par>
                            </p:childTnLst>
                          </p:cTn>
                        </p:par>
                        <p:par>
                          <p:cTn id="18" fill="hold">
                            <p:stCondLst>
                              <p:cond delay="1039"/>
                            </p:stCondLst>
                            <p:childTnLst>
                              <p:par>
                                <p:cTn id="19" presetID="21" presetClass="entr" presetSubtype="1" fill="hold" grpId="0" nodeType="afterEffect">
                                  <p:stCondLst>
                                    <p:cond delay="0"/>
                                  </p:stCondLst>
                                  <p:childTnLst>
                                    <p:set>
                                      <p:cBhvr>
                                        <p:cTn id="20" dur="1" fill="hold">
                                          <p:stCondLst>
                                            <p:cond delay="0"/>
                                          </p:stCondLst>
                                        </p:cTn>
                                        <p:tgtEl>
                                          <p:spTgt spid="14340"/>
                                        </p:tgtEl>
                                        <p:attrNameLst>
                                          <p:attrName>style.visibility</p:attrName>
                                        </p:attrNameLst>
                                      </p:cBhvr>
                                      <p:to>
                                        <p:strVal val="visible"/>
                                      </p:to>
                                    </p:set>
                                    <p:animEffect transition="in" filter="wheel(1)">
                                      <p:cBhvr>
                                        <p:cTn id="21" dur="1000"/>
                                        <p:tgtEl>
                                          <p:spTgt spid="14340"/>
                                        </p:tgtEl>
                                      </p:cBhvr>
                                    </p:animEffect>
                                  </p:childTnLst>
                                </p:cTn>
                              </p:par>
                            </p:childTnLst>
                          </p:cTn>
                        </p:par>
                        <p:par>
                          <p:cTn id="22" fill="hold">
                            <p:stCondLst>
                              <p:cond delay="2039"/>
                            </p:stCondLst>
                            <p:childTnLst>
                              <p:par>
                                <p:cTn id="23" presetID="52" presetClass="entr" presetSubtype="0" fill="hold" grpId="0" nodeType="afterEffect">
                                  <p:stCondLst>
                                    <p:cond delay="0"/>
                                  </p:stCondLst>
                                  <p:childTnLst>
                                    <p:set>
                                      <p:cBhvr>
                                        <p:cTn id="24" dur="1" fill="hold">
                                          <p:stCondLst>
                                            <p:cond delay="0"/>
                                          </p:stCondLst>
                                        </p:cTn>
                                        <p:tgtEl>
                                          <p:spTgt spid="14345"/>
                                        </p:tgtEl>
                                        <p:attrNameLst>
                                          <p:attrName>style.visibility</p:attrName>
                                        </p:attrNameLst>
                                      </p:cBhvr>
                                      <p:to>
                                        <p:strVal val="visible"/>
                                      </p:to>
                                    </p:set>
                                    <p:animScale>
                                      <p:cBhvr>
                                        <p:cTn id="25" dur="1000" decel="50000" fill="hold">
                                          <p:stCondLst>
                                            <p:cond delay="0"/>
                                          </p:stCondLst>
                                        </p:cTn>
                                        <p:tgtEl>
                                          <p:spTgt spid="1434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26" dur="1000" decel="50000" fill="hold">
                                          <p:stCondLst>
                                            <p:cond delay="0"/>
                                          </p:stCondLst>
                                        </p:cTn>
                                        <p:tgtEl>
                                          <p:spTgt spid="14345"/>
                                        </p:tgtEl>
                                        <p:attrNameLst>
                                          <p:attrName>ppt_x</p:attrName>
                                          <p:attrName>ppt_y</p:attrName>
                                        </p:attrNameLst>
                                      </p:cBhvr>
                                      <p:rCtr x="0" y="0"/>
                                    </p:animMotion>
                                    <p:animEffect transition="in" filter="fade">
                                      <p:cBhvr>
                                        <p:cTn id="27" dur="1000"/>
                                        <p:tgtEl>
                                          <p:spTgt spid="14345"/>
                                        </p:tgtEl>
                                      </p:cBhvr>
                                    </p:animEffect>
                                  </p:childTnLst>
                                </p:cTn>
                              </p:par>
                              <p:par>
                                <p:cTn id="28" presetID="52" presetClass="entr" presetSubtype="0" fill="hold" grpId="0" nodeType="withEffect">
                                  <p:stCondLst>
                                    <p:cond delay="0"/>
                                  </p:stCondLst>
                                  <p:childTnLst>
                                    <p:set>
                                      <p:cBhvr>
                                        <p:cTn id="29" dur="1" fill="hold">
                                          <p:stCondLst>
                                            <p:cond delay="0"/>
                                          </p:stCondLst>
                                        </p:cTn>
                                        <p:tgtEl>
                                          <p:spTgt spid="14346"/>
                                        </p:tgtEl>
                                        <p:attrNameLst>
                                          <p:attrName>style.visibility</p:attrName>
                                        </p:attrNameLst>
                                      </p:cBhvr>
                                      <p:to>
                                        <p:strVal val="visible"/>
                                      </p:to>
                                    </p:set>
                                    <p:animScale>
                                      <p:cBhvr>
                                        <p:cTn id="30" dur="1000" decel="50000" fill="hold">
                                          <p:stCondLst>
                                            <p:cond delay="0"/>
                                          </p:stCondLst>
                                        </p:cTn>
                                        <p:tgtEl>
                                          <p:spTgt spid="1434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31" dur="1000" decel="50000" fill="hold">
                                          <p:stCondLst>
                                            <p:cond delay="0"/>
                                          </p:stCondLst>
                                        </p:cTn>
                                        <p:tgtEl>
                                          <p:spTgt spid="14346"/>
                                        </p:tgtEl>
                                        <p:attrNameLst>
                                          <p:attrName>ppt_x</p:attrName>
                                          <p:attrName>ppt_y</p:attrName>
                                        </p:attrNameLst>
                                      </p:cBhvr>
                                      <p:rCtr x="0" y="0"/>
                                    </p:animMotion>
                                    <p:animEffect transition="in" filter="fade">
                                      <p:cBhvr>
                                        <p:cTn id="32" dur="1000"/>
                                        <p:tgtEl>
                                          <p:spTgt spid="14346"/>
                                        </p:tgtEl>
                                      </p:cBhvr>
                                    </p:animEffect>
                                  </p:childTnLst>
                                </p:cTn>
                              </p:par>
                              <p:par>
                                <p:cTn id="33" presetID="52" presetClass="entr" presetSubtype="0" fill="hold" grpId="0" nodeType="withEffect">
                                  <p:stCondLst>
                                    <p:cond delay="0"/>
                                  </p:stCondLst>
                                  <p:childTnLst>
                                    <p:set>
                                      <p:cBhvr>
                                        <p:cTn id="34" dur="1" fill="hold">
                                          <p:stCondLst>
                                            <p:cond delay="0"/>
                                          </p:stCondLst>
                                        </p:cTn>
                                        <p:tgtEl>
                                          <p:spTgt spid="14349"/>
                                        </p:tgtEl>
                                        <p:attrNameLst>
                                          <p:attrName>style.visibility</p:attrName>
                                        </p:attrNameLst>
                                      </p:cBhvr>
                                      <p:to>
                                        <p:strVal val="visible"/>
                                      </p:to>
                                    </p:set>
                                    <p:animScale>
                                      <p:cBhvr>
                                        <p:cTn id="35" dur="1000" decel="50000" fill="hold">
                                          <p:stCondLst>
                                            <p:cond delay="0"/>
                                          </p:stCondLst>
                                        </p:cTn>
                                        <p:tgtEl>
                                          <p:spTgt spid="1434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36" dur="1000" decel="50000" fill="hold">
                                          <p:stCondLst>
                                            <p:cond delay="0"/>
                                          </p:stCondLst>
                                        </p:cTn>
                                        <p:tgtEl>
                                          <p:spTgt spid="14349"/>
                                        </p:tgtEl>
                                        <p:attrNameLst>
                                          <p:attrName>ppt_x</p:attrName>
                                          <p:attrName>ppt_y</p:attrName>
                                        </p:attrNameLst>
                                      </p:cBhvr>
                                      <p:rCtr x="0" y="0"/>
                                    </p:animMotion>
                                    <p:animEffect transition="in" filter="fade">
                                      <p:cBhvr>
                                        <p:cTn id="37" dur="1000"/>
                                        <p:tgtEl>
                                          <p:spTgt spid="14349"/>
                                        </p:tgtEl>
                                      </p:cBhvr>
                                    </p:animEffect>
                                  </p:childTnLst>
                                </p:cTn>
                              </p:par>
                            </p:childTnLst>
                          </p:cTn>
                        </p:par>
                        <p:par>
                          <p:cTn id="38" fill="hold">
                            <p:stCondLst>
                              <p:cond delay="3039"/>
                            </p:stCondLst>
                            <p:childTnLst>
                              <p:par>
                                <p:cTn id="39" presetID="52" presetClass="entr" presetSubtype="0" fill="hold" grpId="0" nodeType="afterEffect">
                                  <p:stCondLst>
                                    <p:cond delay="0"/>
                                  </p:stCondLst>
                                  <p:childTnLst>
                                    <p:set>
                                      <p:cBhvr>
                                        <p:cTn id="40" dur="1" fill="hold">
                                          <p:stCondLst>
                                            <p:cond delay="0"/>
                                          </p:stCondLst>
                                        </p:cTn>
                                        <p:tgtEl>
                                          <p:spTgt spid="14341"/>
                                        </p:tgtEl>
                                        <p:attrNameLst>
                                          <p:attrName>style.visibility</p:attrName>
                                        </p:attrNameLst>
                                      </p:cBhvr>
                                      <p:to>
                                        <p:strVal val="visible"/>
                                      </p:to>
                                    </p:set>
                                    <p:animScale>
                                      <p:cBhvr>
                                        <p:cTn id="41" dur="1000" decel="50000" fill="hold">
                                          <p:stCondLst>
                                            <p:cond delay="0"/>
                                          </p:stCondLst>
                                        </p:cTn>
                                        <p:tgtEl>
                                          <p:spTgt spid="1434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42" dur="1000" decel="50000" fill="hold">
                                          <p:stCondLst>
                                            <p:cond delay="0"/>
                                          </p:stCondLst>
                                        </p:cTn>
                                        <p:tgtEl>
                                          <p:spTgt spid="14341"/>
                                        </p:tgtEl>
                                        <p:attrNameLst>
                                          <p:attrName>ppt_x</p:attrName>
                                          <p:attrName>ppt_y</p:attrName>
                                        </p:attrNameLst>
                                      </p:cBhvr>
                                      <p:rCtr x="0" y="0"/>
                                    </p:animMotion>
                                    <p:animEffect transition="in" filter="fade">
                                      <p:cBhvr>
                                        <p:cTn id="43" dur="1000"/>
                                        <p:tgtEl>
                                          <p:spTgt spid="14341"/>
                                        </p:tgtEl>
                                      </p:cBhvr>
                                    </p:animEffect>
                                  </p:childTnLst>
                                </p:cTn>
                              </p:par>
                              <p:par>
                                <p:cTn id="44" presetID="52" presetClass="entr" presetSubtype="0" fill="hold" grpId="0" nodeType="withEffect">
                                  <p:stCondLst>
                                    <p:cond delay="0"/>
                                  </p:stCondLst>
                                  <p:childTnLst>
                                    <p:set>
                                      <p:cBhvr>
                                        <p:cTn id="45" dur="1" fill="hold">
                                          <p:stCondLst>
                                            <p:cond delay="0"/>
                                          </p:stCondLst>
                                        </p:cTn>
                                        <p:tgtEl>
                                          <p:spTgt spid="14342"/>
                                        </p:tgtEl>
                                        <p:attrNameLst>
                                          <p:attrName>style.visibility</p:attrName>
                                        </p:attrNameLst>
                                      </p:cBhvr>
                                      <p:to>
                                        <p:strVal val="visible"/>
                                      </p:to>
                                    </p:set>
                                    <p:animScale>
                                      <p:cBhvr>
                                        <p:cTn id="46" dur="1000" decel="50000" fill="hold">
                                          <p:stCondLst>
                                            <p:cond delay="0"/>
                                          </p:stCondLst>
                                        </p:cTn>
                                        <p:tgtEl>
                                          <p:spTgt spid="1434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47" dur="1000" decel="50000" fill="hold">
                                          <p:stCondLst>
                                            <p:cond delay="0"/>
                                          </p:stCondLst>
                                        </p:cTn>
                                        <p:tgtEl>
                                          <p:spTgt spid="14342"/>
                                        </p:tgtEl>
                                        <p:attrNameLst>
                                          <p:attrName>ppt_x</p:attrName>
                                          <p:attrName>ppt_y</p:attrName>
                                        </p:attrNameLst>
                                      </p:cBhvr>
                                      <p:rCtr x="0" y="0"/>
                                    </p:animMotion>
                                    <p:animEffect transition="in" filter="fade">
                                      <p:cBhvr>
                                        <p:cTn id="48" dur="1000"/>
                                        <p:tgtEl>
                                          <p:spTgt spid="14342"/>
                                        </p:tgtEl>
                                      </p:cBhvr>
                                    </p:animEffect>
                                  </p:childTnLst>
                                </p:cTn>
                              </p:par>
                              <p:par>
                                <p:cTn id="49" presetID="52" presetClass="entr" presetSubtype="0" fill="hold" grpId="0" nodeType="withEffect">
                                  <p:stCondLst>
                                    <p:cond delay="0"/>
                                  </p:stCondLst>
                                  <p:childTnLst>
                                    <p:set>
                                      <p:cBhvr>
                                        <p:cTn id="50" dur="1" fill="hold">
                                          <p:stCondLst>
                                            <p:cond delay="0"/>
                                          </p:stCondLst>
                                        </p:cTn>
                                        <p:tgtEl>
                                          <p:spTgt spid="14350"/>
                                        </p:tgtEl>
                                        <p:attrNameLst>
                                          <p:attrName>style.visibility</p:attrName>
                                        </p:attrNameLst>
                                      </p:cBhvr>
                                      <p:to>
                                        <p:strVal val="visible"/>
                                      </p:to>
                                    </p:set>
                                    <p:animScale>
                                      <p:cBhvr>
                                        <p:cTn id="51" dur="1000" decel="50000" fill="hold">
                                          <p:stCondLst>
                                            <p:cond delay="0"/>
                                          </p:stCondLst>
                                        </p:cTn>
                                        <p:tgtEl>
                                          <p:spTgt spid="1435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52" dur="1000" decel="50000" fill="hold">
                                          <p:stCondLst>
                                            <p:cond delay="0"/>
                                          </p:stCondLst>
                                        </p:cTn>
                                        <p:tgtEl>
                                          <p:spTgt spid="14350"/>
                                        </p:tgtEl>
                                        <p:attrNameLst>
                                          <p:attrName>ppt_x</p:attrName>
                                          <p:attrName>ppt_y</p:attrName>
                                        </p:attrNameLst>
                                      </p:cBhvr>
                                      <p:rCtr x="0" y="0"/>
                                    </p:animMotion>
                                    <p:animEffect transition="in" filter="fade">
                                      <p:cBhvr>
                                        <p:cTn id="53" dur="1000"/>
                                        <p:tgtEl>
                                          <p:spTgt spid="14350"/>
                                        </p:tgtEl>
                                      </p:cBhvr>
                                    </p:animEffect>
                                  </p:childTnLst>
                                </p:cTn>
                              </p:par>
                            </p:childTnLst>
                          </p:cTn>
                        </p:par>
                        <p:par>
                          <p:cTn id="54" fill="hold">
                            <p:stCondLst>
                              <p:cond delay="4039"/>
                            </p:stCondLst>
                            <p:childTnLst>
                              <p:par>
                                <p:cTn id="55" presetID="52" presetClass="entr" presetSubtype="0" fill="hold" grpId="0" nodeType="afterEffect">
                                  <p:stCondLst>
                                    <p:cond delay="0"/>
                                  </p:stCondLst>
                                  <p:childTnLst>
                                    <p:set>
                                      <p:cBhvr>
                                        <p:cTn id="56" dur="1" fill="hold">
                                          <p:stCondLst>
                                            <p:cond delay="0"/>
                                          </p:stCondLst>
                                        </p:cTn>
                                        <p:tgtEl>
                                          <p:spTgt spid="14343"/>
                                        </p:tgtEl>
                                        <p:attrNameLst>
                                          <p:attrName>style.visibility</p:attrName>
                                        </p:attrNameLst>
                                      </p:cBhvr>
                                      <p:to>
                                        <p:strVal val="visible"/>
                                      </p:to>
                                    </p:set>
                                    <p:animScale>
                                      <p:cBhvr>
                                        <p:cTn id="57" dur="1000" decel="50000" fill="hold">
                                          <p:stCondLst>
                                            <p:cond delay="0"/>
                                          </p:stCondLst>
                                        </p:cTn>
                                        <p:tgtEl>
                                          <p:spTgt spid="1434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58" dur="1000" decel="50000" fill="hold">
                                          <p:stCondLst>
                                            <p:cond delay="0"/>
                                          </p:stCondLst>
                                        </p:cTn>
                                        <p:tgtEl>
                                          <p:spTgt spid="14343"/>
                                        </p:tgtEl>
                                        <p:attrNameLst>
                                          <p:attrName>ppt_x</p:attrName>
                                          <p:attrName>ppt_y</p:attrName>
                                        </p:attrNameLst>
                                      </p:cBhvr>
                                      <p:rCtr x="0" y="0"/>
                                    </p:animMotion>
                                    <p:animEffect transition="in" filter="fade">
                                      <p:cBhvr>
                                        <p:cTn id="59" dur="1000"/>
                                        <p:tgtEl>
                                          <p:spTgt spid="14343"/>
                                        </p:tgtEl>
                                      </p:cBhvr>
                                    </p:animEffect>
                                  </p:childTnLst>
                                </p:cTn>
                              </p:par>
                              <p:par>
                                <p:cTn id="60" presetID="52" presetClass="entr" presetSubtype="0" fill="hold" grpId="0" nodeType="withEffect">
                                  <p:stCondLst>
                                    <p:cond delay="0"/>
                                  </p:stCondLst>
                                  <p:childTnLst>
                                    <p:set>
                                      <p:cBhvr>
                                        <p:cTn id="61" dur="1" fill="hold">
                                          <p:stCondLst>
                                            <p:cond delay="0"/>
                                          </p:stCondLst>
                                        </p:cTn>
                                        <p:tgtEl>
                                          <p:spTgt spid="14344"/>
                                        </p:tgtEl>
                                        <p:attrNameLst>
                                          <p:attrName>style.visibility</p:attrName>
                                        </p:attrNameLst>
                                      </p:cBhvr>
                                      <p:to>
                                        <p:strVal val="visible"/>
                                      </p:to>
                                    </p:set>
                                    <p:animScale>
                                      <p:cBhvr>
                                        <p:cTn id="62" dur="1000" decel="50000" fill="hold">
                                          <p:stCondLst>
                                            <p:cond delay="0"/>
                                          </p:stCondLst>
                                        </p:cTn>
                                        <p:tgtEl>
                                          <p:spTgt spid="1434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63" dur="1000" decel="50000" fill="hold">
                                          <p:stCondLst>
                                            <p:cond delay="0"/>
                                          </p:stCondLst>
                                        </p:cTn>
                                        <p:tgtEl>
                                          <p:spTgt spid="14344"/>
                                        </p:tgtEl>
                                        <p:attrNameLst>
                                          <p:attrName>ppt_x</p:attrName>
                                          <p:attrName>ppt_y</p:attrName>
                                        </p:attrNameLst>
                                      </p:cBhvr>
                                      <p:rCtr x="0" y="0"/>
                                    </p:animMotion>
                                    <p:animEffect transition="in" filter="fade">
                                      <p:cBhvr>
                                        <p:cTn id="64" dur="1000"/>
                                        <p:tgtEl>
                                          <p:spTgt spid="14344"/>
                                        </p:tgtEl>
                                      </p:cBhvr>
                                    </p:animEffect>
                                  </p:childTnLst>
                                </p:cTn>
                              </p:par>
                              <p:par>
                                <p:cTn id="65" presetID="52" presetClass="entr" presetSubtype="0" fill="hold" grpId="0" nodeType="withEffect">
                                  <p:stCondLst>
                                    <p:cond delay="0"/>
                                  </p:stCondLst>
                                  <p:childTnLst>
                                    <p:set>
                                      <p:cBhvr>
                                        <p:cTn id="66" dur="1" fill="hold">
                                          <p:stCondLst>
                                            <p:cond delay="0"/>
                                          </p:stCondLst>
                                        </p:cTn>
                                        <p:tgtEl>
                                          <p:spTgt spid="14351"/>
                                        </p:tgtEl>
                                        <p:attrNameLst>
                                          <p:attrName>style.visibility</p:attrName>
                                        </p:attrNameLst>
                                      </p:cBhvr>
                                      <p:to>
                                        <p:strVal val="visible"/>
                                      </p:to>
                                    </p:set>
                                    <p:animScale>
                                      <p:cBhvr>
                                        <p:cTn id="67" dur="1000" decel="50000" fill="hold">
                                          <p:stCondLst>
                                            <p:cond delay="0"/>
                                          </p:stCondLst>
                                        </p:cTn>
                                        <p:tgtEl>
                                          <p:spTgt spid="1435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68" dur="1000" decel="50000" fill="hold">
                                          <p:stCondLst>
                                            <p:cond delay="0"/>
                                          </p:stCondLst>
                                        </p:cTn>
                                        <p:tgtEl>
                                          <p:spTgt spid="14351"/>
                                        </p:tgtEl>
                                        <p:attrNameLst>
                                          <p:attrName>ppt_x</p:attrName>
                                          <p:attrName>ppt_y</p:attrName>
                                        </p:attrNameLst>
                                      </p:cBhvr>
                                      <p:rCtr x="0" y="0"/>
                                    </p:animMotion>
                                    <p:animEffect transition="in" filter="fade">
                                      <p:cBhvr>
                                        <p:cTn id="69" dur="1000"/>
                                        <p:tgtEl>
                                          <p:spTgt spid="14351"/>
                                        </p:tgtEl>
                                      </p:cBhvr>
                                    </p:animEffect>
                                  </p:childTnLst>
                                </p:cTn>
                              </p:par>
                            </p:childTnLst>
                          </p:cTn>
                        </p:par>
                        <p:par>
                          <p:cTn id="70" fill="hold">
                            <p:stCondLst>
                              <p:cond delay="5039"/>
                            </p:stCondLst>
                            <p:childTnLst>
                              <p:par>
                                <p:cTn id="71" presetID="2" presetClass="entr" presetSubtype="6" fill="hold" grpId="0" nodeType="afterEffect">
                                  <p:stCondLst>
                                    <p:cond delay="0"/>
                                  </p:stCondLst>
                                  <p:childTnLst>
                                    <p:set>
                                      <p:cBhvr>
                                        <p:cTn id="72" dur="1" fill="hold">
                                          <p:stCondLst>
                                            <p:cond delay="0"/>
                                          </p:stCondLst>
                                        </p:cTn>
                                        <p:tgtEl>
                                          <p:spTgt spid="14347"/>
                                        </p:tgtEl>
                                        <p:attrNameLst>
                                          <p:attrName>style.visibility</p:attrName>
                                        </p:attrNameLst>
                                      </p:cBhvr>
                                      <p:to>
                                        <p:strVal val="visible"/>
                                      </p:to>
                                    </p:set>
                                    <p:anim calcmode="lin" valueType="num">
                                      <p:cBhvr additive="base">
                                        <p:cTn id="73" dur="500" fill="hold"/>
                                        <p:tgtEl>
                                          <p:spTgt spid="14347"/>
                                        </p:tgtEl>
                                        <p:attrNameLst>
                                          <p:attrName>ppt_x</p:attrName>
                                        </p:attrNameLst>
                                      </p:cBhvr>
                                      <p:tavLst>
                                        <p:tav tm="0">
                                          <p:val>
                                            <p:strVal val="1+#ppt_w/2"/>
                                          </p:val>
                                        </p:tav>
                                        <p:tav tm="100000">
                                          <p:val>
                                            <p:strVal val="#ppt_x"/>
                                          </p:val>
                                        </p:tav>
                                      </p:tavLst>
                                    </p:anim>
                                    <p:anim calcmode="lin" valueType="num">
                                      <p:cBhvr additive="base">
                                        <p:cTn id="74" dur="500" fill="hold"/>
                                        <p:tgtEl>
                                          <p:spTgt spid="14347"/>
                                        </p:tgtEl>
                                        <p:attrNameLst>
                                          <p:attrName>ppt_y</p:attrName>
                                        </p:attrNameLst>
                                      </p:cBhvr>
                                      <p:tavLst>
                                        <p:tav tm="0">
                                          <p:val>
                                            <p:strVal val="1+#ppt_h/2"/>
                                          </p:val>
                                        </p:tav>
                                        <p:tav tm="100000">
                                          <p:val>
                                            <p:strVal val="#ppt_y"/>
                                          </p:val>
                                        </p:tav>
                                      </p:tavLst>
                                    </p:anim>
                                  </p:childTnLst>
                                </p:cTn>
                              </p:par>
                              <p:par>
                                <p:cTn id="75" presetID="2" presetClass="entr" presetSubtype="6" fill="hold" grpId="0" nodeType="withEffect">
                                  <p:stCondLst>
                                    <p:cond delay="0"/>
                                  </p:stCondLst>
                                  <p:childTnLst>
                                    <p:set>
                                      <p:cBhvr>
                                        <p:cTn id="76" dur="1" fill="hold">
                                          <p:stCondLst>
                                            <p:cond delay="0"/>
                                          </p:stCondLst>
                                        </p:cTn>
                                        <p:tgtEl>
                                          <p:spTgt spid="14352"/>
                                        </p:tgtEl>
                                        <p:attrNameLst>
                                          <p:attrName>style.visibility</p:attrName>
                                        </p:attrNameLst>
                                      </p:cBhvr>
                                      <p:to>
                                        <p:strVal val="visible"/>
                                      </p:to>
                                    </p:set>
                                    <p:anim calcmode="lin" valueType="num">
                                      <p:cBhvr additive="base">
                                        <p:cTn id="77" dur="500" fill="hold"/>
                                        <p:tgtEl>
                                          <p:spTgt spid="14352"/>
                                        </p:tgtEl>
                                        <p:attrNameLst>
                                          <p:attrName>ppt_x</p:attrName>
                                        </p:attrNameLst>
                                      </p:cBhvr>
                                      <p:tavLst>
                                        <p:tav tm="0">
                                          <p:val>
                                            <p:strVal val="1+#ppt_w/2"/>
                                          </p:val>
                                        </p:tav>
                                        <p:tav tm="100000">
                                          <p:val>
                                            <p:strVal val="#ppt_x"/>
                                          </p:val>
                                        </p:tav>
                                      </p:tavLst>
                                    </p:anim>
                                    <p:anim calcmode="lin" valueType="num">
                                      <p:cBhvr additive="base">
                                        <p:cTn id="78" dur="500" fill="hold"/>
                                        <p:tgtEl>
                                          <p:spTgt spid="14352"/>
                                        </p:tgtEl>
                                        <p:attrNameLst>
                                          <p:attrName>ppt_y</p:attrName>
                                        </p:attrNameLst>
                                      </p:cBhvr>
                                      <p:tavLst>
                                        <p:tav tm="0">
                                          <p:val>
                                            <p:strVal val="1+#ppt_h/2"/>
                                          </p:val>
                                        </p:tav>
                                        <p:tav tm="100000">
                                          <p:val>
                                            <p:strVal val="#ppt_y"/>
                                          </p:val>
                                        </p:tav>
                                      </p:tavLst>
                                    </p:anim>
                                  </p:childTnLst>
                                </p:cTn>
                              </p:par>
                              <p:par>
                                <p:cTn id="79" presetID="2" presetClass="entr" presetSubtype="6" fill="hold" grpId="0" nodeType="withEffect">
                                  <p:stCondLst>
                                    <p:cond delay="0"/>
                                  </p:stCondLst>
                                  <p:childTnLst>
                                    <p:set>
                                      <p:cBhvr>
                                        <p:cTn id="80" dur="1" fill="hold">
                                          <p:stCondLst>
                                            <p:cond delay="0"/>
                                          </p:stCondLst>
                                        </p:cTn>
                                        <p:tgtEl>
                                          <p:spTgt spid="14354"/>
                                        </p:tgtEl>
                                        <p:attrNameLst>
                                          <p:attrName>style.visibility</p:attrName>
                                        </p:attrNameLst>
                                      </p:cBhvr>
                                      <p:to>
                                        <p:strVal val="visible"/>
                                      </p:to>
                                    </p:set>
                                    <p:anim calcmode="lin" valueType="num">
                                      <p:cBhvr additive="base">
                                        <p:cTn id="81" dur="500" fill="hold"/>
                                        <p:tgtEl>
                                          <p:spTgt spid="14354"/>
                                        </p:tgtEl>
                                        <p:attrNameLst>
                                          <p:attrName>ppt_x</p:attrName>
                                        </p:attrNameLst>
                                      </p:cBhvr>
                                      <p:tavLst>
                                        <p:tav tm="0">
                                          <p:val>
                                            <p:strVal val="1+#ppt_w/2"/>
                                          </p:val>
                                        </p:tav>
                                        <p:tav tm="100000">
                                          <p:val>
                                            <p:strVal val="#ppt_x"/>
                                          </p:val>
                                        </p:tav>
                                      </p:tavLst>
                                    </p:anim>
                                    <p:anim calcmode="lin" valueType="num">
                                      <p:cBhvr additive="base">
                                        <p:cTn id="82" dur="500" fill="hold"/>
                                        <p:tgtEl>
                                          <p:spTgt spid="14354"/>
                                        </p:tgtEl>
                                        <p:attrNameLst>
                                          <p:attrName>ppt_y</p:attrName>
                                        </p:attrNameLst>
                                      </p:cBhvr>
                                      <p:tavLst>
                                        <p:tav tm="0">
                                          <p:val>
                                            <p:strVal val="1+#ppt_h/2"/>
                                          </p:val>
                                        </p:tav>
                                        <p:tav tm="100000">
                                          <p:val>
                                            <p:strVal val="#ppt_y"/>
                                          </p:val>
                                        </p:tav>
                                      </p:tavLst>
                                    </p:anim>
                                  </p:childTnLst>
                                </p:cTn>
                              </p:par>
                            </p:childTnLst>
                          </p:cTn>
                        </p:par>
                        <p:par>
                          <p:cTn id="83" fill="hold">
                            <p:stCondLst>
                              <p:cond delay="5539"/>
                            </p:stCondLst>
                            <p:childTnLst>
                              <p:par>
                                <p:cTn id="84" presetID="22" presetClass="entr" presetSubtype="1" fill="hold" grpId="0" nodeType="afterEffect">
                                  <p:stCondLst>
                                    <p:cond delay="0"/>
                                  </p:stCondLst>
                                  <p:childTnLst>
                                    <p:set>
                                      <p:cBhvr>
                                        <p:cTn id="85" dur="1" fill="hold">
                                          <p:stCondLst>
                                            <p:cond delay="0"/>
                                          </p:stCondLst>
                                        </p:cTn>
                                        <p:tgtEl>
                                          <p:spTgt spid="14348"/>
                                        </p:tgtEl>
                                        <p:attrNameLst>
                                          <p:attrName>style.visibility</p:attrName>
                                        </p:attrNameLst>
                                      </p:cBhvr>
                                      <p:to>
                                        <p:strVal val="visible"/>
                                      </p:to>
                                    </p:set>
                                    <p:animEffect transition="in" filter="wipe(up)">
                                      <p:cBhvr>
                                        <p:cTn id="86" dur="500"/>
                                        <p:tgtEl>
                                          <p:spTgt spid="14348"/>
                                        </p:tgtEl>
                                      </p:cBhvr>
                                    </p:animEffect>
                                  </p:childTnLst>
                                </p:cTn>
                              </p:par>
                              <p:par>
                                <p:cTn id="87" presetID="22" presetClass="entr" presetSubtype="1" fill="hold" grpId="0" nodeType="withEffect">
                                  <p:stCondLst>
                                    <p:cond delay="0"/>
                                  </p:stCondLst>
                                  <p:childTnLst>
                                    <p:set>
                                      <p:cBhvr>
                                        <p:cTn id="88" dur="1" fill="hold">
                                          <p:stCondLst>
                                            <p:cond delay="0"/>
                                          </p:stCondLst>
                                        </p:cTn>
                                        <p:tgtEl>
                                          <p:spTgt spid="14353"/>
                                        </p:tgtEl>
                                        <p:attrNameLst>
                                          <p:attrName>style.visibility</p:attrName>
                                        </p:attrNameLst>
                                      </p:cBhvr>
                                      <p:to>
                                        <p:strVal val="visible"/>
                                      </p:to>
                                    </p:set>
                                    <p:animEffect transition="in" filter="wipe(up)">
                                      <p:cBhvr>
                                        <p:cTn id="89" dur="500"/>
                                        <p:tgtEl>
                                          <p:spTgt spid="14353"/>
                                        </p:tgtEl>
                                      </p:cBhvr>
                                    </p:animEffect>
                                  </p:childTnLst>
                                </p:cTn>
                              </p:par>
                              <p:par>
                                <p:cTn id="90" presetID="22" presetClass="entr" presetSubtype="1" fill="hold" grpId="0" nodeType="withEffect">
                                  <p:stCondLst>
                                    <p:cond delay="0"/>
                                  </p:stCondLst>
                                  <p:childTnLst>
                                    <p:set>
                                      <p:cBhvr>
                                        <p:cTn id="91" dur="1" fill="hold">
                                          <p:stCondLst>
                                            <p:cond delay="0"/>
                                          </p:stCondLst>
                                        </p:cTn>
                                        <p:tgtEl>
                                          <p:spTgt spid="14355"/>
                                        </p:tgtEl>
                                        <p:attrNameLst>
                                          <p:attrName>style.visibility</p:attrName>
                                        </p:attrNameLst>
                                      </p:cBhvr>
                                      <p:to>
                                        <p:strVal val="visible"/>
                                      </p:to>
                                    </p:set>
                                    <p:animEffect transition="in" filter="wipe(up)">
                                      <p:cBhvr>
                                        <p:cTn id="92" dur="500"/>
                                        <p:tgtEl>
                                          <p:spTgt spid="143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autoUpdateAnimBg="0"/>
      <p:bldP spid="14340" grpId="0" animBg="1" autoUpdateAnimBg="0"/>
      <p:bldP spid="14341" grpId="0" animBg="1" autoUpdateAnimBg="0"/>
      <p:bldP spid="14342" grpId="0" animBg="1" autoUpdateAnimBg="0"/>
      <p:bldP spid="14343" grpId="0" animBg="1" autoUpdateAnimBg="0"/>
      <p:bldP spid="14344" grpId="0" animBg="1" autoUpdateAnimBg="0"/>
      <p:bldP spid="14345" grpId="0" animBg="1" autoUpdateAnimBg="0"/>
      <p:bldP spid="14346" grpId="0" animBg="1" autoUpdateAnimBg="0"/>
      <p:bldP spid="14347" grpId="0" autoUpdateAnimBg="0"/>
      <p:bldP spid="14348" grpId="0" autoUpdateAnimBg="0"/>
      <p:bldP spid="14349" grpId="0" autoUpdateAnimBg="0"/>
      <p:bldP spid="14350" grpId="0" autoUpdateAnimBg="0"/>
      <p:bldP spid="14351" grpId="0" autoUpdateAnimBg="0"/>
      <p:bldP spid="14352" grpId="0" autoUpdateAnimBg="0"/>
      <p:bldP spid="14353" grpId="0" autoUpdateAnimBg="0"/>
      <p:bldP spid="14354" grpId="0" autoUpdateAnimBg="0"/>
      <p:bldP spid="14355"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31"/>
          <p:cNvSpPr txBox="1">
            <a:spLocks noChangeArrowheads="1"/>
          </p:cNvSpPr>
          <p:nvPr/>
        </p:nvSpPr>
        <p:spPr bwMode="auto">
          <a:xfrm>
            <a:off x="719138" y="133350"/>
            <a:ext cx="23399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400">
                <a:solidFill>
                  <a:schemeClr val="accent1"/>
                </a:solidFill>
                <a:latin typeface="微软雅黑" panose="020B0503020204020204" pitchFamily="34" charset="-122"/>
              </a:rPr>
              <a:t>请输入您的标题</a:t>
            </a:r>
          </a:p>
        </p:txBody>
      </p:sp>
      <p:sp>
        <p:nvSpPr>
          <p:cNvPr id="15363" name="Freeform 5"/>
          <p:cNvSpPr>
            <a:spLocks noEditPoints="1"/>
          </p:cNvSpPr>
          <p:nvPr/>
        </p:nvSpPr>
        <p:spPr bwMode="auto">
          <a:xfrm>
            <a:off x="231775" y="120650"/>
            <a:ext cx="474663" cy="473075"/>
          </a:xfrm>
          <a:custGeom>
            <a:avLst/>
            <a:gdLst>
              <a:gd name="T0" fmla="*/ 77053843 w 1462"/>
              <a:gd name="T1" fmla="*/ 0 h 1462"/>
              <a:gd name="T2" fmla="*/ 154107362 w 1462"/>
              <a:gd name="T3" fmla="*/ 76539134 h 1462"/>
              <a:gd name="T4" fmla="*/ 77053843 w 1462"/>
              <a:gd name="T5" fmla="*/ 153077945 h 1462"/>
              <a:gd name="T6" fmla="*/ 0 w 1462"/>
              <a:gd name="T7" fmla="*/ 76539134 h 1462"/>
              <a:gd name="T8" fmla="*/ 77053843 w 1462"/>
              <a:gd name="T9" fmla="*/ 0 h 1462"/>
              <a:gd name="T10" fmla="*/ 77791487 w 1462"/>
              <a:gd name="T11" fmla="*/ 32877095 h 1462"/>
              <a:gd name="T12" fmla="*/ 100349018 w 1462"/>
              <a:gd name="T13" fmla="*/ 45860447 h 1462"/>
              <a:gd name="T14" fmla="*/ 102773306 w 1462"/>
              <a:gd name="T15" fmla="*/ 41777182 h 1462"/>
              <a:gd name="T16" fmla="*/ 103089531 w 1462"/>
              <a:gd name="T17" fmla="*/ 39159414 h 1462"/>
              <a:gd name="T18" fmla="*/ 101508403 w 1462"/>
              <a:gd name="T19" fmla="*/ 37065523 h 1462"/>
              <a:gd name="T20" fmla="*/ 84853966 w 1462"/>
              <a:gd name="T21" fmla="*/ 27537366 h 1462"/>
              <a:gd name="T22" fmla="*/ 82218644 w 1462"/>
              <a:gd name="T23" fmla="*/ 27223169 h 1462"/>
              <a:gd name="T24" fmla="*/ 80110582 w 1462"/>
              <a:gd name="T25" fmla="*/ 28898346 h 1462"/>
              <a:gd name="T26" fmla="*/ 77791487 w 1462"/>
              <a:gd name="T27" fmla="*/ 32877095 h 1462"/>
              <a:gd name="T28" fmla="*/ 72837394 w 1462"/>
              <a:gd name="T29" fmla="*/ 41358145 h 1462"/>
              <a:gd name="T30" fmla="*/ 72837394 w 1462"/>
              <a:gd name="T31" fmla="*/ 41358145 h 1462"/>
              <a:gd name="T32" fmla="*/ 77791487 w 1462"/>
              <a:gd name="T33" fmla="*/ 44185270 h 1462"/>
              <a:gd name="T34" fmla="*/ 58607244 w 1462"/>
              <a:gd name="T35" fmla="*/ 77167204 h 1462"/>
              <a:gd name="T36" fmla="*/ 53758344 w 1462"/>
              <a:gd name="T37" fmla="*/ 74340080 h 1462"/>
              <a:gd name="T38" fmla="*/ 72837394 w 1462"/>
              <a:gd name="T39" fmla="*/ 41358145 h 1462"/>
              <a:gd name="T40" fmla="*/ 48593219 w 1462"/>
              <a:gd name="T41" fmla="*/ 82611774 h 1462"/>
              <a:gd name="T42" fmla="*/ 48593219 w 1462"/>
              <a:gd name="T43" fmla="*/ 82611774 h 1462"/>
              <a:gd name="T44" fmla="*/ 47223124 w 1462"/>
              <a:gd name="T45" fmla="*/ 100725822 h 1462"/>
              <a:gd name="T46" fmla="*/ 56498858 w 1462"/>
              <a:gd name="T47" fmla="*/ 105961034 h 1462"/>
              <a:gd name="T48" fmla="*/ 72204943 w 1462"/>
              <a:gd name="T49" fmla="*/ 95490609 h 1462"/>
              <a:gd name="T50" fmla="*/ 58501728 w 1462"/>
              <a:gd name="T51" fmla="*/ 91407021 h 1462"/>
              <a:gd name="T52" fmla="*/ 48593219 w 1462"/>
              <a:gd name="T53" fmla="*/ 82611774 h 1462"/>
              <a:gd name="T54" fmla="*/ 77370069 w 1462"/>
              <a:gd name="T55" fmla="*/ 102296159 h 1462"/>
              <a:gd name="T56" fmla="*/ 77370069 w 1462"/>
              <a:gd name="T57" fmla="*/ 102296159 h 1462"/>
              <a:gd name="T58" fmla="*/ 43955352 w 1462"/>
              <a:gd name="T59" fmla="*/ 124598312 h 1462"/>
              <a:gd name="T60" fmla="*/ 37314616 w 1462"/>
              <a:gd name="T61" fmla="*/ 120724404 h 1462"/>
              <a:gd name="T62" fmla="*/ 40055129 w 1462"/>
              <a:gd name="T63" fmla="*/ 80831756 h 1462"/>
              <a:gd name="T64" fmla="*/ 42374224 w 1462"/>
              <a:gd name="T65" fmla="*/ 76957848 h 1462"/>
              <a:gd name="T66" fmla="*/ 62401951 w 1462"/>
              <a:gd name="T67" fmla="*/ 42510092 h 1462"/>
              <a:gd name="T68" fmla="*/ 70412782 w 1462"/>
              <a:gd name="T69" fmla="*/ 28688989 h 1462"/>
              <a:gd name="T70" fmla="*/ 72731878 w 1462"/>
              <a:gd name="T71" fmla="*/ 24605401 h 1462"/>
              <a:gd name="T72" fmla="*/ 80110582 w 1462"/>
              <a:gd name="T73" fmla="*/ 19056315 h 1462"/>
              <a:gd name="T74" fmla="*/ 89175607 w 1462"/>
              <a:gd name="T75" fmla="*/ 20207939 h 1462"/>
              <a:gd name="T76" fmla="*/ 105724852 w 1462"/>
              <a:gd name="T77" fmla="*/ 29736097 h 1462"/>
              <a:gd name="T78" fmla="*/ 111311396 w 1462"/>
              <a:gd name="T79" fmla="*/ 36960683 h 1462"/>
              <a:gd name="T80" fmla="*/ 110152010 w 1462"/>
              <a:gd name="T81" fmla="*/ 46070127 h 1462"/>
              <a:gd name="T82" fmla="*/ 77370069 w 1462"/>
              <a:gd name="T83" fmla="*/ 102296159 h 1462"/>
              <a:gd name="T84" fmla="*/ 62190918 w 1462"/>
              <a:gd name="T85" fmla="*/ 120096010 h 1462"/>
              <a:gd name="T86" fmla="*/ 113630491 w 1462"/>
              <a:gd name="T87" fmla="*/ 120096010 h 1462"/>
              <a:gd name="T88" fmla="*/ 119111842 w 1462"/>
              <a:gd name="T89" fmla="*/ 125540579 h 1462"/>
              <a:gd name="T90" fmla="*/ 119111842 w 1462"/>
              <a:gd name="T91" fmla="*/ 125540579 h 1462"/>
              <a:gd name="T92" fmla="*/ 113630491 w 1462"/>
              <a:gd name="T93" fmla="*/ 130985148 h 1462"/>
              <a:gd name="T94" fmla="*/ 62190918 w 1462"/>
              <a:gd name="T95" fmla="*/ 130985148 h 1462"/>
              <a:gd name="T96" fmla="*/ 56709891 w 1462"/>
              <a:gd name="T97" fmla="*/ 125540579 h 1462"/>
              <a:gd name="T98" fmla="*/ 56709891 w 1462"/>
              <a:gd name="T99" fmla="*/ 125540579 h 1462"/>
              <a:gd name="T100" fmla="*/ 62190918 w 1462"/>
              <a:gd name="T101" fmla="*/ 120096010 h 146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462" h="1462">
                <a:moveTo>
                  <a:pt x="731" y="0"/>
                </a:moveTo>
                <a:cubicBezTo>
                  <a:pt x="1135" y="0"/>
                  <a:pt x="1462" y="327"/>
                  <a:pt x="1462" y="731"/>
                </a:cubicBezTo>
                <a:cubicBezTo>
                  <a:pt x="1462" y="1135"/>
                  <a:pt x="1135" y="1462"/>
                  <a:pt x="731" y="1462"/>
                </a:cubicBezTo>
                <a:cubicBezTo>
                  <a:pt x="327" y="1462"/>
                  <a:pt x="0" y="1135"/>
                  <a:pt x="0" y="731"/>
                </a:cubicBezTo>
                <a:cubicBezTo>
                  <a:pt x="0" y="327"/>
                  <a:pt x="327" y="0"/>
                  <a:pt x="731" y="0"/>
                </a:cubicBezTo>
                <a:close/>
                <a:moveTo>
                  <a:pt x="738" y="314"/>
                </a:moveTo>
                <a:lnTo>
                  <a:pt x="952" y="438"/>
                </a:lnTo>
                <a:lnTo>
                  <a:pt x="975" y="399"/>
                </a:lnTo>
                <a:cubicBezTo>
                  <a:pt x="979" y="392"/>
                  <a:pt x="980" y="383"/>
                  <a:pt x="978" y="374"/>
                </a:cubicBezTo>
                <a:cubicBezTo>
                  <a:pt x="976" y="366"/>
                  <a:pt x="971" y="359"/>
                  <a:pt x="963" y="354"/>
                </a:cubicBezTo>
                <a:lnTo>
                  <a:pt x="805" y="263"/>
                </a:lnTo>
                <a:cubicBezTo>
                  <a:pt x="798" y="259"/>
                  <a:pt x="789" y="258"/>
                  <a:pt x="780" y="260"/>
                </a:cubicBezTo>
                <a:cubicBezTo>
                  <a:pt x="772" y="262"/>
                  <a:pt x="765" y="268"/>
                  <a:pt x="760" y="276"/>
                </a:cubicBezTo>
                <a:lnTo>
                  <a:pt x="738" y="314"/>
                </a:lnTo>
                <a:close/>
                <a:moveTo>
                  <a:pt x="691" y="395"/>
                </a:moveTo>
                <a:lnTo>
                  <a:pt x="691" y="395"/>
                </a:lnTo>
                <a:lnTo>
                  <a:pt x="738" y="422"/>
                </a:lnTo>
                <a:lnTo>
                  <a:pt x="556" y="737"/>
                </a:lnTo>
                <a:lnTo>
                  <a:pt x="510" y="710"/>
                </a:lnTo>
                <a:lnTo>
                  <a:pt x="691" y="395"/>
                </a:lnTo>
                <a:close/>
                <a:moveTo>
                  <a:pt x="461" y="789"/>
                </a:moveTo>
                <a:lnTo>
                  <a:pt x="461" y="789"/>
                </a:lnTo>
                <a:lnTo>
                  <a:pt x="448" y="962"/>
                </a:lnTo>
                <a:lnTo>
                  <a:pt x="536" y="1012"/>
                </a:lnTo>
                <a:lnTo>
                  <a:pt x="685" y="912"/>
                </a:lnTo>
                <a:cubicBezTo>
                  <a:pt x="651" y="884"/>
                  <a:pt x="607" y="872"/>
                  <a:pt x="555" y="873"/>
                </a:cubicBezTo>
                <a:cubicBezTo>
                  <a:pt x="526" y="831"/>
                  <a:pt x="494" y="804"/>
                  <a:pt x="461" y="789"/>
                </a:cubicBezTo>
                <a:close/>
                <a:moveTo>
                  <a:pt x="734" y="977"/>
                </a:moveTo>
                <a:lnTo>
                  <a:pt x="734" y="977"/>
                </a:lnTo>
                <a:lnTo>
                  <a:pt x="417" y="1190"/>
                </a:lnTo>
                <a:lnTo>
                  <a:pt x="354" y="1153"/>
                </a:lnTo>
                <a:lnTo>
                  <a:pt x="380" y="772"/>
                </a:lnTo>
                <a:lnTo>
                  <a:pt x="402" y="735"/>
                </a:lnTo>
                <a:lnTo>
                  <a:pt x="592" y="406"/>
                </a:lnTo>
                <a:lnTo>
                  <a:pt x="668" y="274"/>
                </a:lnTo>
                <a:lnTo>
                  <a:pt x="690" y="235"/>
                </a:lnTo>
                <a:cubicBezTo>
                  <a:pt x="706" y="208"/>
                  <a:pt x="732" y="190"/>
                  <a:pt x="760" y="182"/>
                </a:cubicBezTo>
                <a:cubicBezTo>
                  <a:pt x="788" y="174"/>
                  <a:pt x="819" y="177"/>
                  <a:pt x="846" y="193"/>
                </a:cubicBezTo>
                <a:lnTo>
                  <a:pt x="1003" y="284"/>
                </a:lnTo>
                <a:cubicBezTo>
                  <a:pt x="1030" y="299"/>
                  <a:pt x="1049" y="325"/>
                  <a:pt x="1056" y="353"/>
                </a:cubicBezTo>
                <a:cubicBezTo>
                  <a:pt x="1064" y="381"/>
                  <a:pt x="1060" y="412"/>
                  <a:pt x="1045" y="440"/>
                </a:cubicBezTo>
                <a:cubicBezTo>
                  <a:pt x="941" y="619"/>
                  <a:pt x="838" y="798"/>
                  <a:pt x="734" y="977"/>
                </a:cubicBezTo>
                <a:close/>
                <a:moveTo>
                  <a:pt x="590" y="1147"/>
                </a:moveTo>
                <a:lnTo>
                  <a:pt x="1078" y="1147"/>
                </a:lnTo>
                <a:cubicBezTo>
                  <a:pt x="1107" y="1147"/>
                  <a:pt x="1130" y="1170"/>
                  <a:pt x="1130" y="1199"/>
                </a:cubicBezTo>
                <a:cubicBezTo>
                  <a:pt x="1130" y="1227"/>
                  <a:pt x="1107" y="1251"/>
                  <a:pt x="1078" y="1251"/>
                </a:cubicBezTo>
                <a:lnTo>
                  <a:pt x="590" y="1251"/>
                </a:lnTo>
                <a:cubicBezTo>
                  <a:pt x="562" y="1251"/>
                  <a:pt x="538" y="1227"/>
                  <a:pt x="538" y="1199"/>
                </a:cubicBezTo>
                <a:cubicBezTo>
                  <a:pt x="538" y="1170"/>
                  <a:pt x="562" y="1147"/>
                  <a:pt x="590" y="1147"/>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5364" name="Oval 6"/>
          <p:cNvSpPr>
            <a:spLocks noChangeArrowheads="1"/>
          </p:cNvSpPr>
          <p:nvPr/>
        </p:nvSpPr>
        <p:spPr bwMode="auto">
          <a:xfrm>
            <a:off x="1276350" y="2663825"/>
            <a:ext cx="3163888" cy="3160713"/>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15365" name="Oval 7"/>
          <p:cNvSpPr>
            <a:spLocks noChangeArrowheads="1"/>
          </p:cNvSpPr>
          <p:nvPr/>
        </p:nvSpPr>
        <p:spPr bwMode="auto">
          <a:xfrm>
            <a:off x="3455988" y="1543050"/>
            <a:ext cx="3163887" cy="3160713"/>
          </a:xfrm>
          <a:prstGeom prst="ellipse">
            <a:avLst/>
          </a:pr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15366" name="Oval 8"/>
          <p:cNvSpPr>
            <a:spLocks noChangeArrowheads="1"/>
          </p:cNvSpPr>
          <p:nvPr/>
        </p:nvSpPr>
        <p:spPr bwMode="auto">
          <a:xfrm>
            <a:off x="5646738" y="2359025"/>
            <a:ext cx="3163887" cy="3160713"/>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15367" name="Oval 9"/>
          <p:cNvSpPr>
            <a:spLocks noChangeArrowheads="1"/>
          </p:cNvSpPr>
          <p:nvPr/>
        </p:nvSpPr>
        <p:spPr bwMode="auto">
          <a:xfrm>
            <a:off x="423863" y="1244600"/>
            <a:ext cx="2268537" cy="2268538"/>
          </a:xfrm>
          <a:prstGeom prst="ellipse">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15368" name="Freeform 10"/>
          <p:cNvSpPr/>
          <p:nvPr/>
        </p:nvSpPr>
        <p:spPr bwMode="auto">
          <a:xfrm rot="-634226">
            <a:off x="3706813" y="4953000"/>
            <a:ext cx="1574800" cy="735013"/>
          </a:xfrm>
          <a:custGeom>
            <a:avLst/>
            <a:gdLst>
              <a:gd name="T0" fmla="*/ 934788933 w 2653"/>
              <a:gd name="T1" fmla="*/ 0 h 1238"/>
              <a:gd name="T2" fmla="*/ 437620477 w 2653"/>
              <a:gd name="T3" fmla="*/ 411709992 h 1238"/>
              <a:gd name="T4" fmla="*/ 0 w 2653"/>
              <a:gd name="T5" fmla="*/ 319005141 h 1238"/>
              <a:gd name="T6" fmla="*/ 0 60000 65536"/>
              <a:gd name="T7" fmla="*/ 0 60000 65536"/>
              <a:gd name="T8" fmla="*/ 0 60000 65536"/>
            </a:gdLst>
            <a:ahLst/>
            <a:cxnLst>
              <a:cxn ang="T6">
                <a:pos x="T0" y="T1"/>
              </a:cxn>
              <a:cxn ang="T7">
                <a:pos x="T2" y="T3"/>
              </a:cxn>
              <a:cxn ang="T8">
                <a:pos x="T4" y="T5"/>
              </a:cxn>
            </a:cxnLst>
            <a:rect l="0" t="0" r="r" b="b"/>
            <a:pathLst>
              <a:path w="2653" h="1238">
                <a:moveTo>
                  <a:pt x="2653" y="0"/>
                </a:moveTo>
                <a:cubicBezTo>
                  <a:pt x="2439" y="598"/>
                  <a:pt x="1914" y="1063"/>
                  <a:pt x="1242" y="1168"/>
                </a:cubicBezTo>
                <a:cubicBezTo>
                  <a:pt x="792" y="1238"/>
                  <a:pt x="355" y="1134"/>
                  <a:pt x="0" y="905"/>
                </a:cubicBezTo>
              </a:path>
            </a:pathLst>
          </a:custGeom>
          <a:noFill/>
          <a:ln w="10" cap="flat" cmpd="sng">
            <a:solidFill>
              <a:srgbClr val="2E2C2C"/>
            </a:solidFill>
            <a:prstDash val="dash"/>
            <a:round/>
            <a:headEnd type="triangle" w="med" len="me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5369" name="Freeform 11"/>
          <p:cNvSpPr/>
          <p:nvPr/>
        </p:nvSpPr>
        <p:spPr bwMode="auto">
          <a:xfrm>
            <a:off x="5711825" y="1281113"/>
            <a:ext cx="1770063" cy="833437"/>
          </a:xfrm>
          <a:custGeom>
            <a:avLst/>
            <a:gdLst>
              <a:gd name="T0" fmla="*/ 1183203559 w 2648"/>
              <a:gd name="T1" fmla="*/ 556584321 h 1248"/>
              <a:gd name="T2" fmla="*/ 555855264 w 2648"/>
              <a:gd name="T3" fmla="*/ 32556801 h 1248"/>
              <a:gd name="T4" fmla="*/ 0 w 2648"/>
              <a:gd name="T5" fmla="*/ 146727652 h 1248"/>
              <a:gd name="T6" fmla="*/ 0 60000 65536"/>
              <a:gd name="T7" fmla="*/ 0 60000 65536"/>
              <a:gd name="T8" fmla="*/ 0 60000 65536"/>
            </a:gdLst>
            <a:ahLst/>
            <a:cxnLst>
              <a:cxn ang="T6">
                <a:pos x="T0" y="T1"/>
              </a:cxn>
              <a:cxn ang="T7">
                <a:pos x="T2" y="T3"/>
              </a:cxn>
              <a:cxn ang="T8">
                <a:pos x="T4" y="T5"/>
              </a:cxn>
            </a:cxnLst>
            <a:rect l="0" t="0" r="r" b="b"/>
            <a:pathLst>
              <a:path w="2648" h="1248">
                <a:moveTo>
                  <a:pt x="2648" y="1248"/>
                </a:moveTo>
                <a:cubicBezTo>
                  <a:pt x="2438" y="649"/>
                  <a:pt x="1915" y="181"/>
                  <a:pt x="1244" y="73"/>
                </a:cubicBezTo>
                <a:cubicBezTo>
                  <a:pt x="794" y="0"/>
                  <a:pt x="357" y="102"/>
                  <a:pt x="0" y="329"/>
                </a:cubicBezTo>
              </a:path>
            </a:pathLst>
          </a:custGeom>
          <a:noFill/>
          <a:ln w="10" cap="flat" cmpd="sng">
            <a:solidFill>
              <a:srgbClr val="2E2C2C"/>
            </a:solidFill>
            <a:prstDash val="dash"/>
            <a:round/>
            <a:headEnd type="triangle" w="med" len="me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5370" name="TextBox 38"/>
          <p:cNvSpPr txBox="1">
            <a:spLocks noChangeArrowheads="1"/>
          </p:cNvSpPr>
          <p:nvPr/>
        </p:nvSpPr>
        <p:spPr bwMode="auto">
          <a:xfrm>
            <a:off x="2387600" y="3063875"/>
            <a:ext cx="976313"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5000" b="1">
                <a:solidFill>
                  <a:schemeClr val="accent2"/>
                </a:solidFill>
                <a:latin typeface="微软雅黑" panose="020B0503020204020204" pitchFamily="34" charset="-122"/>
              </a:rPr>
              <a:t>01</a:t>
            </a:r>
            <a:endParaRPr lang="zh-CN" altLang="en-US" sz="5000" b="1">
              <a:solidFill>
                <a:schemeClr val="accent2"/>
              </a:solidFill>
              <a:latin typeface="微软雅黑" panose="020B0503020204020204" pitchFamily="34" charset="-122"/>
            </a:endParaRPr>
          </a:p>
        </p:txBody>
      </p:sp>
      <p:sp>
        <p:nvSpPr>
          <p:cNvPr id="15371" name="TextBox 39"/>
          <p:cNvSpPr txBox="1">
            <a:spLocks noChangeArrowheads="1"/>
          </p:cNvSpPr>
          <p:nvPr/>
        </p:nvSpPr>
        <p:spPr bwMode="auto">
          <a:xfrm>
            <a:off x="1655763" y="3803650"/>
            <a:ext cx="21971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600">
                <a:solidFill>
                  <a:schemeClr val="accent2"/>
                </a:solidFill>
                <a:latin typeface="微软雅黑" panose="020B0503020204020204" pitchFamily="34" charset="-122"/>
              </a:rPr>
              <a:t>这里可以添加主要内容这里可以添加主要内容这里可以添加主要内容这里可以添加主要内容可以添加主要内容</a:t>
            </a:r>
          </a:p>
        </p:txBody>
      </p:sp>
      <p:sp>
        <p:nvSpPr>
          <p:cNvPr id="15372" name="TextBox 40"/>
          <p:cNvSpPr txBox="1">
            <a:spLocks noChangeArrowheads="1"/>
          </p:cNvSpPr>
          <p:nvPr/>
        </p:nvSpPr>
        <p:spPr bwMode="auto">
          <a:xfrm>
            <a:off x="4276725" y="1682750"/>
            <a:ext cx="976313"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5000" b="1">
                <a:solidFill>
                  <a:schemeClr val="accent2"/>
                </a:solidFill>
                <a:latin typeface="微软雅黑" panose="020B0503020204020204" pitchFamily="34" charset="-122"/>
              </a:rPr>
              <a:t>02</a:t>
            </a:r>
            <a:endParaRPr lang="zh-CN" altLang="en-US" sz="5000" b="1">
              <a:solidFill>
                <a:schemeClr val="accent2"/>
              </a:solidFill>
              <a:latin typeface="微软雅黑" panose="020B0503020204020204" pitchFamily="34" charset="-122"/>
            </a:endParaRPr>
          </a:p>
        </p:txBody>
      </p:sp>
      <p:sp>
        <p:nvSpPr>
          <p:cNvPr id="15373" name="TextBox 41"/>
          <p:cNvSpPr txBox="1">
            <a:spLocks noChangeArrowheads="1"/>
          </p:cNvSpPr>
          <p:nvPr/>
        </p:nvSpPr>
        <p:spPr bwMode="auto">
          <a:xfrm>
            <a:off x="3689350" y="2382838"/>
            <a:ext cx="2090738"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600">
                <a:solidFill>
                  <a:schemeClr val="accent2"/>
                </a:solidFill>
                <a:latin typeface="微软雅黑" panose="020B0503020204020204" pitchFamily="34" charset="-122"/>
              </a:rPr>
              <a:t>这里可以添加主要内容这里可以添加主要内容这里可以添加主要内容这里可以添加主要内容可以添加主要内容</a:t>
            </a:r>
          </a:p>
        </p:txBody>
      </p:sp>
      <p:sp>
        <p:nvSpPr>
          <p:cNvPr id="15374" name="TextBox 42"/>
          <p:cNvSpPr txBox="1">
            <a:spLocks noChangeArrowheads="1"/>
          </p:cNvSpPr>
          <p:nvPr/>
        </p:nvSpPr>
        <p:spPr bwMode="auto">
          <a:xfrm>
            <a:off x="6805613" y="2755900"/>
            <a:ext cx="976312"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5000" b="1">
                <a:solidFill>
                  <a:schemeClr val="accent2"/>
                </a:solidFill>
                <a:latin typeface="微软雅黑" panose="020B0503020204020204" pitchFamily="34" charset="-122"/>
              </a:rPr>
              <a:t>03</a:t>
            </a:r>
            <a:endParaRPr lang="zh-CN" altLang="en-US" sz="5000" b="1">
              <a:solidFill>
                <a:schemeClr val="accent2"/>
              </a:solidFill>
              <a:latin typeface="微软雅黑" panose="020B0503020204020204" pitchFamily="34" charset="-122"/>
            </a:endParaRPr>
          </a:p>
        </p:txBody>
      </p:sp>
      <p:sp>
        <p:nvSpPr>
          <p:cNvPr id="15375" name="TextBox 43"/>
          <p:cNvSpPr txBox="1">
            <a:spLocks noChangeArrowheads="1"/>
          </p:cNvSpPr>
          <p:nvPr/>
        </p:nvSpPr>
        <p:spPr bwMode="auto">
          <a:xfrm>
            <a:off x="6030913" y="3632200"/>
            <a:ext cx="2397125"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600">
                <a:solidFill>
                  <a:schemeClr val="accent2"/>
                </a:solidFill>
                <a:latin typeface="微软雅黑" panose="020B0503020204020204" pitchFamily="34" charset="-122"/>
              </a:rPr>
              <a:t>这里可以添加主要内容这里可以添加主要内容这里可以添加主要内容这里可以添加主要内容可以添加主要内容</a:t>
            </a:r>
          </a:p>
        </p:txBody>
      </p:sp>
    </p:spTree>
  </p:cSld>
  <p:clrMapOvr>
    <a:masterClrMapping/>
  </p:clrMapOvr>
  <p:transition spd="slow" advTm="5769">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5363"/>
                                        </p:tgtEl>
                                        <p:attrNameLst>
                                          <p:attrName>style.visibility</p:attrName>
                                        </p:attrNameLst>
                                      </p:cBhvr>
                                      <p:to>
                                        <p:strVal val="visible"/>
                                      </p:to>
                                    </p:set>
                                    <p:anim calcmode="lin" valueType="num">
                                      <p:cBhvr>
                                        <p:cTn id="7" dur="400" fill="hold"/>
                                        <p:tgtEl>
                                          <p:spTgt spid="15363"/>
                                        </p:tgtEl>
                                        <p:attrNameLst>
                                          <p:attrName>ppt_w</p:attrName>
                                        </p:attrNameLst>
                                      </p:cBhvr>
                                      <p:tavLst>
                                        <p:tav tm="0">
                                          <p:val>
                                            <p:fltVal val="0"/>
                                          </p:val>
                                        </p:tav>
                                        <p:tav tm="100000">
                                          <p:val>
                                            <p:strVal val="#ppt_w"/>
                                          </p:val>
                                        </p:tav>
                                      </p:tavLst>
                                    </p:anim>
                                    <p:anim calcmode="lin" valueType="num">
                                      <p:cBhvr>
                                        <p:cTn id="8" dur="400" fill="hold"/>
                                        <p:tgtEl>
                                          <p:spTgt spid="15363"/>
                                        </p:tgtEl>
                                        <p:attrNameLst>
                                          <p:attrName>ppt_h</p:attrName>
                                        </p:attrNameLst>
                                      </p:cBhvr>
                                      <p:tavLst>
                                        <p:tav tm="0">
                                          <p:val>
                                            <p:fltVal val="0"/>
                                          </p:val>
                                        </p:tav>
                                        <p:tav tm="100000">
                                          <p:val>
                                            <p:strVal val="#ppt_h"/>
                                          </p:val>
                                        </p:tav>
                                      </p:tavLst>
                                    </p:anim>
                                    <p:animEffect transition="in" filter="fade">
                                      <p:cBhvr>
                                        <p:cTn id="9" dur="400"/>
                                        <p:tgtEl>
                                          <p:spTgt spid="15363"/>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15362"/>
                                        </p:tgtEl>
                                        <p:attrNameLst>
                                          <p:attrName>style.visibility</p:attrName>
                                        </p:attrNameLst>
                                      </p:cBhvr>
                                      <p:to>
                                        <p:strVal val="visible"/>
                                      </p:to>
                                    </p:set>
                                    <p:anim calcmode="lin" valueType="num">
                                      <p:cBhvr>
                                        <p:cTn id="13" dur="400" fill="hold"/>
                                        <p:tgtEl>
                                          <p:spTgt spid="15362"/>
                                        </p:tgtEl>
                                        <p:attrNameLst>
                                          <p:attrName>ppt_x</p:attrName>
                                        </p:attrNameLst>
                                      </p:cBhvr>
                                      <p:tavLst>
                                        <p:tav tm="0">
                                          <p:val>
                                            <p:strVal val="#ppt_x"/>
                                          </p:val>
                                        </p:tav>
                                        <p:tav tm="50000">
                                          <p:val>
                                            <p:strVal val="#ppt_x+.1"/>
                                          </p:val>
                                        </p:tav>
                                        <p:tav tm="100000">
                                          <p:val>
                                            <p:strVal val="#ppt_x"/>
                                          </p:val>
                                        </p:tav>
                                      </p:tavLst>
                                    </p:anim>
                                    <p:anim calcmode="lin" valueType="num">
                                      <p:cBhvr>
                                        <p:cTn id="14" dur="400" fill="hold"/>
                                        <p:tgtEl>
                                          <p:spTgt spid="15362"/>
                                        </p:tgtEl>
                                        <p:attrNameLst>
                                          <p:attrName>ppt_y</p:attrName>
                                        </p:attrNameLst>
                                      </p:cBhvr>
                                      <p:tavLst>
                                        <p:tav tm="0">
                                          <p:val>
                                            <p:strVal val="#ppt_y"/>
                                          </p:val>
                                        </p:tav>
                                        <p:tav tm="100000">
                                          <p:val>
                                            <p:strVal val="#ppt_y"/>
                                          </p:val>
                                        </p:tav>
                                      </p:tavLst>
                                    </p:anim>
                                    <p:anim calcmode="lin" valueType="num">
                                      <p:cBhvr>
                                        <p:cTn id="15" dur="400" fill="hold"/>
                                        <p:tgtEl>
                                          <p:spTgt spid="15362"/>
                                        </p:tgtEl>
                                        <p:attrNameLst>
                                          <p:attrName>ppt_h</p:attrName>
                                        </p:attrNameLst>
                                      </p:cBhvr>
                                      <p:tavLst>
                                        <p:tav tm="0">
                                          <p:val>
                                            <p:strVal val="#ppt_h/10"/>
                                          </p:val>
                                        </p:tav>
                                        <p:tav tm="50000">
                                          <p:val>
                                            <p:strVal val="#ppt_h+.01"/>
                                          </p:val>
                                        </p:tav>
                                        <p:tav tm="100000">
                                          <p:val>
                                            <p:strVal val="#ppt_h"/>
                                          </p:val>
                                        </p:tav>
                                      </p:tavLst>
                                    </p:anim>
                                    <p:anim calcmode="lin" valueType="num">
                                      <p:cBhvr>
                                        <p:cTn id="16" dur="400" fill="hold"/>
                                        <p:tgtEl>
                                          <p:spTgt spid="15362"/>
                                        </p:tgtEl>
                                        <p:attrNameLst>
                                          <p:attrName>ppt_w</p:attrName>
                                        </p:attrNameLst>
                                      </p:cBhvr>
                                      <p:tavLst>
                                        <p:tav tm="0">
                                          <p:val>
                                            <p:strVal val="#ppt_w/10"/>
                                          </p:val>
                                        </p:tav>
                                        <p:tav tm="50000">
                                          <p:val>
                                            <p:strVal val="#ppt_w+.01"/>
                                          </p:val>
                                        </p:tav>
                                        <p:tav tm="100000">
                                          <p:val>
                                            <p:strVal val="#ppt_w"/>
                                          </p:val>
                                        </p:tav>
                                      </p:tavLst>
                                    </p:anim>
                                    <p:animEffect transition="in" filter="fade">
                                      <p:cBhvr>
                                        <p:cTn id="17" dur="400" tmFilter="0,0; .5, 1; 1, 1"/>
                                        <p:tgtEl>
                                          <p:spTgt spid="15362"/>
                                        </p:tgtEl>
                                      </p:cBhvr>
                                    </p:animEffect>
                                  </p:childTnLst>
                                </p:cTn>
                              </p:par>
                            </p:childTnLst>
                          </p:cTn>
                        </p:par>
                        <p:par>
                          <p:cTn id="18" fill="hold">
                            <p:stCondLst>
                              <p:cond delay="1039"/>
                            </p:stCondLst>
                            <p:childTnLst>
                              <p:par>
                                <p:cTn id="19" presetID="52" presetClass="entr" presetSubtype="0" fill="hold" grpId="0" nodeType="afterEffect">
                                  <p:stCondLst>
                                    <p:cond delay="0"/>
                                  </p:stCondLst>
                                  <p:childTnLst>
                                    <p:set>
                                      <p:cBhvr>
                                        <p:cTn id="20" dur="1" fill="hold">
                                          <p:stCondLst>
                                            <p:cond delay="0"/>
                                          </p:stCondLst>
                                        </p:cTn>
                                        <p:tgtEl>
                                          <p:spTgt spid="15367"/>
                                        </p:tgtEl>
                                        <p:attrNameLst>
                                          <p:attrName>style.visibility</p:attrName>
                                        </p:attrNameLst>
                                      </p:cBhvr>
                                      <p:to>
                                        <p:strVal val="visible"/>
                                      </p:to>
                                    </p:set>
                                    <p:animScale>
                                      <p:cBhvr>
                                        <p:cTn id="21" dur="1000" decel="50000" fill="hold">
                                          <p:stCondLst>
                                            <p:cond delay="0"/>
                                          </p:stCondLst>
                                        </p:cTn>
                                        <p:tgtEl>
                                          <p:spTgt spid="153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22" dur="1000" decel="50000" fill="hold">
                                          <p:stCondLst>
                                            <p:cond delay="0"/>
                                          </p:stCondLst>
                                        </p:cTn>
                                        <p:tgtEl>
                                          <p:spTgt spid="15367"/>
                                        </p:tgtEl>
                                        <p:attrNameLst>
                                          <p:attrName>ppt_x</p:attrName>
                                          <p:attrName>ppt_y</p:attrName>
                                        </p:attrNameLst>
                                      </p:cBhvr>
                                      <p:rCtr x="0" y="0"/>
                                    </p:animMotion>
                                    <p:animEffect transition="in" filter="fade">
                                      <p:cBhvr>
                                        <p:cTn id="23" dur="1000"/>
                                        <p:tgtEl>
                                          <p:spTgt spid="15367"/>
                                        </p:tgtEl>
                                      </p:cBhvr>
                                    </p:animEffect>
                                  </p:childTnLst>
                                </p:cTn>
                              </p:par>
                              <p:par>
                                <p:cTn id="24" presetID="52" presetClass="entr" presetSubtype="0" fill="hold" grpId="0" nodeType="withEffect">
                                  <p:stCondLst>
                                    <p:cond delay="200"/>
                                  </p:stCondLst>
                                  <p:childTnLst>
                                    <p:set>
                                      <p:cBhvr>
                                        <p:cTn id="25" dur="1" fill="hold">
                                          <p:stCondLst>
                                            <p:cond delay="0"/>
                                          </p:stCondLst>
                                        </p:cTn>
                                        <p:tgtEl>
                                          <p:spTgt spid="15364"/>
                                        </p:tgtEl>
                                        <p:attrNameLst>
                                          <p:attrName>style.visibility</p:attrName>
                                        </p:attrNameLst>
                                      </p:cBhvr>
                                      <p:to>
                                        <p:strVal val="visible"/>
                                      </p:to>
                                    </p:set>
                                    <p:animScale>
                                      <p:cBhvr>
                                        <p:cTn id="26" dur="1000" decel="50000" fill="hold">
                                          <p:stCondLst>
                                            <p:cond delay="0"/>
                                          </p:stCondLst>
                                        </p:cTn>
                                        <p:tgtEl>
                                          <p:spTgt spid="1536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27" dur="1000" decel="50000" fill="hold">
                                          <p:stCondLst>
                                            <p:cond delay="0"/>
                                          </p:stCondLst>
                                        </p:cTn>
                                        <p:tgtEl>
                                          <p:spTgt spid="15364"/>
                                        </p:tgtEl>
                                        <p:attrNameLst>
                                          <p:attrName>ppt_x</p:attrName>
                                          <p:attrName>ppt_y</p:attrName>
                                        </p:attrNameLst>
                                      </p:cBhvr>
                                      <p:rCtr x="0" y="0"/>
                                    </p:animMotion>
                                    <p:animEffect transition="in" filter="fade">
                                      <p:cBhvr>
                                        <p:cTn id="28" dur="1000"/>
                                        <p:tgtEl>
                                          <p:spTgt spid="15364"/>
                                        </p:tgtEl>
                                      </p:cBhvr>
                                    </p:animEffect>
                                  </p:childTnLst>
                                </p:cTn>
                              </p:par>
                              <p:par>
                                <p:cTn id="29" presetID="52" presetClass="entr" presetSubtype="0" fill="hold" grpId="0" nodeType="withEffect">
                                  <p:stCondLst>
                                    <p:cond delay="400"/>
                                  </p:stCondLst>
                                  <p:childTnLst>
                                    <p:set>
                                      <p:cBhvr>
                                        <p:cTn id="30" dur="1" fill="hold">
                                          <p:stCondLst>
                                            <p:cond delay="0"/>
                                          </p:stCondLst>
                                        </p:cTn>
                                        <p:tgtEl>
                                          <p:spTgt spid="15365"/>
                                        </p:tgtEl>
                                        <p:attrNameLst>
                                          <p:attrName>style.visibility</p:attrName>
                                        </p:attrNameLst>
                                      </p:cBhvr>
                                      <p:to>
                                        <p:strVal val="visible"/>
                                      </p:to>
                                    </p:set>
                                    <p:animScale>
                                      <p:cBhvr>
                                        <p:cTn id="31" dur="1000" decel="50000" fill="hold">
                                          <p:stCondLst>
                                            <p:cond delay="0"/>
                                          </p:stCondLst>
                                        </p:cTn>
                                        <p:tgtEl>
                                          <p:spTgt spid="1536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32" dur="1000" decel="50000" fill="hold">
                                          <p:stCondLst>
                                            <p:cond delay="0"/>
                                          </p:stCondLst>
                                        </p:cTn>
                                        <p:tgtEl>
                                          <p:spTgt spid="15365"/>
                                        </p:tgtEl>
                                        <p:attrNameLst>
                                          <p:attrName>ppt_x</p:attrName>
                                          <p:attrName>ppt_y</p:attrName>
                                        </p:attrNameLst>
                                      </p:cBhvr>
                                      <p:rCtr x="0" y="0"/>
                                    </p:animMotion>
                                    <p:animEffect transition="in" filter="fade">
                                      <p:cBhvr>
                                        <p:cTn id="33" dur="1000"/>
                                        <p:tgtEl>
                                          <p:spTgt spid="15365"/>
                                        </p:tgtEl>
                                      </p:cBhvr>
                                    </p:animEffect>
                                  </p:childTnLst>
                                </p:cTn>
                              </p:par>
                              <p:par>
                                <p:cTn id="34" presetID="52" presetClass="entr" presetSubtype="0" fill="hold" grpId="0" nodeType="withEffect">
                                  <p:stCondLst>
                                    <p:cond delay="600"/>
                                  </p:stCondLst>
                                  <p:childTnLst>
                                    <p:set>
                                      <p:cBhvr>
                                        <p:cTn id="35" dur="1" fill="hold">
                                          <p:stCondLst>
                                            <p:cond delay="0"/>
                                          </p:stCondLst>
                                        </p:cTn>
                                        <p:tgtEl>
                                          <p:spTgt spid="15366"/>
                                        </p:tgtEl>
                                        <p:attrNameLst>
                                          <p:attrName>style.visibility</p:attrName>
                                        </p:attrNameLst>
                                      </p:cBhvr>
                                      <p:to>
                                        <p:strVal val="visible"/>
                                      </p:to>
                                    </p:set>
                                    <p:animScale>
                                      <p:cBhvr>
                                        <p:cTn id="36" dur="1000" decel="50000" fill="hold">
                                          <p:stCondLst>
                                            <p:cond delay="0"/>
                                          </p:stCondLst>
                                        </p:cTn>
                                        <p:tgtEl>
                                          <p:spTgt spid="153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37" dur="1000" decel="50000" fill="hold">
                                          <p:stCondLst>
                                            <p:cond delay="0"/>
                                          </p:stCondLst>
                                        </p:cTn>
                                        <p:tgtEl>
                                          <p:spTgt spid="15366"/>
                                        </p:tgtEl>
                                        <p:attrNameLst>
                                          <p:attrName>ppt_x</p:attrName>
                                          <p:attrName>ppt_y</p:attrName>
                                        </p:attrNameLst>
                                      </p:cBhvr>
                                      <p:rCtr x="0" y="0"/>
                                    </p:animMotion>
                                    <p:animEffect transition="in" filter="fade">
                                      <p:cBhvr>
                                        <p:cTn id="38" dur="1000"/>
                                        <p:tgtEl>
                                          <p:spTgt spid="15366"/>
                                        </p:tgtEl>
                                      </p:cBhvr>
                                    </p:animEffect>
                                  </p:childTnLst>
                                </p:cTn>
                              </p:par>
                            </p:childTnLst>
                          </p:cTn>
                        </p:par>
                        <p:par>
                          <p:cTn id="39" fill="hold">
                            <p:stCondLst>
                              <p:cond delay="2039"/>
                            </p:stCondLst>
                            <p:childTnLst>
                              <p:par>
                                <p:cTn id="40" presetID="31" presetClass="entr" presetSubtype="0" fill="hold" grpId="0" nodeType="afterEffect">
                                  <p:stCondLst>
                                    <p:cond delay="0"/>
                                  </p:stCondLst>
                                  <p:childTnLst>
                                    <p:set>
                                      <p:cBhvr>
                                        <p:cTn id="41" dur="1" fill="hold">
                                          <p:stCondLst>
                                            <p:cond delay="0"/>
                                          </p:stCondLst>
                                        </p:cTn>
                                        <p:tgtEl>
                                          <p:spTgt spid="15370"/>
                                        </p:tgtEl>
                                        <p:attrNameLst>
                                          <p:attrName>style.visibility</p:attrName>
                                        </p:attrNameLst>
                                      </p:cBhvr>
                                      <p:to>
                                        <p:strVal val="visible"/>
                                      </p:to>
                                    </p:set>
                                    <p:anim calcmode="lin" valueType="num">
                                      <p:cBhvr>
                                        <p:cTn id="42" dur="500" fill="hold"/>
                                        <p:tgtEl>
                                          <p:spTgt spid="15370"/>
                                        </p:tgtEl>
                                        <p:attrNameLst>
                                          <p:attrName>ppt_w</p:attrName>
                                        </p:attrNameLst>
                                      </p:cBhvr>
                                      <p:tavLst>
                                        <p:tav tm="0">
                                          <p:val>
                                            <p:fltVal val="0"/>
                                          </p:val>
                                        </p:tav>
                                        <p:tav tm="100000">
                                          <p:val>
                                            <p:strVal val="#ppt_w"/>
                                          </p:val>
                                        </p:tav>
                                      </p:tavLst>
                                    </p:anim>
                                    <p:anim calcmode="lin" valueType="num">
                                      <p:cBhvr>
                                        <p:cTn id="43" dur="500" fill="hold"/>
                                        <p:tgtEl>
                                          <p:spTgt spid="15370"/>
                                        </p:tgtEl>
                                        <p:attrNameLst>
                                          <p:attrName>ppt_h</p:attrName>
                                        </p:attrNameLst>
                                      </p:cBhvr>
                                      <p:tavLst>
                                        <p:tav tm="0">
                                          <p:val>
                                            <p:fltVal val="0"/>
                                          </p:val>
                                        </p:tav>
                                        <p:tav tm="100000">
                                          <p:val>
                                            <p:strVal val="#ppt_h"/>
                                          </p:val>
                                        </p:tav>
                                      </p:tavLst>
                                    </p:anim>
                                    <p:anim calcmode="lin" valueType="num">
                                      <p:cBhvr>
                                        <p:cTn id="44" dur="500" fill="hold"/>
                                        <p:tgtEl>
                                          <p:spTgt spid="15370"/>
                                        </p:tgtEl>
                                        <p:attrNameLst>
                                          <p:attrName>style.rotation</p:attrName>
                                        </p:attrNameLst>
                                      </p:cBhvr>
                                      <p:tavLst>
                                        <p:tav tm="0">
                                          <p:val>
                                            <p:fltVal val="90"/>
                                          </p:val>
                                        </p:tav>
                                        <p:tav tm="100000">
                                          <p:val>
                                            <p:fltVal val="0"/>
                                          </p:val>
                                        </p:tav>
                                      </p:tavLst>
                                    </p:anim>
                                    <p:animEffect transition="in" filter="fade">
                                      <p:cBhvr>
                                        <p:cTn id="45" dur="500"/>
                                        <p:tgtEl>
                                          <p:spTgt spid="15370"/>
                                        </p:tgtEl>
                                      </p:cBhvr>
                                    </p:animEffect>
                                  </p:childTnLst>
                                </p:cTn>
                              </p:par>
                            </p:childTnLst>
                          </p:cTn>
                        </p:par>
                        <p:par>
                          <p:cTn id="46" fill="hold">
                            <p:stCondLst>
                              <p:cond delay="2539"/>
                            </p:stCondLst>
                            <p:childTnLst>
                              <p:par>
                                <p:cTn id="47" presetID="22" presetClass="entr" presetSubtype="1" fill="hold" grpId="0" nodeType="afterEffect">
                                  <p:stCondLst>
                                    <p:cond delay="0"/>
                                  </p:stCondLst>
                                  <p:childTnLst>
                                    <p:set>
                                      <p:cBhvr>
                                        <p:cTn id="48" dur="1" fill="hold">
                                          <p:stCondLst>
                                            <p:cond delay="0"/>
                                          </p:stCondLst>
                                        </p:cTn>
                                        <p:tgtEl>
                                          <p:spTgt spid="15371"/>
                                        </p:tgtEl>
                                        <p:attrNameLst>
                                          <p:attrName>style.visibility</p:attrName>
                                        </p:attrNameLst>
                                      </p:cBhvr>
                                      <p:to>
                                        <p:strVal val="visible"/>
                                      </p:to>
                                    </p:set>
                                    <p:animEffect transition="in" filter="wipe(up)">
                                      <p:cBhvr>
                                        <p:cTn id="49" dur="500"/>
                                        <p:tgtEl>
                                          <p:spTgt spid="15371"/>
                                        </p:tgtEl>
                                      </p:cBhvr>
                                    </p:animEffect>
                                  </p:childTnLst>
                                </p:cTn>
                              </p:par>
                            </p:childTnLst>
                          </p:cTn>
                        </p:par>
                        <p:par>
                          <p:cTn id="50" fill="hold">
                            <p:stCondLst>
                              <p:cond delay="3039"/>
                            </p:stCondLst>
                            <p:childTnLst>
                              <p:par>
                                <p:cTn id="51" presetID="22" presetClass="entr" presetSubtype="8" fill="hold" nodeType="afterEffect">
                                  <p:stCondLst>
                                    <p:cond delay="0"/>
                                  </p:stCondLst>
                                  <p:childTnLst>
                                    <p:set>
                                      <p:cBhvr>
                                        <p:cTn id="52" dur="1" fill="hold">
                                          <p:stCondLst>
                                            <p:cond delay="0"/>
                                          </p:stCondLst>
                                        </p:cTn>
                                        <p:tgtEl>
                                          <p:spTgt spid="15368"/>
                                        </p:tgtEl>
                                        <p:attrNameLst>
                                          <p:attrName>style.visibility</p:attrName>
                                        </p:attrNameLst>
                                      </p:cBhvr>
                                      <p:to>
                                        <p:strVal val="visible"/>
                                      </p:to>
                                    </p:set>
                                    <p:animEffect transition="in" filter="wipe(left)">
                                      <p:cBhvr>
                                        <p:cTn id="53" dur="500"/>
                                        <p:tgtEl>
                                          <p:spTgt spid="15368"/>
                                        </p:tgtEl>
                                      </p:cBhvr>
                                    </p:animEffect>
                                  </p:childTnLst>
                                </p:cTn>
                              </p:par>
                            </p:childTnLst>
                          </p:cTn>
                        </p:par>
                        <p:par>
                          <p:cTn id="54" fill="hold">
                            <p:stCondLst>
                              <p:cond delay="3539"/>
                            </p:stCondLst>
                            <p:childTnLst>
                              <p:par>
                                <p:cTn id="55" presetID="31" presetClass="entr" presetSubtype="0" fill="hold" grpId="0" nodeType="afterEffect">
                                  <p:stCondLst>
                                    <p:cond delay="0"/>
                                  </p:stCondLst>
                                  <p:childTnLst>
                                    <p:set>
                                      <p:cBhvr>
                                        <p:cTn id="56" dur="1" fill="hold">
                                          <p:stCondLst>
                                            <p:cond delay="0"/>
                                          </p:stCondLst>
                                        </p:cTn>
                                        <p:tgtEl>
                                          <p:spTgt spid="15372"/>
                                        </p:tgtEl>
                                        <p:attrNameLst>
                                          <p:attrName>style.visibility</p:attrName>
                                        </p:attrNameLst>
                                      </p:cBhvr>
                                      <p:to>
                                        <p:strVal val="visible"/>
                                      </p:to>
                                    </p:set>
                                    <p:anim calcmode="lin" valueType="num">
                                      <p:cBhvr>
                                        <p:cTn id="57" dur="500" fill="hold"/>
                                        <p:tgtEl>
                                          <p:spTgt spid="15372"/>
                                        </p:tgtEl>
                                        <p:attrNameLst>
                                          <p:attrName>ppt_w</p:attrName>
                                        </p:attrNameLst>
                                      </p:cBhvr>
                                      <p:tavLst>
                                        <p:tav tm="0">
                                          <p:val>
                                            <p:fltVal val="0"/>
                                          </p:val>
                                        </p:tav>
                                        <p:tav tm="100000">
                                          <p:val>
                                            <p:strVal val="#ppt_w"/>
                                          </p:val>
                                        </p:tav>
                                      </p:tavLst>
                                    </p:anim>
                                    <p:anim calcmode="lin" valueType="num">
                                      <p:cBhvr>
                                        <p:cTn id="58" dur="500" fill="hold"/>
                                        <p:tgtEl>
                                          <p:spTgt spid="15372"/>
                                        </p:tgtEl>
                                        <p:attrNameLst>
                                          <p:attrName>ppt_h</p:attrName>
                                        </p:attrNameLst>
                                      </p:cBhvr>
                                      <p:tavLst>
                                        <p:tav tm="0">
                                          <p:val>
                                            <p:fltVal val="0"/>
                                          </p:val>
                                        </p:tav>
                                        <p:tav tm="100000">
                                          <p:val>
                                            <p:strVal val="#ppt_h"/>
                                          </p:val>
                                        </p:tav>
                                      </p:tavLst>
                                    </p:anim>
                                    <p:anim calcmode="lin" valueType="num">
                                      <p:cBhvr>
                                        <p:cTn id="59" dur="500" fill="hold"/>
                                        <p:tgtEl>
                                          <p:spTgt spid="15372"/>
                                        </p:tgtEl>
                                        <p:attrNameLst>
                                          <p:attrName>style.rotation</p:attrName>
                                        </p:attrNameLst>
                                      </p:cBhvr>
                                      <p:tavLst>
                                        <p:tav tm="0">
                                          <p:val>
                                            <p:fltVal val="90"/>
                                          </p:val>
                                        </p:tav>
                                        <p:tav tm="100000">
                                          <p:val>
                                            <p:fltVal val="0"/>
                                          </p:val>
                                        </p:tav>
                                      </p:tavLst>
                                    </p:anim>
                                    <p:animEffect transition="in" filter="fade">
                                      <p:cBhvr>
                                        <p:cTn id="60" dur="500"/>
                                        <p:tgtEl>
                                          <p:spTgt spid="15372"/>
                                        </p:tgtEl>
                                      </p:cBhvr>
                                    </p:animEffect>
                                  </p:childTnLst>
                                </p:cTn>
                              </p:par>
                            </p:childTnLst>
                          </p:cTn>
                        </p:par>
                        <p:par>
                          <p:cTn id="61" fill="hold">
                            <p:stCondLst>
                              <p:cond delay="4039"/>
                            </p:stCondLst>
                            <p:childTnLst>
                              <p:par>
                                <p:cTn id="62" presetID="22" presetClass="entr" presetSubtype="1" fill="hold" grpId="0" nodeType="afterEffect">
                                  <p:stCondLst>
                                    <p:cond delay="0"/>
                                  </p:stCondLst>
                                  <p:childTnLst>
                                    <p:set>
                                      <p:cBhvr>
                                        <p:cTn id="63" dur="1" fill="hold">
                                          <p:stCondLst>
                                            <p:cond delay="0"/>
                                          </p:stCondLst>
                                        </p:cTn>
                                        <p:tgtEl>
                                          <p:spTgt spid="15373"/>
                                        </p:tgtEl>
                                        <p:attrNameLst>
                                          <p:attrName>style.visibility</p:attrName>
                                        </p:attrNameLst>
                                      </p:cBhvr>
                                      <p:to>
                                        <p:strVal val="visible"/>
                                      </p:to>
                                    </p:set>
                                    <p:animEffect transition="in" filter="wipe(up)">
                                      <p:cBhvr>
                                        <p:cTn id="64" dur="500"/>
                                        <p:tgtEl>
                                          <p:spTgt spid="15373"/>
                                        </p:tgtEl>
                                      </p:cBhvr>
                                    </p:animEffect>
                                  </p:childTnLst>
                                </p:cTn>
                              </p:par>
                            </p:childTnLst>
                          </p:cTn>
                        </p:par>
                        <p:par>
                          <p:cTn id="65" fill="hold">
                            <p:stCondLst>
                              <p:cond delay="4539"/>
                            </p:stCondLst>
                            <p:childTnLst>
                              <p:par>
                                <p:cTn id="66" presetID="22" presetClass="entr" presetSubtype="8" fill="hold" nodeType="afterEffect">
                                  <p:stCondLst>
                                    <p:cond delay="0"/>
                                  </p:stCondLst>
                                  <p:childTnLst>
                                    <p:set>
                                      <p:cBhvr>
                                        <p:cTn id="67" dur="1" fill="hold">
                                          <p:stCondLst>
                                            <p:cond delay="0"/>
                                          </p:stCondLst>
                                        </p:cTn>
                                        <p:tgtEl>
                                          <p:spTgt spid="15369"/>
                                        </p:tgtEl>
                                        <p:attrNameLst>
                                          <p:attrName>style.visibility</p:attrName>
                                        </p:attrNameLst>
                                      </p:cBhvr>
                                      <p:to>
                                        <p:strVal val="visible"/>
                                      </p:to>
                                    </p:set>
                                    <p:animEffect transition="in" filter="wipe(left)">
                                      <p:cBhvr>
                                        <p:cTn id="68" dur="500"/>
                                        <p:tgtEl>
                                          <p:spTgt spid="15369"/>
                                        </p:tgtEl>
                                      </p:cBhvr>
                                    </p:animEffect>
                                  </p:childTnLst>
                                </p:cTn>
                              </p:par>
                            </p:childTnLst>
                          </p:cTn>
                        </p:par>
                        <p:par>
                          <p:cTn id="69" fill="hold">
                            <p:stCondLst>
                              <p:cond delay="5039"/>
                            </p:stCondLst>
                            <p:childTnLst>
                              <p:par>
                                <p:cTn id="70" presetID="31" presetClass="entr" presetSubtype="0" fill="hold" grpId="0" nodeType="afterEffect">
                                  <p:stCondLst>
                                    <p:cond delay="0"/>
                                  </p:stCondLst>
                                  <p:childTnLst>
                                    <p:set>
                                      <p:cBhvr>
                                        <p:cTn id="71" dur="1" fill="hold">
                                          <p:stCondLst>
                                            <p:cond delay="0"/>
                                          </p:stCondLst>
                                        </p:cTn>
                                        <p:tgtEl>
                                          <p:spTgt spid="15374"/>
                                        </p:tgtEl>
                                        <p:attrNameLst>
                                          <p:attrName>style.visibility</p:attrName>
                                        </p:attrNameLst>
                                      </p:cBhvr>
                                      <p:to>
                                        <p:strVal val="visible"/>
                                      </p:to>
                                    </p:set>
                                    <p:anim calcmode="lin" valueType="num">
                                      <p:cBhvr>
                                        <p:cTn id="72" dur="500" fill="hold"/>
                                        <p:tgtEl>
                                          <p:spTgt spid="15374"/>
                                        </p:tgtEl>
                                        <p:attrNameLst>
                                          <p:attrName>ppt_w</p:attrName>
                                        </p:attrNameLst>
                                      </p:cBhvr>
                                      <p:tavLst>
                                        <p:tav tm="0">
                                          <p:val>
                                            <p:fltVal val="0"/>
                                          </p:val>
                                        </p:tav>
                                        <p:tav tm="100000">
                                          <p:val>
                                            <p:strVal val="#ppt_w"/>
                                          </p:val>
                                        </p:tav>
                                      </p:tavLst>
                                    </p:anim>
                                    <p:anim calcmode="lin" valueType="num">
                                      <p:cBhvr>
                                        <p:cTn id="73" dur="500" fill="hold"/>
                                        <p:tgtEl>
                                          <p:spTgt spid="15374"/>
                                        </p:tgtEl>
                                        <p:attrNameLst>
                                          <p:attrName>ppt_h</p:attrName>
                                        </p:attrNameLst>
                                      </p:cBhvr>
                                      <p:tavLst>
                                        <p:tav tm="0">
                                          <p:val>
                                            <p:fltVal val="0"/>
                                          </p:val>
                                        </p:tav>
                                        <p:tav tm="100000">
                                          <p:val>
                                            <p:strVal val="#ppt_h"/>
                                          </p:val>
                                        </p:tav>
                                      </p:tavLst>
                                    </p:anim>
                                    <p:anim calcmode="lin" valueType="num">
                                      <p:cBhvr>
                                        <p:cTn id="74" dur="500" fill="hold"/>
                                        <p:tgtEl>
                                          <p:spTgt spid="15374"/>
                                        </p:tgtEl>
                                        <p:attrNameLst>
                                          <p:attrName>style.rotation</p:attrName>
                                        </p:attrNameLst>
                                      </p:cBhvr>
                                      <p:tavLst>
                                        <p:tav tm="0">
                                          <p:val>
                                            <p:fltVal val="90"/>
                                          </p:val>
                                        </p:tav>
                                        <p:tav tm="100000">
                                          <p:val>
                                            <p:fltVal val="0"/>
                                          </p:val>
                                        </p:tav>
                                      </p:tavLst>
                                    </p:anim>
                                    <p:animEffect transition="in" filter="fade">
                                      <p:cBhvr>
                                        <p:cTn id="75" dur="500"/>
                                        <p:tgtEl>
                                          <p:spTgt spid="15374"/>
                                        </p:tgtEl>
                                      </p:cBhvr>
                                    </p:animEffect>
                                  </p:childTnLst>
                                </p:cTn>
                              </p:par>
                            </p:childTnLst>
                          </p:cTn>
                        </p:par>
                        <p:par>
                          <p:cTn id="76" fill="hold">
                            <p:stCondLst>
                              <p:cond delay="5539"/>
                            </p:stCondLst>
                            <p:childTnLst>
                              <p:par>
                                <p:cTn id="77" presetID="22" presetClass="entr" presetSubtype="1" fill="hold" grpId="0" nodeType="afterEffect">
                                  <p:stCondLst>
                                    <p:cond delay="0"/>
                                  </p:stCondLst>
                                  <p:childTnLst>
                                    <p:set>
                                      <p:cBhvr>
                                        <p:cTn id="78" dur="1" fill="hold">
                                          <p:stCondLst>
                                            <p:cond delay="0"/>
                                          </p:stCondLst>
                                        </p:cTn>
                                        <p:tgtEl>
                                          <p:spTgt spid="15375"/>
                                        </p:tgtEl>
                                        <p:attrNameLst>
                                          <p:attrName>style.visibility</p:attrName>
                                        </p:attrNameLst>
                                      </p:cBhvr>
                                      <p:to>
                                        <p:strVal val="visible"/>
                                      </p:to>
                                    </p:set>
                                    <p:animEffect transition="in" filter="wipe(up)">
                                      <p:cBhvr>
                                        <p:cTn id="79" dur="500"/>
                                        <p:tgtEl>
                                          <p:spTgt spid="153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autoUpdateAnimBg="0"/>
      <p:bldP spid="15364" grpId="0" animBg="1" autoUpdateAnimBg="0"/>
      <p:bldP spid="15365" grpId="0" animBg="1" autoUpdateAnimBg="0"/>
      <p:bldP spid="15366" grpId="0" animBg="1" autoUpdateAnimBg="0"/>
      <p:bldP spid="15367" grpId="0" animBg="1" autoUpdateAnimBg="0"/>
      <p:bldP spid="15370" grpId="0" autoUpdateAnimBg="0"/>
      <p:bldP spid="15371" grpId="0" autoUpdateAnimBg="0"/>
      <p:bldP spid="15372" grpId="0" autoUpdateAnimBg="0"/>
      <p:bldP spid="15373" grpId="0" autoUpdateAnimBg="0"/>
      <p:bldP spid="15374" grpId="0" autoUpdateAnimBg="0"/>
      <p:bldP spid="15375"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6386" name="图片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355850"/>
            <a:ext cx="9144000" cy="450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387" name="组合 9"/>
          <p:cNvGrpSpPr/>
          <p:nvPr/>
        </p:nvGrpSpPr>
        <p:grpSpPr bwMode="auto">
          <a:xfrm>
            <a:off x="3422650" y="2108200"/>
            <a:ext cx="2301875" cy="2308225"/>
            <a:chOff x="0" y="0"/>
            <a:chExt cx="2301875" cy="2308226"/>
          </a:xfrm>
        </p:grpSpPr>
        <p:sp>
          <p:nvSpPr>
            <p:cNvPr id="15368" name="Oval 5"/>
            <p:cNvSpPr>
              <a:spLocks noChangeArrowheads="1"/>
            </p:cNvSpPr>
            <p:nvPr/>
          </p:nvSpPr>
          <p:spPr bwMode="auto">
            <a:xfrm>
              <a:off x="0" y="0"/>
              <a:ext cx="2301875" cy="2308226"/>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rgbClr val="005BAC"/>
                </a:solidFill>
                <a:ea typeface="宋体" panose="02010600030101010101" pitchFamily="2" charset="-122"/>
              </a:endParaRPr>
            </a:p>
          </p:txBody>
        </p:sp>
        <p:sp>
          <p:nvSpPr>
            <p:cNvPr id="15369" name="Freeform 6"/>
            <p:cNvSpPr>
              <a:spLocks noEditPoints="1"/>
            </p:cNvSpPr>
            <p:nvPr/>
          </p:nvSpPr>
          <p:spPr bwMode="auto">
            <a:xfrm>
              <a:off x="123825" y="123825"/>
              <a:ext cx="2054225" cy="2058988"/>
            </a:xfrm>
            <a:custGeom>
              <a:avLst/>
              <a:gdLst>
                <a:gd name="T0" fmla="*/ 638209680 w 3306"/>
                <a:gd name="T1" fmla="*/ 0 h 3306"/>
                <a:gd name="T2" fmla="*/ 1276418739 w 3306"/>
                <a:gd name="T3" fmla="*/ 641172351 h 3306"/>
                <a:gd name="T4" fmla="*/ 638209680 w 3306"/>
                <a:gd name="T5" fmla="*/ 1282344702 h 3306"/>
                <a:gd name="T6" fmla="*/ 0 w 3306"/>
                <a:gd name="T7" fmla="*/ 641172351 h 3306"/>
                <a:gd name="T8" fmla="*/ 638209680 w 3306"/>
                <a:gd name="T9" fmla="*/ 0 h 3306"/>
                <a:gd name="T10" fmla="*/ 638209680 w 3306"/>
                <a:gd name="T11" fmla="*/ 43443028 h 3306"/>
                <a:gd name="T12" fmla="*/ 1232790380 w 3306"/>
                <a:gd name="T13" fmla="*/ 641172351 h 3306"/>
                <a:gd name="T14" fmla="*/ 638209680 w 3306"/>
                <a:gd name="T15" fmla="*/ 1238513668 h 3306"/>
                <a:gd name="T16" fmla="*/ 43242493 w 3306"/>
                <a:gd name="T17" fmla="*/ 641172351 h 3306"/>
                <a:gd name="T18" fmla="*/ 638209680 w 3306"/>
                <a:gd name="T19" fmla="*/ 43443028 h 330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306" h="3306">
                  <a:moveTo>
                    <a:pt x="1653" y="0"/>
                  </a:moveTo>
                  <a:cubicBezTo>
                    <a:pt x="2565" y="0"/>
                    <a:pt x="3306" y="740"/>
                    <a:pt x="3306" y="1653"/>
                  </a:cubicBezTo>
                  <a:cubicBezTo>
                    <a:pt x="3306" y="2565"/>
                    <a:pt x="2565" y="3306"/>
                    <a:pt x="1653" y="3306"/>
                  </a:cubicBezTo>
                  <a:cubicBezTo>
                    <a:pt x="740" y="3306"/>
                    <a:pt x="0" y="2565"/>
                    <a:pt x="0" y="1653"/>
                  </a:cubicBezTo>
                  <a:cubicBezTo>
                    <a:pt x="0" y="740"/>
                    <a:pt x="740" y="0"/>
                    <a:pt x="1653" y="0"/>
                  </a:cubicBezTo>
                  <a:close/>
                  <a:moveTo>
                    <a:pt x="1653" y="112"/>
                  </a:moveTo>
                  <a:cubicBezTo>
                    <a:pt x="2503" y="112"/>
                    <a:pt x="3193" y="802"/>
                    <a:pt x="3193" y="1653"/>
                  </a:cubicBezTo>
                  <a:cubicBezTo>
                    <a:pt x="3193" y="2503"/>
                    <a:pt x="2503" y="3193"/>
                    <a:pt x="1653" y="3193"/>
                  </a:cubicBezTo>
                  <a:cubicBezTo>
                    <a:pt x="802" y="3193"/>
                    <a:pt x="112" y="2503"/>
                    <a:pt x="112" y="1653"/>
                  </a:cubicBezTo>
                  <a:cubicBezTo>
                    <a:pt x="112" y="802"/>
                    <a:pt x="802" y="112"/>
                    <a:pt x="1653" y="11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16390" name="TextBox 13"/>
          <p:cNvSpPr txBox="1">
            <a:spLocks noChangeArrowheads="1"/>
          </p:cNvSpPr>
          <p:nvPr/>
        </p:nvSpPr>
        <p:spPr bwMode="auto">
          <a:xfrm>
            <a:off x="1443038" y="4627563"/>
            <a:ext cx="62595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4000" b="1">
                <a:solidFill>
                  <a:srgbClr val="FFFFFF"/>
                </a:solidFill>
                <a:latin typeface="微软雅黑" panose="020B0503020204020204" pitchFamily="34" charset="-122"/>
              </a:rPr>
              <a:t>请输入您第一部分标题</a:t>
            </a:r>
          </a:p>
        </p:txBody>
      </p:sp>
      <p:cxnSp>
        <p:nvCxnSpPr>
          <p:cNvPr id="16391" name="直接连接符 26"/>
          <p:cNvCxnSpPr>
            <a:cxnSpLocks noChangeShapeType="1"/>
          </p:cNvCxnSpPr>
          <p:nvPr/>
        </p:nvCxnSpPr>
        <p:spPr bwMode="auto">
          <a:xfrm>
            <a:off x="1981200" y="5335588"/>
            <a:ext cx="5183188" cy="0"/>
          </a:xfrm>
          <a:prstGeom prst="line">
            <a:avLst/>
          </a:prstGeom>
          <a:noFill/>
          <a:ln w="9525">
            <a:solidFill>
              <a:schemeClr val="accent2"/>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392" name="TextBox 29"/>
          <p:cNvSpPr txBox="1">
            <a:spLocks noChangeArrowheads="1"/>
          </p:cNvSpPr>
          <p:nvPr/>
        </p:nvSpPr>
        <p:spPr bwMode="auto">
          <a:xfrm>
            <a:off x="1981200" y="5351463"/>
            <a:ext cx="5183188"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rgbClr val="333333"/>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333333"/>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spcBef>
                <a:spcPct val="0"/>
              </a:spcBef>
              <a:buFontTx/>
              <a:buNone/>
            </a:pPr>
            <a:r>
              <a:rPr lang="zh-CN" altLang="en-US" sz="1800">
                <a:solidFill>
                  <a:srgbClr val="FFFFFF"/>
                </a:solidFill>
                <a:latin typeface="微软雅黑" panose="020B0503020204020204" pitchFamily="34" charset="-122"/>
              </a:rPr>
              <a:t>这里可以用一段简要的话作为本章的导语或中心思想，也可以列出本章的小节标题</a:t>
            </a:r>
          </a:p>
        </p:txBody>
      </p:sp>
      <p:sp>
        <p:nvSpPr>
          <p:cNvPr id="16393" name="Freeform 40"/>
          <p:cNvSpPr>
            <a:spLocks noEditPoints="1"/>
          </p:cNvSpPr>
          <p:nvPr/>
        </p:nvSpPr>
        <p:spPr bwMode="auto">
          <a:xfrm>
            <a:off x="3924300" y="2628900"/>
            <a:ext cx="1376363" cy="1268413"/>
          </a:xfrm>
          <a:custGeom>
            <a:avLst/>
            <a:gdLst>
              <a:gd name="T0" fmla="*/ 0 w 416"/>
              <a:gd name="T1" fmla="*/ 2147483646 h 384"/>
              <a:gd name="T2" fmla="*/ 1751455003 w 416"/>
              <a:gd name="T3" fmla="*/ 2147483646 h 384"/>
              <a:gd name="T4" fmla="*/ 2147483646 w 416"/>
              <a:gd name="T5" fmla="*/ 2147483646 h 384"/>
              <a:gd name="T6" fmla="*/ 2147483646 w 416"/>
              <a:gd name="T7" fmla="*/ 1854845913 h 384"/>
              <a:gd name="T8" fmla="*/ 2147483646 w 416"/>
              <a:gd name="T9" fmla="*/ 2147483646 h 384"/>
              <a:gd name="T10" fmla="*/ 1795243860 w 416"/>
              <a:gd name="T11" fmla="*/ 2147483646 h 384"/>
              <a:gd name="T12" fmla="*/ 1543471996 w 416"/>
              <a:gd name="T13" fmla="*/ 2147483646 h 384"/>
              <a:gd name="T14" fmla="*/ 317450185 w 416"/>
              <a:gd name="T15" fmla="*/ 2147483646 h 384"/>
              <a:gd name="T16" fmla="*/ 350291001 w 416"/>
              <a:gd name="T17" fmla="*/ 763759693 h 384"/>
              <a:gd name="T18" fmla="*/ 1795243860 w 416"/>
              <a:gd name="T19" fmla="*/ 436433167 h 384"/>
              <a:gd name="T20" fmla="*/ 0 w 416"/>
              <a:gd name="T21" fmla="*/ 731028692 h 384"/>
              <a:gd name="T22" fmla="*/ 2147483646 w 416"/>
              <a:gd name="T23" fmla="*/ 861959303 h 384"/>
              <a:gd name="T24" fmla="*/ 2147483646 w 416"/>
              <a:gd name="T25" fmla="*/ 687384054 h 384"/>
              <a:gd name="T26" fmla="*/ 2147483646 w 416"/>
              <a:gd name="T27" fmla="*/ 578274111 h 384"/>
              <a:gd name="T28" fmla="*/ 2147483646 w 416"/>
              <a:gd name="T29" fmla="*/ 578274111 h 384"/>
              <a:gd name="T30" fmla="*/ 2147483646 w 416"/>
              <a:gd name="T31" fmla="*/ 687384054 h 384"/>
              <a:gd name="T32" fmla="*/ 2147483646 w 416"/>
              <a:gd name="T33" fmla="*/ 861959303 h 384"/>
              <a:gd name="T34" fmla="*/ 2147483646 w 416"/>
              <a:gd name="T35" fmla="*/ 1036531248 h 384"/>
              <a:gd name="T36" fmla="*/ 2147483646 w 416"/>
              <a:gd name="T37" fmla="*/ 1145641192 h 384"/>
              <a:gd name="T38" fmla="*/ 2147483646 w 416"/>
              <a:gd name="T39" fmla="*/ 1145641192 h 384"/>
              <a:gd name="T40" fmla="*/ 2147483646 w 416"/>
              <a:gd name="T41" fmla="*/ 1036531248 h 384"/>
              <a:gd name="T42" fmla="*/ 2147483646 w 416"/>
              <a:gd name="T43" fmla="*/ 1571164025 h 384"/>
              <a:gd name="T44" fmla="*/ 2147483646 w 416"/>
              <a:gd name="T45" fmla="*/ 2147483646 h 384"/>
              <a:gd name="T46" fmla="*/ 2147483646 w 416"/>
              <a:gd name="T47" fmla="*/ 2147483646 h 384"/>
              <a:gd name="T48" fmla="*/ 2147483646 w 416"/>
              <a:gd name="T49" fmla="*/ 1571164025 h 384"/>
              <a:gd name="T50" fmla="*/ 2147483646 w 416"/>
              <a:gd name="T51" fmla="*/ 305502556 h 384"/>
              <a:gd name="T52" fmla="*/ 2147483646 w 416"/>
              <a:gd name="T53" fmla="*/ 1571164025 h 384"/>
              <a:gd name="T54" fmla="*/ 2147483646 w 416"/>
              <a:gd name="T55" fmla="*/ 1756649607 h 384"/>
              <a:gd name="T56" fmla="*/ 2147483646 w 416"/>
              <a:gd name="T57" fmla="*/ 1505698719 h 384"/>
              <a:gd name="T58" fmla="*/ 2134586819 w 416"/>
              <a:gd name="T59" fmla="*/ 305502556 h 384"/>
              <a:gd name="T60" fmla="*/ 2147483646 w 416"/>
              <a:gd name="T61" fmla="*/ 490988138 h 384"/>
              <a:gd name="T62" fmla="*/ 2147483646 w 416"/>
              <a:gd name="T63" fmla="*/ 1232927164 h 384"/>
              <a:gd name="T64" fmla="*/ 1455897592 w 416"/>
              <a:gd name="T65" fmla="*/ 2147483646 h 384"/>
              <a:gd name="T66" fmla="*/ 569222049 w 416"/>
              <a:gd name="T67" fmla="*/ 2147483646 h 384"/>
              <a:gd name="T68" fmla="*/ 1455897592 w 416"/>
              <a:gd name="T69" fmla="*/ 2147483646 h 384"/>
              <a:gd name="T70" fmla="*/ 525436501 w 416"/>
              <a:gd name="T71" fmla="*/ 1189282526 h 384"/>
              <a:gd name="T72" fmla="*/ 1795243860 w 416"/>
              <a:gd name="T73" fmla="*/ 1254747832 h 384"/>
              <a:gd name="T74" fmla="*/ 1138447406 w 416"/>
              <a:gd name="T75" fmla="*/ 1014710581 h 384"/>
              <a:gd name="T76" fmla="*/ 525436501 w 416"/>
              <a:gd name="T77" fmla="*/ 1920311219 h 384"/>
              <a:gd name="T78" fmla="*/ 580170090 w 416"/>
              <a:gd name="T79" fmla="*/ 2127617469 h 384"/>
              <a:gd name="T80" fmla="*/ 1806188592 w 416"/>
              <a:gd name="T81" fmla="*/ 1898490551 h 384"/>
              <a:gd name="T82" fmla="*/ 525436501 w 416"/>
              <a:gd name="T83" fmla="*/ 1920311219 h 384"/>
              <a:gd name="T84" fmla="*/ 525436501 w 416"/>
              <a:gd name="T85" fmla="*/ 1625718996 h 384"/>
              <a:gd name="T86" fmla="*/ 1806188592 w 416"/>
              <a:gd name="T87" fmla="*/ 1691184302 h 384"/>
              <a:gd name="T88" fmla="*/ 1882814956 w 416"/>
              <a:gd name="T89" fmla="*/ 1571164025 h 384"/>
              <a:gd name="T90" fmla="*/ 1127499365 w 416"/>
              <a:gd name="T91" fmla="*/ 1462054082 h 384"/>
              <a:gd name="T92" fmla="*/ 525436501 w 416"/>
              <a:gd name="T93" fmla="*/ 1549343357 h 38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416" h="384">
                <a:moveTo>
                  <a:pt x="0" y="67"/>
                </a:moveTo>
                <a:cubicBezTo>
                  <a:pt x="0" y="120"/>
                  <a:pt x="0" y="174"/>
                  <a:pt x="0" y="227"/>
                </a:cubicBezTo>
                <a:cubicBezTo>
                  <a:pt x="0" y="231"/>
                  <a:pt x="71" y="298"/>
                  <a:pt x="79" y="307"/>
                </a:cubicBezTo>
                <a:cubicBezTo>
                  <a:pt x="88" y="316"/>
                  <a:pt x="155" y="384"/>
                  <a:pt x="160" y="384"/>
                </a:cubicBezTo>
                <a:cubicBezTo>
                  <a:pt x="192" y="384"/>
                  <a:pt x="225" y="384"/>
                  <a:pt x="257" y="384"/>
                </a:cubicBezTo>
                <a:cubicBezTo>
                  <a:pt x="270" y="384"/>
                  <a:pt x="275" y="372"/>
                  <a:pt x="281" y="364"/>
                </a:cubicBezTo>
                <a:cubicBezTo>
                  <a:pt x="281" y="297"/>
                  <a:pt x="281" y="231"/>
                  <a:pt x="281" y="165"/>
                </a:cubicBezTo>
                <a:cubicBezTo>
                  <a:pt x="274" y="167"/>
                  <a:pt x="257" y="160"/>
                  <a:pt x="253" y="170"/>
                </a:cubicBezTo>
                <a:cubicBezTo>
                  <a:pt x="251" y="174"/>
                  <a:pt x="253" y="249"/>
                  <a:pt x="253" y="264"/>
                </a:cubicBezTo>
                <a:cubicBezTo>
                  <a:pt x="253" y="279"/>
                  <a:pt x="258" y="357"/>
                  <a:pt x="247" y="357"/>
                </a:cubicBezTo>
                <a:cubicBezTo>
                  <a:pt x="221" y="357"/>
                  <a:pt x="195" y="357"/>
                  <a:pt x="168" y="357"/>
                </a:cubicBezTo>
                <a:cubicBezTo>
                  <a:pt x="160" y="357"/>
                  <a:pt x="164" y="330"/>
                  <a:pt x="164" y="322"/>
                </a:cubicBezTo>
                <a:cubicBezTo>
                  <a:pt x="164" y="309"/>
                  <a:pt x="164" y="295"/>
                  <a:pt x="164" y="282"/>
                </a:cubicBezTo>
                <a:cubicBezTo>
                  <a:pt x="164" y="245"/>
                  <a:pt x="164" y="239"/>
                  <a:pt x="141" y="224"/>
                </a:cubicBezTo>
                <a:cubicBezTo>
                  <a:pt x="131" y="224"/>
                  <a:pt x="131" y="221"/>
                  <a:pt x="122" y="221"/>
                </a:cubicBezTo>
                <a:cubicBezTo>
                  <a:pt x="91" y="221"/>
                  <a:pt x="60" y="221"/>
                  <a:pt x="29" y="221"/>
                </a:cubicBezTo>
                <a:cubicBezTo>
                  <a:pt x="29" y="173"/>
                  <a:pt x="29" y="125"/>
                  <a:pt x="29" y="77"/>
                </a:cubicBezTo>
                <a:cubicBezTo>
                  <a:pt x="29" y="73"/>
                  <a:pt x="30" y="73"/>
                  <a:pt x="32" y="70"/>
                </a:cubicBezTo>
                <a:cubicBezTo>
                  <a:pt x="68" y="70"/>
                  <a:pt x="103" y="70"/>
                  <a:pt x="138" y="70"/>
                </a:cubicBezTo>
                <a:cubicBezTo>
                  <a:pt x="145" y="65"/>
                  <a:pt x="163" y="50"/>
                  <a:pt x="164" y="40"/>
                </a:cubicBezTo>
                <a:cubicBezTo>
                  <a:pt x="119" y="40"/>
                  <a:pt x="75" y="40"/>
                  <a:pt x="31" y="40"/>
                </a:cubicBezTo>
                <a:cubicBezTo>
                  <a:pt x="19" y="40"/>
                  <a:pt x="0" y="57"/>
                  <a:pt x="0" y="67"/>
                </a:cubicBezTo>
                <a:close/>
                <a:moveTo>
                  <a:pt x="220" y="93"/>
                </a:moveTo>
                <a:lnTo>
                  <a:pt x="234" y="79"/>
                </a:lnTo>
                <a:lnTo>
                  <a:pt x="220" y="65"/>
                </a:lnTo>
                <a:cubicBezTo>
                  <a:pt x="219" y="64"/>
                  <a:pt x="219" y="63"/>
                  <a:pt x="220" y="63"/>
                </a:cubicBezTo>
                <a:lnTo>
                  <a:pt x="229" y="53"/>
                </a:lnTo>
                <a:cubicBezTo>
                  <a:pt x="230" y="53"/>
                  <a:pt x="231" y="53"/>
                  <a:pt x="231" y="53"/>
                </a:cubicBezTo>
                <a:lnTo>
                  <a:pt x="246" y="68"/>
                </a:lnTo>
                <a:lnTo>
                  <a:pt x="260" y="53"/>
                </a:lnTo>
                <a:cubicBezTo>
                  <a:pt x="261" y="53"/>
                  <a:pt x="261" y="53"/>
                  <a:pt x="262" y="53"/>
                </a:cubicBezTo>
                <a:lnTo>
                  <a:pt x="272" y="63"/>
                </a:lnTo>
                <a:cubicBezTo>
                  <a:pt x="272" y="63"/>
                  <a:pt x="272" y="64"/>
                  <a:pt x="272" y="65"/>
                </a:cubicBezTo>
                <a:lnTo>
                  <a:pt x="257" y="79"/>
                </a:lnTo>
                <a:lnTo>
                  <a:pt x="272" y="93"/>
                </a:lnTo>
                <a:cubicBezTo>
                  <a:pt x="272" y="94"/>
                  <a:pt x="272" y="95"/>
                  <a:pt x="272" y="95"/>
                </a:cubicBezTo>
                <a:lnTo>
                  <a:pt x="262" y="105"/>
                </a:lnTo>
                <a:cubicBezTo>
                  <a:pt x="261" y="105"/>
                  <a:pt x="261" y="105"/>
                  <a:pt x="260" y="105"/>
                </a:cubicBezTo>
                <a:lnTo>
                  <a:pt x="246" y="90"/>
                </a:lnTo>
                <a:lnTo>
                  <a:pt x="231" y="105"/>
                </a:lnTo>
                <a:cubicBezTo>
                  <a:pt x="231" y="105"/>
                  <a:pt x="230" y="105"/>
                  <a:pt x="229" y="105"/>
                </a:cubicBezTo>
                <a:lnTo>
                  <a:pt x="220" y="95"/>
                </a:lnTo>
                <a:cubicBezTo>
                  <a:pt x="219" y="95"/>
                  <a:pt x="219" y="94"/>
                  <a:pt x="220" y="93"/>
                </a:cubicBezTo>
                <a:close/>
                <a:moveTo>
                  <a:pt x="340" y="144"/>
                </a:moveTo>
                <a:lnTo>
                  <a:pt x="411" y="215"/>
                </a:lnTo>
                <a:cubicBezTo>
                  <a:pt x="416" y="221"/>
                  <a:pt x="416" y="230"/>
                  <a:pt x="411" y="236"/>
                </a:cubicBezTo>
                <a:lnTo>
                  <a:pt x="402" y="244"/>
                </a:lnTo>
                <a:cubicBezTo>
                  <a:pt x="397" y="250"/>
                  <a:pt x="388" y="250"/>
                  <a:pt x="382" y="244"/>
                </a:cubicBezTo>
                <a:lnTo>
                  <a:pt x="311" y="173"/>
                </a:lnTo>
                <a:lnTo>
                  <a:pt x="340" y="144"/>
                </a:lnTo>
                <a:close/>
                <a:moveTo>
                  <a:pt x="195" y="28"/>
                </a:moveTo>
                <a:cubicBezTo>
                  <a:pt x="223" y="0"/>
                  <a:pt x="269" y="0"/>
                  <a:pt x="297" y="28"/>
                </a:cubicBezTo>
                <a:cubicBezTo>
                  <a:pt x="322" y="53"/>
                  <a:pt x="325" y="92"/>
                  <a:pt x="305" y="121"/>
                </a:cubicBezTo>
                <a:lnTo>
                  <a:pt x="328" y="144"/>
                </a:lnTo>
                <a:cubicBezTo>
                  <a:pt x="329" y="145"/>
                  <a:pt x="329" y="146"/>
                  <a:pt x="328" y="147"/>
                </a:cubicBezTo>
                <a:lnTo>
                  <a:pt x="314" y="161"/>
                </a:lnTo>
                <a:cubicBezTo>
                  <a:pt x="313" y="162"/>
                  <a:pt x="311" y="162"/>
                  <a:pt x="310" y="161"/>
                </a:cubicBezTo>
                <a:lnTo>
                  <a:pt x="287" y="138"/>
                </a:lnTo>
                <a:cubicBezTo>
                  <a:pt x="259" y="158"/>
                  <a:pt x="220" y="156"/>
                  <a:pt x="195" y="130"/>
                </a:cubicBezTo>
                <a:cubicBezTo>
                  <a:pt x="166" y="102"/>
                  <a:pt x="166" y="56"/>
                  <a:pt x="195" y="28"/>
                </a:cubicBezTo>
                <a:close/>
                <a:moveTo>
                  <a:pt x="212" y="45"/>
                </a:moveTo>
                <a:cubicBezTo>
                  <a:pt x="230" y="26"/>
                  <a:pt x="261" y="26"/>
                  <a:pt x="280" y="45"/>
                </a:cubicBezTo>
                <a:cubicBezTo>
                  <a:pt x="299" y="64"/>
                  <a:pt x="299" y="94"/>
                  <a:pt x="280" y="113"/>
                </a:cubicBezTo>
                <a:cubicBezTo>
                  <a:pt x="261" y="132"/>
                  <a:pt x="230" y="132"/>
                  <a:pt x="212" y="113"/>
                </a:cubicBezTo>
                <a:cubicBezTo>
                  <a:pt x="193" y="94"/>
                  <a:pt x="193" y="64"/>
                  <a:pt x="212" y="45"/>
                </a:cubicBezTo>
                <a:close/>
                <a:moveTo>
                  <a:pt x="133" y="335"/>
                </a:moveTo>
                <a:cubicBezTo>
                  <a:pt x="133" y="307"/>
                  <a:pt x="132" y="279"/>
                  <a:pt x="132" y="251"/>
                </a:cubicBezTo>
                <a:cubicBezTo>
                  <a:pt x="105" y="251"/>
                  <a:pt x="78" y="251"/>
                  <a:pt x="52" y="251"/>
                </a:cubicBezTo>
                <a:cubicBezTo>
                  <a:pt x="51" y="252"/>
                  <a:pt x="51" y="252"/>
                  <a:pt x="50" y="253"/>
                </a:cubicBezTo>
                <a:cubicBezTo>
                  <a:pt x="78" y="280"/>
                  <a:pt x="106" y="307"/>
                  <a:pt x="133" y="335"/>
                </a:cubicBezTo>
                <a:close/>
                <a:moveTo>
                  <a:pt x="48" y="97"/>
                </a:moveTo>
                <a:cubicBezTo>
                  <a:pt x="48" y="101"/>
                  <a:pt x="48" y="105"/>
                  <a:pt x="48" y="109"/>
                </a:cubicBezTo>
                <a:cubicBezTo>
                  <a:pt x="48" y="112"/>
                  <a:pt x="51" y="115"/>
                  <a:pt x="55" y="115"/>
                </a:cubicBezTo>
                <a:cubicBezTo>
                  <a:pt x="91" y="115"/>
                  <a:pt x="127" y="115"/>
                  <a:pt x="164" y="115"/>
                </a:cubicBezTo>
                <a:cubicBezTo>
                  <a:pt x="174" y="115"/>
                  <a:pt x="171" y="99"/>
                  <a:pt x="168" y="93"/>
                </a:cubicBezTo>
                <a:cubicBezTo>
                  <a:pt x="147" y="93"/>
                  <a:pt x="126" y="93"/>
                  <a:pt x="104" y="93"/>
                </a:cubicBezTo>
                <a:cubicBezTo>
                  <a:pt x="91" y="93"/>
                  <a:pt x="48" y="89"/>
                  <a:pt x="48" y="97"/>
                </a:cubicBezTo>
                <a:close/>
                <a:moveTo>
                  <a:pt x="48" y="176"/>
                </a:moveTo>
                <a:cubicBezTo>
                  <a:pt x="48" y="181"/>
                  <a:pt x="48" y="186"/>
                  <a:pt x="48" y="190"/>
                </a:cubicBezTo>
                <a:cubicBezTo>
                  <a:pt x="48" y="194"/>
                  <a:pt x="49" y="195"/>
                  <a:pt x="53" y="195"/>
                </a:cubicBezTo>
                <a:cubicBezTo>
                  <a:pt x="92" y="195"/>
                  <a:pt x="131" y="195"/>
                  <a:pt x="170" y="195"/>
                </a:cubicBezTo>
                <a:cubicBezTo>
                  <a:pt x="171" y="191"/>
                  <a:pt x="174" y="174"/>
                  <a:pt x="165" y="174"/>
                </a:cubicBezTo>
                <a:cubicBezTo>
                  <a:pt x="129" y="174"/>
                  <a:pt x="93" y="174"/>
                  <a:pt x="56" y="174"/>
                </a:cubicBezTo>
                <a:cubicBezTo>
                  <a:pt x="54" y="174"/>
                  <a:pt x="50" y="175"/>
                  <a:pt x="48" y="176"/>
                </a:cubicBezTo>
                <a:close/>
                <a:moveTo>
                  <a:pt x="48" y="142"/>
                </a:moveTo>
                <a:cubicBezTo>
                  <a:pt x="48" y="144"/>
                  <a:pt x="48" y="147"/>
                  <a:pt x="48" y="149"/>
                </a:cubicBezTo>
                <a:cubicBezTo>
                  <a:pt x="48" y="152"/>
                  <a:pt x="50" y="152"/>
                  <a:pt x="52" y="155"/>
                </a:cubicBezTo>
                <a:cubicBezTo>
                  <a:pt x="89" y="155"/>
                  <a:pt x="127" y="155"/>
                  <a:pt x="165" y="155"/>
                </a:cubicBezTo>
                <a:cubicBezTo>
                  <a:pt x="167" y="154"/>
                  <a:pt x="170" y="153"/>
                  <a:pt x="172" y="152"/>
                </a:cubicBezTo>
                <a:cubicBezTo>
                  <a:pt x="172" y="149"/>
                  <a:pt x="172" y="147"/>
                  <a:pt x="172" y="144"/>
                </a:cubicBezTo>
                <a:cubicBezTo>
                  <a:pt x="172" y="139"/>
                  <a:pt x="170" y="137"/>
                  <a:pt x="168" y="134"/>
                </a:cubicBezTo>
                <a:cubicBezTo>
                  <a:pt x="147" y="134"/>
                  <a:pt x="125" y="134"/>
                  <a:pt x="103" y="134"/>
                </a:cubicBezTo>
                <a:cubicBezTo>
                  <a:pt x="92" y="134"/>
                  <a:pt x="81" y="134"/>
                  <a:pt x="71" y="134"/>
                </a:cubicBezTo>
                <a:cubicBezTo>
                  <a:pt x="57" y="134"/>
                  <a:pt x="48" y="130"/>
                  <a:pt x="48" y="14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barn(inVertical)">
                                      <p:cBhvr>
                                        <p:cTn id="7" dur="1000"/>
                                        <p:tgtEl>
                                          <p:spTgt spid="16386"/>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16387"/>
                                        </p:tgtEl>
                                        <p:attrNameLst>
                                          <p:attrName>style.visibility</p:attrName>
                                        </p:attrNameLst>
                                      </p:cBhvr>
                                      <p:to>
                                        <p:strVal val="visible"/>
                                      </p:to>
                                    </p:set>
                                    <p:animEffect transition="in" filter="wheel(1)">
                                      <p:cBhvr>
                                        <p:cTn id="11" dur="1000"/>
                                        <p:tgtEl>
                                          <p:spTgt spid="16387"/>
                                        </p:tgtEl>
                                      </p:cBhvr>
                                    </p:animEffect>
                                  </p:childTnLst>
                                </p:cTn>
                              </p:par>
                            </p:childTnLst>
                          </p:cTn>
                        </p:par>
                        <p:par>
                          <p:cTn id="12" fill="hold">
                            <p:stCondLst>
                              <p:cond delay="2000"/>
                            </p:stCondLst>
                            <p:childTnLst>
                              <p:par>
                                <p:cTn id="13" presetID="31" presetClass="entr" presetSubtype="0" fill="hold" nodeType="afterEffect">
                                  <p:stCondLst>
                                    <p:cond delay="0"/>
                                  </p:stCondLst>
                                  <p:childTnLst>
                                    <p:set>
                                      <p:cBhvr>
                                        <p:cTn id="14" dur="1" fill="hold">
                                          <p:stCondLst>
                                            <p:cond delay="0"/>
                                          </p:stCondLst>
                                        </p:cTn>
                                        <p:tgtEl>
                                          <p:spTgt spid="16393"/>
                                        </p:tgtEl>
                                        <p:attrNameLst>
                                          <p:attrName>style.visibility</p:attrName>
                                        </p:attrNameLst>
                                      </p:cBhvr>
                                      <p:to>
                                        <p:strVal val="visible"/>
                                      </p:to>
                                    </p:set>
                                    <p:anim calcmode="lin" valueType="num">
                                      <p:cBhvr>
                                        <p:cTn id="15" dur="500" fill="hold"/>
                                        <p:tgtEl>
                                          <p:spTgt spid="16393"/>
                                        </p:tgtEl>
                                        <p:attrNameLst>
                                          <p:attrName>ppt_w</p:attrName>
                                        </p:attrNameLst>
                                      </p:cBhvr>
                                      <p:tavLst>
                                        <p:tav tm="0">
                                          <p:val>
                                            <p:fltVal val="0"/>
                                          </p:val>
                                        </p:tav>
                                        <p:tav tm="100000">
                                          <p:val>
                                            <p:strVal val="#ppt_w"/>
                                          </p:val>
                                        </p:tav>
                                      </p:tavLst>
                                    </p:anim>
                                    <p:anim calcmode="lin" valueType="num">
                                      <p:cBhvr>
                                        <p:cTn id="16" dur="500" fill="hold"/>
                                        <p:tgtEl>
                                          <p:spTgt spid="16393"/>
                                        </p:tgtEl>
                                        <p:attrNameLst>
                                          <p:attrName>ppt_h</p:attrName>
                                        </p:attrNameLst>
                                      </p:cBhvr>
                                      <p:tavLst>
                                        <p:tav tm="0">
                                          <p:val>
                                            <p:fltVal val="0"/>
                                          </p:val>
                                        </p:tav>
                                        <p:tav tm="100000">
                                          <p:val>
                                            <p:strVal val="#ppt_h"/>
                                          </p:val>
                                        </p:tav>
                                      </p:tavLst>
                                    </p:anim>
                                    <p:anim calcmode="lin" valueType="num">
                                      <p:cBhvr>
                                        <p:cTn id="17" dur="500" fill="hold"/>
                                        <p:tgtEl>
                                          <p:spTgt spid="16393"/>
                                        </p:tgtEl>
                                        <p:attrNameLst>
                                          <p:attrName>style.rotation</p:attrName>
                                        </p:attrNameLst>
                                      </p:cBhvr>
                                      <p:tavLst>
                                        <p:tav tm="0">
                                          <p:val>
                                            <p:fltVal val="90"/>
                                          </p:val>
                                        </p:tav>
                                        <p:tav tm="100000">
                                          <p:val>
                                            <p:fltVal val="0"/>
                                          </p:val>
                                        </p:tav>
                                      </p:tavLst>
                                    </p:anim>
                                    <p:animEffect transition="in" filter="fade">
                                      <p:cBhvr>
                                        <p:cTn id="18" dur="500"/>
                                        <p:tgtEl>
                                          <p:spTgt spid="16393"/>
                                        </p:tgtEl>
                                      </p:cBhvr>
                                    </p:animEffect>
                                  </p:childTnLst>
                                </p:cTn>
                              </p:par>
                            </p:childTnLst>
                          </p:cTn>
                        </p:par>
                        <p:par>
                          <p:cTn id="19" fill="hold">
                            <p:stCondLst>
                              <p:cond delay="2500"/>
                            </p:stCondLst>
                            <p:childTnLst>
                              <p:par>
                                <p:cTn id="20" presetID="41" presetClass="entr" presetSubtype="0" fill="hold" grpId="0" nodeType="afterEffect">
                                  <p:stCondLst>
                                    <p:cond delay="0"/>
                                  </p:stCondLst>
                                  <p:iterate type="lt">
                                    <p:tmPct val="10000"/>
                                  </p:iterate>
                                  <p:childTnLst>
                                    <p:set>
                                      <p:cBhvr>
                                        <p:cTn id="21" dur="1" fill="hold">
                                          <p:stCondLst>
                                            <p:cond delay="0"/>
                                          </p:stCondLst>
                                        </p:cTn>
                                        <p:tgtEl>
                                          <p:spTgt spid="16390"/>
                                        </p:tgtEl>
                                        <p:attrNameLst>
                                          <p:attrName>style.visibility</p:attrName>
                                        </p:attrNameLst>
                                      </p:cBhvr>
                                      <p:to>
                                        <p:strVal val="visible"/>
                                      </p:to>
                                    </p:set>
                                    <p:anim calcmode="lin" valueType="num">
                                      <p:cBhvr>
                                        <p:cTn id="22" dur="500" fill="hold"/>
                                        <p:tgtEl>
                                          <p:spTgt spid="16390"/>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16390"/>
                                        </p:tgtEl>
                                        <p:attrNameLst>
                                          <p:attrName>ppt_y</p:attrName>
                                        </p:attrNameLst>
                                      </p:cBhvr>
                                      <p:tavLst>
                                        <p:tav tm="0">
                                          <p:val>
                                            <p:strVal val="#ppt_y"/>
                                          </p:val>
                                        </p:tav>
                                        <p:tav tm="100000">
                                          <p:val>
                                            <p:strVal val="#ppt_y"/>
                                          </p:val>
                                        </p:tav>
                                      </p:tavLst>
                                    </p:anim>
                                    <p:anim calcmode="lin" valueType="num">
                                      <p:cBhvr>
                                        <p:cTn id="24" dur="500" fill="hold"/>
                                        <p:tgtEl>
                                          <p:spTgt spid="16390"/>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16390"/>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16390"/>
                                        </p:tgtEl>
                                      </p:cBhvr>
                                    </p:animEffect>
                                  </p:childTnLst>
                                </p:cTn>
                              </p:par>
                            </p:childTnLst>
                          </p:cTn>
                        </p:par>
                        <p:par>
                          <p:cTn id="27" fill="hold">
                            <p:stCondLst>
                              <p:cond delay="3450"/>
                            </p:stCondLst>
                            <p:childTnLst>
                              <p:par>
                                <p:cTn id="28" presetID="16" presetClass="entr" presetSubtype="21" fill="hold" nodeType="afterEffect">
                                  <p:stCondLst>
                                    <p:cond delay="0"/>
                                  </p:stCondLst>
                                  <p:childTnLst>
                                    <p:set>
                                      <p:cBhvr>
                                        <p:cTn id="29" dur="1" fill="hold">
                                          <p:stCondLst>
                                            <p:cond delay="0"/>
                                          </p:stCondLst>
                                        </p:cTn>
                                        <p:tgtEl>
                                          <p:spTgt spid="16391"/>
                                        </p:tgtEl>
                                        <p:attrNameLst>
                                          <p:attrName>style.visibility</p:attrName>
                                        </p:attrNameLst>
                                      </p:cBhvr>
                                      <p:to>
                                        <p:strVal val="visible"/>
                                      </p:to>
                                    </p:set>
                                    <p:animEffect transition="in" filter="barn(inVertical)">
                                      <p:cBhvr>
                                        <p:cTn id="30" dur="500"/>
                                        <p:tgtEl>
                                          <p:spTgt spid="16391"/>
                                        </p:tgtEl>
                                      </p:cBhvr>
                                    </p:animEffect>
                                  </p:childTnLst>
                                </p:cTn>
                              </p:par>
                            </p:childTnLst>
                          </p:cTn>
                        </p:par>
                        <p:par>
                          <p:cTn id="31" fill="hold">
                            <p:stCondLst>
                              <p:cond delay="3950"/>
                            </p:stCondLst>
                            <p:childTnLst>
                              <p:par>
                                <p:cTn id="32" presetID="22" presetClass="entr" presetSubtype="1" fill="hold" grpId="0" nodeType="afterEffect">
                                  <p:stCondLst>
                                    <p:cond delay="0"/>
                                  </p:stCondLst>
                                  <p:childTnLst>
                                    <p:set>
                                      <p:cBhvr>
                                        <p:cTn id="33" dur="1" fill="hold">
                                          <p:stCondLst>
                                            <p:cond delay="0"/>
                                          </p:stCondLst>
                                        </p:cTn>
                                        <p:tgtEl>
                                          <p:spTgt spid="16392"/>
                                        </p:tgtEl>
                                        <p:attrNameLst>
                                          <p:attrName>style.visibility</p:attrName>
                                        </p:attrNameLst>
                                      </p:cBhvr>
                                      <p:to>
                                        <p:strVal val="visible"/>
                                      </p:to>
                                    </p:set>
                                    <p:animEffect transition="in" filter="wipe(up)">
                                      <p:cBhvr>
                                        <p:cTn id="34" dur="500"/>
                                        <p:tgtEl>
                                          <p:spTgt spid="163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0" grpId="0" autoUpdateAnimBg="0"/>
      <p:bldP spid="16392" grpId="0" autoUpdateAnimBg="0"/>
    </p:bldLst>
  </p:timing>
</p:sld>
</file>

<file path=ppt/theme/theme1.xml><?xml version="1.0" encoding="utf-8"?>
<a:theme xmlns:a="http://schemas.openxmlformats.org/drawingml/2006/main" name="2_默认设计模板">
  <a:themeElements>
    <a:clrScheme name="">
      <a:dk1>
        <a:srgbClr val="FEAE01"/>
      </a:dk1>
      <a:lt1>
        <a:srgbClr val="B6B5B4"/>
      </a:lt1>
      <a:dk2>
        <a:srgbClr val="1F5699"/>
      </a:dk2>
      <a:lt2>
        <a:srgbClr val="048BC2"/>
      </a:lt2>
      <a:accent1>
        <a:srgbClr val="595959"/>
      </a:accent1>
      <a:accent2>
        <a:srgbClr val="FFFFFF"/>
      </a:accent2>
      <a:accent3>
        <a:srgbClr val="ABB4CA"/>
      </a:accent3>
      <a:accent4>
        <a:srgbClr val="9B9A99"/>
      </a:accent4>
      <a:accent5>
        <a:srgbClr val="B5B5B5"/>
      </a:accent5>
      <a:accent6>
        <a:srgbClr val="E7E7E7"/>
      </a:accent6>
      <a:hlink>
        <a:srgbClr val="595959"/>
      </a:hlink>
      <a:folHlink>
        <a:srgbClr val="292929"/>
      </a:folHlink>
    </a:clrScheme>
    <a:fontScheme name="2_默认设计模板">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2_默认设计模板 1">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默认设计模板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_默认设计模板 13">
        <a:dk1>
          <a:srgbClr val="000000"/>
        </a:dk1>
        <a:lt1>
          <a:srgbClr val="FFFFD9"/>
        </a:lt1>
        <a:dk2>
          <a:srgbClr val="2B2E30"/>
        </a:dk2>
        <a:lt2>
          <a:srgbClr val="777777"/>
        </a:lt2>
        <a:accent1>
          <a:srgbClr val="7FBA00"/>
        </a:accent1>
        <a:accent2>
          <a:srgbClr val="FCDB00"/>
        </a:accent2>
        <a:accent3>
          <a:srgbClr val="FFFFE9"/>
        </a:accent3>
        <a:accent4>
          <a:srgbClr val="000000"/>
        </a:accent4>
        <a:accent5>
          <a:srgbClr val="C0D9AA"/>
        </a:accent5>
        <a:accent6>
          <a:srgbClr val="E4C600"/>
        </a:accent6>
        <a:hlink>
          <a:srgbClr val="21A3D0"/>
        </a:hlink>
        <a:folHlink>
          <a:srgbClr val="DA251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默认设计模板">
  <a:themeElements>
    <a:clrScheme name="">
      <a:dk1>
        <a:srgbClr val="FEAE01"/>
      </a:dk1>
      <a:lt1>
        <a:srgbClr val="B6B5B4"/>
      </a:lt1>
      <a:dk2>
        <a:srgbClr val="1F5699"/>
      </a:dk2>
      <a:lt2>
        <a:srgbClr val="048BC2"/>
      </a:lt2>
      <a:accent1>
        <a:srgbClr val="595959"/>
      </a:accent1>
      <a:accent2>
        <a:srgbClr val="FFFFFF"/>
      </a:accent2>
      <a:accent3>
        <a:srgbClr val="ABB4CA"/>
      </a:accent3>
      <a:accent4>
        <a:srgbClr val="9B9A99"/>
      </a:accent4>
      <a:accent5>
        <a:srgbClr val="B5B5B5"/>
      </a:accent5>
      <a:accent6>
        <a:srgbClr val="E7E7E7"/>
      </a:accent6>
      <a:hlink>
        <a:srgbClr val="595959"/>
      </a:hlink>
      <a:folHlink>
        <a:srgbClr val="292929"/>
      </a:folHlink>
    </a:clrScheme>
    <a:fontScheme name="3_默认设计模板">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3_默认设计模板 1">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默认设计模板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3_默认设计模板 13">
        <a:dk1>
          <a:srgbClr val="000000"/>
        </a:dk1>
        <a:lt1>
          <a:srgbClr val="FFFFD9"/>
        </a:lt1>
        <a:dk2>
          <a:srgbClr val="2B2E30"/>
        </a:dk2>
        <a:lt2>
          <a:srgbClr val="777777"/>
        </a:lt2>
        <a:accent1>
          <a:srgbClr val="7FBA00"/>
        </a:accent1>
        <a:accent2>
          <a:srgbClr val="FCDB00"/>
        </a:accent2>
        <a:accent3>
          <a:srgbClr val="FFFFE9"/>
        </a:accent3>
        <a:accent4>
          <a:srgbClr val="000000"/>
        </a:accent4>
        <a:accent5>
          <a:srgbClr val="C0D9AA"/>
        </a:accent5>
        <a:accent6>
          <a:srgbClr val="E4C600"/>
        </a:accent6>
        <a:hlink>
          <a:srgbClr val="21A3D0"/>
        </a:hlink>
        <a:folHlink>
          <a:srgbClr val="DA251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默认设计模板">
  <a:themeElements>
    <a:clrScheme name="">
      <a:dk1>
        <a:srgbClr val="FEAE01"/>
      </a:dk1>
      <a:lt1>
        <a:srgbClr val="B6B5B4"/>
      </a:lt1>
      <a:dk2>
        <a:srgbClr val="1F5699"/>
      </a:dk2>
      <a:lt2>
        <a:srgbClr val="048BC2"/>
      </a:lt2>
      <a:accent1>
        <a:srgbClr val="595959"/>
      </a:accent1>
      <a:accent2>
        <a:srgbClr val="FFFFFF"/>
      </a:accent2>
      <a:accent3>
        <a:srgbClr val="ABB4CA"/>
      </a:accent3>
      <a:accent4>
        <a:srgbClr val="9B9A99"/>
      </a:accent4>
      <a:accent5>
        <a:srgbClr val="B5B5B5"/>
      </a:accent5>
      <a:accent6>
        <a:srgbClr val="E7E7E7"/>
      </a:accent6>
      <a:hlink>
        <a:srgbClr val="595959"/>
      </a:hlink>
      <a:folHlink>
        <a:srgbClr val="292929"/>
      </a:folHlink>
    </a:clrScheme>
    <a:fontScheme name="4_默认设计模板">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4_默认设计模板 1">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默认设计模板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4_默认设计模板 13">
        <a:dk1>
          <a:srgbClr val="000000"/>
        </a:dk1>
        <a:lt1>
          <a:srgbClr val="FFFFD9"/>
        </a:lt1>
        <a:dk2>
          <a:srgbClr val="2B2E30"/>
        </a:dk2>
        <a:lt2>
          <a:srgbClr val="777777"/>
        </a:lt2>
        <a:accent1>
          <a:srgbClr val="7FBA00"/>
        </a:accent1>
        <a:accent2>
          <a:srgbClr val="FCDB00"/>
        </a:accent2>
        <a:accent3>
          <a:srgbClr val="FFFFE9"/>
        </a:accent3>
        <a:accent4>
          <a:srgbClr val="000000"/>
        </a:accent4>
        <a:accent5>
          <a:srgbClr val="C0D9AA"/>
        </a:accent5>
        <a:accent6>
          <a:srgbClr val="E4C600"/>
        </a:accent6>
        <a:hlink>
          <a:srgbClr val="21A3D0"/>
        </a:hlink>
        <a:folHlink>
          <a:srgbClr val="DA251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5_默认设计模板">
  <a:themeElements>
    <a:clrScheme name="">
      <a:dk1>
        <a:srgbClr val="FEAE01"/>
      </a:dk1>
      <a:lt1>
        <a:srgbClr val="B6B5B4"/>
      </a:lt1>
      <a:dk2>
        <a:srgbClr val="1F5699"/>
      </a:dk2>
      <a:lt2>
        <a:srgbClr val="048BC2"/>
      </a:lt2>
      <a:accent1>
        <a:srgbClr val="595959"/>
      </a:accent1>
      <a:accent2>
        <a:srgbClr val="FFFFFF"/>
      </a:accent2>
      <a:accent3>
        <a:srgbClr val="ABB4CA"/>
      </a:accent3>
      <a:accent4>
        <a:srgbClr val="9B9A99"/>
      </a:accent4>
      <a:accent5>
        <a:srgbClr val="B5B5B5"/>
      </a:accent5>
      <a:accent6>
        <a:srgbClr val="E7E7E7"/>
      </a:accent6>
      <a:hlink>
        <a:srgbClr val="595959"/>
      </a:hlink>
      <a:folHlink>
        <a:srgbClr val="292929"/>
      </a:folHlink>
    </a:clrScheme>
    <a:fontScheme name="5_默认设计模板">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5_默认设计模板 1">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默认设计模板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5_默认设计模板 13">
        <a:dk1>
          <a:srgbClr val="000000"/>
        </a:dk1>
        <a:lt1>
          <a:srgbClr val="FFFFD9"/>
        </a:lt1>
        <a:dk2>
          <a:srgbClr val="2B2E30"/>
        </a:dk2>
        <a:lt2>
          <a:srgbClr val="777777"/>
        </a:lt2>
        <a:accent1>
          <a:srgbClr val="7FBA00"/>
        </a:accent1>
        <a:accent2>
          <a:srgbClr val="FCDB00"/>
        </a:accent2>
        <a:accent3>
          <a:srgbClr val="FFFFE9"/>
        </a:accent3>
        <a:accent4>
          <a:srgbClr val="000000"/>
        </a:accent4>
        <a:accent5>
          <a:srgbClr val="C0D9AA"/>
        </a:accent5>
        <a:accent6>
          <a:srgbClr val="E4C600"/>
        </a:accent6>
        <a:hlink>
          <a:srgbClr val="21A3D0"/>
        </a:hlink>
        <a:folHlink>
          <a:srgbClr val="DA251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2651</Words>
  <Application>Microsoft Office PowerPoint</Application>
  <PresentationFormat>自定义</PresentationFormat>
  <Paragraphs>343</Paragraphs>
  <Slides>36</Slides>
  <Notes>0</Notes>
  <HiddenSlides>0</HiddenSlides>
  <MMClips>0</MMClips>
  <ScaleCrop>false</ScaleCrop>
  <HeadingPairs>
    <vt:vector size="6" baseType="variant">
      <vt:variant>
        <vt:lpstr>已用的字体</vt:lpstr>
      </vt:variant>
      <vt:variant>
        <vt:i4>4</vt:i4>
      </vt:variant>
      <vt:variant>
        <vt:lpstr>主题</vt:lpstr>
      </vt:variant>
      <vt:variant>
        <vt:i4>4</vt:i4>
      </vt:variant>
      <vt:variant>
        <vt:lpstr>幻灯片标题</vt:lpstr>
      </vt:variant>
      <vt:variant>
        <vt:i4>36</vt:i4>
      </vt:variant>
    </vt:vector>
  </HeadingPairs>
  <TitlesOfParts>
    <vt:vector size="44" baseType="lpstr">
      <vt:lpstr>楷体_GB2312</vt:lpstr>
      <vt:lpstr>微软雅黑</vt:lpstr>
      <vt:lpstr>Arial</vt:lpstr>
      <vt:lpstr>Calibri</vt:lpstr>
      <vt:lpstr>2_默认设计模板</vt:lpstr>
      <vt:lpstr>3_默认设计模板</vt:lpstr>
      <vt:lpstr>4_默认设计模板</vt:lpstr>
      <vt:lpstr>5_默认设计模板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zaihang</dc:creator>
  <cp:lastModifiedBy>天 下</cp:lastModifiedBy>
  <cp:revision>6</cp:revision>
  <dcterms:created xsi:type="dcterms:W3CDTF">2013-01-25T01:44:00Z</dcterms:created>
  <dcterms:modified xsi:type="dcterms:W3CDTF">2021-01-05T14:13:33Z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