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67" r:id="rId5"/>
    <p:sldId id="268" r:id="rId6"/>
    <p:sldId id="269" r:id="rId7"/>
    <p:sldId id="270" r:id="rId8"/>
    <p:sldId id="271" r:id="rId9"/>
    <p:sldId id="264" r:id="rId10"/>
    <p:sldId id="272" r:id="rId11"/>
    <p:sldId id="273" r:id="rId12"/>
    <p:sldId id="274" r:id="rId13"/>
    <p:sldId id="275" r:id="rId14"/>
    <p:sldId id="265" r:id="rId15"/>
    <p:sldId id="276" r:id="rId16"/>
    <p:sldId id="277" r:id="rId17"/>
    <p:sldId id="278" r:id="rId18"/>
    <p:sldId id="279" r:id="rId19"/>
    <p:sldId id="266" r:id="rId20"/>
    <p:sldId id="280" r:id="rId21"/>
    <p:sldId id="281" r:id="rId22"/>
    <p:sldId id="282" r:id="rId23"/>
    <p:sldId id="283" r:id="rId24"/>
    <p:sldId id="284"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
          <p15:clr>
            <a:srgbClr val="A4A3A4"/>
          </p15:clr>
        </p15:guide>
        <p15:guide id="2" orient="horz" pos="4190">
          <p15:clr>
            <a:srgbClr val="A4A3A4"/>
          </p15:clr>
        </p15:guide>
        <p15:guide id="3" pos="230">
          <p15:clr>
            <a:srgbClr val="A4A3A4"/>
          </p15:clr>
        </p15:guide>
        <p15:guide id="4" pos="7449">
          <p15:clr>
            <a:srgbClr val="A4A3A4"/>
          </p15:clr>
        </p15:guide>
        <p15:guide id="5" orient="horz" pos="561">
          <p15:clr>
            <a:srgbClr val="A4A3A4"/>
          </p15:clr>
        </p15:guide>
        <p15:guide id="6" orient="horz" pos="691">
          <p15:clr>
            <a:srgbClr val="A4A3A4"/>
          </p15:clr>
        </p15:guide>
        <p15:guide id="7" orient="horz" pos="4017">
          <p15:clr>
            <a:srgbClr val="A4A3A4"/>
          </p15:clr>
        </p15:guide>
        <p15:guide id="8" orient="horz" pos="38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291F"/>
    <a:srgbClr val="023265"/>
    <a:srgbClr val="969696"/>
    <a:srgbClr val="272231"/>
    <a:srgbClr val="F3F3F3"/>
    <a:srgbClr val="F7FCFE"/>
    <a:srgbClr val="FFFFFC"/>
    <a:srgbClr val="FFFFFF"/>
    <a:srgbClr val="E6E6E6"/>
    <a:srgbClr val="44BE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9" autoAdjust="0"/>
    <p:restoredTop sz="94021" autoAdjust="0"/>
  </p:normalViewPr>
  <p:slideViewPr>
    <p:cSldViewPr snapToGrid="0" showGuides="1">
      <p:cViewPr varScale="1">
        <p:scale>
          <a:sx n="107" d="100"/>
          <a:sy n="107" d="100"/>
        </p:scale>
        <p:origin x="288" y="144"/>
      </p:cViewPr>
      <p:guideLst>
        <p:guide orient="horz" pos="129"/>
        <p:guide orient="horz" pos="4190"/>
        <p:guide pos="230"/>
        <p:guide pos="7449"/>
        <p:guide orient="horz" pos="561"/>
        <p:guide orient="horz" pos="691"/>
        <p:guide orient="horz" pos="4017"/>
        <p:guide orient="horz" pos="3888"/>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CA000F"/>
            </a:solidFill>
            <a:ln w="19050">
              <a:noFill/>
            </a:ln>
          </c:spPr>
          <c:dPt>
            <c:idx val="0"/>
            <c:bubble3D val="0"/>
            <c:spPr>
              <a:solidFill>
                <a:schemeClr val="accent1"/>
              </a:solidFill>
              <a:ln w="19050">
                <a:noFill/>
              </a:ln>
              <a:effectLst/>
            </c:spPr>
            <c:extLst>
              <c:ext xmlns:c16="http://schemas.microsoft.com/office/drawing/2014/chart" uri="{C3380CC4-5D6E-409C-BE32-E72D297353CC}">
                <c16:uniqueId val="{00000001-AFD7-4795-BF5F-96C0ACF67BB2}"/>
              </c:ext>
            </c:extLst>
          </c:dPt>
          <c:dPt>
            <c:idx val="1"/>
            <c:bubble3D val="0"/>
            <c:spPr>
              <a:solidFill>
                <a:schemeClr val="tx1">
                  <a:lumMod val="65000"/>
                  <a:lumOff val="35000"/>
                </a:schemeClr>
              </a:solidFill>
              <a:ln w="19050">
                <a:noFill/>
              </a:ln>
              <a:effectLst/>
            </c:spPr>
            <c:extLst>
              <c:ext xmlns:c16="http://schemas.microsoft.com/office/drawing/2014/chart" uri="{C3380CC4-5D6E-409C-BE32-E72D297353CC}">
                <c16:uniqueId val="{00000003-AFD7-4795-BF5F-96C0ACF67BB2}"/>
              </c:ext>
            </c:extLst>
          </c:dPt>
          <c:cat>
            <c:strRef>
              <c:f>Sheet1!$A$2:$A$3</c:f>
              <c:strCache>
                <c:ptCount val="2"/>
                <c:pt idx="0">
                  <c:v>第一季度</c:v>
                </c:pt>
                <c:pt idx="1">
                  <c:v>第二季度</c:v>
                </c:pt>
              </c:strCache>
            </c:strRef>
          </c:cat>
          <c:val>
            <c:numRef>
              <c:f>Sheet1!$B$2:$B$3</c:f>
              <c:numCache>
                <c:formatCode>General</c:formatCode>
                <c:ptCount val="2"/>
                <c:pt idx="0">
                  <c:v>7.2</c:v>
                </c:pt>
                <c:pt idx="1">
                  <c:v>2.8</c:v>
                </c:pt>
              </c:numCache>
            </c:numRef>
          </c:val>
          <c:extLst>
            <c:ext xmlns:c16="http://schemas.microsoft.com/office/drawing/2014/chart" uri="{C3380CC4-5D6E-409C-BE32-E72D297353CC}">
              <c16:uniqueId val="{00000004-AFD7-4795-BF5F-96C0ACF67BB2}"/>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tx1">
                <a:lumMod val="65000"/>
                <a:lumOff val="35000"/>
              </a:schemeClr>
            </a:solidFill>
            <a:ln w="19050">
              <a:noFill/>
            </a:ln>
          </c:spPr>
          <c:dPt>
            <c:idx val="0"/>
            <c:bubble3D val="0"/>
            <c:spPr>
              <a:solidFill>
                <a:schemeClr val="accent2"/>
              </a:solidFill>
              <a:ln w="19050">
                <a:noFill/>
              </a:ln>
              <a:effectLst/>
            </c:spPr>
            <c:extLst>
              <c:ext xmlns:c16="http://schemas.microsoft.com/office/drawing/2014/chart" uri="{C3380CC4-5D6E-409C-BE32-E72D297353CC}">
                <c16:uniqueId val="{00000001-38A3-4C4E-83B0-244FB9916D38}"/>
              </c:ext>
            </c:extLst>
          </c:dPt>
          <c:dPt>
            <c:idx val="1"/>
            <c:bubble3D val="0"/>
            <c:spPr>
              <a:solidFill>
                <a:schemeClr val="tx1">
                  <a:lumMod val="65000"/>
                  <a:lumOff val="35000"/>
                </a:schemeClr>
              </a:solidFill>
              <a:ln w="19050">
                <a:noFill/>
              </a:ln>
              <a:effectLst/>
            </c:spPr>
            <c:extLst>
              <c:ext xmlns:c16="http://schemas.microsoft.com/office/drawing/2014/chart" uri="{C3380CC4-5D6E-409C-BE32-E72D297353CC}">
                <c16:uniqueId val="{00000003-38A3-4C4E-83B0-244FB9916D38}"/>
              </c:ext>
            </c:extLst>
          </c:dPt>
          <c:cat>
            <c:strRef>
              <c:f>Sheet1!$A$2:$A$3</c:f>
              <c:strCache>
                <c:ptCount val="2"/>
                <c:pt idx="0">
                  <c:v>第一季度</c:v>
                </c:pt>
                <c:pt idx="1">
                  <c:v>第二季度</c:v>
                </c:pt>
              </c:strCache>
            </c:strRef>
          </c:cat>
          <c:val>
            <c:numRef>
              <c:f>Sheet1!$B$2:$B$3</c:f>
              <c:numCache>
                <c:formatCode>General</c:formatCode>
                <c:ptCount val="2"/>
                <c:pt idx="0">
                  <c:v>8.6</c:v>
                </c:pt>
                <c:pt idx="1">
                  <c:v>1.4</c:v>
                </c:pt>
              </c:numCache>
            </c:numRef>
          </c:val>
          <c:extLst>
            <c:ext xmlns:c16="http://schemas.microsoft.com/office/drawing/2014/chart" uri="{C3380CC4-5D6E-409C-BE32-E72D297353CC}">
              <c16:uniqueId val="{00000004-38A3-4C4E-83B0-244FB9916D38}"/>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c:spPr>
          <c:dPt>
            <c:idx val="0"/>
            <c:bubble3D val="0"/>
            <c:spPr>
              <a:solidFill>
                <a:schemeClr val="accent3"/>
              </a:solidFill>
              <a:ln w="19050">
                <a:noFill/>
              </a:ln>
              <a:effectLst/>
            </c:spPr>
            <c:extLst>
              <c:ext xmlns:c16="http://schemas.microsoft.com/office/drawing/2014/chart" uri="{C3380CC4-5D6E-409C-BE32-E72D297353CC}">
                <c16:uniqueId val="{00000001-6511-4CC6-ADB0-CBFB1F1BFC66}"/>
              </c:ext>
            </c:extLst>
          </c:dPt>
          <c:dPt>
            <c:idx val="1"/>
            <c:bubble3D val="0"/>
            <c:spPr>
              <a:solidFill>
                <a:schemeClr val="tx1">
                  <a:lumMod val="65000"/>
                  <a:lumOff val="35000"/>
                </a:schemeClr>
              </a:solidFill>
              <a:ln w="19050">
                <a:noFill/>
              </a:ln>
              <a:effectLst/>
            </c:spPr>
            <c:extLst>
              <c:ext xmlns:c16="http://schemas.microsoft.com/office/drawing/2014/chart" uri="{C3380CC4-5D6E-409C-BE32-E72D297353CC}">
                <c16:uniqueId val="{00000003-6511-4CC6-ADB0-CBFB1F1BFC66}"/>
              </c:ext>
            </c:extLst>
          </c:dPt>
          <c:cat>
            <c:strRef>
              <c:f>Sheet1!$A$2:$A$3</c:f>
              <c:strCache>
                <c:ptCount val="2"/>
                <c:pt idx="0">
                  <c:v>第一季度</c:v>
                </c:pt>
                <c:pt idx="1">
                  <c:v>第二季度</c:v>
                </c:pt>
              </c:strCache>
            </c:strRef>
          </c:cat>
          <c:val>
            <c:numRef>
              <c:f>Sheet1!$B$2:$B$3</c:f>
              <c:numCache>
                <c:formatCode>General</c:formatCode>
                <c:ptCount val="2"/>
                <c:pt idx="0">
                  <c:v>6.9</c:v>
                </c:pt>
                <c:pt idx="1">
                  <c:v>3.1</c:v>
                </c:pt>
              </c:numCache>
            </c:numRef>
          </c:val>
          <c:extLst>
            <c:ext xmlns:c16="http://schemas.microsoft.com/office/drawing/2014/chart" uri="{C3380CC4-5D6E-409C-BE32-E72D297353CC}">
              <c16:uniqueId val="{00000004-6511-4CC6-ADB0-CBFB1F1BFC66}"/>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tx1">
                <a:lumMod val="65000"/>
                <a:lumOff val="35000"/>
              </a:schemeClr>
            </a:solidFill>
            <a:ln w="19050">
              <a:noFill/>
            </a:ln>
          </c:spPr>
          <c:dPt>
            <c:idx val="0"/>
            <c:bubble3D val="0"/>
            <c:spPr>
              <a:solidFill>
                <a:schemeClr val="accent4"/>
              </a:solidFill>
              <a:ln w="19050">
                <a:noFill/>
              </a:ln>
              <a:effectLst/>
            </c:spPr>
            <c:extLst>
              <c:ext xmlns:c16="http://schemas.microsoft.com/office/drawing/2014/chart" uri="{C3380CC4-5D6E-409C-BE32-E72D297353CC}">
                <c16:uniqueId val="{00000001-6E67-4C75-8724-6CF0A80C0509}"/>
              </c:ext>
            </c:extLst>
          </c:dPt>
          <c:dPt>
            <c:idx val="1"/>
            <c:bubble3D val="0"/>
            <c:spPr>
              <a:solidFill>
                <a:schemeClr val="tx1">
                  <a:lumMod val="65000"/>
                  <a:lumOff val="35000"/>
                </a:schemeClr>
              </a:solidFill>
              <a:ln w="19050">
                <a:noFill/>
              </a:ln>
              <a:effectLst/>
            </c:spPr>
            <c:extLst>
              <c:ext xmlns:c16="http://schemas.microsoft.com/office/drawing/2014/chart" uri="{C3380CC4-5D6E-409C-BE32-E72D297353CC}">
                <c16:uniqueId val="{00000003-6E67-4C75-8724-6CF0A80C0509}"/>
              </c:ext>
            </c:extLst>
          </c:dPt>
          <c:cat>
            <c:strRef>
              <c:f>Sheet1!$A$2:$A$3</c:f>
              <c:strCache>
                <c:ptCount val="2"/>
                <c:pt idx="0">
                  <c:v>第一季度</c:v>
                </c:pt>
                <c:pt idx="1">
                  <c:v>第二季度</c:v>
                </c:pt>
              </c:strCache>
            </c:strRef>
          </c:cat>
          <c:val>
            <c:numRef>
              <c:f>Sheet1!$B$2:$B$3</c:f>
              <c:numCache>
                <c:formatCode>General</c:formatCode>
                <c:ptCount val="2"/>
                <c:pt idx="0">
                  <c:v>7.6</c:v>
                </c:pt>
                <c:pt idx="1">
                  <c:v>2.4</c:v>
                </c:pt>
              </c:numCache>
            </c:numRef>
          </c:val>
          <c:extLst>
            <c:ext xmlns:c16="http://schemas.microsoft.com/office/drawing/2014/chart" uri="{C3380CC4-5D6E-409C-BE32-E72D297353CC}">
              <c16:uniqueId val="{00000004-6E67-4C75-8724-6CF0A80C0509}"/>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1743F9-9B08-422F-9ECE-BE7148BC7DDC}"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C0232-94FA-4EBE-BB9B-79FBE486032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400" advClick="0" advTm="5000">
        <p14:ripple/>
      </p:transition>
    </mc:Choice>
    <mc:Fallback xmlns="">
      <p:transition spd="slow"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400" advClick="0" advTm="5000">
        <p14:doors dir="vert"/>
      </p:transition>
    </mc:Choice>
    <mc:Fallback xmlns="">
      <p:transition spd="slow"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过度页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页-1">
    <p:spTree>
      <p:nvGrpSpPr>
        <p:cNvPr id="1" name=""/>
        <p:cNvGrpSpPr/>
        <p:nvPr/>
      </p:nvGrpSpPr>
      <p:grpSpPr>
        <a:xfrm>
          <a:off x="0" y="0"/>
          <a:ext cx="0" cy="0"/>
          <a:chOff x="0" y="0"/>
          <a:chExt cx="0" cy="0"/>
        </a:xfrm>
      </p:grpSpPr>
      <p:sp>
        <p:nvSpPr>
          <p:cNvPr id="3" name="文本框 2"/>
          <p:cNvSpPr txBox="1"/>
          <p:nvPr userDrawn="1"/>
        </p:nvSpPr>
        <p:spPr>
          <a:xfrm>
            <a:off x="403242" y="406624"/>
            <a:ext cx="3267611" cy="461665"/>
          </a:xfrm>
          <a:prstGeom prst="rect">
            <a:avLst/>
          </a:prstGeom>
          <a:noFill/>
        </p:spPr>
        <p:txBody>
          <a:bodyPr wrap="square" rtlCol="0">
            <a:spAutoFit/>
          </a:bodyPr>
          <a:lstStyle/>
          <a:p>
            <a:r>
              <a:rPr lang="zh-CN" altLang="en-US" sz="2400" b="1" dirty="0">
                <a:solidFill>
                  <a:schemeClr val="tx1"/>
                </a:solidFill>
                <a:latin typeface="方正清刻本悦宋简体" panose="02000000000000000000" pitchFamily="2" charset="-122"/>
                <a:ea typeface="方正清刻本悦宋简体" panose="02000000000000000000" pitchFamily="2" charset="-122"/>
              </a:rPr>
              <a:t>在母版里修改标题文本</a:t>
            </a: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内页-1">
    <p:spTree>
      <p:nvGrpSpPr>
        <p:cNvPr id="1" name=""/>
        <p:cNvGrpSpPr/>
        <p:nvPr/>
      </p:nvGrpSpPr>
      <p:grpSpPr>
        <a:xfrm>
          <a:off x="0" y="0"/>
          <a:ext cx="0" cy="0"/>
          <a:chOff x="0" y="0"/>
          <a:chExt cx="0" cy="0"/>
        </a:xfrm>
      </p:grpSpPr>
      <p:sp>
        <p:nvSpPr>
          <p:cNvPr id="3" name="文本框 2"/>
          <p:cNvSpPr txBox="1"/>
          <p:nvPr userDrawn="1"/>
        </p:nvSpPr>
        <p:spPr>
          <a:xfrm>
            <a:off x="403242" y="406624"/>
            <a:ext cx="3267611" cy="461665"/>
          </a:xfrm>
          <a:prstGeom prst="rect">
            <a:avLst/>
          </a:prstGeom>
          <a:noFill/>
        </p:spPr>
        <p:txBody>
          <a:bodyPr wrap="square" rtlCol="0">
            <a:spAutoFit/>
          </a:bodyPr>
          <a:lstStyle/>
          <a:p>
            <a:r>
              <a:rPr lang="zh-CN" altLang="en-US" sz="2400" b="1" dirty="0">
                <a:solidFill>
                  <a:schemeClr val="tx1"/>
                </a:solidFill>
                <a:latin typeface="方正清刻本悦宋简体" panose="02000000000000000000" pitchFamily="2" charset="-122"/>
                <a:ea typeface="方正清刻本悦宋简体" panose="02000000000000000000" pitchFamily="2" charset="-122"/>
              </a:rPr>
              <a:t>在母版里修改标题文本</a:t>
            </a:r>
          </a:p>
        </p:txBody>
      </p:sp>
    </p:spTree>
  </p:cSld>
  <p:clrMapOvr>
    <a:masterClrMapping/>
  </p:clrMapOvr>
  <mc:AlternateContent xmlns:mc="http://schemas.openxmlformats.org/markup-compatibility/2006" xmlns:p14="http://schemas.microsoft.com/office/powerpoint/2010/main">
    <mc:Choice Requires="p14">
      <p:transition spd="slow" p14:dur="1250" advClick="0" advTm="5000">
        <p14:switch dir="r"/>
      </p:transition>
    </mc:Choice>
    <mc:Fallback xmlns="">
      <p:transition spd="slow"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内页-1">
    <p:spTree>
      <p:nvGrpSpPr>
        <p:cNvPr id="1" name=""/>
        <p:cNvGrpSpPr/>
        <p:nvPr/>
      </p:nvGrpSpPr>
      <p:grpSpPr>
        <a:xfrm>
          <a:off x="0" y="0"/>
          <a:ext cx="0" cy="0"/>
          <a:chOff x="0" y="0"/>
          <a:chExt cx="0" cy="0"/>
        </a:xfrm>
      </p:grpSpPr>
      <p:sp>
        <p:nvSpPr>
          <p:cNvPr id="4" name="文本框 3"/>
          <p:cNvSpPr txBox="1"/>
          <p:nvPr userDrawn="1"/>
        </p:nvSpPr>
        <p:spPr>
          <a:xfrm>
            <a:off x="403242" y="406624"/>
            <a:ext cx="3267611" cy="461665"/>
          </a:xfrm>
          <a:prstGeom prst="rect">
            <a:avLst/>
          </a:prstGeom>
          <a:noFill/>
        </p:spPr>
        <p:txBody>
          <a:bodyPr wrap="square" rtlCol="0">
            <a:spAutoFit/>
          </a:bodyPr>
          <a:lstStyle/>
          <a:p>
            <a:r>
              <a:rPr lang="zh-CN" altLang="en-US" sz="2400" b="1" dirty="0">
                <a:solidFill>
                  <a:schemeClr val="tx1"/>
                </a:solidFill>
                <a:latin typeface="方正清刻本悦宋简体" panose="02000000000000000000" pitchFamily="2" charset="-122"/>
                <a:ea typeface="方正清刻本悦宋简体" panose="02000000000000000000" pitchFamily="2" charset="-122"/>
              </a:rPr>
              <a:t>在母版里修改标题文本</a:t>
            </a:r>
          </a:p>
        </p:txBody>
      </p:sp>
    </p:spTree>
  </p:cSld>
  <p:clrMapOvr>
    <a:masterClrMapping/>
  </p:clrMapOvr>
  <mc:AlternateContent xmlns:mc="http://schemas.openxmlformats.org/markup-compatibility/2006" xmlns:p14="http://schemas.microsoft.com/office/powerpoint/2010/main">
    <mc:Choice Requires="p14">
      <p:transition spd="slow" p14:dur="1250" advClick="0" advTm="5000">
        <p14:flip dir="r"/>
      </p:transition>
    </mc:Choice>
    <mc:Fallback xmlns="">
      <p:transition spd="slow"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内页-1">
    <p:spTree>
      <p:nvGrpSpPr>
        <p:cNvPr id="1" name=""/>
        <p:cNvGrpSpPr/>
        <p:nvPr/>
      </p:nvGrpSpPr>
      <p:grpSpPr>
        <a:xfrm>
          <a:off x="0" y="0"/>
          <a:ext cx="0" cy="0"/>
          <a:chOff x="0" y="0"/>
          <a:chExt cx="0" cy="0"/>
        </a:xfrm>
      </p:grpSpPr>
      <p:sp>
        <p:nvSpPr>
          <p:cNvPr id="4" name="文本框 3"/>
          <p:cNvSpPr txBox="1"/>
          <p:nvPr userDrawn="1"/>
        </p:nvSpPr>
        <p:spPr>
          <a:xfrm>
            <a:off x="403242" y="406624"/>
            <a:ext cx="3267611" cy="461665"/>
          </a:xfrm>
          <a:prstGeom prst="rect">
            <a:avLst/>
          </a:prstGeom>
          <a:noFill/>
        </p:spPr>
        <p:txBody>
          <a:bodyPr wrap="square" rtlCol="0">
            <a:spAutoFit/>
          </a:bodyPr>
          <a:lstStyle/>
          <a:p>
            <a:r>
              <a:rPr lang="zh-CN" altLang="en-US" sz="2400" b="1" dirty="0">
                <a:solidFill>
                  <a:schemeClr val="tx1"/>
                </a:solidFill>
                <a:latin typeface="方正清刻本悦宋简体" panose="02000000000000000000" pitchFamily="2" charset="-122"/>
                <a:ea typeface="方正清刻本悦宋简体" panose="02000000000000000000" pitchFamily="2" charset="-122"/>
              </a:rPr>
              <a:t>在母版里修改标题文本</a:t>
            </a: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版权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Layout" Target="../slideLayouts/slideLayout4.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5"/>
          <a:srcRect/>
          <a:stretch>
            <a:fillRect/>
          </a:stretch>
        </p:blipFill>
        <p:spPr>
          <a:xfrm>
            <a:off x="10311338" y="363728"/>
            <a:ext cx="1451776" cy="3065272"/>
          </a:xfrm>
          <a:custGeom>
            <a:avLst/>
            <a:gdLst>
              <a:gd name="connsiteX0" fmla="*/ 0 w 2274005"/>
              <a:gd name="connsiteY0" fmla="*/ 0 h 4127350"/>
              <a:gd name="connsiteX1" fmla="*/ 2274005 w 2274005"/>
              <a:gd name="connsiteY1" fmla="*/ 0 h 4127350"/>
              <a:gd name="connsiteX2" fmla="*/ 2274005 w 2274005"/>
              <a:gd name="connsiteY2" fmla="*/ 1509132 h 4127350"/>
              <a:gd name="connsiteX3" fmla="*/ 2149888 w 2274005"/>
              <a:gd name="connsiteY3" fmla="*/ 1471924 h 4127350"/>
              <a:gd name="connsiteX4" fmla="*/ 1982671 w 2274005"/>
              <a:gd name="connsiteY4" fmla="*/ 1455645 h 4127350"/>
              <a:gd name="connsiteX5" fmla="*/ 1152956 w 2274005"/>
              <a:gd name="connsiteY5" fmla="*/ 2256924 h 4127350"/>
              <a:gd name="connsiteX6" fmla="*/ 1982671 w 2274005"/>
              <a:gd name="connsiteY6" fmla="*/ 3058203 h 4127350"/>
              <a:gd name="connsiteX7" fmla="*/ 2149888 w 2274005"/>
              <a:gd name="connsiteY7" fmla="*/ 3041924 h 4127350"/>
              <a:gd name="connsiteX8" fmla="*/ 2274005 w 2274005"/>
              <a:gd name="connsiteY8" fmla="*/ 3004716 h 4127350"/>
              <a:gd name="connsiteX9" fmla="*/ 2274005 w 2274005"/>
              <a:gd name="connsiteY9" fmla="*/ 4127350 h 4127350"/>
              <a:gd name="connsiteX10" fmla="*/ 0 w 2274005"/>
              <a:gd name="connsiteY10" fmla="*/ 4127350 h 412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74005" h="4127350">
                <a:moveTo>
                  <a:pt x="0" y="0"/>
                </a:moveTo>
                <a:lnTo>
                  <a:pt x="2274005" y="0"/>
                </a:lnTo>
                <a:lnTo>
                  <a:pt x="2274005" y="1509132"/>
                </a:lnTo>
                <a:lnTo>
                  <a:pt x="2149888" y="1471924"/>
                </a:lnTo>
                <a:cubicBezTo>
                  <a:pt x="2095875" y="1461251"/>
                  <a:pt x="2039951" y="1455645"/>
                  <a:pt x="1982671" y="1455645"/>
                </a:cubicBezTo>
                <a:cubicBezTo>
                  <a:pt x="1524432" y="1455645"/>
                  <a:pt x="1152956" y="1814390"/>
                  <a:pt x="1152956" y="2256924"/>
                </a:cubicBezTo>
                <a:cubicBezTo>
                  <a:pt x="1152956" y="2699458"/>
                  <a:pt x="1524432" y="3058203"/>
                  <a:pt x="1982671" y="3058203"/>
                </a:cubicBezTo>
                <a:cubicBezTo>
                  <a:pt x="2039951" y="3058203"/>
                  <a:pt x="2095875" y="3052598"/>
                  <a:pt x="2149888" y="3041924"/>
                </a:cubicBezTo>
                <a:lnTo>
                  <a:pt x="2274005" y="3004716"/>
                </a:lnTo>
                <a:lnTo>
                  <a:pt x="2274005" y="4127350"/>
                </a:lnTo>
                <a:lnTo>
                  <a:pt x="0" y="4127350"/>
                </a:lnTo>
                <a:close/>
              </a:path>
            </a:pathLst>
          </a:custGeom>
        </p:spPr>
      </p:pic>
      <p:pic>
        <p:nvPicPr>
          <p:cNvPr id="3" name="图片 2"/>
          <p:cNvPicPr>
            <a:picLocks noChangeAspect="1"/>
          </p:cNvPicPr>
          <p:nvPr/>
        </p:nvPicPr>
        <p:blipFill rotWithShape="1">
          <a:blip r:embed="rId6" cstate="screen">
            <a:extLst>
              <a:ext uri="{28A0092B-C50C-407E-A947-70E740481C1C}">
                <a14:useLocalDpi xmlns:a14="http://schemas.microsoft.com/office/drawing/2010/main" val="0"/>
              </a:ext>
            </a:extLst>
          </a:blip>
          <a:srcRect r="1847"/>
          <a:stretch>
            <a:fillRect/>
          </a:stretch>
        </p:blipFill>
        <p:spPr>
          <a:xfrm>
            <a:off x="0" y="0"/>
            <a:ext cx="4487159" cy="6858000"/>
          </a:xfrm>
          <a:prstGeom prst="rect">
            <a:avLst/>
          </a:prstGeom>
        </p:spPr>
      </p:pic>
      <p:sp>
        <p:nvSpPr>
          <p:cNvPr id="4" name="矩形 3"/>
          <p:cNvSpPr/>
          <p:nvPr/>
        </p:nvSpPr>
        <p:spPr>
          <a:xfrm>
            <a:off x="131975" y="113122"/>
            <a:ext cx="4232635" cy="6598763"/>
          </a:xfrm>
          <a:prstGeom prst="rect">
            <a:avLst/>
          </a:prstGeom>
          <a:noFill/>
          <a:ln w="28575">
            <a:solidFill>
              <a:srgbClr val="272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0197953" y="377996"/>
            <a:ext cx="1415772" cy="1707840"/>
          </a:xfrm>
          <a:prstGeom prst="rect">
            <a:avLst/>
          </a:prstGeom>
          <a:noFill/>
        </p:spPr>
        <p:txBody>
          <a:bodyPr wrap="none" rtlCol="0" anchor="ctr">
            <a:spAutoFit/>
          </a:bodyPr>
          <a:lstStyle/>
          <a:p>
            <a:pPr>
              <a:lnSpc>
                <a:spcPct val="120000"/>
              </a:lnSpc>
            </a:pPr>
            <a:r>
              <a:rPr lang="zh-CN" altLang="en-US" sz="9600" dirty="0">
                <a:solidFill>
                  <a:srgbClr val="89291F"/>
                </a:solidFill>
                <a:latin typeface="文悦古典明朝体 (非商业使用) W5" pitchFamily="50" charset="-122"/>
                <a:ea typeface="文悦古典明朝体 (非商业使用) W5" pitchFamily="50" charset="-122"/>
              </a:rPr>
              <a:t>冬</a:t>
            </a:r>
          </a:p>
        </p:txBody>
      </p:sp>
      <p:sp>
        <p:nvSpPr>
          <p:cNvPr id="5" name="矩形 4"/>
          <p:cNvSpPr/>
          <p:nvPr/>
        </p:nvSpPr>
        <p:spPr>
          <a:xfrm>
            <a:off x="10735492" y="1518451"/>
            <a:ext cx="1415772" cy="1569660"/>
          </a:xfrm>
          <a:prstGeom prst="rect">
            <a:avLst/>
          </a:prstGeom>
        </p:spPr>
        <p:txBody>
          <a:bodyPr wrap="none">
            <a:spAutoFit/>
          </a:bodyPr>
          <a:lstStyle/>
          <a:p>
            <a:r>
              <a:rPr lang="zh-CN" altLang="en-US" sz="9600" dirty="0">
                <a:solidFill>
                  <a:srgbClr val="023265"/>
                </a:solidFill>
                <a:latin typeface="文悦古典明朝体 (非商业使用) W5" pitchFamily="50" charset="-122"/>
                <a:ea typeface="文悦古典明朝体 (非商业使用) W5" pitchFamily="50" charset="-122"/>
              </a:rPr>
              <a:t>季</a:t>
            </a:r>
          </a:p>
        </p:txBody>
      </p:sp>
      <p:sp>
        <p:nvSpPr>
          <p:cNvPr id="15" name="文本框 14"/>
          <p:cNvSpPr txBox="1"/>
          <p:nvPr/>
        </p:nvSpPr>
        <p:spPr>
          <a:xfrm>
            <a:off x="5664461" y="2050901"/>
            <a:ext cx="834390" cy="1446550"/>
          </a:xfrm>
          <a:prstGeom prst="rect">
            <a:avLst/>
          </a:prstGeom>
          <a:noFill/>
          <a:ln>
            <a:noFill/>
          </a:ln>
          <a:effectLst>
            <a:outerShdw blurRad="50800" dist="38100" dir="2700000" algn="tl" rotWithShape="0">
              <a:prstClr val="black">
                <a:alpha val="30000"/>
              </a:prstClr>
            </a:outerShdw>
          </a:effectLst>
        </p:spPr>
        <p:txBody>
          <a:bodyPr wrap="square" rtlCol="0">
            <a:spAutoFit/>
          </a:bodyPr>
          <a:lstStyle/>
          <a:p>
            <a:r>
              <a:rPr lang="zh-CN" altLang="en-US" sz="8800" dirty="0">
                <a:solidFill>
                  <a:srgbClr val="89291F"/>
                </a:solidFill>
                <a:latin typeface="造字工房朗宋（非商用）常规体" charset="-122"/>
                <a:ea typeface="造字工房朗宋（非商用）常规体" charset="-122"/>
              </a:rPr>
              <a:t>通</a:t>
            </a:r>
          </a:p>
        </p:txBody>
      </p:sp>
      <p:sp>
        <p:nvSpPr>
          <p:cNvPr id="16" name="文本框 15"/>
          <p:cNvSpPr txBox="1"/>
          <p:nvPr/>
        </p:nvSpPr>
        <p:spPr>
          <a:xfrm>
            <a:off x="6732533" y="2173466"/>
            <a:ext cx="2305685" cy="677108"/>
          </a:xfrm>
          <a:prstGeom prst="rect">
            <a:avLst/>
          </a:prstGeom>
          <a:noFill/>
          <a:ln>
            <a:noFill/>
          </a:ln>
          <a:effectLst>
            <a:outerShdw blurRad="50800" dist="38100" dir="2700000" algn="tl" rotWithShape="0">
              <a:prstClr val="black">
                <a:alpha val="30000"/>
              </a:prstClr>
            </a:outerShdw>
          </a:effectLst>
        </p:spPr>
        <p:txBody>
          <a:bodyPr wrap="square" rtlCol="0">
            <a:spAutoFit/>
          </a:bodyPr>
          <a:lstStyle/>
          <a:p>
            <a:pPr algn="dist"/>
            <a:r>
              <a:rPr lang="zh-CN" altLang="en-US" sz="3800" dirty="0">
                <a:latin typeface="造字工房朗宋（非商用）常规体" charset="-122"/>
                <a:ea typeface="造字工房朗宋（非商用）常规体" charset="-122"/>
              </a:rPr>
              <a:t>用商务培训</a:t>
            </a:r>
          </a:p>
        </p:txBody>
      </p:sp>
      <p:sp>
        <p:nvSpPr>
          <p:cNvPr id="17" name="文本框 16"/>
          <p:cNvSpPr txBox="1"/>
          <p:nvPr/>
        </p:nvSpPr>
        <p:spPr>
          <a:xfrm>
            <a:off x="6677288" y="2774176"/>
            <a:ext cx="2263140" cy="518160"/>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r>
              <a:rPr lang="zh-CN" altLang="en-US" sz="2800" dirty="0">
                <a:latin typeface="Monotype Corsiva" panose="03010101010201010101" charset="0"/>
              </a:rPr>
              <a:t>Life is a journey</a:t>
            </a:r>
          </a:p>
        </p:txBody>
      </p:sp>
      <p:grpSp>
        <p:nvGrpSpPr>
          <p:cNvPr id="18" name="组合 17"/>
          <p:cNvGrpSpPr/>
          <p:nvPr/>
        </p:nvGrpSpPr>
        <p:grpSpPr>
          <a:xfrm>
            <a:off x="6310835" y="2282686"/>
            <a:ext cx="2932430" cy="1273175"/>
            <a:chOff x="2648" y="4495"/>
            <a:chExt cx="4618" cy="2005"/>
          </a:xfrm>
        </p:grpSpPr>
        <p:cxnSp>
          <p:nvCxnSpPr>
            <p:cNvPr id="19" name="直接连接符 18"/>
            <p:cNvCxnSpPr/>
            <p:nvPr/>
          </p:nvCxnSpPr>
          <p:spPr>
            <a:xfrm>
              <a:off x="7266" y="4495"/>
              <a:ext cx="0" cy="2005"/>
            </a:xfrm>
            <a:prstGeom prst="line">
              <a:avLst/>
            </a:prstGeom>
            <a:ln w="15875">
              <a:solidFill>
                <a:srgbClr val="25365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2648" y="6477"/>
              <a:ext cx="4618" cy="0"/>
            </a:xfrm>
            <a:prstGeom prst="line">
              <a:avLst/>
            </a:prstGeom>
            <a:ln w="15875">
              <a:solidFill>
                <a:srgbClr val="253650"/>
              </a:soli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8916463" y="3129459"/>
            <a:ext cx="1099820" cy="1101725"/>
            <a:chOff x="6541" y="5704"/>
            <a:chExt cx="1732" cy="1735"/>
          </a:xfrm>
        </p:grpSpPr>
        <p:cxnSp>
          <p:nvCxnSpPr>
            <p:cNvPr id="22" name="直接连接符 21"/>
            <p:cNvCxnSpPr/>
            <p:nvPr/>
          </p:nvCxnSpPr>
          <p:spPr>
            <a:xfrm flipV="1">
              <a:off x="6541" y="5704"/>
              <a:ext cx="1733" cy="3"/>
            </a:xfrm>
            <a:prstGeom prst="line">
              <a:avLst/>
            </a:prstGeom>
            <a:ln w="15875">
              <a:solidFill>
                <a:srgbClr val="25365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16200000" flipV="1">
              <a:off x="5676" y="6572"/>
              <a:ext cx="1733" cy="3"/>
            </a:xfrm>
            <a:prstGeom prst="line">
              <a:avLst/>
            </a:prstGeom>
            <a:ln w="15875">
              <a:solidFill>
                <a:srgbClr val="253650"/>
              </a:solidFill>
            </a:ln>
          </p:spPr>
          <p:style>
            <a:lnRef idx="1">
              <a:schemeClr val="accent1"/>
            </a:lnRef>
            <a:fillRef idx="0">
              <a:schemeClr val="accent1"/>
            </a:fillRef>
            <a:effectRef idx="0">
              <a:schemeClr val="accent1"/>
            </a:effectRef>
            <a:fontRef idx="minor">
              <a:schemeClr val="tx1"/>
            </a:fontRef>
          </p:style>
        </p:cxnSp>
      </p:grpSp>
      <p:sp>
        <p:nvSpPr>
          <p:cNvPr id="24" name="矩形 23"/>
          <p:cNvSpPr/>
          <p:nvPr/>
        </p:nvSpPr>
        <p:spPr>
          <a:xfrm>
            <a:off x="10415025" y="1918122"/>
            <a:ext cx="352607" cy="1268563"/>
          </a:xfrm>
          <a:prstGeom prst="rect">
            <a:avLst/>
          </a:prstGeom>
          <a:solidFill>
            <a:schemeClr val="accent5">
              <a:lumMod val="20000"/>
              <a:lumOff val="80000"/>
              <a:alpha val="25000"/>
            </a:schemeClr>
          </a:solidFill>
          <a:ln>
            <a:solidFill>
              <a:srgbClr val="253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tx1"/>
                </a:solidFill>
                <a:latin typeface="微软雅黑" panose="020B0503020204020204" charset="-122"/>
                <a:ea typeface="微软雅黑" panose="020B0503020204020204" charset="-122"/>
              </a:rPr>
              <a:t>小清新</a:t>
            </a:r>
            <a:r>
              <a:rPr lang="en-US" altLang="zh-CN" sz="1100" dirty="0">
                <a:solidFill>
                  <a:schemeClr val="tx1"/>
                </a:solidFill>
                <a:latin typeface="微软雅黑" panose="020B0503020204020204" charset="-122"/>
                <a:ea typeface="微软雅黑" panose="020B0503020204020204" charset="-122"/>
              </a:rPr>
              <a:t>PPT</a:t>
            </a:r>
            <a:r>
              <a:rPr lang="zh-CN" altLang="en-US" sz="1100" dirty="0">
                <a:solidFill>
                  <a:schemeClr val="tx1"/>
                </a:solidFill>
                <a:latin typeface="微软雅黑" panose="020B0503020204020204" charset="-122"/>
                <a:ea typeface="微软雅黑" panose="020B0503020204020204" charset="-122"/>
              </a:rPr>
              <a:t>模板</a:t>
            </a:r>
          </a:p>
        </p:txBody>
      </p:sp>
      <p:sp>
        <p:nvSpPr>
          <p:cNvPr id="25" name="文本框 24"/>
          <p:cNvSpPr txBox="1"/>
          <p:nvPr/>
        </p:nvSpPr>
        <p:spPr>
          <a:xfrm>
            <a:off x="5874440" y="3893046"/>
            <a:ext cx="3176905" cy="731520"/>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r>
              <a:rPr lang="zh-CN" altLang="en-US" sz="1400" dirty="0">
                <a:latin typeface="Monotype Corsiva" panose="03010101010201010101" charset="0"/>
              </a:rPr>
              <a:t>Never frown, even when you are sad, because you never know who is falling in love with your smile. </a:t>
            </a:r>
          </a:p>
        </p:txBody>
      </p:sp>
      <p:sp>
        <p:nvSpPr>
          <p:cNvPr id="26" name="文本框 25"/>
          <p:cNvSpPr txBox="1"/>
          <p:nvPr/>
        </p:nvSpPr>
        <p:spPr>
          <a:xfrm>
            <a:off x="8688240" y="5682963"/>
            <a:ext cx="3736920" cy="396583"/>
          </a:xfrm>
          <a:prstGeom prst="rect">
            <a:avLst/>
          </a:prstGeom>
          <a:noFill/>
          <a:effectLst>
            <a:outerShdw blurRad="152400" dist="317500" dir="5400000" sx="90000" sy="-19000" rotWithShape="0">
              <a:prstClr val="black">
                <a:alpha val="15000"/>
              </a:prstClr>
            </a:outerShdw>
          </a:effectLst>
        </p:spPr>
        <p:txBody>
          <a:bodyPr wrap="none" rtlCol="0" anchor="ctr">
            <a:spAutoFit/>
          </a:bodyPr>
          <a:lstStyle/>
          <a:p>
            <a:pPr>
              <a:lnSpc>
                <a:spcPct val="120000"/>
              </a:lnSpc>
            </a:pPr>
            <a:r>
              <a:rPr lang="zh-CN" altLang="en-US">
                <a:effectLst>
                  <a:innerShdw blurRad="63500" dist="50800">
                    <a:prstClr val="black">
                      <a:alpha val="50000"/>
                    </a:prstClr>
                  </a:innerShdw>
                </a:effectLst>
                <a:latin typeface="造字工房朗宋（非商用）常规体" charset="-122"/>
                <a:ea typeface="造字工房朗宋（非商用）常规体" charset="-122"/>
              </a:rPr>
              <a:t>教师</a:t>
            </a:r>
            <a:r>
              <a:rPr lang="en-US" altLang="zh-CN">
                <a:effectLst>
                  <a:innerShdw blurRad="63500" dist="50800">
                    <a:prstClr val="black">
                      <a:alpha val="50000"/>
                    </a:prstClr>
                  </a:innerShdw>
                </a:effectLst>
                <a:latin typeface="造字工房朗宋（非商用）常规体" charset="-122"/>
                <a:ea typeface="造字工房朗宋（非商用）常规体" charset="-122"/>
              </a:rPr>
              <a:t>xiazaii</a:t>
            </a:r>
            <a:r>
              <a:rPr lang="zh-CN" altLang="en-US">
                <a:effectLst>
                  <a:innerShdw blurRad="63500" dist="50800">
                    <a:prstClr val="black">
                      <a:alpha val="50000"/>
                    </a:prstClr>
                  </a:innerShdw>
                </a:effectLst>
                <a:latin typeface="造字工房朗宋（非商用）常规体" charset="-122"/>
                <a:ea typeface="造字工房朗宋（非商用）常规体" charset="-122"/>
              </a:rPr>
              <a:t>：   日期：</a:t>
            </a:r>
            <a:r>
              <a:rPr lang="en-US" altLang="zh-CN">
                <a:effectLst>
                  <a:innerShdw blurRad="63500" dist="50800">
                    <a:prstClr val="black">
                      <a:alpha val="50000"/>
                    </a:prstClr>
                  </a:innerShdw>
                </a:effectLst>
                <a:latin typeface="造字工房朗宋（非商用）常规体" charset="-122"/>
                <a:ea typeface="造字工房朗宋（非商用）常规体" charset="-122"/>
              </a:rPr>
              <a:t>202X/12/30</a:t>
            </a:r>
            <a:endParaRPr lang="zh-CN" altLang="en-US" dirty="0">
              <a:effectLst>
                <a:innerShdw blurRad="63500" dist="50800">
                  <a:prstClr val="black">
                    <a:alpha val="50000"/>
                  </a:prstClr>
                </a:innerShdw>
              </a:effectLst>
              <a:latin typeface="造字工房朗宋（非商用）常规体" charset="-122"/>
              <a:ea typeface="造字工房朗宋（非商用）常规体" charset="-122"/>
            </a:endParaRPr>
          </a:p>
        </p:txBody>
      </p:sp>
      <p:pic>
        <p:nvPicPr>
          <p:cNvPr id="27" name="开心到停不下来的歌 You Don't Know Me (feat. Brodie Barcl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3255625" y="-1774825"/>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Click="0" advTm="5000">
        <p14:ripple/>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7"/>
                                        </p:tgtEl>
                                      </p:cBhvr>
                                    </p:cmd>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par>
                          <p:cTn id="17" fill="hold">
                            <p:stCondLst>
                              <p:cond delay="1000"/>
                            </p:stCondLst>
                            <p:childTnLst>
                              <p:par>
                                <p:cTn id="18" presetID="49" presetClass="entr" presetSubtype="0" decel="10000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 calcmode="lin" valueType="num">
                                      <p:cBhvr>
                                        <p:cTn id="22" dur="500" fill="hold"/>
                                        <p:tgtEl>
                                          <p:spTgt spid="5"/>
                                        </p:tgtEl>
                                        <p:attrNameLst>
                                          <p:attrName>style.rotation</p:attrName>
                                        </p:attrNameLst>
                                      </p:cBhvr>
                                      <p:tavLst>
                                        <p:tav tm="0">
                                          <p:val>
                                            <p:fltVal val="360"/>
                                          </p:val>
                                        </p:tav>
                                        <p:tav tm="100000">
                                          <p:val>
                                            <p:fltVal val="0"/>
                                          </p:val>
                                        </p:tav>
                                      </p:tavLst>
                                    </p:anim>
                                    <p:animEffect transition="in" filter="fade">
                                      <p:cBhvr>
                                        <p:cTn id="23" dur="500"/>
                                        <p:tgtEl>
                                          <p:spTgt spid="5"/>
                                        </p:tgtEl>
                                      </p:cBhvr>
                                    </p:animEffect>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par>
                                <p:cTn id="30" presetID="12" presetClass="entr" presetSubtype="4"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1000"/>
                                        <p:tgtEl>
                                          <p:spTgt spid="16"/>
                                        </p:tgtEl>
                                        <p:attrNameLst>
                                          <p:attrName>ppt_y</p:attrName>
                                        </p:attrNameLst>
                                      </p:cBhvr>
                                      <p:tavLst>
                                        <p:tav tm="0">
                                          <p:val>
                                            <p:strVal val="#ppt_y+#ppt_h*1.125000"/>
                                          </p:val>
                                        </p:tav>
                                        <p:tav tm="100000">
                                          <p:val>
                                            <p:strVal val="#ppt_y"/>
                                          </p:val>
                                        </p:tav>
                                      </p:tavLst>
                                    </p:anim>
                                    <p:animEffect transition="in" filter="wipe(up)">
                                      <p:cBhvr>
                                        <p:cTn id="33" dur="1000"/>
                                        <p:tgtEl>
                                          <p:spTgt spid="16"/>
                                        </p:tgtEl>
                                      </p:cBhvr>
                                    </p:animEffect>
                                  </p:childTnLst>
                                </p:cTn>
                              </p:par>
                            </p:childTnLst>
                          </p:cTn>
                        </p:par>
                        <p:par>
                          <p:cTn id="34" fill="hold">
                            <p:stCondLst>
                              <p:cond delay="2000"/>
                            </p:stCondLst>
                            <p:childTnLst>
                              <p:par>
                                <p:cTn id="35" presetID="14" presetClass="entr" presetSubtype="1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randombar(horizont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1"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up)">
                                      <p:cBhvr>
                                        <p:cTn id="42" dur="500"/>
                                        <p:tgtEl>
                                          <p:spTgt spid="24"/>
                                        </p:tgtEl>
                                      </p:cBhvr>
                                    </p:animEffect>
                                  </p:childTnLst>
                                </p:cTn>
                              </p:par>
                              <p:par>
                                <p:cTn id="43" presetID="55"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1000" fill="hold"/>
                                        <p:tgtEl>
                                          <p:spTgt spid="18"/>
                                        </p:tgtEl>
                                        <p:attrNameLst>
                                          <p:attrName>ppt_w</p:attrName>
                                        </p:attrNameLst>
                                      </p:cBhvr>
                                      <p:tavLst>
                                        <p:tav tm="0">
                                          <p:val>
                                            <p:strVal val="#ppt_w*0.70"/>
                                          </p:val>
                                        </p:tav>
                                        <p:tav tm="100000">
                                          <p:val>
                                            <p:strVal val="#ppt_w"/>
                                          </p:val>
                                        </p:tav>
                                      </p:tavLst>
                                    </p:anim>
                                    <p:anim calcmode="lin" valueType="num">
                                      <p:cBhvr>
                                        <p:cTn id="46" dur="1000" fill="hold"/>
                                        <p:tgtEl>
                                          <p:spTgt spid="18"/>
                                        </p:tgtEl>
                                        <p:attrNameLst>
                                          <p:attrName>ppt_h</p:attrName>
                                        </p:attrNameLst>
                                      </p:cBhvr>
                                      <p:tavLst>
                                        <p:tav tm="0">
                                          <p:val>
                                            <p:strVal val="#ppt_h"/>
                                          </p:val>
                                        </p:tav>
                                        <p:tav tm="100000">
                                          <p:val>
                                            <p:strVal val="#ppt_h"/>
                                          </p:val>
                                        </p:tav>
                                      </p:tavLst>
                                    </p:anim>
                                    <p:animEffect transition="in" filter="fade">
                                      <p:cBhvr>
                                        <p:cTn id="47" dur="1000"/>
                                        <p:tgtEl>
                                          <p:spTgt spid="18"/>
                                        </p:tgtEl>
                                      </p:cBhvr>
                                    </p:animEffect>
                                  </p:childTnLst>
                                </p:cTn>
                              </p:par>
                              <p:par>
                                <p:cTn id="48" presetID="55" presetClass="entr" presetSubtype="0"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1000" fill="hold"/>
                                        <p:tgtEl>
                                          <p:spTgt spid="21"/>
                                        </p:tgtEl>
                                        <p:attrNameLst>
                                          <p:attrName>ppt_w</p:attrName>
                                        </p:attrNameLst>
                                      </p:cBhvr>
                                      <p:tavLst>
                                        <p:tav tm="0">
                                          <p:val>
                                            <p:strVal val="#ppt_w*0.70"/>
                                          </p:val>
                                        </p:tav>
                                        <p:tav tm="100000">
                                          <p:val>
                                            <p:strVal val="#ppt_w"/>
                                          </p:val>
                                        </p:tav>
                                      </p:tavLst>
                                    </p:anim>
                                    <p:anim calcmode="lin" valueType="num">
                                      <p:cBhvr>
                                        <p:cTn id="51" dur="1000" fill="hold"/>
                                        <p:tgtEl>
                                          <p:spTgt spid="21"/>
                                        </p:tgtEl>
                                        <p:attrNameLst>
                                          <p:attrName>ppt_h</p:attrName>
                                        </p:attrNameLst>
                                      </p:cBhvr>
                                      <p:tavLst>
                                        <p:tav tm="0">
                                          <p:val>
                                            <p:strVal val="#ppt_h"/>
                                          </p:val>
                                        </p:tav>
                                        <p:tav tm="100000">
                                          <p:val>
                                            <p:strVal val="#ppt_h"/>
                                          </p:val>
                                        </p:tav>
                                      </p:tavLst>
                                    </p:anim>
                                    <p:animEffect transition="in" filter="fade">
                                      <p:cBhvr>
                                        <p:cTn id="52" dur="1000"/>
                                        <p:tgtEl>
                                          <p:spTgt spid="21"/>
                                        </p:tgtEl>
                                      </p:cBhvr>
                                    </p:animEffect>
                                  </p:childTnLst>
                                </p:cTn>
                              </p:par>
                            </p:childTnLst>
                          </p:cTn>
                        </p:par>
                        <p:par>
                          <p:cTn id="53" fill="hold">
                            <p:stCondLst>
                              <p:cond delay="500"/>
                            </p:stCondLst>
                            <p:childTnLst>
                              <p:par>
                                <p:cTn id="54" presetID="12" presetClass="entr" presetSubtype="4"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1000"/>
                                        <p:tgtEl>
                                          <p:spTgt spid="25"/>
                                        </p:tgtEl>
                                        <p:attrNameLst>
                                          <p:attrName>ppt_y</p:attrName>
                                        </p:attrNameLst>
                                      </p:cBhvr>
                                      <p:tavLst>
                                        <p:tav tm="0">
                                          <p:val>
                                            <p:strVal val="#ppt_y+#ppt_h*1.125000"/>
                                          </p:val>
                                        </p:tav>
                                        <p:tav tm="100000">
                                          <p:val>
                                            <p:strVal val="#ppt_y"/>
                                          </p:val>
                                        </p:tav>
                                      </p:tavLst>
                                    </p:anim>
                                    <p:animEffect transition="in" filter="wipe(up)">
                                      <p:cBhvr>
                                        <p:cTn id="57" dur="1000"/>
                                        <p:tgtEl>
                                          <p:spTgt spid="25"/>
                                        </p:tgtEl>
                                      </p:cBhvr>
                                    </p:animEffect>
                                  </p:childTnLst>
                                </p:cTn>
                              </p:par>
                            </p:childTnLst>
                          </p:cTn>
                        </p:par>
                        <p:par>
                          <p:cTn id="58" fill="hold">
                            <p:stCondLst>
                              <p:cond delay="1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4" repeatCount="indefinite" fill="remove" display="0">
                  <p:stCondLst>
                    <p:cond delay="indefinite"/>
                  </p:stCondLst>
                  <p:endCondLst>
                    <p:cond evt="onStopAudio" delay="0">
                      <p:tgtEl>
                        <p:sldTgt/>
                      </p:tgtEl>
                    </p:cond>
                  </p:endCondLst>
                </p:cTn>
                <p:tgtEl>
                  <p:spTgt spid="27"/>
                </p:tgtEl>
              </p:cMediaNode>
            </p:audio>
          </p:childTnLst>
        </p:cTn>
      </p:par>
    </p:tnLst>
    <p:bldLst>
      <p:bldP spid="2" grpId="0"/>
      <p:bldP spid="5" grpId="0"/>
      <p:bldP spid="15" grpId="0"/>
      <p:bldP spid="16" grpId="0"/>
      <p:bldP spid="17" grpId="0"/>
      <p:bldP spid="24" grpId="0" animBg="1"/>
      <p:bldP spid="24" grpId="1" animBg="1"/>
      <p:bldP spid="25" grpId="0"/>
      <p:bldP spid="26"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816608" y="2618680"/>
            <a:ext cx="1203960" cy="1051561"/>
            <a:chOff x="6842760" y="2637270"/>
            <a:chExt cx="1203960" cy="1051560"/>
          </a:xfrm>
        </p:grpSpPr>
        <p:sp>
          <p:nvSpPr>
            <p:cNvPr id="3" name="六边形 2"/>
            <p:cNvSpPr/>
            <p:nvPr/>
          </p:nvSpPr>
          <p:spPr>
            <a:xfrm>
              <a:off x="6842760" y="2637270"/>
              <a:ext cx="1203960" cy="1051560"/>
            </a:xfrm>
            <a:prstGeom prst="hexagon">
              <a:avLst/>
            </a:prstGeom>
            <a:solidFill>
              <a:schemeClr val="accent2"/>
            </a:solidFill>
            <a:ln w="25400" algn="ctr">
              <a:noFill/>
              <a:miter lim="800000"/>
            </a:ln>
            <a:effectLst>
              <a:outerShdw blurRad="63500" algn="ctr" rotWithShape="0">
                <a:prstClr val="black">
                  <a:alpha val="40000"/>
                </a:prstClr>
              </a:outerShdw>
            </a:effectLst>
          </p:spPr>
          <p:txBody>
            <a:bodyPr anchor="ctr"/>
            <a:lstStyle/>
            <a:p>
              <a:pPr algn="ctr" defTabSz="1146810"/>
              <a:endParaRPr lang="zh-CN" altLang="en-US" sz="2255">
                <a:solidFill>
                  <a:schemeClr val="tx1"/>
                </a:solidFill>
              </a:endParaRPr>
            </a:p>
          </p:txBody>
        </p:sp>
        <p:sp>
          <p:nvSpPr>
            <p:cNvPr id="4" name="文本框 3"/>
            <p:cNvSpPr txBox="1"/>
            <p:nvPr/>
          </p:nvSpPr>
          <p:spPr>
            <a:xfrm>
              <a:off x="7024263" y="2809107"/>
              <a:ext cx="820724" cy="707886"/>
            </a:xfrm>
            <a:prstGeom prst="rect">
              <a:avLst/>
            </a:prstGeom>
            <a:noFill/>
          </p:spPr>
          <p:txBody>
            <a:bodyPr wrap="square" rtlCol="0">
              <a:spAutoFit/>
            </a:bodyPr>
            <a:lstStyle/>
            <a:p>
              <a:pPr algn="ctr"/>
              <a:r>
                <a:rPr lang="en-US" altLang="zh-CN" sz="4000" dirty="0">
                  <a:solidFill>
                    <a:srgbClr val="E7E7E7"/>
                  </a:solidFill>
                  <a:latin typeface="Arial" panose="020B0604020202020204" pitchFamily="34" charset="0"/>
                  <a:ea typeface="微软雅黑" panose="020B0503020204020204" charset="-122"/>
                  <a:cs typeface="Arial" panose="020B0604020202020204" pitchFamily="34" charset="0"/>
                </a:rPr>
                <a:t>02</a:t>
              </a:r>
              <a:endParaRPr lang="zh-CN" altLang="en-US" sz="4000" baseline="-3000" dirty="0">
                <a:solidFill>
                  <a:srgbClr val="E7E7E7"/>
                </a:solidFill>
                <a:latin typeface="Arial" panose="020B0604020202020204" pitchFamily="34" charset="0"/>
                <a:ea typeface="微软雅黑" panose="020B0503020204020204" charset="-122"/>
                <a:cs typeface="Arial" panose="020B0604020202020204" pitchFamily="34" charset="0"/>
              </a:endParaRPr>
            </a:p>
          </p:txBody>
        </p:sp>
      </p:grpSp>
      <p:grpSp>
        <p:nvGrpSpPr>
          <p:cNvPr id="5" name="组合 4"/>
          <p:cNvGrpSpPr/>
          <p:nvPr/>
        </p:nvGrpSpPr>
        <p:grpSpPr>
          <a:xfrm>
            <a:off x="5499700" y="1860489"/>
            <a:ext cx="1203960" cy="1051563"/>
            <a:chOff x="5525852" y="1879080"/>
            <a:chExt cx="1203960" cy="1051560"/>
          </a:xfrm>
        </p:grpSpPr>
        <p:sp>
          <p:nvSpPr>
            <p:cNvPr id="6" name="六边形 5"/>
            <p:cNvSpPr/>
            <p:nvPr/>
          </p:nvSpPr>
          <p:spPr>
            <a:xfrm>
              <a:off x="5525852" y="1879080"/>
              <a:ext cx="1203960" cy="1051560"/>
            </a:xfrm>
            <a:prstGeom prst="hexagon">
              <a:avLst/>
            </a:prstGeom>
            <a:solidFill>
              <a:schemeClr val="accent1"/>
            </a:solidFill>
            <a:ln w="25400" algn="ctr">
              <a:noFill/>
              <a:miter lim="800000"/>
            </a:ln>
            <a:effectLst>
              <a:outerShdw blurRad="63500" algn="ctr" rotWithShape="0">
                <a:prstClr val="black">
                  <a:alpha val="40000"/>
                </a:prstClr>
              </a:outerShdw>
            </a:effectLst>
          </p:spPr>
          <p:txBody>
            <a:bodyPr anchor="ctr"/>
            <a:lstStyle/>
            <a:p>
              <a:pPr algn="ctr" defTabSz="1146810"/>
              <a:endParaRPr lang="zh-CN" altLang="en-US" sz="2255">
                <a:solidFill>
                  <a:schemeClr val="tx1"/>
                </a:solidFill>
              </a:endParaRPr>
            </a:p>
          </p:txBody>
        </p:sp>
        <p:sp>
          <p:nvSpPr>
            <p:cNvPr id="7" name="文本框 6"/>
            <p:cNvSpPr txBox="1"/>
            <p:nvPr/>
          </p:nvSpPr>
          <p:spPr>
            <a:xfrm>
              <a:off x="5686669" y="1989362"/>
              <a:ext cx="882327" cy="763092"/>
            </a:xfrm>
            <a:prstGeom prst="rect">
              <a:avLst/>
            </a:prstGeom>
            <a:noFill/>
          </p:spPr>
          <p:txBody>
            <a:bodyPr wrap="square" rtlCol="0">
              <a:spAutoFit/>
            </a:bodyPr>
            <a:lstStyle/>
            <a:p>
              <a:pPr algn="ctr">
                <a:lnSpc>
                  <a:spcPct val="120000"/>
                </a:lnSpc>
              </a:pPr>
              <a:r>
                <a:rPr lang="en-US" altLang="zh-CN" sz="4000" dirty="0">
                  <a:solidFill>
                    <a:schemeClr val="bg1">
                      <a:lumMod val="95000"/>
                    </a:schemeClr>
                  </a:solidFill>
                  <a:latin typeface="Arial" panose="020B0604020202020204" pitchFamily="34" charset="0"/>
                  <a:ea typeface="微软雅黑" panose="020B0503020204020204" charset="-122"/>
                  <a:cs typeface="Arial" panose="020B0604020202020204" pitchFamily="34" charset="0"/>
                </a:rPr>
                <a:t>01</a:t>
              </a:r>
              <a:endParaRPr lang="zh-CN" altLang="en-US" sz="4000" baseline="-3000" dirty="0">
                <a:solidFill>
                  <a:schemeClr val="bg1">
                    <a:lumMod val="95000"/>
                  </a:schemeClr>
                </a:solidFill>
                <a:latin typeface="Arial" panose="020B0604020202020204" pitchFamily="34" charset="0"/>
                <a:ea typeface="微软雅黑" panose="020B0503020204020204" charset="-122"/>
                <a:cs typeface="Arial" panose="020B0604020202020204" pitchFamily="34" charset="0"/>
              </a:endParaRPr>
            </a:p>
          </p:txBody>
        </p:sp>
      </p:grpSp>
      <p:grpSp>
        <p:nvGrpSpPr>
          <p:cNvPr id="8" name="组合 7"/>
          <p:cNvGrpSpPr/>
          <p:nvPr/>
        </p:nvGrpSpPr>
        <p:grpSpPr>
          <a:xfrm>
            <a:off x="6800776" y="3974449"/>
            <a:ext cx="1203960" cy="1051563"/>
            <a:chOff x="6842760" y="4008870"/>
            <a:chExt cx="1203960" cy="1051560"/>
          </a:xfrm>
        </p:grpSpPr>
        <p:sp>
          <p:nvSpPr>
            <p:cNvPr id="9" name="六边形 8"/>
            <p:cNvSpPr/>
            <p:nvPr/>
          </p:nvSpPr>
          <p:spPr>
            <a:xfrm>
              <a:off x="6842760" y="4008870"/>
              <a:ext cx="1203960" cy="1051560"/>
            </a:xfrm>
            <a:prstGeom prst="hexagon">
              <a:avLst/>
            </a:prstGeom>
            <a:solidFill>
              <a:schemeClr val="accent3"/>
            </a:solidFill>
            <a:ln w="25400" algn="ctr">
              <a:noFill/>
              <a:miter lim="800000"/>
            </a:ln>
            <a:effectLst>
              <a:outerShdw blurRad="63500" algn="ctr" rotWithShape="0">
                <a:prstClr val="black">
                  <a:alpha val="40000"/>
                </a:prstClr>
              </a:outerShdw>
            </a:effectLst>
          </p:spPr>
          <p:txBody>
            <a:bodyPr anchor="ctr"/>
            <a:lstStyle/>
            <a:p>
              <a:pPr algn="ctr" defTabSz="1146810"/>
              <a:endParaRPr lang="zh-CN" altLang="en-US" sz="2255" dirty="0">
                <a:solidFill>
                  <a:schemeClr val="tx1"/>
                </a:solidFill>
              </a:endParaRPr>
            </a:p>
          </p:txBody>
        </p:sp>
        <p:sp>
          <p:nvSpPr>
            <p:cNvPr id="10" name="文本框 9"/>
            <p:cNvSpPr txBox="1"/>
            <p:nvPr/>
          </p:nvSpPr>
          <p:spPr>
            <a:xfrm>
              <a:off x="6981635" y="4119152"/>
              <a:ext cx="926211" cy="763092"/>
            </a:xfrm>
            <a:prstGeom prst="rect">
              <a:avLst/>
            </a:prstGeom>
            <a:noFill/>
          </p:spPr>
          <p:txBody>
            <a:bodyPr wrap="square" rtlCol="0">
              <a:spAutoFit/>
            </a:bodyPr>
            <a:lstStyle/>
            <a:p>
              <a:pPr algn="ctr">
                <a:lnSpc>
                  <a:spcPct val="120000"/>
                </a:lnSpc>
              </a:pPr>
              <a:r>
                <a:rPr lang="en-US" altLang="zh-CN" sz="4000" dirty="0">
                  <a:solidFill>
                    <a:schemeClr val="bg1">
                      <a:lumMod val="95000"/>
                    </a:schemeClr>
                  </a:solidFill>
                  <a:latin typeface="Arial" panose="020B0604020202020204" pitchFamily="34" charset="0"/>
                  <a:ea typeface="微软雅黑" panose="020B0503020204020204" charset="-122"/>
                  <a:cs typeface="Arial" panose="020B0604020202020204" pitchFamily="34" charset="0"/>
                </a:rPr>
                <a:t>03</a:t>
              </a:r>
              <a:endParaRPr lang="zh-CN" altLang="en-US" sz="4000" baseline="-3000" dirty="0">
                <a:solidFill>
                  <a:schemeClr val="bg1">
                    <a:lumMod val="95000"/>
                  </a:schemeClr>
                </a:solidFill>
                <a:latin typeface="Arial" panose="020B0604020202020204" pitchFamily="34" charset="0"/>
                <a:ea typeface="微软雅黑" panose="020B0503020204020204" charset="-122"/>
                <a:cs typeface="Arial" panose="020B0604020202020204" pitchFamily="34" charset="0"/>
              </a:endParaRPr>
            </a:p>
          </p:txBody>
        </p:sp>
      </p:grpSp>
      <p:grpSp>
        <p:nvGrpSpPr>
          <p:cNvPr id="11" name="组合 10"/>
          <p:cNvGrpSpPr/>
          <p:nvPr/>
        </p:nvGrpSpPr>
        <p:grpSpPr>
          <a:xfrm>
            <a:off x="4180085" y="3990282"/>
            <a:ext cx="1203960" cy="1051563"/>
            <a:chOff x="4206240" y="4008870"/>
            <a:chExt cx="1203960" cy="1051560"/>
          </a:xfrm>
        </p:grpSpPr>
        <p:sp>
          <p:nvSpPr>
            <p:cNvPr id="12" name="六边形 11"/>
            <p:cNvSpPr/>
            <p:nvPr/>
          </p:nvSpPr>
          <p:spPr>
            <a:xfrm>
              <a:off x="4206240" y="4008870"/>
              <a:ext cx="1203960" cy="1051560"/>
            </a:xfrm>
            <a:prstGeom prst="hexagon">
              <a:avLst/>
            </a:prstGeom>
            <a:solidFill>
              <a:schemeClr val="accent5"/>
            </a:solidFill>
            <a:ln w="25400" algn="ctr">
              <a:noFill/>
              <a:miter lim="800000"/>
            </a:ln>
            <a:effectLst>
              <a:outerShdw blurRad="63500" algn="ctr" rotWithShape="0">
                <a:prstClr val="black">
                  <a:alpha val="40000"/>
                </a:prstClr>
              </a:outerShdw>
            </a:effectLst>
          </p:spPr>
          <p:txBody>
            <a:bodyPr anchor="ctr"/>
            <a:lstStyle/>
            <a:p>
              <a:pPr algn="ctr" defTabSz="1146810"/>
              <a:endParaRPr lang="zh-CN" altLang="en-US" sz="2255" dirty="0">
                <a:solidFill>
                  <a:schemeClr val="tx1"/>
                </a:solidFill>
              </a:endParaRPr>
            </a:p>
          </p:txBody>
        </p:sp>
        <p:sp>
          <p:nvSpPr>
            <p:cNvPr id="13" name="文本框 12"/>
            <p:cNvSpPr txBox="1"/>
            <p:nvPr/>
          </p:nvSpPr>
          <p:spPr>
            <a:xfrm>
              <a:off x="4397857" y="4119152"/>
              <a:ext cx="820725" cy="763092"/>
            </a:xfrm>
            <a:prstGeom prst="rect">
              <a:avLst/>
            </a:prstGeom>
            <a:noFill/>
          </p:spPr>
          <p:txBody>
            <a:bodyPr wrap="square" rtlCol="0">
              <a:spAutoFit/>
            </a:bodyPr>
            <a:lstStyle/>
            <a:p>
              <a:pPr algn="ctr">
                <a:lnSpc>
                  <a:spcPct val="120000"/>
                </a:lnSpc>
              </a:pPr>
              <a:r>
                <a:rPr lang="en-US" altLang="zh-CN" sz="4000" dirty="0">
                  <a:solidFill>
                    <a:schemeClr val="bg1">
                      <a:lumMod val="95000"/>
                    </a:schemeClr>
                  </a:solidFill>
                  <a:latin typeface="Arial" panose="020B0604020202020204" pitchFamily="34" charset="0"/>
                  <a:ea typeface="微软雅黑" panose="020B0503020204020204" charset="-122"/>
                  <a:cs typeface="Arial" panose="020B0604020202020204" pitchFamily="34" charset="0"/>
                </a:rPr>
                <a:t>05</a:t>
              </a:r>
              <a:endParaRPr lang="zh-CN" altLang="en-US" sz="4000" baseline="-3000" dirty="0">
                <a:solidFill>
                  <a:schemeClr val="bg1">
                    <a:lumMod val="95000"/>
                  </a:schemeClr>
                </a:solidFill>
                <a:latin typeface="Arial" panose="020B0604020202020204" pitchFamily="34" charset="0"/>
                <a:ea typeface="微软雅黑" panose="020B0503020204020204" charset="-122"/>
                <a:cs typeface="Arial" panose="020B0604020202020204" pitchFamily="34" charset="0"/>
              </a:endParaRPr>
            </a:p>
          </p:txBody>
        </p:sp>
      </p:grpSp>
      <p:grpSp>
        <p:nvGrpSpPr>
          <p:cNvPr id="14" name="组合 13"/>
          <p:cNvGrpSpPr/>
          <p:nvPr/>
        </p:nvGrpSpPr>
        <p:grpSpPr>
          <a:xfrm>
            <a:off x="4180085" y="2618680"/>
            <a:ext cx="1203960" cy="1051561"/>
            <a:chOff x="4206240" y="2637270"/>
            <a:chExt cx="1203960" cy="1051560"/>
          </a:xfrm>
        </p:grpSpPr>
        <p:sp>
          <p:nvSpPr>
            <p:cNvPr id="15" name="六边形 14"/>
            <p:cNvSpPr/>
            <p:nvPr/>
          </p:nvSpPr>
          <p:spPr>
            <a:xfrm>
              <a:off x="4206240" y="2637270"/>
              <a:ext cx="1203960" cy="1051560"/>
            </a:xfrm>
            <a:prstGeom prst="hexagon">
              <a:avLst/>
            </a:prstGeom>
            <a:solidFill>
              <a:schemeClr val="accent6"/>
            </a:solidFill>
            <a:ln w="25400" algn="ctr">
              <a:noFill/>
              <a:miter lim="800000"/>
            </a:ln>
            <a:effectLst>
              <a:outerShdw blurRad="63500" algn="ctr" rotWithShape="0">
                <a:prstClr val="black">
                  <a:alpha val="40000"/>
                </a:prstClr>
              </a:outerShdw>
            </a:effectLst>
          </p:spPr>
          <p:txBody>
            <a:bodyPr anchor="ctr"/>
            <a:lstStyle/>
            <a:p>
              <a:pPr algn="ctr" defTabSz="1146810"/>
              <a:endParaRPr lang="zh-CN" altLang="en-US" sz="2255" dirty="0">
                <a:solidFill>
                  <a:schemeClr val="tx1"/>
                </a:solidFill>
              </a:endParaRPr>
            </a:p>
          </p:txBody>
        </p:sp>
        <p:sp>
          <p:nvSpPr>
            <p:cNvPr id="16" name="文本框 15"/>
            <p:cNvSpPr txBox="1"/>
            <p:nvPr/>
          </p:nvSpPr>
          <p:spPr>
            <a:xfrm>
              <a:off x="4387743" y="2809107"/>
              <a:ext cx="820724" cy="707886"/>
            </a:xfrm>
            <a:prstGeom prst="rect">
              <a:avLst/>
            </a:prstGeom>
            <a:noFill/>
          </p:spPr>
          <p:txBody>
            <a:bodyPr wrap="square" rtlCol="0">
              <a:spAutoFit/>
            </a:bodyPr>
            <a:lstStyle/>
            <a:p>
              <a:pPr algn="ctr"/>
              <a:r>
                <a:rPr lang="en-US" altLang="zh-CN" sz="4000" dirty="0">
                  <a:solidFill>
                    <a:srgbClr val="E7E7E7"/>
                  </a:solidFill>
                  <a:latin typeface="Arial" panose="020B0604020202020204" pitchFamily="34" charset="0"/>
                  <a:ea typeface="微软雅黑" panose="020B0503020204020204" charset="-122"/>
                  <a:cs typeface="Arial" panose="020B0604020202020204" pitchFamily="34" charset="0"/>
                </a:rPr>
                <a:t>06</a:t>
              </a:r>
              <a:endParaRPr lang="zh-CN" altLang="en-US" sz="4000" baseline="-3000" dirty="0">
                <a:solidFill>
                  <a:srgbClr val="E7E7E7"/>
                </a:solidFill>
                <a:latin typeface="Arial" panose="020B0604020202020204" pitchFamily="34" charset="0"/>
                <a:ea typeface="微软雅黑" panose="020B0503020204020204" charset="-122"/>
                <a:cs typeface="Arial" panose="020B0604020202020204" pitchFamily="34" charset="0"/>
              </a:endParaRPr>
            </a:p>
          </p:txBody>
        </p:sp>
      </p:grpSp>
      <p:grpSp>
        <p:nvGrpSpPr>
          <p:cNvPr id="17" name="组合 16"/>
          <p:cNvGrpSpPr/>
          <p:nvPr/>
        </p:nvGrpSpPr>
        <p:grpSpPr>
          <a:xfrm>
            <a:off x="5499700" y="4680485"/>
            <a:ext cx="1203960" cy="1051561"/>
            <a:chOff x="5525852" y="4683240"/>
            <a:chExt cx="1203960" cy="1051560"/>
          </a:xfrm>
        </p:grpSpPr>
        <p:sp>
          <p:nvSpPr>
            <p:cNvPr id="18" name="六边形 17"/>
            <p:cNvSpPr/>
            <p:nvPr/>
          </p:nvSpPr>
          <p:spPr>
            <a:xfrm>
              <a:off x="5525852" y="4683240"/>
              <a:ext cx="1203960" cy="1051560"/>
            </a:xfrm>
            <a:prstGeom prst="hexagon">
              <a:avLst/>
            </a:prstGeom>
            <a:solidFill>
              <a:schemeClr val="accent4"/>
            </a:solidFill>
            <a:ln w="25400" algn="ctr">
              <a:noFill/>
              <a:miter lim="800000"/>
            </a:ln>
            <a:effectLst>
              <a:outerShdw blurRad="63500" algn="ctr" rotWithShape="0">
                <a:prstClr val="black">
                  <a:alpha val="40000"/>
                </a:prstClr>
              </a:outerShdw>
            </a:effectLst>
          </p:spPr>
          <p:txBody>
            <a:bodyPr anchor="ctr"/>
            <a:lstStyle/>
            <a:p>
              <a:pPr algn="ctr" defTabSz="1146810"/>
              <a:endParaRPr lang="zh-CN" altLang="en-US" sz="2255" dirty="0">
                <a:solidFill>
                  <a:schemeClr val="tx1"/>
                </a:solidFill>
              </a:endParaRPr>
            </a:p>
          </p:txBody>
        </p:sp>
        <p:sp>
          <p:nvSpPr>
            <p:cNvPr id="19" name="文本框 18"/>
            <p:cNvSpPr txBox="1"/>
            <p:nvPr/>
          </p:nvSpPr>
          <p:spPr>
            <a:xfrm>
              <a:off x="5693281" y="4855077"/>
              <a:ext cx="820724" cy="707886"/>
            </a:xfrm>
            <a:prstGeom prst="rect">
              <a:avLst/>
            </a:prstGeom>
            <a:noFill/>
          </p:spPr>
          <p:txBody>
            <a:bodyPr wrap="square" rtlCol="0">
              <a:spAutoFit/>
            </a:bodyPr>
            <a:lstStyle/>
            <a:p>
              <a:pPr algn="ctr"/>
              <a:r>
                <a:rPr lang="en-US" altLang="zh-CN" sz="4000" dirty="0">
                  <a:solidFill>
                    <a:srgbClr val="E7E7E7"/>
                  </a:solidFill>
                  <a:latin typeface="Arial" panose="020B0604020202020204" pitchFamily="34" charset="0"/>
                  <a:ea typeface="微软雅黑" panose="020B0503020204020204" charset="-122"/>
                  <a:cs typeface="Arial" panose="020B0604020202020204" pitchFamily="34" charset="0"/>
                </a:rPr>
                <a:t>04</a:t>
              </a:r>
              <a:endParaRPr lang="zh-CN" altLang="en-US" sz="4000" baseline="-3000" dirty="0">
                <a:solidFill>
                  <a:srgbClr val="E7E7E7"/>
                </a:solidFill>
                <a:latin typeface="Arial" panose="020B0604020202020204" pitchFamily="34" charset="0"/>
                <a:ea typeface="微软雅黑" panose="020B0503020204020204" charset="-122"/>
                <a:cs typeface="Arial" panose="020B0604020202020204" pitchFamily="34" charset="0"/>
              </a:endParaRPr>
            </a:p>
          </p:txBody>
        </p:sp>
      </p:grpSp>
      <p:grpSp>
        <p:nvGrpSpPr>
          <p:cNvPr id="20" name="组合 19"/>
          <p:cNvGrpSpPr/>
          <p:nvPr/>
        </p:nvGrpSpPr>
        <p:grpSpPr>
          <a:xfrm>
            <a:off x="5158158" y="3006574"/>
            <a:ext cx="1887055" cy="1592580"/>
            <a:chOff x="5184305" y="3025164"/>
            <a:chExt cx="1887055" cy="1592580"/>
          </a:xfrm>
          <a:solidFill>
            <a:schemeClr val="bg1"/>
          </a:solidFill>
        </p:grpSpPr>
        <p:sp>
          <p:nvSpPr>
            <p:cNvPr id="21" name="六边形 20"/>
            <p:cNvSpPr/>
            <p:nvPr/>
          </p:nvSpPr>
          <p:spPr>
            <a:xfrm>
              <a:off x="5184305" y="3025164"/>
              <a:ext cx="1887055" cy="1592580"/>
            </a:xfrm>
            <a:prstGeom prst="hexagon">
              <a:avLst/>
            </a:prstGeom>
            <a:solidFill>
              <a:schemeClr val="accent1">
                <a:lumMod val="50000"/>
              </a:schemeClr>
            </a:solidFill>
            <a:ln w="25400" algn="ctr">
              <a:noFill/>
              <a:miter lim="800000"/>
            </a:ln>
            <a:effectLst>
              <a:outerShdw blurRad="63500" algn="ctr" rotWithShape="0">
                <a:prstClr val="black">
                  <a:alpha val="40000"/>
                </a:prstClr>
              </a:outerShdw>
            </a:effectLst>
          </p:spPr>
          <p:txBody>
            <a:bodyPr anchor="ctr"/>
            <a:lstStyle/>
            <a:p>
              <a:pPr algn="ctr" defTabSz="1146810"/>
              <a:endParaRPr lang="zh-CN" altLang="en-US" sz="2255" dirty="0"/>
            </a:p>
          </p:txBody>
        </p:sp>
        <p:grpSp>
          <p:nvGrpSpPr>
            <p:cNvPr id="22" name="组合 21"/>
            <p:cNvGrpSpPr>
              <a:grpSpLocks noChangeAspect="1"/>
            </p:cNvGrpSpPr>
            <p:nvPr/>
          </p:nvGrpSpPr>
          <p:grpSpPr>
            <a:xfrm>
              <a:off x="5630276" y="3468879"/>
              <a:ext cx="966085" cy="648000"/>
              <a:chOff x="3784600" y="1525588"/>
              <a:chExt cx="935038" cy="568325"/>
            </a:xfrm>
            <a:grpFill/>
          </p:grpSpPr>
          <p:sp>
            <p:nvSpPr>
              <p:cNvPr id="23" name="Freeform 8"/>
              <p:cNvSpPr/>
              <p:nvPr/>
            </p:nvSpPr>
            <p:spPr bwMode="auto">
              <a:xfrm>
                <a:off x="3871913" y="2011363"/>
                <a:ext cx="112713" cy="82550"/>
              </a:xfrm>
              <a:custGeom>
                <a:avLst/>
                <a:gdLst>
                  <a:gd name="T0" fmla="*/ 30 w 30"/>
                  <a:gd name="T1" fmla="*/ 19 h 22"/>
                  <a:gd name="T2" fmla="*/ 30 w 30"/>
                  <a:gd name="T3" fmla="*/ 0 h 22"/>
                  <a:gd name="T4" fmla="*/ 1 w 30"/>
                  <a:gd name="T5" fmla="*/ 22 h 22"/>
                  <a:gd name="T6" fmla="*/ 27 w 30"/>
                  <a:gd name="T7" fmla="*/ 22 h 22"/>
                  <a:gd name="T8" fmla="*/ 30 w 30"/>
                  <a:gd name="T9" fmla="*/ 19 h 22"/>
                </a:gdLst>
                <a:ahLst/>
                <a:cxnLst>
                  <a:cxn ang="0">
                    <a:pos x="T0" y="T1"/>
                  </a:cxn>
                  <a:cxn ang="0">
                    <a:pos x="T2" y="T3"/>
                  </a:cxn>
                  <a:cxn ang="0">
                    <a:pos x="T4" y="T5"/>
                  </a:cxn>
                  <a:cxn ang="0">
                    <a:pos x="T6" y="T7"/>
                  </a:cxn>
                  <a:cxn ang="0">
                    <a:pos x="T8" y="T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latin typeface="Arial" panose="020B0604020202020204" pitchFamily="34" charset="0"/>
                  <a:ea typeface="微软雅黑" panose="020B0503020204020204" charset="-122"/>
                  <a:cs typeface="Arial" panose="020B0604020202020204" pitchFamily="34" charset="0"/>
                </a:endParaRPr>
              </a:p>
            </p:txBody>
          </p:sp>
          <p:sp>
            <p:nvSpPr>
              <p:cNvPr id="24" name="Freeform 9"/>
              <p:cNvSpPr/>
              <p:nvPr/>
            </p:nvSpPr>
            <p:spPr bwMode="auto">
              <a:xfrm>
                <a:off x="4020344" y="1893888"/>
                <a:ext cx="120650" cy="200025"/>
              </a:xfrm>
              <a:custGeom>
                <a:avLst/>
                <a:gdLst>
                  <a:gd name="T0" fmla="*/ 29 w 32"/>
                  <a:gd name="T1" fmla="*/ 53 h 53"/>
                  <a:gd name="T2" fmla="*/ 32 w 32"/>
                  <a:gd name="T3" fmla="*/ 50 h 53"/>
                  <a:gd name="T4" fmla="*/ 32 w 32"/>
                  <a:gd name="T5" fmla="*/ 0 h 53"/>
                  <a:gd name="T6" fmla="*/ 0 w 32"/>
                  <a:gd name="T7" fmla="*/ 23 h 53"/>
                  <a:gd name="T8" fmla="*/ 0 w 32"/>
                  <a:gd name="T9" fmla="*/ 24 h 53"/>
                  <a:gd name="T10" fmla="*/ 0 w 32"/>
                  <a:gd name="T11" fmla="*/ 50 h 53"/>
                  <a:gd name="T12" fmla="*/ 2 w 32"/>
                  <a:gd name="T13" fmla="*/ 53 h 53"/>
                  <a:gd name="T14" fmla="*/ 29 w 32"/>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latin typeface="Arial" panose="020B0604020202020204" pitchFamily="34" charset="0"/>
                  <a:ea typeface="微软雅黑" panose="020B0503020204020204" charset="-122"/>
                  <a:cs typeface="Arial" panose="020B0604020202020204" pitchFamily="34" charset="0"/>
                </a:endParaRPr>
              </a:p>
            </p:txBody>
          </p:sp>
          <p:sp>
            <p:nvSpPr>
              <p:cNvPr id="25" name="Freeform 10"/>
              <p:cNvSpPr/>
              <p:nvPr/>
            </p:nvSpPr>
            <p:spPr bwMode="auto">
              <a:xfrm>
                <a:off x="4176712" y="1800225"/>
                <a:ext cx="120650" cy="293688"/>
              </a:xfrm>
              <a:custGeom>
                <a:avLst/>
                <a:gdLst>
                  <a:gd name="T0" fmla="*/ 29 w 32"/>
                  <a:gd name="T1" fmla="*/ 78 h 78"/>
                  <a:gd name="T2" fmla="*/ 32 w 32"/>
                  <a:gd name="T3" fmla="*/ 75 h 78"/>
                  <a:gd name="T4" fmla="*/ 32 w 32"/>
                  <a:gd name="T5" fmla="*/ 9 h 78"/>
                  <a:gd name="T6" fmla="*/ 23 w 32"/>
                  <a:gd name="T7" fmla="*/ 0 h 78"/>
                  <a:gd name="T8" fmla="*/ 10 w 32"/>
                  <a:gd name="T9" fmla="*/ 10 h 78"/>
                  <a:gd name="T10" fmla="*/ 0 w 32"/>
                  <a:gd name="T11" fmla="*/ 17 h 78"/>
                  <a:gd name="T12" fmla="*/ 0 w 32"/>
                  <a:gd name="T13" fmla="*/ 75 h 78"/>
                  <a:gd name="T14" fmla="*/ 3 w 32"/>
                  <a:gd name="T15" fmla="*/ 78 h 78"/>
                  <a:gd name="T16" fmla="*/ 29 w 32"/>
                  <a:gd name="T1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latin typeface="Arial" panose="020B0604020202020204" pitchFamily="34" charset="0"/>
                  <a:ea typeface="微软雅黑" panose="020B0503020204020204" charset="-122"/>
                  <a:cs typeface="Arial" panose="020B0604020202020204" pitchFamily="34" charset="0"/>
                </a:endParaRPr>
              </a:p>
            </p:txBody>
          </p:sp>
          <p:sp>
            <p:nvSpPr>
              <p:cNvPr id="26" name="Freeform 11"/>
              <p:cNvSpPr/>
              <p:nvPr/>
            </p:nvSpPr>
            <p:spPr bwMode="auto">
              <a:xfrm>
                <a:off x="4333081" y="1841500"/>
                <a:ext cx="120650" cy="252413"/>
              </a:xfrm>
              <a:custGeom>
                <a:avLst/>
                <a:gdLst>
                  <a:gd name="T0" fmla="*/ 30 w 32"/>
                  <a:gd name="T1" fmla="*/ 67 h 67"/>
                  <a:gd name="T2" fmla="*/ 32 w 32"/>
                  <a:gd name="T3" fmla="*/ 64 h 67"/>
                  <a:gd name="T4" fmla="*/ 32 w 32"/>
                  <a:gd name="T5" fmla="*/ 0 h 67"/>
                  <a:gd name="T6" fmla="*/ 20 w 32"/>
                  <a:gd name="T7" fmla="*/ 10 h 67"/>
                  <a:gd name="T8" fmla="*/ 16 w 32"/>
                  <a:gd name="T9" fmla="*/ 13 h 67"/>
                  <a:gd name="T10" fmla="*/ 5 w 32"/>
                  <a:gd name="T11" fmla="*/ 12 h 67"/>
                  <a:gd name="T12" fmla="*/ 4 w 32"/>
                  <a:gd name="T13" fmla="*/ 11 h 67"/>
                  <a:gd name="T14" fmla="*/ 0 w 32"/>
                  <a:gd name="T15" fmla="*/ 7 h 67"/>
                  <a:gd name="T16" fmla="*/ 0 w 32"/>
                  <a:gd name="T17" fmla="*/ 64 h 67"/>
                  <a:gd name="T18" fmla="*/ 3 w 32"/>
                  <a:gd name="T19" fmla="*/ 67 h 67"/>
                  <a:gd name="T20" fmla="*/ 30 w 32"/>
                  <a:gd name="T21"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latin typeface="Arial" panose="020B0604020202020204" pitchFamily="34" charset="0"/>
                  <a:ea typeface="微软雅黑" panose="020B0503020204020204" charset="-122"/>
                  <a:cs typeface="Arial" panose="020B0604020202020204" pitchFamily="34" charset="0"/>
                </a:endParaRPr>
              </a:p>
            </p:txBody>
          </p:sp>
          <p:sp>
            <p:nvSpPr>
              <p:cNvPr id="27" name="Freeform 12"/>
              <p:cNvSpPr/>
              <p:nvPr/>
            </p:nvSpPr>
            <p:spPr bwMode="auto">
              <a:xfrm>
                <a:off x="4489450" y="1720850"/>
                <a:ext cx="120650" cy="373063"/>
              </a:xfrm>
              <a:custGeom>
                <a:avLst/>
                <a:gdLst>
                  <a:gd name="T0" fmla="*/ 29 w 32"/>
                  <a:gd name="T1" fmla="*/ 99 h 99"/>
                  <a:gd name="T2" fmla="*/ 32 w 32"/>
                  <a:gd name="T3" fmla="*/ 96 h 99"/>
                  <a:gd name="T4" fmla="*/ 32 w 32"/>
                  <a:gd name="T5" fmla="*/ 0 h 99"/>
                  <a:gd name="T6" fmla="*/ 13 w 32"/>
                  <a:gd name="T7" fmla="*/ 15 h 99"/>
                  <a:gd name="T8" fmla="*/ 0 w 32"/>
                  <a:gd name="T9" fmla="*/ 25 h 99"/>
                  <a:gd name="T10" fmla="*/ 0 w 32"/>
                  <a:gd name="T11" fmla="*/ 96 h 99"/>
                  <a:gd name="T12" fmla="*/ 3 w 32"/>
                  <a:gd name="T13" fmla="*/ 99 h 99"/>
                  <a:gd name="T14" fmla="*/ 29 w 32"/>
                  <a:gd name="T15" fmla="*/ 99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latin typeface="Arial" panose="020B0604020202020204" pitchFamily="34" charset="0"/>
                  <a:ea typeface="微软雅黑" panose="020B0503020204020204" charset="-122"/>
                  <a:cs typeface="Arial" panose="020B0604020202020204" pitchFamily="34" charset="0"/>
                </a:endParaRPr>
              </a:p>
            </p:txBody>
          </p:sp>
          <p:sp>
            <p:nvSpPr>
              <p:cNvPr id="28" name="Freeform 13"/>
              <p:cNvSpPr/>
              <p:nvPr/>
            </p:nvSpPr>
            <p:spPr bwMode="auto">
              <a:xfrm>
                <a:off x="3784600" y="1525588"/>
                <a:ext cx="935038" cy="541338"/>
              </a:xfrm>
              <a:custGeom>
                <a:avLst/>
                <a:gdLst>
                  <a:gd name="T0" fmla="*/ 248 w 248"/>
                  <a:gd name="T1" fmla="*/ 8 h 144"/>
                  <a:gd name="T2" fmla="*/ 245 w 248"/>
                  <a:gd name="T3" fmla="*/ 2 h 144"/>
                  <a:gd name="T4" fmla="*/ 239 w 248"/>
                  <a:gd name="T5" fmla="*/ 0 h 144"/>
                  <a:gd name="T6" fmla="*/ 230 w 248"/>
                  <a:gd name="T7" fmla="*/ 0 h 144"/>
                  <a:gd name="T8" fmla="*/ 200 w 248"/>
                  <a:gd name="T9" fmla="*/ 0 h 144"/>
                  <a:gd name="T10" fmla="*/ 197 w 248"/>
                  <a:gd name="T11" fmla="*/ 1 h 144"/>
                  <a:gd name="T12" fmla="*/ 196 w 248"/>
                  <a:gd name="T13" fmla="*/ 1 h 144"/>
                  <a:gd name="T14" fmla="*/ 191 w 248"/>
                  <a:gd name="T15" fmla="*/ 8 h 144"/>
                  <a:gd name="T16" fmla="*/ 197 w 248"/>
                  <a:gd name="T17" fmla="*/ 16 h 144"/>
                  <a:gd name="T18" fmla="*/ 200 w 248"/>
                  <a:gd name="T19" fmla="*/ 17 h 144"/>
                  <a:gd name="T20" fmla="*/ 210 w 248"/>
                  <a:gd name="T21" fmla="*/ 17 h 144"/>
                  <a:gd name="T22" fmla="*/ 215 w 248"/>
                  <a:gd name="T23" fmla="*/ 17 h 144"/>
                  <a:gd name="T24" fmla="*/ 206 w 248"/>
                  <a:gd name="T25" fmla="*/ 24 h 144"/>
                  <a:gd name="T26" fmla="*/ 189 w 248"/>
                  <a:gd name="T27" fmla="*/ 39 h 144"/>
                  <a:gd name="T28" fmla="*/ 179 w 248"/>
                  <a:gd name="T29" fmla="*/ 47 h 144"/>
                  <a:gd name="T30" fmla="*/ 166 w 248"/>
                  <a:gd name="T31" fmla="*/ 57 h 144"/>
                  <a:gd name="T32" fmla="*/ 158 w 248"/>
                  <a:gd name="T33" fmla="*/ 63 h 144"/>
                  <a:gd name="T34" fmla="*/ 150 w 248"/>
                  <a:gd name="T35" fmla="*/ 55 h 144"/>
                  <a:gd name="T36" fmla="*/ 146 w 248"/>
                  <a:gd name="T37" fmla="*/ 52 h 144"/>
                  <a:gd name="T38" fmla="*/ 136 w 248"/>
                  <a:gd name="T39" fmla="*/ 42 h 144"/>
                  <a:gd name="T40" fmla="*/ 134 w 248"/>
                  <a:gd name="T41" fmla="*/ 40 h 144"/>
                  <a:gd name="T42" fmla="*/ 123 w 248"/>
                  <a:gd name="T43" fmla="*/ 39 h 144"/>
                  <a:gd name="T44" fmla="*/ 114 w 248"/>
                  <a:gd name="T45" fmla="*/ 46 h 144"/>
                  <a:gd name="T46" fmla="*/ 104 w 248"/>
                  <a:gd name="T47" fmla="*/ 54 h 144"/>
                  <a:gd name="T48" fmla="*/ 97 w 248"/>
                  <a:gd name="T49" fmla="*/ 58 h 144"/>
                  <a:gd name="T50" fmla="*/ 94 w 248"/>
                  <a:gd name="T51" fmla="*/ 61 h 144"/>
                  <a:gd name="T52" fmla="*/ 62 w 248"/>
                  <a:gd name="T53" fmla="*/ 85 h 144"/>
                  <a:gd name="T54" fmla="*/ 61 w 248"/>
                  <a:gd name="T55" fmla="*/ 86 h 144"/>
                  <a:gd name="T56" fmla="*/ 51 w 248"/>
                  <a:gd name="T57" fmla="*/ 93 h 144"/>
                  <a:gd name="T58" fmla="*/ 9 w 248"/>
                  <a:gd name="T59" fmla="*/ 124 h 144"/>
                  <a:gd name="T60" fmla="*/ 4 w 248"/>
                  <a:gd name="T61" fmla="*/ 128 h 144"/>
                  <a:gd name="T62" fmla="*/ 3 w 248"/>
                  <a:gd name="T63" fmla="*/ 140 h 144"/>
                  <a:gd name="T64" fmla="*/ 11 w 248"/>
                  <a:gd name="T65" fmla="*/ 143 h 144"/>
                  <a:gd name="T66" fmla="*/ 15 w 248"/>
                  <a:gd name="T67" fmla="*/ 142 h 144"/>
                  <a:gd name="T68" fmla="*/ 51 w 248"/>
                  <a:gd name="T69" fmla="*/ 114 h 144"/>
                  <a:gd name="T70" fmla="*/ 61 w 248"/>
                  <a:gd name="T71" fmla="*/ 107 h 144"/>
                  <a:gd name="T72" fmla="*/ 62 w 248"/>
                  <a:gd name="T73" fmla="*/ 107 h 144"/>
                  <a:gd name="T74" fmla="*/ 94 w 248"/>
                  <a:gd name="T75" fmla="*/ 82 h 144"/>
                  <a:gd name="T76" fmla="*/ 98 w 248"/>
                  <a:gd name="T77" fmla="*/ 80 h 144"/>
                  <a:gd name="T78" fmla="*/ 104 w 248"/>
                  <a:gd name="T79" fmla="*/ 75 h 144"/>
                  <a:gd name="T80" fmla="*/ 114 w 248"/>
                  <a:gd name="T81" fmla="*/ 67 h 144"/>
                  <a:gd name="T82" fmla="*/ 127 w 248"/>
                  <a:gd name="T83" fmla="*/ 57 h 144"/>
                  <a:gd name="T84" fmla="*/ 136 w 248"/>
                  <a:gd name="T85" fmla="*/ 66 h 144"/>
                  <a:gd name="T86" fmla="*/ 146 w 248"/>
                  <a:gd name="T87" fmla="*/ 76 h 144"/>
                  <a:gd name="T88" fmla="*/ 150 w 248"/>
                  <a:gd name="T89" fmla="*/ 79 h 144"/>
                  <a:gd name="T90" fmla="*/ 151 w 248"/>
                  <a:gd name="T91" fmla="*/ 81 h 144"/>
                  <a:gd name="T92" fmla="*/ 162 w 248"/>
                  <a:gd name="T93" fmla="*/ 82 h 144"/>
                  <a:gd name="T94" fmla="*/ 166 w 248"/>
                  <a:gd name="T95" fmla="*/ 79 h 144"/>
                  <a:gd name="T96" fmla="*/ 179 w 248"/>
                  <a:gd name="T97" fmla="*/ 69 h 144"/>
                  <a:gd name="T98" fmla="*/ 189 w 248"/>
                  <a:gd name="T99" fmla="*/ 61 h 144"/>
                  <a:gd name="T100" fmla="*/ 202 w 248"/>
                  <a:gd name="T101" fmla="*/ 51 h 144"/>
                  <a:gd name="T102" fmla="*/ 230 w 248"/>
                  <a:gd name="T103" fmla="*/ 27 h 144"/>
                  <a:gd name="T104" fmla="*/ 231 w 248"/>
                  <a:gd name="T105" fmla="*/ 26 h 144"/>
                  <a:gd name="T106" fmla="*/ 231 w 248"/>
                  <a:gd name="T107" fmla="*/ 46 h 144"/>
                  <a:gd name="T108" fmla="*/ 239 w 248"/>
                  <a:gd name="T109" fmla="*/ 54 h 144"/>
                  <a:gd name="T110" fmla="*/ 248 w 248"/>
                  <a:gd name="T111" fmla="*/ 46 h 144"/>
                  <a:gd name="T112" fmla="*/ 248 w 248"/>
                  <a:gd name="T113" fmla="*/ 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latin typeface="Arial" panose="020B0604020202020204" pitchFamily="34" charset="0"/>
                  <a:ea typeface="微软雅黑" panose="020B0503020204020204" charset="-122"/>
                  <a:cs typeface="Arial" panose="020B0604020202020204" pitchFamily="34" charset="0"/>
                </a:endParaRPr>
              </a:p>
            </p:txBody>
          </p:sp>
        </p:grpSp>
      </p:grpSp>
      <p:sp>
        <p:nvSpPr>
          <p:cNvPr id="29" name="TextBox 23"/>
          <p:cNvSpPr txBox="1"/>
          <p:nvPr/>
        </p:nvSpPr>
        <p:spPr>
          <a:xfrm>
            <a:off x="1654169" y="1880534"/>
            <a:ext cx="3845531" cy="566309"/>
          </a:xfrm>
          <a:prstGeom prst="rect">
            <a:avLst/>
          </a:prstGeom>
          <a:noFill/>
        </p:spPr>
        <p:txBody>
          <a:bodyPr wrap="square" rtlCol="0">
            <a:spAutoFit/>
          </a:bodyPr>
          <a:lstStyle/>
          <a:p>
            <a:pPr algn="r">
              <a:lnSpc>
                <a:spcPct val="110000"/>
              </a:lnSpc>
            </a:pPr>
            <a:r>
              <a:rPr lang="zh-CN" altLang="en-US" sz="1400" dirty="0">
                <a:solidFill>
                  <a:schemeClr val="tx1">
                    <a:lumMod val="85000"/>
                    <a:lumOff val="15000"/>
                  </a:schemeClr>
                </a:solidFill>
                <a:latin typeface="Arial" panose="020B0604020202020204" pitchFamily="34" charset="0"/>
                <a:ea typeface="微软雅黑" panose="020B0503020204020204" charset="-122"/>
                <a:cs typeface="+mn-ea"/>
                <a:sym typeface="+mn-lt"/>
              </a:rPr>
              <a:t>点击添加相关标题文字，点击添加相关标题文字，点击添加相关标题文字。</a:t>
            </a:r>
            <a:endParaRPr lang="en-GB" altLang="zh-CN" sz="1400" dirty="0">
              <a:solidFill>
                <a:schemeClr val="tx1">
                  <a:lumMod val="85000"/>
                  <a:lumOff val="15000"/>
                </a:schemeClr>
              </a:solidFill>
              <a:latin typeface="Arial" panose="020B0604020202020204" pitchFamily="34" charset="0"/>
              <a:ea typeface="微软雅黑" panose="020B0503020204020204" charset="-122"/>
              <a:cs typeface="+mn-ea"/>
              <a:sym typeface="+mn-lt"/>
            </a:endParaRPr>
          </a:p>
        </p:txBody>
      </p:sp>
      <p:sp>
        <p:nvSpPr>
          <p:cNvPr id="30" name="TextBox 23"/>
          <p:cNvSpPr txBox="1"/>
          <p:nvPr/>
        </p:nvSpPr>
        <p:spPr>
          <a:xfrm>
            <a:off x="8101852" y="2861305"/>
            <a:ext cx="3845531" cy="566309"/>
          </a:xfrm>
          <a:prstGeom prst="rect">
            <a:avLst/>
          </a:prstGeom>
          <a:noFill/>
        </p:spPr>
        <p:txBody>
          <a:bodyPr wrap="square" rtlCol="0">
            <a:spAutoFit/>
          </a:bodyPr>
          <a:lstStyle/>
          <a:p>
            <a:pPr>
              <a:lnSpc>
                <a:spcPct val="110000"/>
              </a:lnSpc>
            </a:pPr>
            <a:r>
              <a:rPr lang="zh-CN" altLang="en-US" sz="1400" dirty="0">
                <a:solidFill>
                  <a:schemeClr val="tx1">
                    <a:lumMod val="85000"/>
                    <a:lumOff val="15000"/>
                  </a:schemeClr>
                </a:solidFill>
                <a:latin typeface="Arial" panose="020B0604020202020204" pitchFamily="34" charset="0"/>
                <a:ea typeface="微软雅黑" panose="020B0503020204020204" charset="-122"/>
                <a:cs typeface="+mn-ea"/>
                <a:sym typeface="+mn-lt"/>
              </a:rPr>
              <a:t>点击添加相关标题文字，点击添加相关标题文字，点击添加相关标题文字。</a:t>
            </a:r>
            <a:endParaRPr lang="en-GB" altLang="zh-CN" sz="1400" dirty="0">
              <a:solidFill>
                <a:schemeClr val="tx1">
                  <a:lumMod val="85000"/>
                  <a:lumOff val="15000"/>
                </a:schemeClr>
              </a:solidFill>
              <a:latin typeface="Arial" panose="020B0604020202020204" pitchFamily="34" charset="0"/>
              <a:ea typeface="微软雅黑" panose="020B0503020204020204" charset="-122"/>
              <a:cs typeface="+mn-ea"/>
              <a:sym typeface="+mn-lt"/>
            </a:endParaRPr>
          </a:p>
        </p:txBody>
      </p:sp>
      <p:sp>
        <p:nvSpPr>
          <p:cNvPr id="31" name="TextBox 23"/>
          <p:cNvSpPr txBox="1"/>
          <p:nvPr/>
        </p:nvSpPr>
        <p:spPr>
          <a:xfrm>
            <a:off x="8101852" y="4198956"/>
            <a:ext cx="3845531" cy="566309"/>
          </a:xfrm>
          <a:prstGeom prst="rect">
            <a:avLst/>
          </a:prstGeom>
          <a:noFill/>
        </p:spPr>
        <p:txBody>
          <a:bodyPr wrap="square" rtlCol="0">
            <a:spAutoFit/>
          </a:bodyPr>
          <a:lstStyle/>
          <a:p>
            <a:pPr>
              <a:lnSpc>
                <a:spcPct val="110000"/>
              </a:lnSpc>
            </a:pPr>
            <a:r>
              <a:rPr lang="zh-CN" altLang="en-US" sz="1400" dirty="0">
                <a:solidFill>
                  <a:schemeClr val="tx1">
                    <a:lumMod val="85000"/>
                    <a:lumOff val="15000"/>
                  </a:schemeClr>
                </a:solidFill>
                <a:latin typeface="Arial" panose="020B0604020202020204" pitchFamily="34" charset="0"/>
                <a:ea typeface="微软雅黑" panose="020B0503020204020204" charset="-122"/>
                <a:cs typeface="+mn-ea"/>
                <a:sym typeface="+mn-lt"/>
              </a:rPr>
              <a:t>点击添加相关标题文字，点击添加相关标题文字，点击添加相关标题文字。</a:t>
            </a:r>
            <a:endParaRPr lang="en-GB" altLang="zh-CN" sz="1400" dirty="0">
              <a:solidFill>
                <a:schemeClr val="tx1">
                  <a:lumMod val="85000"/>
                  <a:lumOff val="15000"/>
                </a:schemeClr>
              </a:solidFill>
              <a:latin typeface="Arial" panose="020B0604020202020204" pitchFamily="34" charset="0"/>
              <a:ea typeface="微软雅黑" panose="020B0503020204020204" charset="-122"/>
              <a:cs typeface="+mn-ea"/>
              <a:sym typeface="+mn-lt"/>
            </a:endParaRPr>
          </a:p>
        </p:txBody>
      </p:sp>
      <p:sp>
        <p:nvSpPr>
          <p:cNvPr id="32" name="TextBox 23"/>
          <p:cNvSpPr txBox="1"/>
          <p:nvPr/>
        </p:nvSpPr>
        <p:spPr>
          <a:xfrm>
            <a:off x="6636626" y="5390589"/>
            <a:ext cx="3845531" cy="566309"/>
          </a:xfrm>
          <a:prstGeom prst="rect">
            <a:avLst/>
          </a:prstGeom>
          <a:noFill/>
        </p:spPr>
        <p:txBody>
          <a:bodyPr wrap="square" rtlCol="0">
            <a:spAutoFit/>
          </a:bodyPr>
          <a:lstStyle/>
          <a:p>
            <a:pPr>
              <a:lnSpc>
                <a:spcPct val="110000"/>
              </a:lnSpc>
            </a:pPr>
            <a:r>
              <a:rPr lang="zh-CN" altLang="en-US" sz="1400" dirty="0">
                <a:solidFill>
                  <a:schemeClr val="tx1">
                    <a:lumMod val="85000"/>
                    <a:lumOff val="15000"/>
                  </a:schemeClr>
                </a:solidFill>
                <a:latin typeface="Arial" panose="020B0604020202020204" pitchFamily="34" charset="0"/>
                <a:ea typeface="微软雅黑" panose="020B0503020204020204" charset="-122"/>
                <a:cs typeface="+mn-ea"/>
                <a:sym typeface="+mn-lt"/>
              </a:rPr>
              <a:t>点击添加相关标题文字，点击添加相关标题文字，点击添加相关标题文字。</a:t>
            </a:r>
            <a:endParaRPr lang="en-GB" altLang="zh-CN" sz="1400" dirty="0">
              <a:solidFill>
                <a:schemeClr val="tx1">
                  <a:lumMod val="85000"/>
                  <a:lumOff val="15000"/>
                </a:schemeClr>
              </a:solidFill>
              <a:latin typeface="Arial" panose="020B0604020202020204" pitchFamily="34" charset="0"/>
              <a:ea typeface="微软雅黑" panose="020B0503020204020204" charset="-122"/>
              <a:cs typeface="+mn-ea"/>
              <a:sym typeface="+mn-lt"/>
            </a:endParaRPr>
          </a:p>
        </p:txBody>
      </p:sp>
      <p:sp>
        <p:nvSpPr>
          <p:cNvPr id="33" name="TextBox 23"/>
          <p:cNvSpPr txBox="1"/>
          <p:nvPr/>
        </p:nvSpPr>
        <p:spPr>
          <a:xfrm>
            <a:off x="285996" y="4281516"/>
            <a:ext cx="3845531" cy="566309"/>
          </a:xfrm>
          <a:prstGeom prst="rect">
            <a:avLst/>
          </a:prstGeom>
          <a:noFill/>
        </p:spPr>
        <p:txBody>
          <a:bodyPr wrap="square" rtlCol="0">
            <a:spAutoFit/>
          </a:bodyPr>
          <a:lstStyle/>
          <a:p>
            <a:pPr algn="r">
              <a:lnSpc>
                <a:spcPct val="110000"/>
              </a:lnSpc>
            </a:pPr>
            <a:r>
              <a:rPr lang="zh-CN" altLang="en-US" sz="1400" dirty="0">
                <a:solidFill>
                  <a:schemeClr val="tx1">
                    <a:lumMod val="85000"/>
                    <a:lumOff val="15000"/>
                  </a:schemeClr>
                </a:solidFill>
                <a:latin typeface="Arial" panose="020B0604020202020204" pitchFamily="34" charset="0"/>
                <a:ea typeface="微软雅黑" panose="020B0503020204020204" charset="-122"/>
                <a:cs typeface="+mn-ea"/>
                <a:sym typeface="+mn-lt"/>
              </a:rPr>
              <a:t>点击添加相关标题文字，点击添加相关标题文字，点击添加相关标题文字。</a:t>
            </a:r>
            <a:endParaRPr lang="en-GB" altLang="zh-CN" sz="1400" dirty="0">
              <a:solidFill>
                <a:schemeClr val="tx1">
                  <a:lumMod val="85000"/>
                  <a:lumOff val="15000"/>
                </a:schemeClr>
              </a:solidFill>
              <a:latin typeface="Arial" panose="020B0604020202020204" pitchFamily="34" charset="0"/>
              <a:ea typeface="微软雅黑" panose="020B0503020204020204" charset="-122"/>
              <a:cs typeface="+mn-ea"/>
              <a:sym typeface="+mn-lt"/>
            </a:endParaRPr>
          </a:p>
        </p:txBody>
      </p:sp>
      <p:sp>
        <p:nvSpPr>
          <p:cNvPr id="34" name="TextBox 23"/>
          <p:cNvSpPr txBox="1"/>
          <p:nvPr/>
        </p:nvSpPr>
        <p:spPr>
          <a:xfrm>
            <a:off x="346142" y="2938022"/>
            <a:ext cx="3845531" cy="566309"/>
          </a:xfrm>
          <a:prstGeom prst="rect">
            <a:avLst/>
          </a:prstGeom>
          <a:noFill/>
        </p:spPr>
        <p:txBody>
          <a:bodyPr wrap="square" rtlCol="0">
            <a:spAutoFit/>
          </a:bodyPr>
          <a:lstStyle/>
          <a:p>
            <a:pPr algn="r">
              <a:lnSpc>
                <a:spcPct val="110000"/>
              </a:lnSpc>
            </a:pPr>
            <a:r>
              <a:rPr lang="zh-CN" altLang="en-US" sz="1400" dirty="0">
                <a:solidFill>
                  <a:schemeClr val="tx1">
                    <a:lumMod val="85000"/>
                    <a:lumOff val="15000"/>
                  </a:schemeClr>
                </a:solidFill>
                <a:latin typeface="Arial" panose="020B0604020202020204" pitchFamily="34" charset="0"/>
                <a:ea typeface="微软雅黑" panose="020B0503020204020204" charset="-122"/>
                <a:cs typeface="+mn-ea"/>
                <a:sym typeface="+mn-lt"/>
              </a:rPr>
              <a:t>点击添加相关标题文字，点击添加相关标题文字，点击添加相关标题文字。</a:t>
            </a:r>
            <a:endParaRPr lang="en-GB" altLang="zh-CN" sz="1400" dirty="0">
              <a:solidFill>
                <a:schemeClr val="tx1">
                  <a:lumMod val="85000"/>
                  <a:lumOff val="15000"/>
                </a:schemeClr>
              </a:solidFill>
              <a:latin typeface="Arial" panose="020B0604020202020204" pitchFamily="34" charset="0"/>
              <a:ea typeface="微软雅黑" panose="020B050302020402020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5000">
        <p14:switch dir="r"/>
      </p:transition>
    </mc:Choice>
    <mc:Fallback xmlns="">
      <p:transition spd="slow" advClick="0"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350" fill="hold"/>
                                            <p:tgtEl>
                                              <p:spTgt spid="20"/>
                                            </p:tgtEl>
                                            <p:attrNameLst>
                                              <p:attrName>ppt_w</p:attrName>
                                            </p:attrNameLst>
                                          </p:cBhvr>
                                          <p:tavLst>
                                            <p:tav tm="0">
                                              <p:val>
                                                <p:fltVal val="0"/>
                                              </p:val>
                                            </p:tav>
                                            <p:tav tm="100000">
                                              <p:val>
                                                <p:strVal val="#ppt_w"/>
                                              </p:val>
                                            </p:tav>
                                          </p:tavLst>
                                        </p:anim>
                                        <p:anim calcmode="lin" valueType="num">
                                          <p:cBhvr>
                                            <p:cTn id="8" dur="350" fill="hold"/>
                                            <p:tgtEl>
                                              <p:spTgt spid="20"/>
                                            </p:tgtEl>
                                            <p:attrNameLst>
                                              <p:attrName>ppt_h</p:attrName>
                                            </p:attrNameLst>
                                          </p:cBhvr>
                                          <p:tavLst>
                                            <p:tav tm="0">
                                              <p:val>
                                                <p:fltVal val="0"/>
                                              </p:val>
                                            </p:tav>
                                            <p:tav tm="100000">
                                              <p:val>
                                                <p:strVal val="#ppt_h"/>
                                              </p:val>
                                            </p:tav>
                                          </p:tavLst>
                                        </p:anim>
                                        <p:anim calcmode="lin" valueType="num">
                                          <p:cBhvr>
                                            <p:cTn id="9" dur="350" fill="hold"/>
                                            <p:tgtEl>
                                              <p:spTgt spid="20"/>
                                            </p:tgtEl>
                                            <p:attrNameLst>
                                              <p:attrName>ppt_x</p:attrName>
                                            </p:attrNameLst>
                                          </p:cBhvr>
                                          <p:tavLst>
                                            <p:tav tm="0">
                                              <p:val>
                                                <p:fltVal val="0.5"/>
                                              </p:val>
                                            </p:tav>
                                            <p:tav tm="100000">
                                              <p:val>
                                                <p:strVal val="#ppt_x"/>
                                              </p:val>
                                            </p:tav>
                                          </p:tavLst>
                                        </p:anim>
                                        <p:anim calcmode="lin" valueType="num">
                                          <p:cBhvr>
                                            <p:cTn id="10" dur="350" fill="hold"/>
                                            <p:tgtEl>
                                              <p:spTgt spid="20"/>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1" fill="hold" nodeType="afterEffect" p14:presetBounceEnd="40000">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14:bounceEnd="40000">
                                          <p:cBhvr additive="base">
                                            <p:cTn id="14" dur="100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15" dur="1000" fill="hold"/>
                                            <p:tgtEl>
                                              <p:spTgt spid="5"/>
                                            </p:tgtEl>
                                            <p:attrNameLst>
                                              <p:attrName>ppt_y</p:attrName>
                                            </p:attrNameLst>
                                          </p:cBhvr>
                                          <p:tavLst>
                                            <p:tav tm="0">
                                              <p:val>
                                                <p:strVal val="0-#ppt_h/2"/>
                                              </p:val>
                                            </p:tav>
                                            <p:tav tm="100000">
                                              <p:val>
                                                <p:strVal val="#ppt_y"/>
                                              </p:val>
                                            </p:tav>
                                          </p:tavLst>
                                        </p:anim>
                                      </p:childTnLst>
                                    </p:cTn>
                                  </p:par>
                                  <p:par>
                                    <p:cTn id="16" presetID="2" presetClass="entr" presetSubtype="2" fill="hold" nodeType="withEffect" p14:presetBounceEnd="40000">
                                      <p:stCondLst>
                                        <p:cond delay="250"/>
                                      </p:stCondLst>
                                      <p:childTnLst>
                                        <p:set>
                                          <p:cBhvr>
                                            <p:cTn id="17" dur="1" fill="hold">
                                              <p:stCondLst>
                                                <p:cond delay="0"/>
                                              </p:stCondLst>
                                            </p:cTn>
                                            <p:tgtEl>
                                              <p:spTgt spid="2"/>
                                            </p:tgtEl>
                                            <p:attrNameLst>
                                              <p:attrName>style.visibility</p:attrName>
                                            </p:attrNameLst>
                                          </p:cBhvr>
                                          <p:to>
                                            <p:strVal val="visible"/>
                                          </p:to>
                                        </p:set>
                                        <p:anim calcmode="lin" valueType="num" p14:bounceEnd="40000">
                                          <p:cBhvr additive="base">
                                            <p:cTn id="18" dur="1000" fill="hold"/>
                                            <p:tgtEl>
                                              <p:spTgt spid="2"/>
                                            </p:tgtEl>
                                            <p:attrNameLst>
                                              <p:attrName>ppt_x</p:attrName>
                                            </p:attrNameLst>
                                          </p:cBhvr>
                                          <p:tavLst>
                                            <p:tav tm="0">
                                              <p:val>
                                                <p:strVal val="1+#ppt_w/2"/>
                                              </p:val>
                                            </p:tav>
                                            <p:tav tm="100000">
                                              <p:val>
                                                <p:strVal val="#ppt_x"/>
                                              </p:val>
                                            </p:tav>
                                          </p:tavLst>
                                        </p:anim>
                                        <p:anim calcmode="lin" valueType="num" p14:bounceEnd="40000">
                                          <p:cBhvr additive="base">
                                            <p:cTn id="19" dur="1000" fill="hold"/>
                                            <p:tgtEl>
                                              <p:spTgt spid="2"/>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14:presetBounceEnd="40000">
                                      <p:stCondLst>
                                        <p:cond delay="500"/>
                                      </p:stCondLst>
                                      <p:childTnLst>
                                        <p:set>
                                          <p:cBhvr>
                                            <p:cTn id="21" dur="1" fill="hold">
                                              <p:stCondLst>
                                                <p:cond delay="0"/>
                                              </p:stCondLst>
                                            </p:cTn>
                                            <p:tgtEl>
                                              <p:spTgt spid="8"/>
                                            </p:tgtEl>
                                            <p:attrNameLst>
                                              <p:attrName>style.visibility</p:attrName>
                                            </p:attrNameLst>
                                          </p:cBhvr>
                                          <p:to>
                                            <p:strVal val="visible"/>
                                          </p:to>
                                        </p:set>
                                        <p:anim calcmode="lin" valueType="num" p14:bounceEnd="40000">
                                          <p:cBhvr additive="base">
                                            <p:cTn id="22" dur="1000" fill="hold"/>
                                            <p:tgtEl>
                                              <p:spTgt spid="8"/>
                                            </p:tgtEl>
                                            <p:attrNameLst>
                                              <p:attrName>ppt_x</p:attrName>
                                            </p:attrNameLst>
                                          </p:cBhvr>
                                          <p:tavLst>
                                            <p:tav tm="0">
                                              <p:val>
                                                <p:strVal val="1+#ppt_w/2"/>
                                              </p:val>
                                            </p:tav>
                                            <p:tav tm="100000">
                                              <p:val>
                                                <p:strVal val="#ppt_x"/>
                                              </p:val>
                                            </p:tav>
                                          </p:tavLst>
                                        </p:anim>
                                        <p:anim calcmode="lin" valueType="num" p14:bounceEnd="40000">
                                          <p:cBhvr additive="base">
                                            <p:cTn id="23" dur="1000" fill="hold"/>
                                            <p:tgtEl>
                                              <p:spTgt spid="8"/>
                                            </p:tgtEl>
                                            <p:attrNameLst>
                                              <p:attrName>ppt_y</p:attrName>
                                            </p:attrNameLst>
                                          </p:cBhvr>
                                          <p:tavLst>
                                            <p:tav tm="0">
                                              <p:val>
                                                <p:strVal val="#ppt_y"/>
                                              </p:val>
                                            </p:tav>
                                            <p:tav tm="100000">
                                              <p:val>
                                                <p:strVal val="#ppt_y"/>
                                              </p:val>
                                            </p:tav>
                                          </p:tavLst>
                                        </p:anim>
                                      </p:childTnLst>
                                    </p:cTn>
                                  </p:par>
                                  <p:par>
                                    <p:cTn id="24" presetID="2" presetClass="entr" presetSubtype="4" fill="hold" nodeType="withEffect" p14:presetBounceEnd="40000">
                                      <p:stCondLst>
                                        <p:cond delay="750"/>
                                      </p:stCondLst>
                                      <p:childTnLst>
                                        <p:set>
                                          <p:cBhvr>
                                            <p:cTn id="25" dur="1" fill="hold">
                                              <p:stCondLst>
                                                <p:cond delay="0"/>
                                              </p:stCondLst>
                                            </p:cTn>
                                            <p:tgtEl>
                                              <p:spTgt spid="17"/>
                                            </p:tgtEl>
                                            <p:attrNameLst>
                                              <p:attrName>style.visibility</p:attrName>
                                            </p:attrNameLst>
                                          </p:cBhvr>
                                          <p:to>
                                            <p:strVal val="visible"/>
                                          </p:to>
                                        </p:set>
                                        <p:anim calcmode="lin" valueType="num" p14:bounceEnd="40000">
                                          <p:cBhvr additive="base">
                                            <p:cTn id="26" dur="1000" fill="hold"/>
                                            <p:tgtEl>
                                              <p:spTgt spid="17"/>
                                            </p:tgtEl>
                                            <p:attrNameLst>
                                              <p:attrName>ppt_x</p:attrName>
                                            </p:attrNameLst>
                                          </p:cBhvr>
                                          <p:tavLst>
                                            <p:tav tm="0">
                                              <p:val>
                                                <p:strVal val="#ppt_x"/>
                                              </p:val>
                                            </p:tav>
                                            <p:tav tm="100000">
                                              <p:val>
                                                <p:strVal val="#ppt_x"/>
                                              </p:val>
                                            </p:tav>
                                          </p:tavLst>
                                        </p:anim>
                                        <p:anim calcmode="lin" valueType="num" p14:bounceEnd="40000">
                                          <p:cBhvr additive="base">
                                            <p:cTn id="27" dur="1000" fill="hold"/>
                                            <p:tgtEl>
                                              <p:spTgt spid="17"/>
                                            </p:tgtEl>
                                            <p:attrNameLst>
                                              <p:attrName>ppt_y</p:attrName>
                                            </p:attrNameLst>
                                          </p:cBhvr>
                                          <p:tavLst>
                                            <p:tav tm="0">
                                              <p:val>
                                                <p:strVal val="1+#ppt_h/2"/>
                                              </p:val>
                                            </p:tav>
                                            <p:tav tm="100000">
                                              <p:val>
                                                <p:strVal val="#ppt_y"/>
                                              </p:val>
                                            </p:tav>
                                          </p:tavLst>
                                        </p:anim>
                                      </p:childTnLst>
                                    </p:cTn>
                                  </p:par>
                                  <p:par>
                                    <p:cTn id="28" presetID="2" presetClass="entr" presetSubtype="8" fill="hold" nodeType="withEffect" p14:presetBounceEnd="40000">
                                      <p:stCondLst>
                                        <p:cond delay="1000"/>
                                      </p:stCondLst>
                                      <p:childTnLst>
                                        <p:set>
                                          <p:cBhvr>
                                            <p:cTn id="29" dur="1" fill="hold">
                                              <p:stCondLst>
                                                <p:cond delay="0"/>
                                              </p:stCondLst>
                                            </p:cTn>
                                            <p:tgtEl>
                                              <p:spTgt spid="11"/>
                                            </p:tgtEl>
                                            <p:attrNameLst>
                                              <p:attrName>style.visibility</p:attrName>
                                            </p:attrNameLst>
                                          </p:cBhvr>
                                          <p:to>
                                            <p:strVal val="visible"/>
                                          </p:to>
                                        </p:set>
                                        <p:anim calcmode="lin" valueType="num" p14:bounceEnd="40000">
                                          <p:cBhvr additive="base">
                                            <p:cTn id="30" dur="1000" fill="hold"/>
                                            <p:tgtEl>
                                              <p:spTgt spid="11"/>
                                            </p:tgtEl>
                                            <p:attrNameLst>
                                              <p:attrName>ppt_x</p:attrName>
                                            </p:attrNameLst>
                                          </p:cBhvr>
                                          <p:tavLst>
                                            <p:tav tm="0">
                                              <p:val>
                                                <p:strVal val="0-#ppt_w/2"/>
                                              </p:val>
                                            </p:tav>
                                            <p:tav tm="100000">
                                              <p:val>
                                                <p:strVal val="#ppt_x"/>
                                              </p:val>
                                            </p:tav>
                                          </p:tavLst>
                                        </p:anim>
                                        <p:anim calcmode="lin" valueType="num" p14:bounceEnd="40000">
                                          <p:cBhvr additive="base">
                                            <p:cTn id="31" dur="1000" fill="hold"/>
                                            <p:tgtEl>
                                              <p:spTgt spid="11"/>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14:presetBounceEnd="40000">
                                      <p:stCondLst>
                                        <p:cond delay="1250"/>
                                      </p:stCondLst>
                                      <p:childTnLst>
                                        <p:set>
                                          <p:cBhvr>
                                            <p:cTn id="33" dur="1" fill="hold">
                                              <p:stCondLst>
                                                <p:cond delay="0"/>
                                              </p:stCondLst>
                                            </p:cTn>
                                            <p:tgtEl>
                                              <p:spTgt spid="14"/>
                                            </p:tgtEl>
                                            <p:attrNameLst>
                                              <p:attrName>style.visibility</p:attrName>
                                            </p:attrNameLst>
                                          </p:cBhvr>
                                          <p:to>
                                            <p:strVal val="visible"/>
                                          </p:to>
                                        </p:set>
                                        <p:anim calcmode="lin" valueType="num" p14:bounceEnd="40000">
                                          <p:cBhvr additive="base">
                                            <p:cTn id="34" dur="1000" fill="hold"/>
                                            <p:tgtEl>
                                              <p:spTgt spid="14"/>
                                            </p:tgtEl>
                                            <p:attrNameLst>
                                              <p:attrName>ppt_x</p:attrName>
                                            </p:attrNameLst>
                                          </p:cBhvr>
                                          <p:tavLst>
                                            <p:tav tm="0">
                                              <p:val>
                                                <p:strVal val="0-#ppt_w/2"/>
                                              </p:val>
                                            </p:tav>
                                            <p:tav tm="100000">
                                              <p:val>
                                                <p:strVal val="#ppt_x"/>
                                              </p:val>
                                            </p:tav>
                                          </p:tavLst>
                                        </p:anim>
                                        <p:anim calcmode="lin" valueType="num" p14:bounceEnd="40000">
                                          <p:cBhvr additive="base">
                                            <p:cTn id="35" dur="1000" fill="hold"/>
                                            <p:tgtEl>
                                              <p:spTgt spid="14"/>
                                            </p:tgtEl>
                                            <p:attrNameLst>
                                              <p:attrName>ppt_y</p:attrName>
                                            </p:attrNameLst>
                                          </p:cBhvr>
                                          <p:tavLst>
                                            <p:tav tm="0">
                                              <p:val>
                                                <p:strVal val="#ppt_y"/>
                                              </p:val>
                                            </p:tav>
                                            <p:tav tm="100000">
                                              <p:val>
                                                <p:strVal val="#ppt_y"/>
                                              </p:val>
                                            </p:tav>
                                          </p:tavLst>
                                        </p:anim>
                                      </p:childTnLst>
                                    </p:cTn>
                                  </p:par>
                                </p:childTnLst>
                              </p:cTn>
                            </p:par>
                            <p:par>
                              <p:cTn id="36" fill="hold">
                                <p:stCondLst>
                                  <p:cond delay="1500"/>
                                </p:stCondLst>
                                <p:childTnLst>
                                  <p:par>
                                    <p:cTn id="37" presetID="22" presetClass="entr" presetSubtype="2"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right)">
                                          <p:cBhvr>
                                            <p:cTn id="39" dur="500"/>
                                            <p:tgtEl>
                                              <p:spTgt spid="29"/>
                                            </p:tgtEl>
                                          </p:cBhvr>
                                        </p:animEffect>
                                      </p:childTnLst>
                                    </p:cTn>
                                  </p:par>
                                </p:childTnLst>
                              </p:cTn>
                            </p:par>
                            <p:par>
                              <p:cTn id="40" fill="hold">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left)">
                                          <p:cBhvr>
                                            <p:cTn id="43" dur="500"/>
                                            <p:tgtEl>
                                              <p:spTgt spid="30"/>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3000"/>
                                </p:stCondLst>
                                <p:childTnLst>
                                  <p:par>
                                    <p:cTn id="49" presetID="22" presetClass="entr" presetSubtype="8"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500"/>
                                            <p:tgtEl>
                                              <p:spTgt spid="32"/>
                                            </p:tgtEl>
                                          </p:cBhvr>
                                        </p:animEffect>
                                      </p:childTnLst>
                                    </p:cTn>
                                  </p:par>
                                </p:childTnLst>
                              </p:cTn>
                            </p:par>
                            <p:par>
                              <p:cTn id="52" fill="hold">
                                <p:stCondLst>
                                  <p:cond delay="3500"/>
                                </p:stCondLst>
                                <p:childTnLst>
                                  <p:par>
                                    <p:cTn id="53" presetID="22" presetClass="entr" presetSubtype="2" fill="hold" grpId="0"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right)">
                                          <p:cBhvr>
                                            <p:cTn id="55" dur="500"/>
                                            <p:tgtEl>
                                              <p:spTgt spid="33"/>
                                            </p:tgtEl>
                                          </p:cBhvr>
                                        </p:animEffect>
                                      </p:childTnLst>
                                    </p:cTn>
                                  </p:par>
                                </p:childTnLst>
                              </p:cTn>
                            </p:par>
                            <p:par>
                              <p:cTn id="56" fill="hold">
                                <p:stCondLst>
                                  <p:cond delay="4000"/>
                                </p:stCondLst>
                                <p:childTnLst>
                                  <p:par>
                                    <p:cTn id="57" presetID="22" presetClass="entr" presetSubtype="2"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right)">
                                          <p:cBhvr>
                                            <p:cTn id="5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350" fill="hold"/>
                                            <p:tgtEl>
                                              <p:spTgt spid="20"/>
                                            </p:tgtEl>
                                            <p:attrNameLst>
                                              <p:attrName>ppt_w</p:attrName>
                                            </p:attrNameLst>
                                          </p:cBhvr>
                                          <p:tavLst>
                                            <p:tav tm="0">
                                              <p:val>
                                                <p:fltVal val="0"/>
                                              </p:val>
                                            </p:tav>
                                            <p:tav tm="100000">
                                              <p:val>
                                                <p:strVal val="#ppt_w"/>
                                              </p:val>
                                            </p:tav>
                                          </p:tavLst>
                                        </p:anim>
                                        <p:anim calcmode="lin" valueType="num">
                                          <p:cBhvr>
                                            <p:cTn id="8" dur="350" fill="hold"/>
                                            <p:tgtEl>
                                              <p:spTgt spid="20"/>
                                            </p:tgtEl>
                                            <p:attrNameLst>
                                              <p:attrName>ppt_h</p:attrName>
                                            </p:attrNameLst>
                                          </p:cBhvr>
                                          <p:tavLst>
                                            <p:tav tm="0">
                                              <p:val>
                                                <p:fltVal val="0"/>
                                              </p:val>
                                            </p:tav>
                                            <p:tav tm="100000">
                                              <p:val>
                                                <p:strVal val="#ppt_h"/>
                                              </p:val>
                                            </p:tav>
                                          </p:tavLst>
                                        </p:anim>
                                        <p:anim calcmode="lin" valueType="num">
                                          <p:cBhvr>
                                            <p:cTn id="9" dur="350" fill="hold"/>
                                            <p:tgtEl>
                                              <p:spTgt spid="20"/>
                                            </p:tgtEl>
                                            <p:attrNameLst>
                                              <p:attrName>ppt_x</p:attrName>
                                            </p:attrNameLst>
                                          </p:cBhvr>
                                          <p:tavLst>
                                            <p:tav tm="0">
                                              <p:val>
                                                <p:fltVal val="0.5"/>
                                              </p:val>
                                            </p:tav>
                                            <p:tav tm="100000">
                                              <p:val>
                                                <p:strVal val="#ppt_x"/>
                                              </p:val>
                                            </p:tav>
                                          </p:tavLst>
                                        </p:anim>
                                        <p:anim calcmode="lin" valueType="num">
                                          <p:cBhvr>
                                            <p:cTn id="10" dur="350" fill="hold"/>
                                            <p:tgtEl>
                                              <p:spTgt spid="20"/>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1"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ppt_x"/>
                                              </p:val>
                                            </p:tav>
                                            <p:tav tm="100000">
                                              <p:val>
                                                <p:strVal val="#ppt_x"/>
                                              </p:val>
                                            </p:tav>
                                          </p:tavLst>
                                        </p:anim>
                                        <p:anim calcmode="lin" valueType="num">
                                          <p:cBhvr additive="base">
                                            <p:cTn id="15" dur="1000" fill="hold"/>
                                            <p:tgtEl>
                                              <p:spTgt spid="5"/>
                                            </p:tgtEl>
                                            <p:attrNameLst>
                                              <p:attrName>ppt_y</p:attrName>
                                            </p:attrNameLst>
                                          </p:cBhvr>
                                          <p:tavLst>
                                            <p:tav tm="0">
                                              <p:val>
                                                <p:strVal val="0-#ppt_h/2"/>
                                              </p:val>
                                            </p:tav>
                                            <p:tav tm="100000">
                                              <p:val>
                                                <p:strVal val="#ppt_y"/>
                                              </p:val>
                                            </p:tav>
                                          </p:tavLst>
                                        </p:anim>
                                      </p:childTnLst>
                                    </p:cTn>
                                  </p:par>
                                  <p:par>
                                    <p:cTn id="16" presetID="2" presetClass="entr" presetSubtype="2" fill="hold" nodeType="withEffect">
                                      <p:stCondLst>
                                        <p:cond delay="25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1000" fill="hold"/>
                                            <p:tgtEl>
                                              <p:spTgt spid="2"/>
                                            </p:tgtEl>
                                            <p:attrNameLst>
                                              <p:attrName>ppt_x</p:attrName>
                                            </p:attrNameLst>
                                          </p:cBhvr>
                                          <p:tavLst>
                                            <p:tav tm="0">
                                              <p:val>
                                                <p:strVal val="1+#ppt_w/2"/>
                                              </p:val>
                                            </p:tav>
                                            <p:tav tm="100000">
                                              <p:val>
                                                <p:strVal val="#ppt_x"/>
                                              </p:val>
                                            </p:tav>
                                          </p:tavLst>
                                        </p:anim>
                                        <p:anim calcmode="lin" valueType="num">
                                          <p:cBhvr additive="base">
                                            <p:cTn id="19" dur="1000" fill="hold"/>
                                            <p:tgtEl>
                                              <p:spTgt spid="2"/>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50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1+#ppt_w/2"/>
                                              </p:val>
                                            </p:tav>
                                            <p:tav tm="100000">
                                              <p:val>
                                                <p:strVal val="#ppt_x"/>
                                              </p:val>
                                            </p:tav>
                                          </p:tavLst>
                                        </p:anim>
                                        <p:anim calcmode="lin" valueType="num">
                                          <p:cBhvr additive="base">
                                            <p:cTn id="23" dur="1000" fill="hold"/>
                                            <p:tgtEl>
                                              <p:spTgt spid="8"/>
                                            </p:tgtEl>
                                            <p:attrNameLst>
                                              <p:attrName>ppt_y</p:attrName>
                                            </p:attrNameLst>
                                          </p:cBhvr>
                                          <p:tavLst>
                                            <p:tav tm="0">
                                              <p:val>
                                                <p:strVal val="#ppt_y"/>
                                              </p:val>
                                            </p:tav>
                                            <p:tav tm="100000">
                                              <p:val>
                                                <p:strVal val="#ppt_y"/>
                                              </p:val>
                                            </p:tav>
                                          </p:tavLst>
                                        </p:anim>
                                      </p:childTnLst>
                                    </p:cTn>
                                  </p:par>
                                  <p:par>
                                    <p:cTn id="24" presetID="2" presetClass="entr" presetSubtype="4" fill="hold" nodeType="withEffect">
                                      <p:stCondLst>
                                        <p:cond delay="75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1000" fill="hold"/>
                                            <p:tgtEl>
                                              <p:spTgt spid="17"/>
                                            </p:tgtEl>
                                            <p:attrNameLst>
                                              <p:attrName>ppt_x</p:attrName>
                                            </p:attrNameLst>
                                          </p:cBhvr>
                                          <p:tavLst>
                                            <p:tav tm="0">
                                              <p:val>
                                                <p:strVal val="#ppt_x"/>
                                              </p:val>
                                            </p:tav>
                                            <p:tav tm="100000">
                                              <p:val>
                                                <p:strVal val="#ppt_x"/>
                                              </p:val>
                                            </p:tav>
                                          </p:tavLst>
                                        </p:anim>
                                        <p:anim calcmode="lin" valueType="num">
                                          <p:cBhvr additive="base">
                                            <p:cTn id="27" dur="1000" fill="hold"/>
                                            <p:tgtEl>
                                              <p:spTgt spid="17"/>
                                            </p:tgtEl>
                                            <p:attrNameLst>
                                              <p:attrName>ppt_y</p:attrName>
                                            </p:attrNameLst>
                                          </p:cBhvr>
                                          <p:tavLst>
                                            <p:tav tm="0">
                                              <p:val>
                                                <p:strVal val="1+#ppt_h/2"/>
                                              </p:val>
                                            </p:tav>
                                            <p:tav tm="100000">
                                              <p:val>
                                                <p:strVal val="#ppt_y"/>
                                              </p:val>
                                            </p:tav>
                                          </p:tavLst>
                                        </p:anim>
                                      </p:childTnLst>
                                    </p:cTn>
                                  </p:par>
                                  <p:par>
                                    <p:cTn id="28" presetID="2" presetClass="entr" presetSubtype="8" fill="hold" nodeType="withEffect">
                                      <p:stCondLst>
                                        <p:cond delay="100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1000" fill="hold"/>
                                            <p:tgtEl>
                                              <p:spTgt spid="11"/>
                                            </p:tgtEl>
                                            <p:attrNameLst>
                                              <p:attrName>ppt_x</p:attrName>
                                            </p:attrNameLst>
                                          </p:cBhvr>
                                          <p:tavLst>
                                            <p:tav tm="0">
                                              <p:val>
                                                <p:strVal val="0-#ppt_w/2"/>
                                              </p:val>
                                            </p:tav>
                                            <p:tav tm="100000">
                                              <p:val>
                                                <p:strVal val="#ppt_x"/>
                                              </p:val>
                                            </p:tav>
                                          </p:tavLst>
                                        </p:anim>
                                        <p:anim calcmode="lin" valueType="num">
                                          <p:cBhvr additive="base">
                                            <p:cTn id="31" dur="1000" fill="hold"/>
                                            <p:tgtEl>
                                              <p:spTgt spid="11"/>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125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1000" fill="hold"/>
                                            <p:tgtEl>
                                              <p:spTgt spid="14"/>
                                            </p:tgtEl>
                                            <p:attrNameLst>
                                              <p:attrName>ppt_x</p:attrName>
                                            </p:attrNameLst>
                                          </p:cBhvr>
                                          <p:tavLst>
                                            <p:tav tm="0">
                                              <p:val>
                                                <p:strVal val="0-#ppt_w/2"/>
                                              </p:val>
                                            </p:tav>
                                            <p:tav tm="100000">
                                              <p:val>
                                                <p:strVal val="#ppt_x"/>
                                              </p:val>
                                            </p:tav>
                                          </p:tavLst>
                                        </p:anim>
                                        <p:anim calcmode="lin" valueType="num">
                                          <p:cBhvr additive="base">
                                            <p:cTn id="35" dur="1000" fill="hold"/>
                                            <p:tgtEl>
                                              <p:spTgt spid="14"/>
                                            </p:tgtEl>
                                            <p:attrNameLst>
                                              <p:attrName>ppt_y</p:attrName>
                                            </p:attrNameLst>
                                          </p:cBhvr>
                                          <p:tavLst>
                                            <p:tav tm="0">
                                              <p:val>
                                                <p:strVal val="#ppt_y"/>
                                              </p:val>
                                            </p:tav>
                                            <p:tav tm="100000">
                                              <p:val>
                                                <p:strVal val="#ppt_y"/>
                                              </p:val>
                                            </p:tav>
                                          </p:tavLst>
                                        </p:anim>
                                      </p:childTnLst>
                                    </p:cTn>
                                  </p:par>
                                </p:childTnLst>
                              </p:cTn>
                            </p:par>
                            <p:par>
                              <p:cTn id="36" fill="hold">
                                <p:stCondLst>
                                  <p:cond delay="1500"/>
                                </p:stCondLst>
                                <p:childTnLst>
                                  <p:par>
                                    <p:cTn id="37" presetID="22" presetClass="entr" presetSubtype="2"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right)">
                                          <p:cBhvr>
                                            <p:cTn id="39" dur="500"/>
                                            <p:tgtEl>
                                              <p:spTgt spid="29"/>
                                            </p:tgtEl>
                                          </p:cBhvr>
                                        </p:animEffect>
                                      </p:childTnLst>
                                    </p:cTn>
                                  </p:par>
                                </p:childTnLst>
                              </p:cTn>
                            </p:par>
                            <p:par>
                              <p:cTn id="40" fill="hold">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left)">
                                          <p:cBhvr>
                                            <p:cTn id="43" dur="500"/>
                                            <p:tgtEl>
                                              <p:spTgt spid="30"/>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3000"/>
                                </p:stCondLst>
                                <p:childTnLst>
                                  <p:par>
                                    <p:cTn id="49" presetID="22" presetClass="entr" presetSubtype="8"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500"/>
                                            <p:tgtEl>
                                              <p:spTgt spid="32"/>
                                            </p:tgtEl>
                                          </p:cBhvr>
                                        </p:animEffect>
                                      </p:childTnLst>
                                    </p:cTn>
                                  </p:par>
                                </p:childTnLst>
                              </p:cTn>
                            </p:par>
                            <p:par>
                              <p:cTn id="52" fill="hold">
                                <p:stCondLst>
                                  <p:cond delay="3500"/>
                                </p:stCondLst>
                                <p:childTnLst>
                                  <p:par>
                                    <p:cTn id="53" presetID="22" presetClass="entr" presetSubtype="2" fill="hold" grpId="0"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right)">
                                          <p:cBhvr>
                                            <p:cTn id="55" dur="500"/>
                                            <p:tgtEl>
                                              <p:spTgt spid="33"/>
                                            </p:tgtEl>
                                          </p:cBhvr>
                                        </p:animEffect>
                                      </p:childTnLst>
                                    </p:cTn>
                                  </p:par>
                                </p:childTnLst>
                              </p:cTn>
                            </p:par>
                            <p:par>
                              <p:cTn id="56" fill="hold">
                                <p:stCondLst>
                                  <p:cond delay="4000"/>
                                </p:stCondLst>
                                <p:childTnLst>
                                  <p:par>
                                    <p:cTn id="57" presetID="22" presetClass="entr" presetSubtype="2"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right)">
                                          <p:cBhvr>
                                            <p:cTn id="5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4"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29"/>
          <p:cNvSpPr>
            <a:spLocks noChangeShapeType="1"/>
          </p:cNvSpPr>
          <p:nvPr/>
        </p:nvSpPr>
        <p:spPr bwMode="auto">
          <a:xfrm>
            <a:off x="3071285" y="3827992"/>
            <a:ext cx="9120716" cy="0"/>
          </a:xfrm>
          <a:prstGeom prst="line">
            <a:avLst/>
          </a:prstGeom>
          <a:noFill/>
          <a:ln w="12700">
            <a:solidFill>
              <a:schemeClr val="tx1">
                <a:lumMod val="75000"/>
                <a:lumOff val="25000"/>
              </a:schemeClr>
            </a:solidFill>
            <a:miter lim="800000"/>
            <a:headEnd type="oval" w="med" len="med"/>
          </a:ln>
          <a:extLst>
            <a:ext uri="{909E8E84-426E-40DD-AFC4-6F175D3DCCD1}">
              <a14:hiddenFill xmlns:a14="http://schemas.microsoft.com/office/drawing/2010/main">
                <a:noFill/>
              </a14:hiddenFill>
            </a:ext>
          </a:extLst>
        </p:spPr>
        <p:txBody>
          <a:bodyPr/>
          <a:lstStyle/>
          <a:p>
            <a:endParaRPr lang="zh-CN" altLang="en-US" sz="2400"/>
          </a:p>
        </p:txBody>
      </p:sp>
      <p:sp>
        <p:nvSpPr>
          <p:cNvPr id="3" name="Oval 30"/>
          <p:cNvSpPr>
            <a:spLocks noChangeArrowheads="1"/>
          </p:cNvSpPr>
          <p:nvPr/>
        </p:nvSpPr>
        <p:spPr bwMode="auto">
          <a:xfrm>
            <a:off x="4830233" y="3709459"/>
            <a:ext cx="237067" cy="237067"/>
          </a:xfrm>
          <a:prstGeom prst="ellipse">
            <a:avLst/>
          </a:prstGeom>
          <a:solidFill>
            <a:schemeClr val="accent2"/>
          </a:solidFill>
          <a:ln w="12700">
            <a:solidFill>
              <a:srgbClr val="FFFFFF"/>
            </a:solidFill>
            <a:round/>
          </a:ln>
        </p:spPr>
        <p:txBody>
          <a:bodyPr/>
          <a:lstStyle/>
          <a:p>
            <a:endParaRPr lang="zh-CN" altLang="en-US" sz="2400"/>
          </a:p>
        </p:txBody>
      </p:sp>
      <p:sp>
        <p:nvSpPr>
          <p:cNvPr id="4" name="Oval 32"/>
          <p:cNvSpPr>
            <a:spLocks noChangeArrowheads="1"/>
          </p:cNvSpPr>
          <p:nvPr/>
        </p:nvSpPr>
        <p:spPr bwMode="auto">
          <a:xfrm>
            <a:off x="7410451" y="3709459"/>
            <a:ext cx="237067" cy="237067"/>
          </a:xfrm>
          <a:prstGeom prst="ellipse">
            <a:avLst/>
          </a:prstGeom>
          <a:solidFill>
            <a:schemeClr val="accent3"/>
          </a:solidFill>
          <a:ln w="12700">
            <a:solidFill>
              <a:srgbClr val="FFFFFF"/>
            </a:solidFill>
            <a:round/>
          </a:ln>
        </p:spPr>
        <p:txBody>
          <a:bodyPr/>
          <a:lstStyle/>
          <a:p>
            <a:endParaRPr lang="zh-CN" altLang="en-US" sz="2400">
              <a:solidFill>
                <a:schemeClr val="accent3"/>
              </a:solidFill>
            </a:endParaRPr>
          </a:p>
        </p:txBody>
      </p:sp>
      <p:sp>
        <p:nvSpPr>
          <p:cNvPr id="5" name="Oval 34"/>
          <p:cNvSpPr>
            <a:spLocks noChangeArrowheads="1"/>
          </p:cNvSpPr>
          <p:nvPr/>
        </p:nvSpPr>
        <p:spPr bwMode="auto">
          <a:xfrm>
            <a:off x="10047817" y="3709459"/>
            <a:ext cx="237067" cy="237067"/>
          </a:xfrm>
          <a:prstGeom prst="ellipse">
            <a:avLst/>
          </a:prstGeom>
          <a:solidFill>
            <a:schemeClr val="accent4"/>
          </a:solidFill>
          <a:ln w="12700">
            <a:solidFill>
              <a:srgbClr val="FFFFFF"/>
            </a:solidFill>
            <a:round/>
          </a:ln>
        </p:spPr>
        <p:txBody>
          <a:bodyPr/>
          <a:lstStyle/>
          <a:p>
            <a:endParaRPr lang="zh-CN" altLang="en-US" sz="2400"/>
          </a:p>
        </p:txBody>
      </p:sp>
      <p:grpSp>
        <p:nvGrpSpPr>
          <p:cNvPr id="6" name="组合 5"/>
          <p:cNvGrpSpPr/>
          <p:nvPr/>
        </p:nvGrpSpPr>
        <p:grpSpPr>
          <a:xfrm>
            <a:off x="1365251" y="3061941"/>
            <a:ext cx="1523998" cy="1532102"/>
            <a:chOff x="1763184" y="3427943"/>
            <a:chExt cx="795867" cy="800100"/>
          </a:xfrm>
        </p:grpSpPr>
        <p:sp>
          <p:nvSpPr>
            <p:cNvPr id="7" name="Oval 28"/>
            <p:cNvSpPr>
              <a:spLocks noChangeArrowheads="1"/>
            </p:cNvSpPr>
            <p:nvPr/>
          </p:nvSpPr>
          <p:spPr bwMode="auto">
            <a:xfrm>
              <a:off x="1763184" y="3427943"/>
              <a:ext cx="795867" cy="800100"/>
            </a:xfrm>
            <a:prstGeom prst="ellipse">
              <a:avLst/>
            </a:prstGeom>
            <a:solidFill>
              <a:schemeClr val="accent1"/>
            </a:solidFill>
            <a:ln>
              <a:noFill/>
            </a:ln>
          </p:spPr>
          <p:txBody>
            <a:bodyPr/>
            <a:lstStyle/>
            <a:p>
              <a:endParaRPr lang="zh-CN" altLang="en-US" sz="2400" dirty="0"/>
            </a:p>
          </p:txBody>
        </p:sp>
        <p:sp>
          <p:nvSpPr>
            <p:cNvPr id="8" name="Freeform 45"/>
            <p:cNvSpPr>
              <a:spLocks noEditPoints="1"/>
            </p:cNvSpPr>
            <p:nvPr/>
          </p:nvSpPr>
          <p:spPr bwMode="auto">
            <a:xfrm>
              <a:off x="2000251" y="3667126"/>
              <a:ext cx="321733" cy="321733"/>
            </a:xfrm>
            <a:custGeom>
              <a:avLst/>
              <a:gdLst>
                <a:gd name="T0" fmla="*/ 4 w 76"/>
                <a:gd name="T1" fmla="*/ 0 h 76"/>
                <a:gd name="T2" fmla="*/ 74 w 76"/>
                <a:gd name="T3" fmla="*/ 23 h 76"/>
                <a:gd name="T4" fmla="*/ 76 w 76"/>
                <a:gd name="T5" fmla="*/ 27 h 76"/>
                <a:gd name="T6" fmla="*/ 74 w 76"/>
                <a:gd name="T7" fmla="*/ 29 h 76"/>
                <a:gd name="T8" fmla="*/ 56 w 76"/>
                <a:gd name="T9" fmla="*/ 39 h 76"/>
                <a:gd name="T10" fmla="*/ 72 w 76"/>
                <a:gd name="T11" fmla="*/ 55 h 76"/>
                <a:gd name="T12" fmla="*/ 72 w 76"/>
                <a:gd name="T13" fmla="*/ 59 h 76"/>
                <a:gd name="T14" fmla="*/ 72 w 76"/>
                <a:gd name="T15" fmla="*/ 59 h 76"/>
                <a:gd name="T16" fmla="*/ 59 w 76"/>
                <a:gd name="T17" fmla="*/ 72 h 76"/>
                <a:gd name="T18" fmla="*/ 55 w 76"/>
                <a:gd name="T19" fmla="*/ 72 h 76"/>
                <a:gd name="T20" fmla="*/ 55 w 76"/>
                <a:gd name="T21" fmla="*/ 72 h 76"/>
                <a:gd name="T22" fmla="*/ 39 w 76"/>
                <a:gd name="T23" fmla="*/ 56 h 76"/>
                <a:gd name="T24" fmla="*/ 29 w 76"/>
                <a:gd name="T25" fmla="*/ 74 h 76"/>
                <a:gd name="T26" fmla="*/ 25 w 76"/>
                <a:gd name="T27" fmla="*/ 75 h 76"/>
                <a:gd name="T28" fmla="*/ 23 w 76"/>
                <a:gd name="T29" fmla="*/ 74 h 76"/>
                <a:gd name="T30" fmla="*/ 0 w 76"/>
                <a:gd name="T31" fmla="*/ 4 h 76"/>
                <a:gd name="T32" fmla="*/ 2 w 76"/>
                <a:gd name="T33" fmla="*/ 0 h 76"/>
                <a:gd name="T34" fmla="*/ 4 w 76"/>
                <a:gd name="T35" fmla="*/ 0 h 76"/>
                <a:gd name="T36" fmla="*/ 4 w 76"/>
                <a:gd name="T37" fmla="*/ 0 h 76"/>
                <a:gd name="T38" fmla="*/ 8 w 76"/>
                <a:gd name="T39" fmla="*/ 7 h 76"/>
                <a:gd name="T40" fmla="*/ 8 w 76"/>
                <a:gd name="T41" fmla="*/ 7 h 76"/>
                <a:gd name="T42" fmla="*/ 27 w 76"/>
                <a:gd name="T43" fmla="*/ 66 h 76"/>
                <a:gd name="T44" fmla="*/ 36 w 76"/>
                <a:gd name="T45" fmla="*/ 50 h 76"/>
                <a:gd name="T46" fmla="*/ 37 w 76"/>
                <a:gd name="T47" fmla="*/ 49 h 76"/>
                <a:gd name="T48" fmla="*/ 41 w 76"/>
                <a:gd name="T49" fmla="*/ 49 h 76"/>
                <a:gd name="T50" fmla="*/ 57 w 76"/>
                <a:gd name="T51" fmla="*/ 66 h 76"/>
                <a:gd name="T52" fmla="*/ 66 w 76"/>
                <a:gd name="T53" fmla="*/ 57 h 76"/>
                <a:gd name="T54" fmla="*/ 50 w 76"/>
                <a:gd name="T55" fmla="*/ 41 h 76"/>
                <a:gd name="T56" fmla="*/ 50 w 76"/>
                <a:gd name="T57" fmla="*/ 41 h 76"/>
                <a:gd name="T58" fmla="*/ 49 w 76"/>
                <a:gd name="T59" fmla="*/ 40 h 76"/>
                <a:gd name="T60" fmla="*/ 50 w 76"/>
                <a:gd name="T61" fmla="*/ 36 h 76"/>
                <a:gd name="T62" fmla="*/ 66 w 76"/>
                <a:gd name="T63" fmla="*/ 27 h 76"/>
                <a:gd name="T64" fmla="*/ 8 w 76"/>
                <a:gd name="T65" fmla="*/ 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76">
                  <a:moveTo>
                    <a:pt x="4" y="0"/>
                  </a:moveTo>
                  <a:cubicBezTo>
                    <a:pt x="74" y="23"/>
                    <a:pt x="74" y="23"/>
                    <a:pt x="74" y="23"/>
                  </a:cubicBezTo>
                  <a:cubicBezTo>
                    <a:pt x="75" y="24"/>
                    <a:pt x="76" y="26"/>
                    <a:pt x="76" y="27"/>
                  </a:cubicBezTo>
                  <a:cubicBezTo>
                    <a:pt x="76" y="28"/>
                    <a:pt x="75" y="28"/>
                    <a:pt x="74" y="29"/>
                  </a:cubicBezTo>
                  <a:cubicBezTo>
                    <a:pt x="56" y="39"/>
                    <a:pt x="56" y="39"/>
                    <a:pt x="56" y="39"/>
                  </a:cubicBezTo>
                  <a:cubicBezTo>
                    <a:pt x="72" y="55"/>
                    <a:pt x="72" y="55"/>
                    <a:pt x="72" y="55"/>
                  </a:cubicBezTo>
                  <a:cubicBezTo>
                    <a:pt x="73" y="56"/>
                    <a:pt x="73" y="58"/>
                    <a:pt x="72" y="59"/>
                  </a:cubicBezTo>
                  <a:cubicBezTo>
                    <a:pt x="72" y="59"/>
                    <a:pt x="72" y="59"/>
                    <a:pt x="72" y="59"/>
                  </a:cubicBezTo>
                  <a:cubicBezTo>
                    <a:pt x="59" y="72"/>
                    <a:pt x="59" y="72"/>
                    <a:pt x="59" y="72"/>
                  </a:cubicBezTo>
                  <a:cubicBezTo>
                    <a:pt x="58" y="73"/>
                    <a:pt x="56" y="73"/>
                    <a:pt x="55" y="72"/>
                  </a:cubicBezTo>
                  <a:cubicBezTo>
                    <a:pt x="55" y="72"/>
                    <a:pt x="55" y="72"/>
                    <a:pt x="55" y="72"/>
                  </a:cubicBezTo>
                  <a:cubicBezTo>
                    <a:pt x="39" y="56"/>
                    <a:pt x="39" y="56"/>
                    <a:pt x="39" y="56"/>
                  </a:cubicBezTo>
                  <a:cubicBezTo>
                    <a:pt x="29" y="74"/>
                    <a:pt x="29" y="74"/>
                    <a:pt x="29" y="74"/>
                  </a:cubicBezTo>
                  <a:cubicBezTo>
                    <a:pt x="28" y="76"/>
                    <a:pt x="26" y="76"/>
                    <a:pt x="25" y="75"/>
                  </a:cubicBezTo>
                  <a:cubicBezTo>
                    <a:pt x="24" y="75"/>
                    <a:pt x="24" y="74"/>
                    <a:pt x="23" y="74"/>
                  </a:cubicBezTo>
                  <a:cubicBezTo>
                    <a:pt x="0" y="4"/>
                    <a:pt x="0" y="4"/>
                    <a:pt x="0" y="4"/>
                  </a:cubicBezTo>
                  <a:cubicBezTo>
                    <a:pt x="0" y="2"/>
                    <a:pt x="0" y="1"/>
                    <a:pt x="2" y="0"/>
                  </a:cubicBezTo>
                  <a:cubicBezTo>
                    <a:pt x="3" y="0"/>
                    <a:pt x="3" y="0"/>
                    <a:pt x="4" y="0"/>
                  </a:cubicBezTo>
                  <a:cubicBezTo>
                    <a:pt x="4" y="0"/>
                    <a:pt x="4" y="0"/>
                    <a:pt x="4" y="0"/>
                  </a:cubicBezTo>
                  <a:close/>
                  <a:moveTo>
                    <a:pt x="8" y="7"/>
                  </a:moveTo>
                  <a:cubicBezTo>
                    <a:pt x="8" y="7"/>
                    <a:pt x="8" y="7"/>
                    <a:pt x="8" y="7"/>
                  </a:cubicBezTo>
                  <a:cubicBezTo>
                    <a:pt x="27" y="66"/>
                    <a:pt x="27" y="66"/>
                    <a:pt x="27" y="66"/>
                  </a:cubicBezTo>
                  <a:cubicBezTo>
                    <a:pt x="36" y="50"/>
                    <a:pt x="36" y="50"/>
                    <a:pt x="36" y="50"/>
                  </a:cubicBezTo>
                  <a:cubicBezTo>
                    <a:pt x="36" y="50"/>
                    <a:pt x="36" y="50"/>
                    <a:pt x="37" y="49"/>
                  </a:cubicBezTo>
                  <a:cubicBezTo>
                    <a:pt x="38" y="48"/>
                    <a:pt x="40" y="48"/>
                    <a:pt x="41" y="49"/>
                  </a:cubicBezTo>
                  <a:cubicBezTo>
                    <a:pt x="57" y="66"/>
                    <a:pt x="57" y="66"/>
                    <a:pt x="57" y="66"/>
                  </a:cubicBezTo>
                  <a:cubicBezTo>
                    <a:pt x="66" y="57"/>
                    <a:pt x="66" y="57"/>
                    <a:pt x="66" y="57"/>
                  </a:cubicBezTo>
                  <a:cubicBezTo>
                    <a:pt x="50" y="41"/>
                    <a:pt x="50" y="41"/>
                    <a:pt x="50" y="41"/>
                  </a:cubicBezTo>
                  <a:cubicBezTo>
                    <a:pt x="50" y="41"/>
                    <a:pt x="50" y="41"/>
                    <a:pt x="50" y="41"/>
                  </a:cubicBezTo>
                  <a:cubicBezTo>
                    <a:pt x="49" y="41"/>
                    <a:pt x="49" y="40"/>
                    <a:pt x="49" y="40"/>
                  </a:cubicBezTo>
                  <a:cubicBezTo>
                    <a:pt x="48" y="39"/>
                    <a:pt x="49" y="37"/>
                    <a:pt x="50" y="36"/>
                  </a:cubicBezTo>
                  <a:cubicBezTo>
                    <a:pt x="66" y="27"/>
                    <a:pt x="66" y="27"/>
                    <a:pt x="66" y="27"/>
                  </a:cubicBezTo>
                  <a:cubicBezTo>
                    <a:pt x="8" y="7"/>
                    <a:pt x="8" y="7"/>
                    <a:pt x="8" y="7"/>
                  </a:cubicBezTo>
                  <a:close/>
                </a:path>
              </a:pathLst>
            </a:custGeom>
            <a:solidFill>
              <a:schemeClr val="bg1"/>
            </a:solidFill>
            <a:ln>
              <a:noFill/>
            </a:ln>
          </p:spPr>
          <p:txBody>
            <a:bodyPr/>
            <a:lstStyle/>
            <a:p>
              <a:endParaRPr lang="zh-CN" altLang="en-US" sz="2400"/>
            </a:p>
          </p:txBody>
        </p:sp>
      </p:grpSp>
      <p:grpSp>
        <p:nvGrpSpPr>
          <p:cNvPr id="9" name="组合 8"/>
          <p:cNvGrpSpPr/>
          <p:nvPr/>
        </p:nvGrpSpPr>
        <p:grpSpPr>
          <a:xfrm>
            <a:off x="7198785" y="4763559"/>
            <a:ext cx="656167" cy="658284"/>
            <a:chOff x="7198785" y="4763559"/>
            <a:chExt cx="656167" cy="658284"/>
          </a:xfrm>
        </p:grpSpPr>
        <p:sp>
          <p:nvSpPr>
            <p:cNvPr id="10" name="Oval 33"/>
            <p:cNvSpPr>
              <a:spLocks noChangeArrowheads="1"/>
            </p:cNvSpPr>
            <p:nvPr/>
          </p:nvSpPr>
          <p:spPr bwMode="auto">
            <a:xfrm>
              <a:off x="7198785" y="4763559"/>
              <a:ext cx="656167" cy="658284"/>
            </a:xfrm>
            <a:prstGeom prst="ellipse">
              <a:avLst/>
            </a:prstGeom>
            <a:solidFill>
              <a:schemeClr val="accent3"/>
            </a:solidFill>
            <a:ln>
              <a:noFill/>
            </a:ln>
          </p:spPr>
          <p:txBody>
            <a:bodyPr/>
            <a:lstStyle/>
            <a:p>
              <a:endParaRPr lang="zh-CN" altLang="en-US" sz="2400" dirty="0"/>
            </a:p>
          </p:txBody>
        </p:sp>
        <p:sp>
          <p:nvSpPr>
            <p:cNvPr id="11" name="Freeform 46"/>
            <p:cNvSpPr>
              <a:spLocks noEditPoints="1"/>
            </p:cNvSpPr>
            <p:nvPr/>
          </p:nvSpPr>
          <p:spPr bwMode="auto">
            <a:xfrm>
              <a:off x="7359651" y="4932893"/>
              <a:ext cx="317500" cy="319617"/>
            </a:xfrm>
            <a:custGeom>
              <a:avLst/>
              <a:gdLst>
                <a:gd name="T0" fmla="*/ 40 w 75"/>
                <a:gd name="T1" fmla="*/ 12 h 75"/>
                <a:gd name="T2" fmla="*/ 41 w 75"/>
                <a:gd name="T3" fmla="*/ 18 h 75"/>
                <a:gd name="T4" fmla="*/ 38 w 75"/>
                <a:gd name="T5" fmla="*/ 18 h 75"/>
                <a:gd name="T6" fmla="*/ 40 w 75"/>
                <a:gd name="T7" fmla="*/ 11 h 75"/>
                <a:gd name="T8" fmla="*/ 28 w 75"/>
                <a:gd name="T9" fmla="*/ 13 h 75"/>
                <a:gd name="T10" fmla="*/ 13 w 75"/>
                <a:gd name="T11" fmla="*/ 29 h 75"/>
                <a:gd name="T12" fmla="*/ 19 w 75"/>
                <a:gd name="T13" fmla="*/ 61 h 75"/>
                <a:gd name="T14" fmla="*/ 40 w 75"/>
                <a:gd name="T15" fmla="*/ 69 h 75"/>
                <a:gd name="T16" fmla="*/ 67 w 75"/>
                <a:gd name="T17" fmla="*/ 51 h 75"/>
                <a:gd name="T18" fmla="*/ 67 w 75"/>
                <a:gd name="T19" fmla="*/ 51 h 75"/>
                <a:gd name="T20" fmla="*/ 67 w 75"/>
                <a:gd name="T21" fmla="*/ 29 h 75"/>
                <a:gd name="T22" fmla="*/ 40 w 75"/>
                <a:gd name="T23" fmla="*/ 11 h 75"/>
                <a:gd name="T24" fmla="*/ 26 w 75"/>
                <a:gd name="T25" fmla="*/ 8 h 75"/>
                <a:gd name="T26" fmla="*/ 64 w 75"/>
                <a:gd name="T27" fmla="*/ 15 h 75"/>
                <a:gd name="T28" fmla="*/ 75 w 75"/>
                <a:gd name="T29" fmla="*/ 40 h 75"/>
                <a:gd name="T30" fmla="*/ 72 w 75"/>
                <a:gd name="T31" fmla="*/ 53 h 75"/>
                <a:gd name="T32" fmla="*/ 40 w 75"/>
                <a:gd name="T33" fmla="*/ 75 h 75"/>
                <a:gd name="T34" fmla="*/ 15 w 75"/>
                <a:gd name="T35" fmla="*/ 65 h 75"/>
                <a:gd name="T36" fmla="*/ 7 w 75"/>
                <a:gd name="T37" fmla="*/ 27 h 75"/>
                <a:gd name="T38" fmla="*/ 10 w 75"/>
                <a:gd name="T39" fmla="*/ 21 h 75"/>
                <a:gd name="T40" fmla="*/ 1 w 75"/>
                <a:gd name="T41" fmla="*/ 7 h 75"/>
                <a:gd name="T42" fmla="*/ 6 w 75"/>
                <a:gd name="T43" fmla="*/ 1 h 75"/>
                <a:gd name="T44" fmla="*/ 17 w 75"/>
                <a:gd name="T45" fmla="*/ 4 h 75"/>
                <a:gd name="T46" fmla="*/ 20 w 75"/>
                <a:gd name="T47" fmla="*/ 11 h 75"/>
                <a:gd name="T48" fmla="*/ 14 w 75"/>
                <a:gd name="T49" fmla="*/ 16 h 75"/>
                <a:gd name="T50" fmla="*/ 15 w 75"/>
                <a:gd name="T51" fmla="*/ 15 h 75"/>
                <a:gd name="T52" fmla="*/ 16 w 75"/>
                <a:gd name="T53" fmla="*/ 13 h 75"/>
                <a:gd name="T54" fmla="*/ 16 w 75"/>
                <a:gd name="T55" fmla="*/ 8 h 75"/>
                <a:gd name="T56" fmla="*/ 5 w 75"/>
                <a:gd name="T57" fmla="*/ 6 h 75"/>
                <a:gd name="T58" fmla="*/ 3 w 75"/>
                <a:gd name="T59" fmla="*/ 11 h 75"/>
                <a:gd name="T60" fmla="*/ 10 w 75"/>
                <a:gd name="T61" fmla="*/ 17 h 75"/>
                <a:gd name="T62" fmla="*/ 14 w 75"/>
                <a:gd name="T63" fmla="*/ 16 h 75"/>
                <a:gd name="T64" fmla="*/ 27 w 75"/>
                <a:gd name="T65" fmla="*/ 25 h 75"/>
                <a:gd name="T66" fmla="*/ 46 w 75"/>
                <a:gd name="T67" fmla="*/ 33 h 75"/>
                <a:gd name="T68" fmla="*/ 47 w 75"/>
                <a:gd name="T69" fmla="*/ 33 h 75"/>
                <a:gd name="T70" fmla="*/ 47 w 75"/>
                <a:gd name="T71" fmla="*/ 33 h 75"/>
                <a:gd name="T72" fmla="*/ 47 w 75"/>
                <a:gd name="T73" fmla="*/ 33 h 75"/>
                <a:gd name="T74" fmla="*/ 47 w 75"/>
                <a:gd name="T75" fmla="*/ 34 h 75"/>
                <a:gd name="T76" fmla="*/ 54 w 75"/>
                <a:gd name="T77" fmla="*/ 55 h 75"/>
                <a:gd name="T78" fmla="*/ 33 w 75"/>
                <a:gd name="T79" fmla="*/ 48 h 75"/>
                <a:gd name="T80" fmla="*/ 33 w 75"/>
                <a:gd name="T81" fmla="*/ 47 h 75"/>
                <a:gd name="T82" fmla="*/ 32 w 75"/>
                <a:gd name="T83" fmla="*/ 47 h 75"/>
                <a:gd name="T84" fmla="*/ 32 w 75"/>
                <a:gd name="T85" fmla="*/ 47 h 75"/>
                <a:gd name="T86" fmla="*/ 32 w 75"/>
                <a:gd name="T87" fmla="*/ 46 h 75"/>
                <a:gd name="T88" fmla="*/ 25 w 75"/>
                <a:gd name="T89" fmla="*/ 25 h 75"/>
                <a:gd name="T90" fmla="*/ 42 w 75"/>
                <a:gd name="T91" fmla="*/ 35 h 75"/>
                <a:gd name="T92" fmla="*/ 29 w 75"/>
                <a:gd name="T93" fmla="*/ 30 h 75"/>
                <a:gd name="T94" fmla="*/ 42 w 75"/>
                <a:gd name="T95" fmla="*/ 35 h 75"/>
                <a:gd name="T96" fmla="*/ 37 w 75"/>
                <a:gd name="T97" fmla="*/ 45 h 75"/>
                <a:gd name="T98" fmla="*/ 45 w 75"/>
                <a:gd name="T99" fmla="*/ 37 h 75"/>
                <a:gd name="T100" fmla="*/ 14 w 75"/>
                <a:gd name="T101" fmla="*/ 42 h 75"/>
                <a:gd name="T102" fmla="*/ 12 w 75"/>
                <a:gd name="T103" fmla="*/ 40 h 75"/>
                <a:gd name="T104" fmla="*/ 18 w 75"/>
                <a:gd name="T105" fmla="*/ 38 h 75"/>
                <a:gd name="T106" fmla="*/ 18 w 75"/>
                <a:gd name="T107" fmla="*/ 42 h 75"/>
                <a:gd name="T108" fmla="*/ 41 w 75"/>
                <a:gd name="T109" fmla="*/ 66 h 75"/>
                <a:gd name="T110" fmla="*/ 40 w 75"/>
                <a:gd name="T111" fmla="*/ 68 h 75"/>
                <a:gd name="T112" fmla="*/ 38 w 75"/>
                <a:gd name="T113" fmla="*/ 62 h 75"/>
                <a:gd name="T114" fmla="*/ 41 w 75"/>
                <a:gd name="T115" fmla="*/ 62 h 75"/>
                <a:gd name="T116" fmla="*/ 66 w 75"/>
                <a:gd name="T117" fmla="*/ 38 h 75"/>
                <a:gd name="T118" fmla="*/ 67 w 75"/>
                <a:gd name="T119" fmla="*/ 40 h 75"/>
                <a:gd name="T120" fmla="*/ 61 w 75"/>
                <a:gd name="T121" fmla="*/ 42 h 75"/>
                <a:gd name="T122" fmla="*/ 61 w 75"/>
                <a:gd name="T123" fmla="*/ 3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5" h="75">
                  <a:moveTo>
                    <a:pt x="38" y="14"/>
                  </a:moveTo>
                  <a:cubicBezTo>
                    <a:pt x="38" y="13"/>
                    <a:pt x="39" y="12"/>
                    <a:pt x="40" y="12"/>
                  </a:cubicBezTo>
                  <a:cubicBezTo>
                    <a:pt x="41" y="12"/>
                    <a:pt x="41" y="13"/>
                    <a:pt x="41" y="14"/>
                  </a:cubicBezTo>
                  <a:cubicBezTo>
                    <a:pt x="41" y="18"/>
                    <a:pt x="41" y="18"/>
                    <a:pt x="41" y="18"/>
                  </a:cubicBezTo>
                  <a:cubicBezTo>
                    <a:pt x="41" y="19"/>
                    <a:pt x="41" y="20"/>
                    <a:pt x="40" y="20"/>
                  </a:cubicBezTo>
                  <a:cubicBezTo>
                    <a:pt x="39" y="20"/>
                    <a:pt x="38" y="19"/>
                    <a:pt x="38" y="18"/>
                  </a:cubicBezTo>
                  <a:cubicBezTo>
                    <a:pt x="38" y="14"/>
                    <a:pt x="38" y="14"/>
                    <a:pt x="38" y="14"/>
                  </a:cubicBezTo>
                  <a:close/>
                  <a:moveTo>
                    <a:pt x="40" y="11"/>
                  </a:moveTo>
                  <a:cubicBezTo>
                    <a:pt x="40" y="11"/>
                    <a:pt x="40" y="11"/>
                    <a:pt x="40" y="11"/>
                  </a:cubicBezTo>
                  <a:cubicBezTo>
                    <a:pt x="36" y="11"/>
                    <a:pt x="32" y="12"/>
                    <a:pt x="28" y="13"/>
                  </a:cubicBezTo>
                  <a:cubicBezTo>
                    <a:pt x="25" y="14"/>
                    <a:pt x="22" y="17"/>
                    <a:pt x="19" y="19"/>
                  </a:cubicBezTo>
                  <a:cubicBezTo>
                    <a:pt x="16" y="22"/>
                    <a:pt x="14" y="25"/>
                    <a:pt x="13" y="29"/>
                  </a:cubicBezTo>
                  <a:cubicBezTo>
                    <a:pt x="11" y="32"/>
                    <a:pt x="10" y="36"/>
                    <a:pt x="10" y="40"/>
                  </a:cubicBezTo>
                  <a:cubicBezTo>
                    <a:pt x="10" y="48"/>
                    <a:pt x="13" y="55"/>
                    <a:pt x="19" y="61"/>
                  </a:cubicBezTo>
                  <a:cubicBezTo>
                    <a:pt x="22" y="63"/>
                    <a:pt x="25" y="66"/>
                    <a:pt x="28" y="67"/>
                  </a:cubicBezTo>
                  <a:cubicBezTo>
                    <a:pt x="32" y="68"/>
                    <a:pt x="36" y="69"/>
                    <a:pt x="40" y="69"/>
                  </a:cubicBezTo>
                  <a:cubicBezTo>
                    <a:pt x="47" y="69"/>
                    <a:pt x="55" y="66"/>
                    <a:pt x="60" y="61"/>
                  </a:cubicBezTo>
                  <a:cubicBezTo>
                    <a:pt x="63" y="58"/>
                    <a:pt x="65" y="55"/>
                    <a:pt x="67" y="51"/>
                  </a:cubicBezTo>
                  <a:cubicBezTo>
                    <a:pt x="67" y="51"/>
                    <a:pt x="67" y="51"/>
                    <a:pt x="67" y="51"/>
                  </a:cubicBezTo>
                  <a:cubicBezTo>
                    <a:pt x="67" y="51"/>
                    <a:pt x="67" y="51"/>
                    <a:pt x="67" y="51"/>
                  </a:cubicBezTo>
                  <a:cubicBezTo>
                    <a:pt x="68" y="48"/>
                    <a:pt x="69" y="44"/>
                    <a:pt x="69" y="40"/>
                  </a:cubicBezTo>
                  <a:cubicBezTo>
                    <a:pt x="69" y="36"/>
                    <a:pt x="68" y="32"/>
                    <a:pt x="67" y="29"/>
                  </a:cubicBezTo>
                  <a:cubicBezTo>
                    <a:pt x="65" y="25"/>
                    <a:pt x="63" y="22"/>
                    <a:pt x="60" y="19"/>
                  </a:cubicBezTo>
                  <a:cubicBezTo>
                    <a:pt x="55" y="14"/>
                    <a:pt x="48" y="11"/>
                    <a:pt x="40" y="11"/>
                  </a:cubicBezTo>
                  <a:close/>
                  <a:moveTo>
                    <a:pt x="26" y="8"/>
                  </a:moveTo>
                  <a:cubicBezTo>
                    <a:pt x="26" y="8"/>
                    <a:pt x="26" y="8"/>
                    <a:pt x="26" y="8"/>
                  </a:cubicBezTo>
                  <a:cubicBezTo>
                    <a:pt x="30" y="6"/>
                    <a:pt x="35" y="5"/>
                    <a:pt x="40" y="5"/>
                  </a:cubicBezTo>
                  <a:cubicBezTo>
                    <a:pt x="49" y="5"/>
                    <a:pt x="58" y="9"/>
                    <a:pt x="64" y="15"/>
                  </a:cubicBezTo>
                  <a:cubicBezTo>
                    <a:pt x="68" y="18"/>
                    <a:pt x="70" y="22"/>
                    <a:pt x="72" y="27"/>
                  </a:cubicBezTo>
                  <a:cubicBezTo>
                    <a:pt x="74" y="31"/>
                    <a:pt x="75" y="35"/>
                    <a:pt x="75" y="40"/>
                  </a:cubicBezTo>
                  <a:cubicBezTo>
                    <a:pt x="75" y="45"/>
                    <a:pt x="74" y="49"/>
                    <a:pt x="72" y="53"/>
                  </a:cubicBezTo>
                  <a:cubicBezTo>
                    <a:pt x="72" y="53"/>
                    <a:pt x="72" y="53"/>
                    <a:pt x="72" y="53"/>
                  </a:cubicBezTo>
                  <a:cubicBezTo>
                    <a:pt x="70" y="58"/>
                    <a:pt x="68" y="62"/>
                    <a:pt x="64" y="65"/>
                  </a:cubicBezTo>
                  <a:cubicBezTo>
                    <a:pt x="58" y="71"/>
                    <a:pt x="49" y="75"/>
                    <a:pt x="40" y="75"/>
                  </a:cubicBezTo>
                  <a:cubicBezTo>
                    <a:pt x="35" y="75"/>
                    <a:pt x="30" y="74"/>
                    <a:pt x="26" y="72"/>
                  </a:cubicBezTo>
                  <a:cubicBezTo>
                    <a:pt x="22" y="71"/>
                    <a:pt x="18" y="68"/>
                    <a:pt x="15" y="65"/>
                  </a:cubicBezTo>
                  <a:cubicBezTo>
                    <a:pt x="8" y="58"/>
                    <a:pt x="5" y="49"/>
                    <a:pt x="5" y="40"/>
                  </a:cubicBezTo>
                  <a:cubicBezTo>
                    <a:pt x="5" y="35"/>
                    <a:pt x="6" y="31"/>
                    <a:pt x="7" y="27"/>
                  </a:cubicBezTo>
                  <a:cubicBezTo>
                    <a:pt x="8" y="25"/>
                    <a:pt x="9" y="23"/>
                    <a:pt x="10" y="21"/>
                  </a:cubicBezTo>
                  <a:cubicBezTo>
                    <a:pt x="10" y="21"/>
                    <a:pt x="10" y="21"/>
                    <a:pt x="10" y="21"/>
                  </a:cubicBezTo>
                  <a:cubicBezTo>
                    <a:pt x="4" y="21"/>
                    <a:pt x="0" y="16"/>
                    <a:pt x="0" y="11"/>
                  </a:cubicBezTo>
                  <a:cubicBezTo>
                    <a:pt x="0" y="9"/>
                    <a:pt x="0" y="8"/>
                    <a:pt x="1" y="7"/>
                  </a:cubicBezTo>
                  <a:cubicBezTo>
                    <a:pt x="1" y="6"/>
                    <a:pt x="2" y="5"/>
                    <a:pt x="3" y="4"/>
                  </a:cubicBezTo>
                  <a:cubicBezTo>
                    <a:pt x="4" y="3"/>
                    <a:pt x="5" y="2"/>
                    <a:pt x="6" y="1"/>
                  </a:cubicBezTo>
                  <a:cubicBezTo>
                    <a:pt x="6" y="1"/>
                    <a:pt x="6" y="1"/>
                    <a:pt x="6" y="1"/>
                  </a:cubicBezTo>
                  <a:cubicBezTo>
                    <a:pt x="10" y="0"/>
                    <a:pt x="14" y="1"/>
                    <a:pt x="17" y="4"/>
                  </a:cubicBezTo>
                  <a:cubicBezTo>
                    <a:pt x="18" y="5"/>
                    <a:pt x="19" y="6"/>
                    <a:pt x="19" y="7"/>
                  </a:cubicBezTo>
                  <a:cubicBezTo>
                    <a:pt x="20" y="8"/>
                    <a:pt x="20" y="9"/>
                    <a:pt x="20" y="11"/>
                  </a:cubicBezTo>
                  <a:cubicBezTo>
                    <a:pt x="22" y="10"/>
                    <a:pt x="24" y="8"/>
                    <a:pt x="26" y="8"/>
                  </a:cubicBezTo>
                  <a:close/>
                  <a:moveTo>
                    <a:pt x="14" y="16"/>
                  </a:moveTo>
                  <a:cubicBezTo>
                    <a:pt x="14" y="16"/>
                    <a:pt x="14" y="16"/>
                    <a:pt x="14" y="16"/>
                  </a:cubicBezTo>
                  <a:cubicBezTo>
                    <a:pt x="14" y="16"/>
                    <a:pt x="14" y="16"/>
                    <a:pt x="15" y="15"/>
                  </a:cubicBezTo>
                  <a:cubicBezTo>
                    <a:pt x="16" y="14"/>
                    <a:pt x="16" y="14"/>
                    <a:pt x="16" y="14"/>
                  </a:cubicBezTo>
                  <a:cubicBezTo>
                    <a:pt x="16" y="14"/>
                    <a:pt x="16" y="14"/>
                    <a:pt x="16" y="13"/>
                  </a:cubicBezTo>
                  <a:cubicBezTo>
                    <a:pt x="17" y="13"/>
                    <a:pt x="17" y="12"/>
                    <a:pt x="17" y="11"/>
                  </a:cubicBezTo>
                  <a:cubicBezTo>
                    <a:pt x="17" y="10"/>
                    <a:pt x="17" y="9"/>
                    <a:pt x="16" y="8"/>
                  </a:cubicBezTo>
                  <a:cubicBezTo>
                    <a:pt x="15" y="5"/>
                    <a:pt x="11" y="3"/>
                    <a:pt x="8" y="5"/>
                  </a:cubicBezTo>
                  <a:cubicBezTo>
                    <a:pt x="7" y="5"/>
                    <a:pt x="6" y="6"/>
                    <a:pt x="5" y="6"/>
                  </a:cubicBezTo>
                  <a:cubicBezTo>
                    <a:pt x="5" y="7"/>
                    <a:pt x="4" y="7"/>
                    <a:pt x="4" y="8"/>
                  </a:cubicBezTo>
                  <a:cubicBezTo>
                    <a:pt x="4" y="9"/>
                    <a:pt x="3" y="10"/>
                    <a:pt x="3" y="11"/>
                  </a:cubicBezTo>
                  <a:cubicBezTo>
                    <a:pt x="3" y="13"/>
                    <a:pt x="5" y="16"/>
                    <a:pt x="8" y="17"/>
                  </a:cubicBezTo>
                  <a:cubicBezTo>
                    <a:pt x="8" y="17"/>
                    <a:pt x="9" y="17"/>
                    <a:pt x="10" y="17"/>
                  </a:cubicBezTo>
                  <a:cubicBezTo>
                    <a:pt x="11" y="17"/>
                    <a:pt x="12" y="17"/>
                    <a:pt x="13" y="17"/>
                  </a:cubicBezTo>
                  <a:cubicBezTo>
                    <a:pt x="13" y="17"/>
                    <a:pt x="13" y="17"/>
                    <a:pt x="14" y="16"/>
                  </a:cubicBezTo>
                  <a:close/>
                  <a:moveTo>
                    <a:pt x="27" y="25"/>
                  </a:moveTo>
                  <a:cubicBezTo>
                    <a:pt x="27" y="25"/>
                    <a:pt x="27" y="25"/>
                    <a:pt x="27" y="25"/>
                  </a:cubicBezTo>
                  <a:cubicBezTo>
                    <a:pt x="46" y="33"/>
                    <a:pt x="46" y="33"/>
                    <a:pt x="46" y="33"/>
                  </a:cubicBezTo>
                  <a:cubicBezTo>
                    <a:pt x="46" y="33"/>
                    <a:pt x="46" y="33"/>
                    <a:pt x="46" y="33"/>
                  </a:cubicBezTo>
                  <a:cubicBezTo>
                    <a:pt x="46" y="33"/>
                    <a:pt x="46" y="33"/>
                    <a:pt x="46" y="33"/>
                  </a:cubicBezTo>
                  <a:cubicBezTo>
                    <a:pt x="46" y="33"/>
                    <a:pt x="47" y="33"/>
                    <a:pt x="47" y="33"/>
                  </a:cubicBezTo>
                  <a:cubicBezTo>
                    <a:pt x="47" y="33"/>
                    <a:pt x="47" y="33"/>
                    <a:pt x="47" y="33"/>
                  </a:cubicBezTo>
                  <a:cubicBezTo>
                    <a:pt x="47" y="33"/>
                    <a:pt x="47" y="33"/>
                    <a:pt x="47" y="33"/>
                  </a:cubicBezTo>
                  <a:cubicBezTo>
                    <a:pt x="47" y="33"/>
                    <a:pt x="47" y="33"/>
                    <a:pt x="47" y="33"/>
                  </a:cubicBezTo>
                  <a:cubicBezTo>
                    <a:pt x="47" y="33"/>
                    <a:pt x="47" y="33"/>
                    <a:pt x="47" y="33"/>
                  </a:cubicBezTo>
                  <a:cubicBezTo>
                    <a:pt x="47" y="33"/>
                    <a:pt x="47" y="34"/>
                    <a:pt x="47" y="34"/>
                  </a:cubicBezTo>
                  <a:cubicBezTo>
                    <a:pt x="47" y="34"/>
                    <a:pt x="47" y="34"/>
                    <a:pt x="47" y="34"/>
                  </a:cubicBezTo>
                  <a:cubicBezTo>
                    <a:pt x="55" y="53"/>
                    <a:pt x="55" y="53"/>
                    <a:pt x="55" y="53"/>
                  </a:cubicBezTo>
                  <a:cubicBezTo>
                    <a:pt x="55" y="54"/>
                    <a:pt x="55" y="55"/>
                    <a:pt x="54" y="55"/>
                  </a:cubicBezTo>
                  <a:cubicBezTo>
                    <a:pt x="53" y="55"/>
                    <a:pt x="53" y="55"/>
                    <a:pt x="53" y="55"/>
                  </a:cubicBezTo>
                  <a:cubicBezTo>
                    <a:pt x="33" y="48"/>
                    <a:pt x="33" y="48"/>
                    <a:pt x="33" y="48"/>
                  </a:cubicBezTo>
                  <a:cubicBezTo>
                    <a:pt x="33" y="48"/>
                    <a:pt x="33" y="48"/>
                    <a:pt x="33" y="48"/>
                  </a:cubicBezTo>
                  <a:cubicBezTo>
                    <a:pt x="33" y="47"/>
                    <a:pt x="33" y="47"/>
                    <a:pt x="33" y="47"/>
                  </a:cubicBezTo>
                  <a:cubicBezTo>
                    <a:pt x="32" y="47"/>
                    <a:pt x="32" y="47"/>
                    <a:pt x="32" y="47"/>
                  </a:cubicBezTo>
                  <a:cubicBezTo>
                    <a:pt x="32" y="47"/>
                    <a:pt x="32" y="47"/>
                    <a:pt x="32" y="47"/>
                  </a:cubicBezTo>
                  <a:cubicBezTo>
                    <a:pt x="32" y="47"/>
                    <a:pt x="32" y="47"/>
                    <a:pt x="32" y="47"/>
                  </a:cubicBezTo>
                  <a:cubicBezTo>
                    <a:pt x="32" y="47"/>
                    <a:pt x="32" y="47"/>
                    <a:pt x="32" y="47"/>
                  </a:cubicBezTo>
                  <a:cubicBezTo>
                    <a:pt x="32" y="47"/>
                    <a:pt x="32" y="47"/>
                    <a:pt x="32" y="46"/>
                  </a:cubicBezTo>
                  <a:cubicBezTo>
                    <a:pt x="32" y="46"/>
                    <a:pt x="32" y="46"/>
                    <a:pt x="32" y="46"/>
                  </a:cubicBezTo>
                  <a:cubicBezTo>
                    <a:pt x="24" y="27"/>
                    <a:pt x="24" y="27"/>
                    <a:pt x="24" y="27"/>
                  </a:cubicBezTo>
                  <a:cubicBezTo>
                    <a:pt x="24" y="26"/>
                    <a:pt x="25" y="25"/>
                    <a:pt x="25" y="25"/>
                  </a:cubicBezTo>
                  <a:cubicBezTo>
                    <a:pt x="26" y="25"/>
                    <a:pt x="26" y="25"/>
                    <a:pt x="27" y="25"/>
                  </a:cubicBezTo>
                  <a:close/>
                  <a:moveTo>
                    <a:pt x="42" y="35"/>
                  </a:moveTo>
                  <a:cubicBezTo>
                    <a:pt x="42" y="35"/>
                    <a:pt x="42" y="35"/>
                    <a:pt x="42" y="35"/>
                  </a:cubicBezTo>
                  <a:cubicBezTo>
                    <a:pt x="29" y="30"/>
                    <a:pt x="29" y="30"/>
                    <a:pt x="29" y="30"/>
                  </a:cubicBezTo>
                  <a:cubicBezTo>
                    <a:pt x="34" y="43"/>
                    <a:pt x="34" y="43"/>
                    <a:pt x="34" y="43"/>
                  </a:cubicBezTo>
                  <a:cubicBezTo>
                    <a:pt x="42" y="35"/>
                    <a:pt x="42" y="35"/>
                    <a:pt x="42" y="35"/>
                  </a:cubicBezTo>
                  <a:close/>
                  <a:moveTo>
                    <a:pt x="37" y="45"/>
                  </a:moveTo>
                  <a:cubicBezTo>
                    <a:pt x="37" y="45"/>
                    <a:pt x="37" y="45"/>
                    <a:pt x="37" y="45"/>
                  </a:cubicBezTo>
                  <a:cubicBezTo>
                    <a:pt x="50" y="50"/>
                    <a:pt x="50" y="50"/>
                    <a:pt x="50" y="50"/>
                  </a:cubicBezTo>
                  <a:cubicBezTo>
                    <a:pt x="45" y="37"/>
                    <a:pt x="45" y="37"/>
                    <a:pt x="45" y="37"/>
                  </a:cubicBezTo>
                  <a:cubicBezTo>
                    <a:pt x="37" y="45"/>
                    <a:pt x="37" y="45"/>
                    <a:pt x="37" y="45"/>
                  </a:cubicBezTo>
                  <a:close/>
                  <a:moveTo>
                    <a:pt x="14" y="42"/>
                  </a:moveTo>
                  <a:cubicBezTo>
                    <a:pt x="14" y="42"/>
                    <a:pt x="14" y="42"/>
                    <a:pt x="14" y="42"/>
                  </a:cubicBezTo>
                  <a:cubicBezTo>
                    <a:pt x="13" y="42"/>
                    <a:pt x="12" y="41"/>
                    <a:pt x="12" y="40"/>
                  </a:cubicBezTo>
                  <a:cubicBezTo>
                    <a:pt x="12" y="39"/>
                    <a:pt x="13" y="38"/>
                    <a:pt x="14" y="38"/>
                  </a:cubicBezTo>
                  <a:cubicBezTo>
                    <a:pt x="18" y="38"/>
                    <a:pt x="18" y="38"/>
                    <a:pt x="18" y="38"/>
                  </a:cubicBezTo>
                  <a:cubicBezTo>
                    <a:pt x="19" y="38"/>
                    <a:pt x="20" y="39"/>
                    <a:pt x="20" y="40"/>
                  </a:cubicBezTo>
                  <a:cubicBezTo>
                    <a:pt x="20" y="41"/>
                    <a:pt x="19" y="42"/>
                    <a:pt x="18" y="42"/>
                  </a:cubicBezTo>
                  <a:cubicBezTo>
                    <a:pt x="14" y="42"/>
                    <a:pt x="14" y="42"/>
                    <a:pt x="14" y="42"/>
                  </a:cubicBezTo>
                  <a:close/>
                  <a:moveTo>
                    <a:pt x="41" y="66"/>
                  </a:moveTo>
                  <a:cubicBezTo>
                    <a:pt x="41" y="66"/>
                    <a:pt x="41" y="66"/>
                    <a:pt x="41" y="66"/>
                  </a:cubicBezTo>
                  <a:cubicBezTo>
                    <a:pt x="41" y="67"/>
                    <a:pt x="41" y="68"/>
                    <a:pt x="40" y="68"/>
                  </a:cubicBezTo>
                  <a:cubicBezTo>
                    <a:pt x="39" y="68"/>
                    <a:pt x="38" y="67"/>
                    <a:pt x="38" y="66"/>
                  </a:cubicBezTo>
                  <a:cubicBezTo>
                    <a:pt x="38" y="62"/>
                    <a:pt x="38" y="62"/>
                    <a:pt x="38" y="62"/>
                  </a:cubicBezTo>
                  <a:cubicBezTo>
                    <a:pt x="38" y="61"/>
                    <a:pt x="39" y="60"/>
                    <a:pt x="40" y="60"/>
                  </a:cubicBezTo>
                  <a:cubicBezTo>
                    <a:pt x="41" y="60"/>
                    <a:pt x="41" y="61"/>
                    <a:pt x="41" y="62"/>
                  </a:cubicBezTo>
                  <a:cubicBezTo>
                    <a:pt x="41" y="66"/>
                    <a:pt x="41" y="66"/>
                    <a:pt x="41" y="66"/>
                  </a:cubicBezTo>
                  <a:close/>
                  <a:moveTo>
                    <a:pt x="66" y="38"/>
                  </a:moveTo>
                  <a:cubicBezTo>
                    <a:pt x="66" y="38"/>
                    <a:pt x="66" y="38"/>
                    <a:pt x="66" y="38"/>
                  </a:cubicBezTo>
                  <a:cubicBezTo>
                    <a:pt x="67" y="38"/>
                    <a:pt x="67" y="39"/>
                    <a:pt x="67" y="40"/>
                  </a:cubicBezTo>
                  <a:cubicBezTo>
                    <a:pt x="67" y="41"/>
                    <a:pt x="67" y="42"/>
                    <a:pt x="66" y="42"/>
                  </a:cubicBezTo>
                  <a:cubicBezTo>
                    <a:pt x="61" y="42"/>
                    <a:pt x="61" y="42"/>
                    <a:pt x="61" y="42"/>
                  </a:cubicBezTo>
                  <a:cubicBezTo>
                    <a:pt x="60" y="42"/>
                    <a:pt x="59" y="41"/>
                    <a:pt x="59" y="40"/>
                  </a:cubicBezTo>
                  <a:cubicBezTo>
                    <a:pt x="59" y="39"/>
                    <a:pt x="60" y="38"/>
                    <a:pt x="61" y="38"/>
                  </a:cubicBezTo>
                  <a:cubicBezTo>
                    <a:pt x="66" y="38"/>
                    <a:pt x="66" y="38"/>
                    <a:pt x="66" y="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grpSp>
        <p:nvGrpSpPr>
          <p:cNvPr id="12" name="组合 11"/>
          <p:cNvGrpSpPr/>
          <p:nvPr/>
        </p:nvGrpSpPr>
        <p:grpSpPr>
          <a:xfrm>
            <a:off x="4622800" y="2280709"/>
            <a:ext cx="651933" cy="658283"/>
            <a:chOff x="4622800" y="2280709"/>
            <a:chExt cx="651933" cy="658283"/>
          </a:xfrm>
        </p:grpSpPr>
        <p:sp>
          <p:nvSpPr>
            <p:cNvPr id="13" name="Oval 31"/>
            <p:cNvSpPr>
              <a:spLocks noChangeArrowheads="1"/>
            </p:cNvSpPr>
            <p:nvPr/>
          </p:nvSpPr>
          <p:spPr bwMode="auto">
            <a:xfrm>
              <a:off x="4622800" y="2280709"/>
              <a:ext cx="651933" cy="658283"/>
            </a:xfrm>
            <a:prstGeom prst="ellipse">
              <a:avLst/>
            </a:prstGeom>
            <a:solidFill>
              <a:schemeClr val="accent2"/>
            </a:solidFill>
            <a:ln>
              <a:noFill/>
            </a:ln>
          </p:spPr>
          <p:txBody>
            <a:bodyPr/>
            <a:lstStyle/>
            <a:p>
              <a:endParaRPr lang="zh-CN" altLang="en-US" sz="2400" dirty="0"/>
            </a:p>
          </p:txBody>
        </p:sp>
        <p:sp>
          <p:nvSpPr>
            <p:cNvPr id="14" name="Freeform 49"/>
            <p:cNvSpPr>
              <a:spLocks noEditPoints="1"/>
            </p:cNvSpPr>
            <p:nvPr/>
          </p:nvSpPr>
          <p:spPr bwMode="auto">
            <a:xfrm>
              <a:off x="4758267" y="2433110"/>
              <a:ext cx="381000" cy="315383"/>
            </a:xfrm>
            <a:custGeom>
              <a:avLst/>
              <a:gdLst>
                <a:gd name="T0" fmla="*/ 65 w 90"/>
                <a:gd name="T1" fmla="*/ 17 h 74"/>
                <a:gd name="T2" fmla="*/ 81 w 90"/>
                <a:gd name="T3" fmla="*/ 21 h 74"/>
                <a:gd name="T4" fmla="*/ 81 w 90"/>
                <a:gd name="T5" fmla="*/ 43 h 74"/>
                <a:gd name="T6" fmla="*/ 89 w 90"/>
                <a:gd name="T7" fmla="*/ 52 h 74"/>
                <a:gd name="T8" fmla="*/ 90 w 90"/>
                <a:gd name="T9" fmla="*/ 64 h 74"/>
                <a:gd name="T10" fmla="*/ 85 w 90"/>
                <a:gd name="T11" fmla="*/ 69 h 74"/>
                <a:gd name="T12" fmla="*/ 81 w 90"/>
                <a:gd name="T13" fmla="*/ 69 h 74"/>
                <a:gd name="T14" fmla="*/ 78 w 90"/>
                <a:gd name="T15" fmla="*/ 74 h 74"/>
                <a:gd name="T16" fmla="*/ 12 w 90"/>
                <a:gd name="T17" fmla="*/ 74 h 74"/>
                <a:gd name="T18" fmla="*/ 9 w 90"/>
                <a:gd name="T19" fmla="*/ 69 h 74"/>
                <a:gd name="T20" fmla="*/ 5 w 90"/>
                <a:gd name="T21" fmla="*/ 69 h 74"/>
                <a:gd name="T22" fmla="*/ 0 w 90"/>
                <a:gd name="T23" fmla="*/ 64 h 74"/>
                <a:gd name="T24" fmla="*/ 1 w 90"/>
                <a:gd name="T25" fmla="*/ 52 h 74"/>
                <a:gd name="T26" fmla="*/ 9 w 90"/>
                <a:gd name="T27" fmla="*/ 43 h 74"/>
                <a:gd name="T28" fmla="*/ 9 w 90"/>
                <a:gd name="T29" fmla="*/ 21 h 74"/>
                <a:gd name="T30" fmla="*/ 25 w 90"/>
                <a:gd name="T31" fmla="*/ 17 h 74"/>
                <a:gd name="T32" fmla="*/ 45 w 90"/>
                <a:gd name="T33" fmla="*/ 68 h 74"/>
                <a:gd name="T34" fmla="*/ 54 w 90"/>
                <a:gd name="T35" fmla="*/ 68 h 74"/>
                <a:gd name="T36" fmla="*/ 56 w 90"/>
                <a:gd name="T37" fmla="*/ 53 h 74"/>
                <a:gd name="T38" fmla="*/ 57 w 90"/>
                <a:gd name="T39" fmla="*/ 62 h 74"/>
                <a:gd name="T40" fmla="*/ 65 w 90"/>
                <a:gd name="T41" fmla="*/ 62 h 74"/>
                <a:gd name="T42" fmla="*/ 54 w 90"/>
                <a:gd name="T43" fmla="*/ 38 h 74"/>
                <a:gd name="T44" fmla="*/ 36 w 90"/>
                <a:gd name="T45" fmla="*/ 38 h 74"/>
                <a:gd name="T46" fmla="*/ 25 w 90"/>
                <a:gd name="T47" fmla="*/ 62 h 74"/>
                <a:gd name="T48" fmla="*/ 32 w 90"/>
                <a:gd name="T49" fmla="*/ 62 h 74"/>
                <a:gd name="T50" fmla="*/ 34 w 90"/>
                <a:gd name="T51" fmla="*/ 53 h 74"/>
                <a:gd name="T52" fmla="*/ 36 w 90"/>
                <a:gd name="T53" fmla="*/ 68 h 74"/>
                <a:gd name="T54" fmla="*/ 45 w 90"/>
                <a:gd name="T55" fmla="*/ 34 h 74"/>
                <a:gd name="T56" fmla="*/ 59 w 90"/>
                <a:gd name="T57" fmla="*/ 20 h 74"/>
                <a:gd name="T58" fmla="*/ 31 w 90"/>
                <a:gd name="T59" fmla="*/ 20 h 74"/>
                <a:gd name="T60" fmla="*/ 14 w 90"/>
                <a:gd name="T61" fmla="*/ 68 h 74"/>
                <a:gd name="T62" fmla="*/ 23 w 90"/>
                <a:gd name="T63" fmla="*/ 68 h 74"/>
                <a:gd name="T64" fmla="*/ 19 w 90"/>
                <a:gd name="T65" fmla="*/ 62 h 74"/>
                <a:gd name="T66" fmla="*/ 20 w 90"/>
                <a:gd name="T67" fmla="*/ 48 h 74"/>
                <a:gd name="T68" fmla="*/ 7 w 90"/>
                <a:gd name="T69" fmla="*/ 55 h 74"/>
                <a:gd name="T70" fmla="*/ 7 w 90"/>
                <a:gd name="T71" fmla="*/ 55 h 74"/>
                <a:gd name="T72" fmla="*/ 6 w 90"/>
                <a:gd name="T73" fmla="*/ 64 h 74"/>
                <a:gd name="T74" fmla="*/ 11 w 90"/>
                <a:gd name="T75" fmla="*/ 59 h 74"/>
                <a:gd name="T76" fmla="*/ 14 w 90"/>
                <a:gd name="T77" fmla="*/ 59 h 74"/>
                <a:gd name="T78" fmla="*/ 25 w 90"/>
                <a:gd name="T79" fmla="*/ 23 h 74"/>
                <a:gd name="T80" fmla="*/ 24 w 90"/>
                <a:gd name="T81" fmla="*/ 23 h 74"/>
                <a:gd name="T82" fmla="*/ 13 w 90"/>
                <a:gd name="T83" fmla="*/ 25 h 74"/>
                <a:gd name="T84" fmla="*/ 13 w 90"/>
                <a:gd name="T85" fmla="*/ 39 h 74"/>
                <a:gd name="T86" fmla="*/ 24 w 90"/>
                <a:gd name="T87" fmla="*/ 42 h 74"/>
                <a:gd name="T88" fmla="*/ 25 w 90"/>
                <a:gd name="T89" fmla="*/ 23 h 74"/>
                <a:gd name="T90" fmla="*/ 76 w 90"/>
                <a:gd name="T91" fmla="*/ 68 h 74"/>
                <a:gd name="T92" fmla="*/ 77 w 90"/>
                <a:gd name="T93" fmla="*/ 57 h 74"/>
                <a:gd name="T94" fmla="*/ 79 w 90"/>
                <a:gd name="T95" fmla="*/ 64 h 74"/>
                <a:gd name="T96" fmla="*/ 84 w 90"/>
                <a:gd name="T97" fmla="*/ 59 h 74"/>
                <a:gd name="T98" fmla="*/ 81 w 90"/>
                <a:gd name="T99" fmla="*/ 51 h 74"/>
                <a:gd name="T100" fmla="*/ 70 w 90"/>
                <a:gd name="T101" fmla="*/ 48 h 74"/>
                <a:gd name="T102" fmla="*/ 71 w 90"/>
                <a:gd name="T103" fmla="*/ 62 h 74"/>
                <a:gd name="T104" fmla="*/ 67 w 90"/>
                <a:gd name="T105" fmla="*/ 68 h 74"/>
                <a:gd name="T106" fmla="*/ 65 w 90"/>
                <a:gd name="T107" fmla="*/ 23 h 74"/>
                <a:gd name="T108" fmla="*/ 59 w 90"/>
                <a:gd name="T109" fmla="*/ 34 h 74"/>
                <a:gd name="T110" fmla="*/ 67 w 90"/>
                <a:gd name="T111" fmla="*/ 42 h 74"/>
                <a:gd name="T112" fmla="*/ 77 w 90"/>
                <a:gd name="T113" fmla="*/ 39 h 74"/>
                <a:gd name="T114" fmla="*/ 77 w 90"/>
                <a:gd name="T115" fmla="*/ 25 h 74"/>
                <a:gd name="T116" fmla="*/ 66 w 90"/>
                <a:gd name="T117" fmla="*/ 2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 h="74">
                  <a:moveTo>
                    <a:pt x="45" y="0"/>
                  </a:moveTo>
                  <a:cubicBezTo>
                    <a:pt x="55" y="0"/>
                    <a:pt x="63" y="7"/>
                    <a:pt x="65" y="17"/>
                  </a:cubicBezTo>
                  <a:cubicBezTo>
                    <a:pt x="66" y="17"/>
                    <a:pt x="68" y="16"/>
                    <a:pt x="69" y="16"/>
                  </a:cubicBezTo>
                  <a:cubicBezTo>
                    <a:pt x="74" y="16"/>
                    <a:pt x="78" y="18"/>
                    <a:pt x="81" y="21"/>
                  </a:cubicBezTo>
                  <a:cubicBezTo>
                    <a:pt x="84" y="24"/>
                    <a:pt x="85" y="28"/>
                    <a:pt x="85" y="32"/>
                  </a:cubicBezTo>
                  <a:cubicBezTo>
                    <a:pt x="85" y="36"/>
                    <a:pt x="84" y="40"/>
                    <a:pt x="81" y="43"/>
                  </a:cubicBezTo>
                  <a:cubicBezTo>
                    <a:pt x="85" y="47"/>
                    <a:pt x="85" y="47"/>
                    <a:pt x="85" y="47"/>
                  </a:cubicBezTo>
                  <a:cubicBezTo>
                    <a:pt x="86" y="49"/>
                    <a:pt x="88" y="50"/>
                    <a:pt x="89" y="52"/>
                  </a:cubicBezTo>
                  <a:cubicBezTo>
                    <a:pt x="89" y="55"/>
                    <a:pt x="90" y="57"/>
                    <a:pt x="90" y="59"/>
                  </a:cubicBezTo>
                  <a:cubicBezTo>
                    <a:pt x="90" y="64"/>
                    <a:pt x="90" y="64"/>
                    <a:pt x="90" y="64"/>
                  </a:cubicBezTo>
                  <a:cubicBezTo>
                    <a:pt x="90" y="65"/>
                    <a:pt x="90" y="66"/>
                    <a:pt x="89" y="67"/>
                  </a:cubicBezTo>
                  <a:cubicBezTo>
                    <a:pt x="88" y="69"/>
                    <a:pt x="87" y="69"/>
                    <a:pt x="85" y="69"/>
                  </a:cubicBezTo>
                  <a:cubicBezTo>
                    <a:pt x="85" y="69"/>
                    <a:pt x="85" y="69"/>
                    <a:pt x="85" y="69"/>
                  </a:cubicBezTo>
                  <a:cubicBezTo>
                    <a:pt x="81" y="69"/>
                    <a:pt x="81" y="69"/>
                    <a:pt x="81" y="69"/>
                  </a:cubicBezTo>
                  <a:cubicBezTo>
                    <a:pt x="81" y="71"/>
                    <a:pt x="81" y="71"/>
                    <a:pt x="81" y="71"/>
                  </a:cubicBezTo>
                  <a:cubicBezTo>
                    <a:pt x="81" y="72"/>
                    <a:pt x="80" y="74"/>
                    <a:pt x="78" y="74"/>
                  </a:cubicBezTo>
                  <a:cubicBezTo>
                    <a:pt x="45" y="74"/>
                    <a:pt x="45" y="74"/>
                    <a:pt x="45" y="74"/>
                  </a:cubicBezTo>
                  <a:cubicBezTo>
                    <a:pt x="12" y="74"/>
                    <a:pt x="12" y="74"/>
                    <a:pt x="12" y="74"/>
                  </a:cubicBezTo>
                  <a:cubicBezTo>
                    <a:pt x="10" y="74"/>
                    <a:pt x="9" y="72"/>
                    <a:pt x="9" y="71"/>
                  </a:cubicBezTo>
                  <a:cubicBezTo>
                    <a:pt x="9" y="69"/>
                    <a:pt x="9" y="69"/>
                    <a:pt x="9" y="69"/>
                  </a:cubicBezTo>
                  <a:cubicBezTo>
                    <a:pt x="5" y="69"/>
                    <a:pt x="5" y="69"/>
                    <a:pt x="5" y="69"/>
                  </a:cubicBezTo>
                  <a:cubicBezTo>
                    <a:pt x="5" y="69"/>
                    <a:pt x="5" y="69"/>
                    <a:pt x="5" y="69"/>
                  </a:cubicBezTo>
                  <a:cubicBezTo>
                    <a:pt x="3" y="69"/>
                    <a:pt x="2" y="69"/>
                    <a:pt x="1" y="67"/>
                  </a:cubicBezTo>
                  <a:cubicBezTo>
                    <a:pt x="1" y="66"/>
                    <a:pt x="0" y="65"/>
                    <a:pt x="0" y="64"/>
                  </a:cubicBezTo>
                  <a:cubicBezTo>
                    <a:pt x="0" y="59"/>
                    <a:pt x="0" y="59"/>
                    <a:pt x="0" y="59"/>
                  </a:cubicBezTo>
                  <a:cubicBezTo>
                    <a:pt x="0" y="57"/>
                    <a:pt x="1" y="55"/>
                    <a:pt x="1" y="52"/>
                  </a:cubicBezTo>
                  <a:cubicBezTo>
                    <a:pt x="1" y="52"/>
                    <a:pt x="1" y="52"/>
                    <a:pt x="1" y="52"/>
                  </a:cubicBezTo>
                  <a:cubicBezTo>
                    <a:pt x="3" y="49"/>
                    <a:pt x="6" y="46"/>
                    <a:pt x="9" y="43"/>
                  </a:cubicBezTo>
                  <a:cubicBezTo>
                    <a:pt x="6" y="40"/>
                    <a:pt x="5" y="36"/>
                    <a:pt x="5" y="32"/>
                  </a:cubicBezTo>
                  <a:cubicBezTo>
                    <a:pt x="5" y="28"/>
                    <a:pt x="6" y="24"/>
                    <a:pt x="9" y="21"/>
                  </a:cubicBezTo>
                  <a:cubicBezTo>
                    <a:pt x="12" y="18"/>
                    <a:pt x="16" y="16"/>
                    <a:pt x="21" y="16"/>
                  </a:cubicBezTo>
                  <a:cubicBezTo>
                    <a:pt x="22" y="16"/>
                    <a:pt x="24" y="17"/>
                    <a:pt x="25" y="17"/>
                  </a:cubicBezTo>
                  <a:cubicBezTo>
                    <a:pt x="27" y="7"/>
                    <a:pt x="35" y="0"/>
                    <a:pt x="45" y="0"/>
                  </a:cubicBezTo>
                  <a:close/>
                  <a:moveTo>
                    <a:pt x="45" y="68"/>
                  </a:moveTo>
                  <a:cubicBezTo>
                    <a:pt x="45" y="68"/>
                    <a:pt x="45" y="68"/>
                    <a:pt x="45" y="68"/>
                  </a:cubicBezTo>
                  <a:cubicBezTo>
                    <a:pt x="54" y="68"/>
                    <a:pt x="54" y="68"/>
                    <a:pt x="54" y="68"/>
                  </a:cubicBezTo>
                  <a:cubicBezTo>
                    <a:pt x="54" y="63"/>
                    <a:pt x="54" y="59"/>
                    <a:pt x="54" y="55"/>
                  </a:cubicBezTo>
                  <a:cubicBezTo>
                    <a:pt x="54" y="54"/>
                    <a:pt x="55" y="53"/>
                    <a:pt x="56" y="53"/>
                  </a:cubicBezTo>
                  <a:cubicBezTo>
                    <a:pt x="57" y="53"/>
                    <a:pt x="57" y="54"/>
                    <a:pt x="57" y="55"/>
                  </a:cubicBezTo>
                  <a:cubicBezTo>
                    <a:pt x="57" y="62"/>
                    <a:pt x="57" y="62"/>
                    <a:pt x="57" y="62"/>
                  </a:cubicBezTo>
                  <a:cubicBezTo>
                    <a:pt x="65" y="62"/>
                    <a:pt x="65" y="62"/>
                    <a:pt x="65" y="62"/>
                  </a:cubicBezTo>
                  <a:cubicBezTo>
                    <a:pt x="65" y="62"/>
                    <a:pt x="65" y="62"/>
                    <a:pt x="65" y="62"/>
                  </a:cubicBezTo>
                  <a:cubicBezTo>
                    <a:pt x="65" y="55"/>
                    <a:pt x="65" y="55"/>
                    <a:pt x="65" y="55"/>
                  </a:cubicBezTo>
                  <a:cubicBezTo>
                    <a:pt x="65" y="47"/>
                    <a:pt x="60" y="43"/>
                    <a:pt x="54" y="38"/>
                  </a:cubicBezTo>
                  <a:cubicBezTo>
                    <a:pt x="51" y="39"/>
                    <a:pt x="48" y="40"/>
                    <a:pt x="45" y="40"/>
                  </a:cubicBezTo>
                  <a:cubicBezTo>
                    <a:pt x="42" y="40"/>
                    <a:pt x="39" y="39"/>
                    <a:pt x="36" y="38"/>
                  </a:cubicBezTo>
                  <a:cubicBezTo>
                    <a:pt x="30" y="43"/>
                    <a:pt x="25" y="47"/>
                    <a:pt x="25" y="55"/>
                  </a:cubicBezTo>
                  <a:cubicBezTo>
                    <a:pt x="25" y="62"/>
                    <a:pt x="25" y="62"/>
                    <a:pt x="25" y="62"/>
                  </a:cubicBezTo>
                  <a:cubicBezTo>
                    <a:pt x="25" y="62"/>
                    <a:pt x="25" y="62"/>
                    <a:pt x="25" y="62"/>
                  </a:cubicBezTo>
                  <a:cubicBezTo>
                    <a:pt x="32" y="62"/>
                    <a:pt x="32" y="62"/>
                    <a:pt x="32" y="62"/>
                  </a:cubicBezTo>
                  <a:cubicBezTo>
                    <a:pt x="32" y="55"/>
                    <a:pt x="32" y="55"/>
                    <a:pt x="32" y="55"/>
                  </a:cubicBezTo>
                  <a:cubicBezTo>
                    <a:pt x="32" y="54"/>
                    <a:pt x="33" y="53"/>
                    <a:pt x="34" y="53"/>
                  </a:cubicBezTo>
                  <a:cubicBezTo>
                    <a:pt x="35" y="53"/>
                    <a:pt x="36" y="54"/>
                    <a:pt x="36" y="55"/>
                  </a:cubicBezTo>
                  <a:cubicBezTo>
                    <a:pt x="36" y="59"/>
                    <a:pt x="36" y="63"/>
                    <a:pt x="36" y="68"/>
                  </a:cubicBezTo>
                  <a:cubicBezTo>
                    <a:pt x="45" y="68"/>
                    <a:pt x="45" y="68"/>
                    <a:pt x="45" y="68"/>
                  </a:cubicBezTo>
                  <a:close/>
                  <a:moveTo>
                    <a:pt x="45" y="34"/>
                  </a:moveTo>
                  <a:cubicBezTo>
                    <a:pt x="45" y="34"/>
                    <a:pt x="45" y="34"/>
                    <a:pt x="45" y="34"/>
                  </a:cubicBezTo>
                  <a:cubicBezTo>
                    <a:pt x="53" y="34"/>
                    <a:pt x="59" y="28"/>
                    <a:pt x="59" y="20"/>
                  </a:cubicBezTo>
                  <a:cubicBezTo>
                    <a:pt x="59" y="12"/>
                    <a:pt x="53" y="6"/>
                    <a:pt x="45" y="6"/>
                  </a:cubicBezTo>
                  <a:cubicBezTo>
                    <a:pt x="37" y="6"/>
                    <a:pt x="31" y="12"/>
                    <a:pt x="31" y="20"/>
                  </a:cubicBezTo>
                  <a:cubicBezTo>
                    <a:pt x="31" y="28"/>
                    <a:pt x="37" y="34"/>
                    <a:pt x="45" y="34"/>
                  </a:cubicBezTo>
                  <a:close/>
                  <a:moveTo>
                    <a:pt x="14" y="68"/>
                  </a:moveTo>
                  <a:cubicBezTo>
                    <a:pt x="14" y="68"/>
                    <a:pt x="14" y="68"/>
                    <a:pt x="14" y="68"/>
                  </a:cubicBezTo>
                  <a:cubicBezTo>
                    <a:pt x="23" y="68"/>
                    <a:pt x="23" y="68"/>
                    <a:pt x="23" y="68"/>
                  </a:cubicBezTo>
                  <a:cubicBezTo>
                    <a:pt x="22" y="67"/>
                    <a:pt x="21" y="67"/>
                    <a:pt x="20" y="66"/>
                  </a:cubicBezTo>
                  <a:cubicBezTo>
                    <a:pt x="19" y="65"/>
                    <a:pt x="19" y="63"/>
                    <a:pt x="19" y="62"/>
                  </a:cubicBezTo>
                  <a:cubicBezTo>
                    <a:pt x="19" y="55"/>
                    <a:pt x="19" y="55"/>
                    <a:pt x="19" y="55"/>
                  </a:cubicBezTo>
                  <a:cubicBezTo>
                    <a:pt x="19" y="53"/>
                    <a:pt x="19" y="50"/>
                    <a:pt x="20" y="48"/>
                  </a:cubicBezTo>
                  <a:cubicBezTo>
                    <a:pt x="18" y="48"/>
                    <a:pt x="16" y="48"/>
                    <a:pt x="14" y="47"/>
                  </a:cubicBezTo>
                  <a:cubicBezTo>
                    <a:pt x="11" y="49"/>
                    <a:pt x="8" y="51"/>
                    <a:pt x="7" y="55"/>
                  </a:cubicBezTo>
                  <a:cubicBezTo>
                    <a:pt x="7" y="55"/>
                    <a:pt x="7" y="55"/>
                    <a:pt x="7" y="55"/>
                  </a:cubicBezTo>
                  <a:cubicBezTo>
                    <a:pt x="7" y="55"/>
                    <a:pt x="7" y="55"/>
                    <a:pt x="7" y="55"/>
                  </a:cubicBezTo>
                  <a:cubicBezTo>
                    <a:pt x="6" y="56"/>
                    <a:pt x="6" y="58"/>
                    <a:pt x="6" y="59"/>
                  </a:cubicBezTo>
                  <a:cubicBezTo>
                    <a:pt x="6" y="64"/>
                    <a:pt x="6" y="64"/>
                    <a:pt x="6" y="64"/>
                  </a:cubicBezTo>
                  <a:cubicBezTo>
                    <a:pt x="11" y="64"/>
                    <a:pt x="11" y="64"/>
                    <a:pt x="11" y="64"/>
                  </a:cubicBezTo>
                  <a:cubicBezTo>
                    <a:pt x="11" y="59"/>
                    <a:pt x="11" y="59"/>
                    <a:pt x="11" y="59"/>
                  </a:cubicBezTo>
                  <a:cubicBezTo>
                    <a:pt x="11" y="58"/>
                    <a:pt x="12" y="57"/>
                    <a:pt x="13" y="57"/>
                  </a:cubicBezTo>
                  <a:cubicBezTo>
                    <a:pt x="14" y="57"/>
                    <a:pt x="14" y="58"/>
                    <a:pt x="14" y="59"/>
                  </a:cubicBezTo>
                  <a:cubicBezTo>
                    <a:pt x="14" y="68"/>
                    <a:pt x="14" y="68"/>
                    <a:pt x="14" y="68"/>
                  </a:cubicBezTo>
                  <a:close/>
                  <a:moveTo>
                    <a:pt x="25" y="23"/>
                  </a:moveTo>
                  <a:cubicBezTo>
                    <a:pt x="25" y="23"/>
                    <a:pt x="25" y="23"/>
                    <a:pt x="25" y="23"/>
                  </a:cubicBezTo>
                  <a:cubicBezTo>
                    <a:pt x="25" y="23"/>
                    <a:pt x="24" y="23"/>
                    <a:pt x="24" y="23"/>
                  </a:cubicBezTo>
                  <a:cubicBezTo>
                    <a:pt x="23" y="22"/>
                    <a:pt x="22" y="22"/>
                    <a:pt x="21" y="22"/>
                  </a:cubicBezTo>
                  <a:cubicBezTo>
                    <a:pt x="18" y="22"/>
                    <a:pt x="15" y="23"/>
                    <a:pt x="13" y="25"/>
                  </a:cubicBezTo>
                  <a:cubicBezTo>
                    <a:pt x="12" y="27"/>
                    <a:pt x="11" y="30"/>
                    <a:pt x="11" y="32"/>
                  </a:cubicBezTo>
                  <a:cubicBezTo>
                    <a:pt x="11" y="35"/>
                    <a:pt x="12" y="38"/>
                    <a:pt x="13" y="39"/>
                  </a:cubicBezTo>
                  <a:cubicBezTo>
                    <a:pt x="15" y="41"/>
                    <a:pt x="18" y="42"/>
                    <a:pt x="21" y="42"/>
                  </a:cubicBezTo>
                  <a:cubicBezTo>
                    <a:pt x="22" y="42"/>
                    <a:pt x="23" y="42"/>
                    <a:pt x="24" y="42"/>
                  </a:cubicBezTo>
                  <a:cubicBezTo>
                    <a:pt x="26" y="39"/>
                    <a:pt x="29" y="37"/>
                    <a:pt x="31" y="34"/>
                  </a:cubicBezTo>
                  <a:cubicBezTo>
                    <a:pt x="28" y="31"/>
                    <a:pt x="26" y="28"/>
                    <a:pt x="25" y="23"/>
                  </a:cubicBezTo>
                  <a:close/>
                  <a:moveTo>
                    <a:pt x="76" y="68"/>
                  </a:moveTo>
                  <a:cubicBezTo>
                    <a:pt x="76" y="68"/>
                    <a:pt x="76" y="68"/>
                    <a:pt x="76" y="68"/>
                  </a:cubicBezTo>
                  <a:cubicBezTo>
                    <a:pt x="76" y="59"/>
                    <a:pt x="76" y="59"/>
                    <a:pt x="76" y="59"/>
                  </a:cubicBezTo>
                  <a:cubicBezTo>
                    <a:pt x="76" y="58"/>
                    <a:pt x="76" y="57"/>
                    <a:pt x="77" y="57"/>
                  </a:cubicBezTo>
                  <a:cubicBezTo>
                    <a:pt x="78" y="57"/>
                    <a:pt x="79" y="58"/>
                    <a:pt x="79" y="59"/>
                  </a:cubicBezTo>
                  <a:cubicBezTo>
                    <a:pt x="79" y="64"/>
                    <a:pt x="79" y="64"/>
                    <a:pt x="79" y="64"/>
                  </a:cubicBezTo>
                  <a:cubicBezTo>
                    <a:pt x="84" y="64"/>
                    <a:pt x="84" y="64"/>
                    <a:pt x="84" y="64"/>
                  </a:cubicBezTo>
                  <a:cubicBezTo>
                    <a:pt x="84" y="59"/>
                    <a:pt x="84" y="59"/>
                    <a:pt x="84" y="59"/>
                  </a:cubicBezTo>
                  <a:cubicBezTo>
                    <a:pt x="84" y="58"/>
                    <a:pt x="84" y="56"/>
                    <a:pt x="83" y="55"/>
                  </a:cubicBezTo>
                  <a:cubicBezTo>
                    <a:pt x="83" y="53"/>
                    <a:pt x="82" y="52"/>
                    <a:pt x="81" y="51"/>
                  </a:cubicBezTo>
                  <a:cubicBezTo>
                    <a:pt x="76" y="47"/>
                    <a:pt x="76" y="47"/>
                    <a:pt x="76" y="47"/>
                  </a:cubicBezTo>
                  <a:cubicBezTo>
                    <a:pt x="74" y="48"/>
                    <a:pt x="72" y="48"/>
                    <a:pt x="70" y="48"/>
                  </a:cubicBezTo>
                  <a:cubicBezTo>
                    <a:pt x="71" y="50"/>
                    <a:pt x="71" y="53"/>
                    <a:pt x="71" y="55"/>
                  </a:cubicBezTo>
                  <a:cubicBezTo>
                    <a:pt x="71" y="62"/>
                    <a:pt x="71" y="62"/>
                    <a:pt x="71" y="62"/>
                  </a:cubicBezTo>
                  <a:cubicBezTo>
                    <a:pt x="71" y="63"/>
                    <a:pt x="71" y="65"/>
                    <a:pt x="70" y="66"/>
                  </a:cubicBezTo>
                  <a:cubicBezTo>
                    <a:pt x="69" y="67"/>
                    <a:pt x="68" y="67"/>
                    <a:pt x="67" y="68"/>
                  </a:cubicBezTo>
                  <a:cubicBezTo>
                    <a:pt x="76" y="68"/>
                    <a:pt x="76" y="68"/>
                    <a:pt x="76" y="68"/>
                  </a:cubicBezTo>
                  <a:close/>
                  <a:moveTo>
                    <a:pt x="65" y="23"/>
                  </a:moveTo>
                  <a:cubicBezTo>
                    <a:pt x="65" y="23"/>
                    <a:pt x="65" y="23"/>
                    <a:pt x="65" y="23"/>
                  </a:cubicBezTo>
                  <a:cubicBezTo>
                    <a:pt x="64" y="28"/>
                    <a:pt x="62" y="31"/>
                    <a:pt x="59" y="34"/>
                  </a:cubicBezTo>
                  <a:cubicBezTo>
                    <a:pt x="61" y="37"/>
                    <a:pt x="64" y="39"/>
                    <a:pt x="66" y="42"/>
                  </a:cubicBezTo>
                  <a:cubicBezTo>
                    <a:pt x="66" y="42"/>
                    <a:pt x="67" y="42"/>
                    <a:pt x="67" y="42"/>
                  </a:cubicBezTo>
                  <a:cubicBezTo>
                    <a:pt x="68" y="42"/>
                    <a:pt x="69" y="42"/>
                    <a:pt x="69" y="42"/>
                  </a:cubicBezTo>
                  <a:cubicBezTo>
                    <a:pt x="72" y="42"/>
                    <a:pt x="75" y="41"/>
                    <a:pt x="77" y="39"/>
                  </a:cubicBezTo>
                  <a:cubicBezTo>
                    <a:pt x="78" y="38"/>
                    <a:pt x="79" y="35"/>
                    <a:pt x="79" y="32"/>
                  </a:cubicBezTo>
                  <a:cubicBezTo>
                    <a:pt x="79" y="30"/>
                    <a:pt x="78" y="27"/>
                    <a:pt x="77" y="25"/>
                  </a:cubicBezTo>
                  <a:cubicBezTo>
                    <a:pt x="75" y="23"/>
                    <a:pt x="72" y="22"/>
                    <a:pt x="69" y="22"/>
                  </a:cubicBezTo>
                  <a:cubicBezTo>
                    <a:pt x="68" y="22"/>
                    <a:pt x="67" y="22"/>
                    <a:pt x="66" y="23"/>
                  </a:cubicBezTo>
                  <a:cubicBezTo>
                    <a:pt x="66" y="23"/>
                    <a:pt x="65" y="23"/>
                    <a:pt x="65"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grpSp>
        <p:nvGrpSpPr>
          <p:cNvPr id="15" name="组合 14"/>
          <p:cNvGrpSpPr/>
          <p:nvPr/>
        </p:nvGrpSpPr>
        <p:grpSpPr>
          <a:xfrm>
            <a:off x="9840384" y="2280709"/>
            <a:ext cx="651933" cy="658283"/>
            <a:chOff x="9840384" y="2280709"/>
            <a:chExt cx="651933" cy="658283"/>
          </a:xfrm>
        </p:grpSpPr>
        <p:sp>
          <p:nvSpPr>
            <p:cNvPr id="16" name="Oval 35"/>
            <p:cNvSpPr>
              <a:spLocks noChangeArrowheads="1"/>
            </p:cNvSpPr>
            <p:nvPr/>
          </p:nvSpPr>
          <p:spPr bwMode="auto">
            <a:xfrm>
              <a:off x="9840384" y="2280709"/>
              <a:ext cx="651933" cy="658283"/>
            </a:xfrm>
            <a:prstGeom prst="ellipse">
              <a:avLst/>
            </a:prstGeom>
            <a:solidFill>
              <a:schemeClr val="accent4"/>
            </a:solidFill>
            <a:ln>
              <a:noFill/>
            </a:ln>
          </p:spPr>
          <p:txBody>
            <a:bodyPr/>
            <a:lstStyle/>
            <a:p>
              <a:endParaRPr lang="zh-CN" altLang="en-US" sz="2400" dirty="0"/>
            </a:p>
          </p:txBody>
        </p:sp>
        <p:sp>
          <p:nvSpPr>
            <p:cNvPr id="17" name="Freeform 51"/>
            <p:cNvSpPr>
              <a:spLocks noEditPoints="1"/>
            </p:cNvSpPr>
            <p:nvPr/>
          </p:nvSpPr>
          <p:spPr bwMode="auto">
            <a:xfrm>
              <a:off x="10005484" y="2437343"/>
              <a:ext cx="321733" cy="306916"/>
            </a:xfrm>
            <a:custGeom>
              <a:avLst/>
              <a:gdLst>
                <a:gd name="T0" fmla="*/ 22 w 76"/>
                <a:gd name="T1" fmla="*/ 59 h 72"/>
                <a:gd name="T2" fmla="*/ 65 w 76"/>
                <a:gd name="T3" fmla="*/ 58 h 72"/>
                <a:gd name="T4" fmla="*/ 65 w 76"/>
                <a:gd name="T5" fmla="*/ 61 h 72"/>
                <a:gd name="T6" fmla="*/ 23 w 76"/>
                <a:gd name="T7" fmla="*/ 10 h 72"/>
                <a:gd name="T8" fmla="*/ 22 w 76"/>
                <a:gd name="T9" fmla="*/ 12 h 72"/>
                <a:gd name="T10" fmla="*/ 22 w 76"/>
                <a:gd name="T11" fmla="*/ 24 h 72"/>
                <a:gd name="T12" fmla="*/ 23 w 76"/>
                <a:gd name="T13" fmla="*/ 26 h 72"/>
                <a:gd name="T14" fmla="*/ 65 w 76"/>
                <a:gd name="T15" fmla="*/ 26 h 72"/>
                <a:gd name="T16" fmla="*/ 67 w 76"/>
                <a:gd name="T17" fmla="*/ 12 h 72"/>
                <a:gd name="T18" fmla="*/ 65 w 76"/>
                <a:gd name="T19" fmla="*/ 10 h 72"/>
                <a:gd name="T20" fmla="*/ 25 w 76"/>
                <a:gd name="T21" fmla="*/ 22 h 72"/>
                <a:gd name="T22" fmla="*/ 25 w 76"/>
                <a:gd name="T23" fmla="*/ 14 h 72"/>
                <a:gd name="T24" fmla="*/ 63 w 76"/>
                <a:gd name="T25" fmla="*/ 22 h 72"/>
                <a:gd name="T26" fmla="*/ 12 w 76"/>
                <a:gd name="T27" fmla="*/ 22 h 72"/>
                <a:gd name="T28" fmla="*/ 6 w 76"/>
                <a:gd name="T29" fmla="*/ 22 h 72"/>
                <a:gd name="T30" fmla="*/ 12 w 76"/>
                <a:gd name="T31" fmla="*/ 63 h 72"/>
                <a:gd name="T32" fmla="*/ 9 w 76"/>
                <a:gd name="T33" fmla="*/ 72 h 72"/>
                <a:gd name="T34" fmla="*/ 3 w 76"/>
                <a:gd name="T35" fmla="*/ 69 h 72"/>
                <a:gd name="T36" fmla="*/ 0 w 76"/>
                <a:gd name="T37" fmla="*/ 63 h 72"/>
                <a:gd name="T38" fmla="*/ 0 w 76"/>
                <a:gd name="T39" fmla="*/ 19 h 72"/>
                <a:gd name="T40" fmla="*/ 12 w 76"/>
                <a:gd name="T41" fmla="*/ 16 h 72"/>
                <a:gd name="T42" fmla="*/ 15 w 76"/>
                <a:gd name="T43" fmla="*/ 0 h 72"/>
                <a:gd name="T44" fmla="*/ 73 w 76"/>
                <a:gd name="T45" fmla="*/ 0 h 72"/>
                <a:gd name="T46" fmla="*/ 76 w 76"/>
                <a:gd name="T47" fmla="*/ 3 h 72"/>
                <a:gd name="T48" fmla="*/ 73 w 76"/>
                <a:gd name="T49" fmla="*/ 69 h 72"/>
                <a:gd name="T50" fmla="*/ 73 w 76"/>
                <a:gd name="T51" fmla="*/ 69 h 72"/>
                <a:gd name="T52" fmla="*/ 9 w 76"/>
                <a:gd name="T53" fmla="*/ 72 h 72"/>
                <a:gd name="T54" fmla="*/ 9 w 76"/>
                <a:gd name="T55" fmla="*/ 72 h 72"/>
                <a:gd name="T56" fmla="*/ 70 w 76"/>
                <a:gd name="T57" fmla="*/ 63 h 72"/>
                <a:gd name="T58" fmla="*/ 18 w 76"/>
                <a:gd name="T59" fmla="*/ 6 h 72"/>
                <a:gd name="T60" fmla="*/ 17 w 76"/>
                <a:gd name="T61" fmla="*/ 66 h 72"/>
                <a:gd name="T62" fmla="*/ 69 w 76"/>
                <a:gd name="T63" fmla="*/ 65 h 72"/>
                <a:gd name="T64" fmla="*/ 70 w 76"/>
                <a:gd name="T65" fmla="*/ 63 h 72"/>
                <a:gd name="T66" fmla="*/ 46 w 76"/>
                <a:gd name="T67" fmla="*/ 30 h 72"/>
                <a:gd name="T68" fmla="*/ 65 w 76"/>
                <a:gd name="T69" fmla="*/ 30 h 72"/>
                <a:gd name="T70" fmla="*/ 67 w 76"/>
                <a:gd name="T71" fmla="*/ 31 h 72"/>
                <a:gd name="T72" fmla="*/ 65 w 76"/>
                <a:gd name="T73" fmla="*/ 42 h 72"/>
                <a:gd name="T74" fmla="*/ 46 w 76"/>
                <a:gd name="T75" fmla="*/ 42 h 72"/>
                <a:gd name="T76" fmla="*/ 44 w 76"/>
                <a:gd name="T77" fmla="*/ 41 h 72"/>
                <a:gd name="T78" fmla="*/ 46 w 76"/>
                <a:gd name="T79" fmla="*/ 30 h 72"/>
                <a:gd name="T80" fmla="*/ 63 w 76"/>
                <a:gd name="T81" fmla="*/ 33 h 72"/>
                <a:gd name="T82" fmla="*/ 48 w 76"/>
                <a:gd name="T83" fmla="*/ 39 h 72"/>
                <a:gd name="T84" fmla="*/ 63 w 76"/>
                <a:gd name="T85" fmla="*/ 33 h 72"/>
                <a:gd name="T86" fmla="*/ 23 w 76"/>
                <a:gd name="T87" fmla="*/ 33 h 72"/>
                <a:gd name="T88" fmla="*/ 23 w 76"/>
                <a:gd name="T89" fmla="*/ 30 h 72"/>
                <a:gd name="T90" fmla="*/ 42 w 76"/>
                <a:gd name="T91" fmla="*/ 31 h 72"/>
                <a:gd name="T92" fmla="*/ 23 w 76"/>
                <a:gd name="T93" fmla="*/ 33 h 72"/>
                <a:gd name="T94" fmla="*/ 23 w 76"/>
                <a:gd name="T95" fmla="*/ 42 h 72"/>
                <a:gd name="T96" fmla="*/ 23 w 76"/>
                <a:gd name="T97" fmla="*/ 39 h 72"/>
                <a:gd name="T98" fmla="*/ 42 w 76"/>
                <a:gd name="T99" fmla="*/ 41 h 72"/>
                <a:gd name="T100" fmla="*/ 23 w 76"/>
                <a:gd name="T101" fmla="*/ 42 h 72"/>
                <a:gd name="T102" fmla="*/ 23 w 76"/>
                <a:gd name="T103" fmla="*/ 52 h 72"/>
                <a:gd name="T104" fmla="*/ 23 w 76"/>
                <a:gd name="T105" fmla="*/ 48 h 72"/>
                <a:gd name="T106" fmla="*/ 67 w 76"/>
                <a:gd name="T107" fmla="*/ 50 h 72"/>
                <a:gd name="T108" fmla="*/ 23 w 76"/>
                <a:gd name="T109" fmla="*/ 5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6" h="72">
                  <a:moveTo>
                    <a:pt x="23" y="61"/>
                  </a:moveTo>
                  <a:cubicBezTo>
                    <a:pt x="22" y="61"/>
                    <a:pt x="22" y="60"/>
                    <a:pt x="22" y="59"/>
                  </a:cubicBezTo>
                  <a:cubicBezTo>
                    <a:pt x="22" y="58"/>
                    <a:pt x="22" y="58"/>
                    <a:pt x="23" y="58"/>
                  </a:cubicBezTo>
                  <a:cubicBezTo>
                    <a:pt x="65" y="58"/>
                    <a:pt x="65" y="58"/>
                    <a:pt x="65" y="58"/>
                  </a:cubicBezTo>
                  <a:cubicBezTo>
                    <a:pt x="66" y="58"/>
                    <a:pt x="67" y="58"/>
                    <a:pt x="67" y="59"/>
                  </a:cubicBezTo>
                  <a:cubicBezTo>
                    <a:pt x="67" y="60"/>
                    <a:pt x="66" y="61"/>
                    <a:pt x="65" y="61"/>
                  </a:cubicBezTo>
                  <a:cubicBezTo>
                    <a:pt x="23" y="61"/>
                    <a:pt x="23" y="61"/>
                    <a:pt x="23" y="61"/>
                  </a:cubicBezTo>
                  <a:close/>
                  <a:moveTo>
                    <a:pt x="23" y="10"/>
                  </a:moveTo>
                  <a:cubicBezTo>
                    <a:pt x="23" y="10"/>
                    <a:pt x="23" y="10"/>
                    <a:pt x="23" y="10"/>
                  </a:cubicBezTo>
                  <a:cubicBezTo>
                    <a:pt x="22" y="10"/>
                    <a:pt x="22" y="11"/>
                    <a:pt x="22" y="12"/>
                  </a:cubicBezTo>
                  <a:cubicBezTo>
                    <a:pt x="22" y="12"/>
                    <a:pt x="22" y="12"/>
                    <a:pt x="22" y="12"/>
                  </a:cubicBezTo>
                  <a:cubicBezTo>
                    <a:pt x="22" y="24"/>
                    <a:pt x="22" y="24"/>
                    <a:pt x="22" y="24"/>
                  </a:cubicBezTo>
                  <a:cubicBezTo>
                    <a:pt x="22" y="25"/>
                    <a:pt x="22" y="26"/>
                    <a:pt x="23" y="26"/>
                  </a:cubicBezTo>
                  <a:cubicBezTo>
                    <a:pt x="23" y="26"/>
                    <a:pt x="23" y="26"/>
                    <a:pt x="23" y="26"/>
                  </a:cubicBezTo>
                  <a:cubicBezTo>
                    <a:pt x="65" y="26"/>
                    <a:pt x="65" y="26"/>
                    <a:pt x="65" y="26"/>
                  </a:cubicBezTo>
                  <a:cubicBezTo>
                    <a:pt x="65" y="26"/>
                    <a:pt x="65" y="26"/>
                    <a:pt x="65" y="26"/>
                  </a:cubicBezTo>
                  <a:cubicBezTo>
                    <a:pt x="66" y="26"/>
                    <a:pt x="67" y="25"/>
                    <a:pt x="67" y="24"/>
                  </a:cubicBezTo>
                  <a:cubicBezTo>
                    <a:pt x="67" y="12"/>
                    <a:pt x="67" y="12"/>
                    <a:pt x="67" y="12"/>
                  </a:cubicBezTo>
                  <a:cubicBezTo>
                    <a:pt x="67" y="12"/>
                    <a:pt x="67" y="12"/>
                    <a:pt x="67" y="12"/>
                  </a:cubicBezTo>
                  <a:cubicBezTo>
                    <a:pt x="67" y="11"/>
                    <a:pt x="66" y="10"/>
                    <a:pt x="65" y="10"/>
                  </a:cubicBezTo>
                  <a:cubicBezTo>
                    <a:pt x="23" y="10"/>
                    <a:pt x="23" y="10"/>
                    <a:pt x="23" y="10"/>
                  </a:cubicBezTo>
                  <a:close/>
                  <a:moveTo>
                    <a:pt x="25" y="22"/>
                  </a:moveTo>
                  <a:cubicBezTo>
                    <a:pt x="25" y="22"/>
                    <a:pt x="25" y="22"/>
                    <a:pt x="25" y="22"/>
                  </a:cubicBezTo>
                  <a:cubicBezTo>
                    <a:pt x="25" y="14"/>
                    <a:pt x="25" y="14"/>
                    <a:pt x="25" y="14"/>
                  </a:cubicBezTo>
                  <a:cubicBezTo>
                    <a:pt x="63" y="14"/>
                    <a:pt x="63" y="14"/>
                    <a:pt x="63" y="14"/>
                  </a:cubicBezTo>
                  <a:cubicBezTo>
                    <a:pt x="63" y="22"/>
                    <a:pt x="63" y="22"/>
                    <a:pt x="63" y="22"/>
                  </a:cubicBezTo>
                  <a:cubicBezTo>
                    <a:pt x="25" y="22"/>
                    <a:pt x="25" y="22"/>
                    <a:pt x="25" y="22"/>
                  </a:cubicBezTo>
                  <a:close/>
                  <a:moveTo>
                    <a:pt x="12" y="22"/>
                  </a:moveTo>
                  <a:cubicBezTo>
                    <a:pt x="12" y="22"/>
                    <a:pt x="12" y="22"/>
                    <a:pt x="12" y="22"/>
                  </a:cubicBezTo>
                  <a:cubicBezTo>
                    <a:pt x="6" y="22"/>
                    <a:pt x="6" y="22"/>
                    <a:pt x="6" y="22"/>
                  </a:cubicBezTo>
                  <a:cubicBezTo>
                    <a:pt x="6" y="63"/>
                    <a:pt x="6" y="63"/>
                    <a:pt x="6" y="63"/>
                  </a:cubicBezTo>
                  <a:cubicBezTo>
                    <a:pt x="6" y="67"/>
                    <a:pt x="12" y="67"/>
                    <a:pt x="12" y="63"/>
                  </a:cubicBezTo>
                  <a:cubicBezTo>
                    <a:pt x="12" y="22"/>
                    <a:pt x="12" y="22"/>
                    <a:pt x="12" y="22"/>
                  </a:cubicBezTo>
                  <a:close/>
                  <a:moveTo>
                    <a:pt x="9" y="72"/>
                  </a:moveTo>
                  <a:cubicBezTo>
                    <a:pt x="9" y="72"/>
                    <a:pt x="9" y="72"/>
                    <a:pt x="9" y="72"/>
                  </a:cubicBezTo>
                  <a:cubicBezTo>
                    <a:pt x="7" y="72"/>
                    <a:pt x="4" y="71"/>
                    <a:pt x="3" y="69"/>
                  </a:cubicBezTo>
                  <a:cubicBezTo>
                    <a:pt x="3" y="69"/>
                    <a:pt x="3" y="69"/>
                    <a:pt x="3" y="69"/>
                  </a:cubicBezTo>
                  <a:cubicBezTo>
                    <a:pt x="1" y="68"/>
                    <a:pt x="0" y="65"/>
                    <a:pt x="0" y="63"/>
                  </a:cubicBezTo>
                  <a:cubicBezTo>
                    <a:pt x="0" y="19"/>
                    <a:pt x="0" y="19"/>
                    <a:pt x="0" y="19"/>
                  </a:cubicBezTo>
                  <a:cubicBezTo>
                    <a:pt x="0" y="19"/>
                    <a:pt x="0" y="19"/>
                    <a:pt x="0" y="19"/>
                  </a:cubicBezTo>
                  <a:cubicBezTo>
                    <a:pt x="0" y="17"/>
                    <a:pt x="1" y="16"/>
                    <a:pt x="3" y="16"/>
                  </a:cubicBezTo>
                  <a:cubicBezTo>
                    <a:pt x="12" y="16"/>
                    <a:pt x="12" y="16"/>
                    <a:pt x="12" y="16"/>
                  </a:cubicBezTo>
                  <a:cubicBezTo>
                    <a:pt x="12" y="3"/>
                    <a:pt x="12" y="3"/>
                    <a:pt x="12" y="3"/>
                  </a:cubicBezTo>
                  <a:cubicBezTo>
                    <a:pt x="12" y="1"/>
                    <a:pt x="14" y="0"/>
                    <a:pt x="15" y="0"/>
                  </a:cubicBezTo>
                  <a:cubicBezTo>
                    <a:pt x="15" y="0"/>
                    <a:pt x="15" y="0"/>
                    <a:pt x="15" y="0"/>
                  </a:cubicBezTo>
                  <a:cubicBezTo>
                    <a:pt x="73" y="0"/>
                    <a:pt x="73" y="0"/>
                    <a:pt x="73" y="0"/>
                  </a:cubicBezTo>
                  <a:cubicBezTo>
                    <a:pt x="75" y="0"/>
                    <a:pt x="76" y="1"/>
                    <a:pt x="76" y="3"/>
                  </a:cubicBezTo>
                  <a:cubicBezTo>
                    <a:pt x="76" y="3"/>
                    <a:pt x="76" y="3"/>
                    <a:pt x="76" y="3"/>
                  </a:cubicBezTo>
                  <a:cubicBezTo>
                    <a:pt x="76" y="63"/>
                    <a:pt x="76" y="63"/>
                    <a:pt x="76" y="63"/>
                  </a:cubicBezTo>
                  <a:cubicBezTo>
                    <a:pt x="76" y="65"/>
                    <a:pt x="75" y="68"/>
                    <a:pt x="73" y="69"/>
                  </a:cubicBezTo>
                  <a:cubicBezTo>
                    <a:pt x="73" y="69"/>
                    <a:pt x="73" y="69"/>
                    <a:pt x="73" y="69"/>
                  </a:cubicBezTo>
                  <a:cubicBezTo>
                    <a:pt x="73" y="69"/>
                    <a:pt x="73" y="69"/>
                    <a:pt x="73" y="69"/>
                  </a:cubicBezTo>
                  <a:cubicBezTo>
                    <a:pt x="72" y="71"/>
                    <a:pt x="69" y="72"/>
                    <a:pt x="67" y="72"/>
                  </a:cubicBezTo>
                  <a:cubicBezTo>
                    <a:pt x="9" y="72"/>
                    <a:pt x="9" y="72"/>
                    <a:pt x="9" y="72"/>
                  </a:cubicBezTo>
                  <a:cubicBezTo>
                    <a:pt x="9" y="72"/>
                    <a:pt x="9" y="72"/>
                    <a:pt x="9" y="72"/>
                  </a:cubicBezTo>
                  <a:cubicBezTo>
                    <a:pt x="9" y="72"/>
                    <a:pt x="9" y="72"/>
                    <a:pt x="9" y="72"/>
                  </a:cubicBezTo>
                  <a:close/>
                  <a:moveTo>
                    <a:pt x="70" y="63"/>
                  </a:moveTo>
                  <a:cubicBezTo>
                    <a:pt x="70" y="63"/>
                    <a:pt x="70" y="63"/>
                    <a:pt x="70" y="63"/>
                  </a:cubicBezTo>
                  <a:cubicBezTo>
                    <a:pt x="70" y="6"/>
                    <a:pt x="70" y="6"/>
                    <a:pt x="70" y="6"/>
                  </a:cubicBezTo>
                  <a:cubicBezTo>
                    <a:pt x="18" y="6"/>
                    <a:pt x="18" y="6"/>
                    <a:pt x="18" y="6"/>
                  </a:cubicBezTo>
                  <a:cubicBezTo>
                    <a:pt x="18" y="25"/>
                    <a:pt x="18" y="44"/>
                    <a:pt x="18" y="63"/>
                  </a:cubicBezTo>
                  <a:cubicBezTo>
                    <a:pt x="18" y="64"/>
                    <a:pt x="18" y="65"/>
                    <a:pt x="17" y="66"/>
                  </a:cubicBezTo>
                  <a:cubicBezTo>
                    <a:pt x="67" y="66"/>
                    <a:pt x="67" y="66"/>
                    <a:pt x="67" y="66"/>
                  </a:cubicBezTo>
                  <a:cubicBezTo>
                    <a:pt x="68" y="66"/>
                    <a:pt x="69" y="66"/>
                    <a:pt x="69" y="65"/>
                  </a:cubicBezTo>
                  <a:cubicBezTo>
                    <a:pt x="69" y="65"/>
                    <a:pt x="69" y="65"/>
                    <a:pt x="69" y="65"/>
                  </a:cubicBezTo>
                  <a:cubicBezTo>
                    <a:pt x="70" y="64"/>
                    <a:pt x="70" y="64"/>
                    <a:pt x="70" y="63"/>
                  </a:cubicBezTo>
                  <a:close/>
                  <a:moveTo>
                    <a:pt x="46" y="30"/>
                  </a:moveTo>
                  <a:cubicBezTo>
                    <a:pt x="46" y="30"/>
                    <a:pt x="46" y="30"/>
                    <a:pt x="46" y="30"/>
                  </a:cubicBezTo>
                  <a:cubicBezTo>
                    <a:pt x="46" y="30"/>
                    <a:pt x="46" y="30"/>
                    <a:pt x="46" y="30"/>
                  </a:cubicBezTo>
                  <a:cubicBezTo>
                    <a:pt x="65" y="30"/>
                    <a:pt x="65" y="30"/>
                    <a:pt x="65" y="30"/>
                  </a:cubicBezTo>
                  <a:cubicBezTo>
                    <a:pt x="66" y="30"/>
                    <a:pt x="67" y="30"/>
                    <a:pt x="67" y="31"/>
                  </a:cubicBezTo>
                  <a:cubicBezTo>
                    <a:pt x="67" y="31"/>
                    <a:pt x="67" y="31"/>
                    <a:pt x="67" y="31"/>
                  </a:cubicBezTo>
                  <a:cubicBezTo>
                    <a:pt x="67" y="41"/>
                    <a:pt x="67" y="41"/>
                    <a:pt x="67" y="41"/>
                  </a:cubicBezTo>
                  <a:cubicBezTo>
                    <a:pt x="67" y="42"/>
                    <a:pt x="66" y="42"/>
                    <a:pt x="65" y="42"/>
                  </a:cubicBezTo>
                  <a:cubicBezTo>
                    <a:pt x="65" y="42"/>
                    <a:pt x="65" y="42"/>
                    <a:pt x="65" y="42"/>
                  </a:cubicBezTo>
                  <a:cubicBezTo>
                    <a:pt x="46" y="42"/>
                    <a:pt x="46" y="42"/>
                    <a:pt x="46" y="42"/>
                  </a:cubicBezTo>
                  <a:cubicBezTo>
                    <a:pt x="45" y="42"/>
                    <a:pt x="44" y="42"/>
                    <a:pt x="44" y="41"/>
                  </a:cubicBezTo>
                  <a:cubicBezTo>
                    <a:pt x="44" y="41"/>
                    <a:pt x="44" y="41"/>
                    <a:pt x="44" y="41"/>
                  </a:cubicBezTo>
                  <a:cubicBezTo>
                    <a:pt x="44" y="31"/>
                    <a:pt x="44" y="31"/>
                    <a:pt x="44" y="31"/>
                  </a:cubicBezTo>
                  <a:cubicBezTo>
                    <a:pt x="44" y="30"/>
                    <a:pt x="45" y="30"/>
                    <a:pt x="46" y="30"/>
                  </a:cubicBezTo>
                  <a:close/>
                  <a:moveTo>
                    <a:pt x="63" y="33"/>
                  </a:moveTo>
                  <a:cubicBezTo>
                    <a:pt x="63" y="33"/>
                    <a:pt x="63" y="33"/>
                    <a:pt x="63" y="33"/>
                  </a:cubicBezTo>
                  <a:cubicBezTo>
                    <a:pt x="48" y="33"/>
                    <a:pt x="48" y="33"/>
                    <a:pt x="48" y="33"/>
                  </a:cubicBezTo>
                  <a:cubicBezTo>
                    <a:pt x="48" y="39"/>
                    <a:pt x="48" y="39"/>
                    <a:pt x="48" y="39"/>
                  </a:cubicBezTo>
                  <a:cubicBezTo>
                    <a:pt x="63" y="39"/>
                    <a:pt x="63" y="39"/>
                    <a:pt x="63" y="39"/>
                  </a:cubicBezTo>
                  <a:cubicBezTo>
                    <a:pt x="63" y="33"/>
                    <a:pt x="63" y="33"/>
                    <a:pt x="63" y="33"/>
                  </a:cubicBezTo>
                  <a:close/>
                  <a:moveTo>
                    <a:pt x="23" y="33"/>
                  </a:moveTo>
                  <a:cubicBezTo>
                    <a:pt x="23" y="33"/>
                    <a:pt x="23" y="33"/>
                    <a:pt x="23" y="33"/>
                  </a:cubicBezTo>
                  <a:cubicBezTo>
                    <a:pt x="22" y="33"/>
                    <a:pt x="22" y="32"/>
                    <a:pt x="22" y="31"/>
                  </a:cubicBezTo>
                  <a:cubicBezTo>
                    <a:pt x="22" y="30"/>
                    <a:pt x="22" y="30"/>
                    <a:pt x="23" y="30"/>
                  </a:cubicBezTo>
                  <a:cubicBezTo>
                    <a:pt x="40" y="30"/>
                    <a:pt x="40" y="30"/>
                    <a:pt x="40" y="30"/>
                  </a:cubicBezTo>
                  <a:cubicBezTo>
                    <a:pt x="41" y="30"/>
                    <a:pt x="42" y="30"/>
                    <a:pt x="42" y="31"/>
                  </a:cubicBezTo>
                  <a:cubicBezTo>
                    <a:pt x="42" y="32"/>
                    <a:pt x="41" y="33"/>
                    <a:pt x="40" y="33"/>
                  </a:cubicBezTo>
                  <a:cubicBezTo>
                    <a:pt x="23" y="33"/>
                    <a:pt x="23" y="33"/>
                    <a:pt x="23" y="33"/>
                  </a:cubicBezTo>
                  <a:close/>
                  <a:moveTo>
                    <a:pt x="23" y="42"/>
                  </a:moveTo>
                  <a:cubicBezTo>
                    <a:pt x="23" y="42"/>
                    <a:pt x="23" y="42"/>
                    <a:pt x="23" y="42"/>
                  </a:cubicBezTo>
                  <a:cubicBezTo>
                    <a:pt x="22" y="42"/>
                    <a:pt x="22" y="42"/>
                    <a:pt x="22" y="41"/>
                  </a:cubicBezTo>
                  <a:cubicBezTo>
                    <a:pt x="22" y="40"/>
                    <a:pt x="22" y="39"/>
                    <a:pt x="23" y="39"/>
                  </a:cubicBezTo>
                  <a:cubicBezTo>
                    <a:pt x="40" y="39"/>
                    <a:pt x="40" y="39"/>
                    <a:pt x="40" y="39"/>
                  </a:cubicBezTo>
                  <a:cubicBezTo>
                    <a:pt x="41" y="39"/>
                    <a:pt x="42" y="40"/>
                    <a:pt x="42" y="41"/>
                  </a:cubicBezTo>
                  <a:cubicBezTo>
                    <a:pt x="42" y="42"/>
                    <a:pt x="41" y="42"/>
                    <a:pt x="40" y="42"/>
                  </a:cubicBezTo>
                  <a:cubicBezTo>
                    <a:pt x="23" y="42"/>
                    <a:pt x="23" y="42"/>
                    <a:pt x="23" y="42"/>
                  </a:cubicBezTo>
                  <a:close/>
                  <a:moveTo>
                    <a:pt x="23" y="52"/>
                  </a:moveTo>
                  <a:cubicBezTo>
                    <a:pt x="23" y="52"/>
                    <a:pt x="23" y="52"/>
                    <a:pt x="23" y="52"/>
                  </a:cubicBezTo>
                  <a:cubicBezTo>
                    <a:pt x="22" y="52"/>
                    <a:pt x="22" y="51"/>
                    <a:pt x="22" y="50"/>
                  </a:cubicBezTo>
                  <a:cubicBezTo>
                    <a:pt x="22" y="49"/>
                    <a:pt x="22" y="48"/>
                    <a:pt x="23" y="48"/>
                  </a:cubicBezTo>
                  <a:cubicBezTo>
                    <a:pt x="65" y="48"/>
                    <a:pt x="65" y="48"/>
                    <a:pt x="65" y="48"/>
                  </a:cubicBezTo>
                  <a:cubicBezTo>
                    <a:pt x="66" y="48"/>
                    <a:pt x="67" y="49"/>
                    <a:pt x="67" y="50"/>
                  </a:cubicBezTo>
                  <a:cubicBezTo>
                    <a:pt x="67" y="51"/>
                    <a:pt x="66" y="52"/>
                    <a:pt x="65" y="52"/>
                  </a:cubicBezTo>
                  <a:cubicBezTo>
                    <a:pt x="23" y="52"/>
                    <a:pt x="23" y="52"/>
                    <a:pt x="23" y="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Rectangle 53"/>
          <p:cNvSpPr>
            <a:spLocks noChangeArrowheads="1"/>
          </p:cNvSpPr>
          <p:nvPr/>
        </p:nvSpPr>
        <p:spPr bwMode="auto">
          <a:xfrm>
            <a:off x="4500381" y="3140076"/>
            <a:ext cx="952500" cy="40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panose="020B0604020202020204" pitchFamily="34" charset="0"/>
              <a:buNone/>
            </a:pPr>
            <a:r>
              <a:rPr lang="en-US" altLang="zh-CN" sz="2400" b="1" dirty="0">
                <a:solidFill>
                  <a:schemeClr val="accent2"/>
                </a:solidFill>
              </a:rPr>
              <a:t>2010</a:t>
            </a:r>
            <a:endParaRPr lang="zh-CN" altLang="en-US" sz="2400" dirty="0">
              <a:solidFill>
                <a:schemeClr val="accent2"/>
              </a:solidFill>
            </a:endParaRPr>
          </a:p>
        </p:txBody>
      </p:sp>
      <p:sp>
        <p:nvSpPr>
          <p:cNvPr id="19" name="Rectangle 55"/>
          <p:cNvSpPr>
            <a:spLocks noChangeArrowheads="1"/>
          </p:cNvSpPr>
          <p:nvPr/>
        </p:nvSpPr>
        <p:spPr bwMode="auto">
          <a:xfrm>
            <a:off x="9703147" y="3140076"/>
            <a:ext cx="952500" cy="40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panose="020B0604020202020204" pitchFamily="34" charset="0"/>
              <a:buNone/>
            </a:pPr>
            <a:r>
              <a:rPr lang="en-US" altLang="zh-CN" sz="2400" b="1" dirty="0">
                <a:solidFill>
                  <a:schemeClr val="accent4"/>
                </a:solidFill>
              </a:rPr>
              <a:t>2012</a:t>
            </a:r>
            <a:endParaRPr lang="zh-CN" altLang="en-US" sz="2400" dirty="0">
              <a:solidFill>
                <a:schemeClr val="accent4"/>
              </a:solidFill>
            </a:endParaRPr>
          </a:p>
        </p:txBody>
      </p:sp>
      <p:sp>
        <p:nvSpPr>
          <p:cNvPr id="20" name="Rectangle 56"/>
          <p:cNvSpPr>
            <a:spLocks noChangeArrowheads="1"/>
          </p:cNvSpPr>
          <p:nvPr/>
        </p:nvSpPr>
        <p:spPr bwMode="auto">
          <a:xfrm>
            <a:off x="7059431" y="4217459"/>
            <a:ext cx="952500" cy="40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panose="020B0604020202020204" pitchFamily="34" charset="0"/>
              <a:buNone/>
            </a:pPr>
            <a:r>
              <a:rPr lang="en-US" altLang="zh-CN" sz="2400" b="1" dirty="0">
                <a:solidFill>
                  <a:schemeClr val="accent3"/>
                </a:solidFill>
              </a:rPr>
              <a:t>2011</a:t>
            </a:r>
            <a:endParaRPr lang="zh-CN" altLang="en-US" sz="2400" dirty="0">
              <a:solidFill>
                <a:schemeClr val="accent3"/>
              </a:solidFill>
            </a:endParaRPr>
          </a:p>
        </p:txBody>
      </p:sp>
      <p:sp>
        <p:nvSpPr>
          <p:cNvPr id="21" name="矩形 20"/>
          <p:cNvSpPr/>
          <p:nvPr/>
        </p:nvSpPr>
        <p:spPr>
          <a:xfrm>
            <a:off x="3752208" y="4132412"/>
            <a:ext cx="2393116" cy="1372683"/>
          </a:xfrm>
          <a:prstGeom prst="rect">
            <a:avLst/>
          </a:prstGeom>
        </p:spPr>
        <p:txBody>
          <a:bodyPr wrap="square">
            <a:spAutoFit/>
          </a:bodyPr>
          <a:lstStyle/>
          <a:p>
            <a:pPr algn="ctr" defTabSz="609600">
              <a:lnSpc>
                <a:spcPct val="130000"/>
              </a:lnSpc>
            </a:pPr>
            <a:r>
              <a:rPr lang="zh-CN" altLang="en-US" sz="1600" dirty="0">
                <a:latin typeface="Calibri" panose="020F0502020204030204" pitchFamily="34" charset="0"/>
                <a:ea typeface="微软雅黑" panose="020B0503020204020204" charset="-122"/>
                <a:cs typeface="+mn-ea"/>
                <a:sym typeface="Calibri" panose="020F0502020204030204" pitchFamily="34" charset="0"/>
              </a:rPr>
              <a:t>添加标题此处添加标题此处添加标题此处添加标题添加标题此处添加标题此处添加标题</a:t>
            </a:r>
          </a:p>
        </p:txBody>
      </p:sp>
      <p:sp>
        <p:nvSpPr>
          <p:cNvPr id="22" name="矩形 21"/>
          <p:cNvSpPr/>
          <p:nvPr/>
        </p:nvSpPr>
        <p:spPr>
          <a:xfrm>
            <a:off x="6321843" y="2285976"/>
            <a:ext cx="2393116" cy="1372683"/>
          </a:xfrm>
          <a:prstGeom prst="rect">
            <a:avLst/>
          </a:prstGeom>
        </p:spPr>
        <p:txBody>
          <a:bodyPr wrap="square">
            <a:spAutoFit/>
          </a:bodyPr>
          <a:lstStyle/>
          <a:p>
            <a:pPr algn="ctr" defTabSz="609600">
              <a:lnSpc>
                <a:spcPct val="130000"/>
              </a:lnSpc>
            </a:pPr>
            <a:r>
              <a:rPr lang="zh-CN" altLang="en-US" sz="1600" dirty="0">
                <a:latin typeface="Calibri" panose="020F0502020204030204" pitchFamily="34" charset="0"/>
                <a:ea typeface="微软雅黑" panose="020B0503020204020204" charset="-122"/>
                <a:cs typeface="+mn-ea"/>
                <a:sym typeface="Calibri" panose="020F0502020204030204" pitchFamily="34" charset="0"/>
              </a:rPr>
              <a:t>添加标题此处添加标题此处添加标题此处添加标题添加标题此处添加标题此处添加标题</a:t>
            </a:r>
          </a:p>
        </p:txBody>
      </p:sp>
      <p:sp>
        <p:nvSpPr>
          <p:cNvPr id="23" name="矩形 22"/>
          <p:cNvSpPr/>
          <p:nvPr/>
        </p:nvSpPr>
        <p:spPr>
          <a:xfrm>
            <a:off x="8982839" y="4132412"/>
            <a:ext cx="2393116" cy="1372683"/>
          </a:xfrm>
          <a:prstGeom prst="rect">
            <a:avLst/>
          </a:prstGeom>
        </p:spPr>
        <p:txBody>
          <a:bodyPr wrap="square">
            <a:spAutoFit/>
          </a:bodyPr>
          <a:lstStyle/>
          <a:p>
            <a:pPr algn="ctr" defTabSz="609600">
              <a:lnSpc>
                <a:spcPct val="130000"/>
              </a:lnSpc>
            </a:pPr>
            <a:r>
              <a:rPr lang="zh-CN" altLang="en-US" sz="1600" dirty="0">
                <a:latin typeface="Calibri" panose="020F0502020204030204" pitchFamily="34" charset="0"/>
                <a:ea typeface="微软雅黑" panose="020B0503020204020204" charset="-122"/>
                <a:cs typeface="+mn-ea"/>
                <a:sym typeface="Calibri" panose="020F0502020204030204" pitchFamily="34" charset="0"/>
              </a:rPr>
              <a:t>添加标题此处添加标题此处添加标题此处添加标题添加标题此处添加标题此处添加标题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5000">
        <p14:switch dir="r"/>
      </p:transition>
    </mc:Choice>
    <mc:Fallback xmlns="">
      <p:transition spd="slow" advClick="0"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2" presetClass="entr" presetSubtype="2" fill="hold" grpId="0" nodeType="afterEffect" p14:presetBounceEnd="40000">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14:bounceEnd="40000">
                                          <p:cBhvr additive="base">
                                            <p:cTn id="18" dur="500" fill="hold"/>
                                            <p:tgtEl>
                                              <p:spTgt spid="3"/>
                                            </p:tgtEl>
                                            <p:attrNameLst>
                                              <p:attrName>ppt_x</p:attrName>
                                            </p:attrNameLst>
                                          </p:cBhvr>
                                          <p:tavLst>
                                            <p:tav tm="0">
                                              <p:val>
                                                <p:strVal val="1+#ppt_w/2"/>
                                              </p:val>
                                            </p:tav>
                                            <p:tav tm="100000">
                                              <p:val>
                                                <p:strVal val="#ppt_x"/>
                                              </p:val>
                                            </p:tav>
                                          </p:tavLst>
                                        </p:anim>
                                        <p:anim calcmode="lin" valueType="num" p14:bounceEnd="40000">
                                          <p:cBhvr additive="base">
                                            <p:cTn id="19" dur="500" fill="hold"/>
                                            <p:tgtEl>
                                              <p:spTgt spid="3"/>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14:presetBounceEnd="40000">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14:bounceEnd="40000">
                                          <p:cBhvr additive="base">
                                            <p:cTn id="22" dur="500" fill="hold"/>
                                            <p:tgtEl>
                                              <p:spTgt spid="4"/>
                                            </p:tgtEl>
                                            <p:attrNameLst>
                                              <p:attrName>ppt_x</p:attrName>
                                            </p:attrNameLst>
                                          </p:cBhvr>
                                          <p:tavLst>
                                            <p:tav tm="0">
                                              <p:val>
                                                <p:strVal val="1+#ppt_w/2"/>
                                              </p:val>
                                            </p:tav>
                                            <p:tav tm="100000">
                                              <p:val>
                                                <p:strVal val="#ppt_x"/>
                                              </p:val>
                                            </p:tav>
                                          </p:tavLst>
                                        </p:anim>
                                        <p:anim calcmode="lin" valueType="num" p14:bounceEnd="40000">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14:presetBounceEnd="40000">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14:bounceEnd="40000">
                                          <p:cBhvr additive="base">
                                            <p:cTn id="26" dur="50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27" dur="500" fill="hold"/>
                                            <p:tgtEl>
                                              <p:spTgt spid="5"/>
                                            </p:tgtEl>
                                            <p:attrNameLst>
                                              <p:attrName>ppt_y</p:attrName>
                                            </p:attrNameLst>
                                          </p:cBhvr>
                                          <p:tavLst>
                                            <p:tav tm="0">
                                              <p:val>
                                                <p:strVal val="#ppt_y"/>
                                              </p:val>
                                            </p:tav>
                                            <p:tav tm="100000">
                                              <p:val>
                                                <p:strVal val="#ppt_y"/>
                                              </p:val>
                                            </p:tav>
                                          </p:tavLst>
                                        </p:anim>
                                      </p:childTnLst>
                                    </p:cTn>
                                  </p:par>
                                </p:childTnLst>
                              </p:cTn>
                            </p:par>
                            <p:par>
                              <p:cTn id="28" fill="hold">
                                <p:stCondLst>
                                  <p:cond delay="1500"/>
                                </p:stCondLst>
                                <p:childTnLst>
                                  <p:par>
                                    <p:cTn id="29" presetID="42"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anim calcmode="lin" valueType="num">
                                          <p:cBhvr>
                                            <p:cTn id="32" dur="500" fill="hold"/>
                                            <p:tgtEl>
                                              <p:spTgt spid="12"/>
                                            </p:tgtEl>
                                            <p:attrNameLst>
                                              <p:attrName>ppt_x</p:attrName>
                                            </p:attrNameLst>
                                          </p:cBhvr>
                                          <p:tavLst>
                                            <p:tav tm="0">
                                              <p:val>
                                                <p:strVal val="#ppt_x"/>
                                              </p:val>
                                            </p:tav>
                                            <p:tav tm="100000">
                                              <p:val>
                                                <p:strVal val="#ppt_x"/>
                                              </p:val>
                                            </p:tav>
                                          </p:tavLst>
                                        </p:anim>
                                        <p:anim calcmode="lin" valueType="num">
                                          <p:cBhvr>
                                            <p:cTn id="33" dur="500" fill="hold"/>
                                            <p:tgtEl>
                                              <p:spTgt spid="12"/>
                                            </p:tgtEl>
                                            <p:attrNameLst>
                                              <p:attrName>ppt_y</p:attrName>
                                            </p:attrNameLst>
                                          </p:cBhvr>
                                          <p:tavLst>
                                            <p:tav tm="0">
                                              <p:val>
                                                <p:strVal val="#ppt_y+.1"/>
                                              </p:val>
                                            </p:tav>
                                            <p:tav tm="100000">
                                              <p:val>
                                                <p:strVal val="#ppt_y"/>
                                              </p:val>
                                            </p:tav>
                                          </p:tavLst>
                                        </p:anim>
                                      </p:childTnLst>
                                    </p:cTn>
                                  </p:par>
                                  <p:par>
                                    <p:cTn id="34" presetID="22" presetClass="entr" presetSubtype="1"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up)">
                                          <p:cBhvr>
                                            <p:cTn id="36" dur="500"/>
                                            <p:tgtEl>
                                              <p:spTgt spid="18"/>
                                            </p:tgtEl>
                                          </p:cBhvr>
                                        </p:animEffect>
                                      </p:childTnLst>
                                    </p:cTn>
                                  </p:par>
                                </p:childTnLst>
                              </p:cTn>
                            </p:par>
                            <p:par>
                              <p:cTn id="37" fill="hold">
                                <p:stCondLst>
                                  <p:cond delay="2000"/>
                                </p:stCondLst>
                                <p:childTnLst>
                                  <p:par>
                                    <p:cTn id="38" presetID="22" presetClass="entr" presetSubtype="1"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up)">
                                          <p:cBhvr>
                                            <p:cTn id="40" dur="500"/>
                                            <p:tgtEl>
                                              <p:spTgt spid="21"/>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anim calcmode="lin" valueType="num">
                                          <p:cBhvr>
                                            <p:cTn id="45" dur="500" fill="hold"/>
                                            <p:tgtEl>
                                              <p:spTgt spid="9"/>
                                            </p:tgtEl>
                                            <p:attrNameLst>
                                              <p:attrName>ppt_x</p:attrName>
                                            </p:attrNameLst>
                                          </p:cBhvr>
                                          <p:tavLst>
                                            <p:tav tm="0">
                                              <p:val>
                                                <p:strVal val="#ppt_x"/>
                                              </p:val>
                                            </p:tav>
                                            <p:tav tm="100000">
                                              <p:val>
                                                <p:strVal val="#ppt_x"/>
                                              </p:val>
                                            </p:tav>
                                          </p:tavLst>
                                        </p:anim>
                                        <p:anim calcmode="lin" valueType="num">
                                          <p:cBhvr>
                                            <p:cTn id="46" dur="500" fill="hold"/>
                                            <p:tgtEl>
                                              <p:spTgt spid="9"/>
                                            </p:tgtEl>
                                            <p:attrNameLst>
                                              <p:attrName>ppt_y</p:attrName>
                                            </p:attrNameLst>
                                          </p:cBhvr>
                                          <p:tavLst>
                                            <p:tav tm="0">
                                              <p:val>
                                                <p:strVal val="#ppt_y+.1"/>
                                              </p:val>
                                            </p:tav>
                                            <p:tav tm="100000">
                                              <p:val>
                                                <p:strVal val="#ppt_y"/>
                                              </p:val>
                                            </p:tav>
                                          </p:tavLst>
                                        </p:anim>
                                      </p:childTnLst>
                                    </p:cTn>
                                  </p:par>
                                  <p:par>
                                    <p:cTn id="47" presetID="22" presetClass="entr" presetSubtype="4"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3000"/>
                                </p:stCondLst>
                                <p:childTnLst>
                                  <p:par>
                                    <p:cTn id="51" presetID="22" presetClass="entr" presetSubtype="4"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down)">
                                          <p:cBhvr>
                                            <p:cTn id="53" dur="500"/>
                                            <p:tgtEl>
                                              <p:spTgt spid="22"/>
                                            </p:tgtEl>
                                          </p:cBhvr>
                                        </p:animEffect>
                                      </p:childTnLst>
                                    </p:cTn>
                                  </p:par>
                                </p:childTnLst>
                              </p:cTn>
                            </p:par>
                            <p:par>
                              <p:cTn id="54" fill="hold">
                                <p:stCondLst>
                                  <p:cond delay="3500"/>
                                </p:stCondLst>
                                <p:childTnLst>
                                  <p:par>
                                    <p:cTn id="55" presetID="42"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anim calcmode="lin" valueType="num">
                                          <p:cBhvr>
                                            <p:cTn id="58" dur="500" fill="hold"/>
                                            <p:tgtEl>
                                              <p:spTgt spid="15"/>
                                            </p:tgtEl>
                                            <p:attrNameLst>
                                              <p:attrName>ppt_x</p:attrName>
                                            </p:attrNameLst>
                                          </p:cBhvr>
                                          <p:tavLst>
                                            <p:tav tm="0">
                                              <p:val>
                                                <p:strVal val="#ppt_x"/>
                                              </p:val>
                                            </p:tav>
                                            <p:tav tm="100000">
                                              <p:val>
                                                <p:strVal val="#ppt_x"/>
                                              </p:val>
                                            </p:tav>
                                          </p:tavLst>
                                        </p:anim>
                                        <p:anim calcmode="lin" valueType="num">
                                          <p:cBhvr>
                                            <p:cTn id="59" dur="500" fill="hold"/>
                                            <p:tgtEl>
                                              <p:spTgt spid="15"/>
                                            </p:tgtEl>
                                            <p:attrNameLst>
                                              <p:attrName>ppt_y</p:attrName>
                                            </p:attrNameLst>
                                          </p:cBhvr>
                                          <p:tavLst>
                                            <p:tav tm="0">
                                              <p:val>
                                                <p:strVal val="#ppt_y+.1"/>
                                              </p:val>
                                            </p:tav>
                                            <p:tav tm="100000">
                                              <p:val>
                                                <p:strVal val="#ppt_y"/>
                                              </p:val>
                                            </p:tav>
                                          </p:tavLst>
                                        </p:anim>
                                      </p:childTnLst>
                                    </p:cTn>
                                  </p:par>
                                  <p:par>
                                    <p:cTn id="60" presetID="22" presetClass="entr" presetSubtype="1"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up)">
                                          <p:cBhvr>
                                            <p:cTn id="62" dur="500"/>
                                            <p:tgtEl>
                                              <p:spTgt spid="19"/>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up)">
                                          <p:cBhvr>
                                            <p:cTn id="6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8" grpId="0"/>
          <p:bldP spid="19" grpId="0"/>
          <p:bldP spid="20" grpId="0"/>
          <p:bldP spid="21" grpId="0"/>
          <p:bldP spid="22" grpId="0"/>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1+#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1+#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childTnLst>
                              </p:cTn>
                            </p:par>
                            <p:par>
                              <p:cTn id="28" fill="hold">
                                <p:stCondLst>
                                  <p:cond delay="1500"/>
                                </p:stCondLst>
                                <p:childTnLst>
                                  <p:par>
                                    <p:cTn id="29" presetID="42"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anim calcmode="lin" valueType="num">
                                          <p:cBhvr>
                                            <p:cTn id="32" dur="500" fill="hold"/>
                                            <p:tgtEl>
                                              <p:spTgt spid="12"/>
                                            </p:tgtEl>
                                            <p:attrNameLst>
                                              <p:attrName>ppt_x</p:attrName>
                                            </p:attrNameLst>
                                          </p:cBhvr>
                                          <p:tavLst>
                                            <p:tav tm="0">
                                              <p:val>
                                                <p:strVal val="#ppt_x"/>
                                              </p:val>
                                            </p:tav>
                                            <p:tav tm="100000">
                                              <p:val>
                                                <p:strVal val="#ppt_x"/>
                                              </p:val>
                                            </p:tav>
                                          </p:tavLst>
                                        </p:anim>
                                        <p:anim calcmode="lin" valueType="num">
                                          <p:cBhvr>
                                            <p:cTn id="33" dur="500" fill="hold"/>
                                            <p:tgtEl>
                                              <p:spTgt spid="12"/>
                                            </p:tgtEl>
                                            <p:attrNameLst>
                                              <p:attrName>ppt_y</p:attrName>
                                            </p:attrNameLst>
                                          </p:cBhvr>
                                          <p:tavLst>
                                            <p:tav tm="0">
                                              <p:val>
                                                <p:strVal val="#ppt_y+.1"/>
                                              </p:val>
                                            </p:tav>
                                            <p:tav tm="100000">
                                              <p:val>
                                                <p:strVal val="#ppt_y"/>
                                              </p:val>
                                            </p:tav>
                                          </p:tavLst>
                                        </p:anim>
                                      </p:childTnLst>
                                    </p:cTn>
                                  </p:par>
                                  <p:par>
                                    <p:cTn id="34" presetID="22" presetClass="entr" presetSubtype="1"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up)">
                                          <p:cBhvr>
                                            <p:cTn id="36" dur="500"/>
                                            <p:tgtEl>
                                              <p:spTgt spid="18"/>
                                            </p:tgtEl>
                                          </p:cBhvr>
                                        </p:animEffect>
                                      </p:childTnLst>
                                    </p:cTn>
                                  </p:par>
                                </p:childTnLst>
                              </p:cTn>
                            </p:par>
                            <p:par>
                              <p:cTn id="37" fill="hold">
                                <p:stCondLst>
                                  <p:cond delay="2000"/>
                                </p:stCondLst>
                                <p:childTnLst>
                                  <p:par>
                                    <p:cTn id="38" presetID="22" presetClass="entr" presetSubtype="1"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up)">
                                          <p:cBhvr>
                                            <p:cTn id="40" dur="500"/>
                                            <p:tgtEl>
                                              <p:spTgt spid="21"/>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anim calcmode="lin" valueType="num">
                                          <p:cBhvr>
                                            <p:cTn id="45" dur="500" fill="hold"/>
                                            <p:tgtEl>
                                              <p:spTgt spid="9"/>
                                            </p:tgtEl>
                                            <p:attrNameLst>
                                              <p:attrName>ppt_x</p:attrName>
                                            </p:attrNameLst>
                                          </p:cBhvr>
                                          <p:tavLst>
                                            <p:tav tm="0">
                                              <p:val>
                                                <p:strVal val="#ppt_x"/>
                                              </p:val>
                                            </p:tav>
                                            <p:tav tm="100000">
                                              <p:val>
                                                <p:strVal val="#ppt_x"/>
                                              </p:val>
                                            </p:tav>
                                          </p:tavLst>
                                        </p:anim>
                                        <p:anim calcmode="lin" valueType="num">
                                          <p:cBhvr>
                                            <p:cTn id="46" dur="500" fill="hold"/>
                                            <p:tgtEl>
                                              <p:spTgt spid="9"/>
                                            </p:tgtEl>
                                            <p:attrNameLst>
                                              <p:attrName>ppt_y</p:attrName>
                                            </p:attrNameLst>
                                          </p:cBhvr>
                                          <p:tavLst>
                                            <p:tav tm="0">
                                              <p:val>
                                                <p:strVal val="#ppt_y+.1"/>
                                              </p:val>
                                            </p:tav>
                                            <p:tav tm="100000">
                                              <p:val>
                                                <p:strVal val="#ppt_y"/>
                                              </p:val>
                                            </p:tav>
                                          </p:tavLst>
                                        </p:anim>
                                      </p:childTnLst>
                                    </p:cTn>
                                  </p:par>
                                  <p:par>
                                    <p:cTn id="47" presetID="22" presetClass="entr" presetSubtype="4"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3000"/>
                                </p:stCondLst>
                                <p:childTnLst>
                                  <p:par>
                                    <p:cTn id="51" presetID="22" presetClass="entr" presetSubtype="4"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down)">
                                          <p:cBhvr>
                                            <p:cTn id="53" dur="500"/>
                                            <p:tgtEl>
                                              <p:spTgt spid="22"/>
                                            </p:tgtEl>
                                          </p:cBhvr>
                                        </p:animEffect>
                                      </p:childTnLst>
                                    </p:cTn>
                                  </p:par>
                                </p:childTnLst>
                              </p:cTn>
                            </p:par>
                            <p:par>
                              <p:cTn id="54" fill="hold">
                                <p:stCondLst>
                                  <p:cond delay="3500"/>
                                </p:stCondLst>
                                <p:childTnLst>
                                  <p:par>
                                    <p:cTn id="55" presetID="42"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anim calcmode="lin" valueType="num">
                                          <p:cBhvr>
                                            <p:cTn id="58" dur="500" fill="hold"/>
                                            <p:tgtEl>
                                              <p:spTgt spid="15"/>
                                            </p:tgtEl>
                                            <p:attrNameLst>
                                              <p:attrName>ppt_x</p:attrName>
                                            </p:attrNameLst>
                                          </p:cBhvr>
                                          <p:tavLst>
                                            <p:tav tm="0">
                                              <p:val>
                                                <p:strVal val="#ppt_x"/>
                                              </p:val>
                                            </p:tav>
                                            <p:tav tm="100000">
                                              <p:val>
                                                <p:strVal val="#ppt_x"/>
                                              </p:val>
                                            </p:tav>
                                          </p:tavLst>
                                        </p:anim>
                                        <p:anim calcmode="lin" valueType="num">
                                          <p:cBhvr>
                                            <p:cTn id="59" dur="500" fill="hold"/>
                                            <p:tgtEl>
                                              <p:spTgt spid="15"/>
                                            </p:tgtEl>
                                            <p:attrNameLst>
                                              <p:attrName>ppt_y</p:attrName>
                                            </p:attrNameLst>
                                          </p:cBhvr>
                                          <p:tavLst>
                                            <p:tav tm="0">
                                              <p:val>
                                                <p:strVal val="#ppt_y+.1"/>
                                              </p:val>
                                            </p:tav>
                                            <p:tav tm="100000">
                                              <p:val>
                                                <p:strVal val="#ppt_y"/>
                                              </p:val>
                                            </p:tav>
                                          </p:tavLst>
                                        </p:anim>
                                      </p:childTnLst>
                                    </p:cTn>
                                  </p:par>
                                  <p:par>
                                    <p:cTn id="60" presetID="22" presetClass="entr" presetSubtype="1"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up)">
                                          <p:cBhvr>
                                            <p:cTn id="62" dur="500"/>
                                            <p:tgtEl>
                                              <p:spTgt spid="19"/>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up)">
                                          <p:cBhvr>
                                            <p:cTn id="6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8" grpId="0"/>
          <p:bldP spid="19" grpId="0"/>
          <p:bldP spid="20" grpId="0"/>
          <p:bldP spid="21" grpId="0"/>
          <p:bldP spid="22" grpId="0"/>
          <p:bldP spid="23"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7"/>
          <p:cNvSpPr>
            <a:spLocks noChangeShapeType="1"/>
          </p:cNvSpPr>
          <p:nvPr/>
        </p:nvSpPr>
        <p:spPr bwMode="auto">
          <a:xfrm>
            <a:off x="0" y="3827992"/>
            <a:ext cx="9120717" cy="0"/>
          </a:xfrm>
          <a:prstGeom prst="line">
            <a:avLst/>
          </a:prstGeom>
          <a:noFill/>
          <a:ln w="12700">
            <a:solidFill>
              <a:schemeClr val="tx1">
                <a:lumMod val="75000"/>
                <a:lumOff val="25000"/>
              </a:schemeClr>
            </a:solidFill>
            <a:miter lim="800000"/>
            <a:tailEnd type="oval" w="med" len="med"/>
          </a:ln>
          <a:extLst>
            <a:ext uri="{909E8E84-426E-40DD-AFC4-6F175D3DCCD1}">
              <a14:hiddenFill xmlns:a14="http://schemas.microsoft.com/office/drawing/2010/main">
                <a:noFill/>
              </a14:hiddenFill>
            </a:ext>
          </a:extLst>
        </p:spPr>
        <p:txBody>
          <a:bodyPr/>
          <a:lstStyle/>
          <a:p>
            <a:endParaRPr lang="zh-CN" altLang="en-US" sz="2400"/>
          </a:p>
        </p:txBody>
      </p:sp>
      <p:sp>
        <p:nvSpPr>
          <p:cNvPr id="3" name="Oval 8"/>
          <p:cNvSpPr>
            <a:spLocks noChangeArrowheads="1"/>
          </p:cNvSpPr>
          <p:nvPr/>
        </p:nvSpPr>
        <p:spPr bwMode="auto">
          <a:xfrm>
            <a:off x="1756833" y="3709459"/>
            <a:ext cx="239184" cy="237067"/>
          </a:xfrm>
          <a:prstGeom prst="ellipse">
            <a:avLst/>
          </a:prstGeom>
          <a:solidFill>
            <a:schemeClr val="accent5"/>
          </a:solidFill>
          <a:ln w="12700">
            <a:solidFill>
              <a:schemeClr val="bg1"/>
            </a:solidFill>
            <a:round/>
          </a:ln>
        </p:spPr>
        <p:txBody>
          <a:bodyPr/>
          <a:lstStyle/>
          <a:p>
            <a:endParaRPr lang="zh-CN" altLang="en-US" sz="2400"/>
          </a:p>
        </p:txBody>
      </p:sp>
      <p:sp>
        <p:nvSpPr>
          <p:cNvPr id="4" name="Oval 10"/>
          <p:cNvSpPr>
            <a:spLocks noChangeArrowheads="1"/>
          </p:cNvSpPr>
          <p:nvPr/>
        </p:nvSpPr>
        <p:spPr bwMode="auto">
          <a:xfrm>
            <a:off x="4332817" y="3709459"/>
            <a:ext cx="237067" cy="237067"/>
          </a:xfrm>
          <a:prstGeom prst="ellipse">
            <a:avLst/>
          </a:prstGeom>
          <a:solidFill>
            <a:schemeClr val="accent6"/>
          </a:solidFill>
          <a:ln w="12700">
            <a:solidFill>
              <a:schemeClr val="bg1"/>
            </a:solidFill>
            <a:round/>
          </a:ln>
        </p:spPr>
        <p:txBody>
          <a:bodyPr/>
          <a:lstStyle/>
          <a:p>
            <a:endParaRPr lang="zh-CN" altLang="en-US" sz="2400"/>
          </a:p>
        </p:txBody>
      </p:sp>
      <p:sp>
        <p:nvSpPr>
          <p:cNvPr id="5" name="Oval 12"/>
          <p:cNvSpPr>
            <a:spLocks noChangeArrowheads="1"/>
          </p:cNvSpPr>
          <p:nvPr/>
        </p:nvSpPr>
        <p:spPr bwMode="auto">
          <a:xfrm>
            <a:off x="6976533" y="3709459"/>
            <a:ext cx="237067" cy="237067"/>
          </a:xfrm>
          <a:prstGeom prst="ellipse">
            <a:avLst/>
          </a:prstGeom>
          <a:solidFill>
            <a:schemeClr val="accent1"/>
          </a:solidFill>
          <a:ln w="12700">
            <a:solidFill>
              <a:schemeClr val="bg1"/>
            </a:solidFill>
            <a:round/>
          </a:ln>
        </p:spPr>
        <p:txBody>
          <a:bodyPr/>
          <a:lstStyle/>
          <a:p>
            <a:endParaRPr lang="zh-CN" altLang="en-US" sz="2400"/>
          </a:p>
        </p:txBody>
      </p:sp>
      <p:sp>
        <p:nvSpPr>
          <p:cNvPr id="6" name="Oval 13"/>
          <p:cNvSpPr>
            <a:spLocks noChangeArrowheads="1"/>
          </p:cNvSpPr>
          <p:nvPr/>
        </p:nvSpPr>
        <p:spPr bwMode="auto">
          <a:xfrm>
            <a:off x="6750353" y="2272242"/>
            <a:ext cx="656167" cy="658283"/>
          </a:xfrm>
          <a:prstGeom prst="ellipse">
            <a:avLst/>
          </a:prstGeom>
          <a:solidFill>
            <a:schemeClr val="accent1"/>
          </a:solidFill>
          <a:ln>
            <a:noFill/>
          </a:ln>
        </p:spPr>
        <p:txBody>
          <a:bodyPr/>
          <a:lstStyle/>
          <a:p>
            <a:endParaRPr lang="zh-CN" altLang="en-US" sz="2400" dirty="0"/>
          </a:p>
        </p:txBody>
      </p:sp>
      <p:grpSp>
        <p:nvGrpSpPr>
          <p:cNvPr id="7" name="组合 6"/>
          <p:cNvGrpSpPr/>
          <p:nvPr/>
        </p:nvGrpSpPr>
        <p:grpSpPr>
          <a:xfrm>
            <a:off x="9460408" y="2930524"/>
            <a:ext cx="1785442" cy="1794936"/>
            <a:chOff x="9704917" y="3427943"/>
            <a:chExt cx="795867" cy="800100"/>
          </a:xfrm>
        </p:grpSpPr>
        <p:sp>
          <p:nvSpPr>
            <p:cNvPr id="8" name="Oval 6"/>
            <p:cNvSpPr>
              <a:spLocks noChangeArrowheads="1"/>
            </p:cNvSpPr>
            <p:nvPr/>
          </p:nvSpPr>
          <p:spPr bwMode="auto">
            <a:xfrm>
              <a:off x="9704917" y="3427943"/>
              <a:ext cx="795867" cy="800100"/>
            </a:xfrm>
            <a:prstGeom prst="ellipse">
              <a:avLst/>
            </a:prstGeom>
            <a:solidFill>
              <a:schemeClr val="accent2"/>
            </a:solidFill>
            <a:ln>
              <a:noFill/>
            </a:ln>
          </p:spPr>
          <p:txBody>
            <a:bodyPr/>
            <a:lstStyle/>
            <a:p>
              <a:endParaRPr lang="zh-CN" altLang="en-US" sz="2400" dirty="0"/>
            </a:p>
          </p:txBody>
        </p:sp>
        <p:sp>
          <p:nvSpPr>
            <p:cNvPr id="9" name="Freeform 14"/>
            <p:cNvSpPr>
              <a:spLocks noEditPoints="1"/>
            </p:cNvSpPr>
            <p:nvPr/>
          </p:nvSpPr>
          <p:spPr bwMode="auto">
            <a:xfrm>
              <a:off x="9937751" y="3684059"/>
              <a:ext cx="325967" cy="287867"/>
            </a:xfrm>
            <a:custGeom>
              <a:avLst/>
              <a:gdLst>
                <a:gd name="T0" fmla="*/ 37 w 77"/>
                <a:gd name="T1" fmla="*/ 67 h 68"/>
                <a:gd name="T2" fmla="*/ 8 w 77"/>
                <a:gd name="T3" fmla="*/ 38 h 68"/>
                <a:gd name="T4" fmla="*/ 1 w 77"/>
                <a:gd name="T5" fmla="*/ 28 h 68"/>
                <a:gd name="T6" fmla="*/ 2 w 77"/>
                <a:gd name="T7" fmla="*/ 16 h 68"/>
                <a:gd name="T8" fmla="*/ 8 w 77"/>
                <a:gd name="T9" fmla="*/ 7 h 68"/>
                <a:gd name="T10" fmla="*/ 17 w 77"/>
                <a:gd name="T11" fmla="*/ 1 h 68"/>
                <a:gd name="T12" fmla="*/ 29 w 77"/>
                <a:gd name="T13" fmla="*/ 1 h 68"/>
                <a:gd name="T14" fmla="*/ 39 w 77"/>
                <a:gd name="T15" fmla="*/ 6 h 68"/>
                <a:gd name="T16" fmla="*/ 48 w 77"/>
                <a:gd name="T17" fmla="*/ 1 h 68"/>
                <a:gd name="T18" fmla="*/ 60 w 77"/>
                <a:gd name="T19" fmla="*/ 1 h 68"/>
                <a:gd name="T20" fmla="*/ 70 w 77"/>
                <a:gd name="T21" fmla="*/ 7 h 68"/>
                <a:gd name="T22" fmla="*/ 76 w 77"/>
                <a:gd name="T23" fmla="*/ 16 h 68"/>
                <a:gd name="T24" fmla="*/ 76 w 77"/>
                <a:gd name="T25" fmla="*/ 16 h 68"/>
                <a:gd name="T26" fmla="*/ 76 w 77"/>
                <a:gd name="T27" fmla="*/ 28 h 68"/>
                <a:gd name="T28" fmla="*/ 70 w 77"/>
                <a:gd name="T29" fmla="*/ 38 h 68"/>
                <a:gd name="T30" fmla="*/ 70 w 77"/>
                <a:gd name="T31" fmla="*/ 38 h 68"/>
                <a:gd name="T32" fmla="*/ 41 w 77"/>
                <a:gd name="T33" fmla="*/ 67 h 68"/>
                <a:gd name="T34" fmla="*/ 37 w 77"/>
                <a:gd name="T35" fmla="*/ 67 h 68"/>
                <a:gd name="T36" fmla="*/ 37 w 77"/>
                <a:gd name="T37" fmla="*/ 67 h 68"/>
                <a:gd name="T38" fmla="*/ 42 w 77"/>
                <a:gd name="T39" fmla="*/ 10 h 68"/>
                <a:gd name="T40" fmla="*/ 42 w 77"/>
                <a:gd name="T41" fmla="*/ 10 h 68"/>
                <a:gd name="T42" fmla="*/ 42 w 77"/>
                <a:gd name="T43" fmla="*/ 10 h 68"/>
                <a:gd name="T44" fmla="*/ 33 w 77"/>
                <a:gd name="T45" fmla="*/ 20 h 68"/>
                <a:gd name="T46" fmla="*/ 30 w 77"/>
                <a:gd name="T47" fmla="*/ 20 h 68"/>
                <a:gd name="T48" fmla="*/ 30 w 77"/>
                <a:gd name="T49" fmla="*/ 17 h 68"/>
                <a:gd name="T50" fmla="*/ 36 w 77"/>
                <a:gd name="T51" fmla="*/ 11 h 68"/>
                <a:gd name="T52" fmla="*/ 36 w 77"/>
                <a:gd name="T53" fmla="*/ 11 h 68"/>
                <a:gd name="T54" fmla="*/ 28 w 77"/>
                <a:gd name="T55" fmla="*/ 6 h 68"/>
                <a:gd name="T56" fmla="*/ 19 w 77"/>
                <a:gd name="T57" fmla="*/ 6 h 68"/>
                <a:gd name="T58" fmla="*/ 12 w 77"/>
                <a:gd name="T59" fmla="*/ 11 h 68"/>
                <a:gd name="T60" fmla="*/ 7 w 77"/>
                <a:gd name="T61" fmla="*/ 18 h 68"/>
                <a:gd name="T62" fmla="*/ 7 w 77"/>
                <a:gd name="T63" fmla="*/ 26 h 68"/>
                <a:gd name="T64" fmla="*/ 12 w 77"/>
                <a:gd name="T65" fmla="*/ 34 h 68"/>
                <a:gd name="T66" fmla="*/ 39 w 77"/>
                <a:gd name="T67" fmla="*/ 61 h 68"/>
                <a:gd name="T68" fmla="*/ 65 w 77"/>
                <a:gd name="T69" fmla="*/ 34 h 68"/>
                <a:gd name="T70" fmla="*/ 66 w 77"/>
                <a:gd name="T71" fmla="*/ 34 h 68"/>
                <a:gd name="T72" fmla="*/ 70 w 77"/>
                <a:gd name="T73" fmla="*/ 26 h 68"/>
                <a:gd name="T74" fmla="*/ 70 w 77"/>
                <a:gd name="T75" fmla="*/ 18 h 68"/>
                <a:gd name="T76" fmla="*/ 70 w 77"/>
                <a:gd name="T77" fmla="*/ 18 h 68"/>
                <a:gd name="T78" fmla="*/ 66 w 77"/>
                <a:gd name="T79" fmla="*/ 11 h 68"/>
                <a:gd name="T80" fmla="*/ 58 w 77"/>
                <a:gd name="T81" fmla="*/ 6 h 68"/>
                <a:gd name="T82" fmla="*/ 50 w 77"/>
                <a:gd name="T83" fmla="*/ 6 h 68"/>
                <a:gd name="T84" fmla="*/ 42 w 77"/>
                <a:gd name="T85" fmla="*/ 1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 h="68">
                  <a:moveTo>
                    <a:pt x="37" y="67"/>
                  </a:moveTo>
                  <a:cubicBezTo>
                    <a:pt x="8" y="38"/>
                    <a:pt x="8" y="38"/>
                    <a:pt x="8" y="38"/>
                  </a:cubicBezTo>
                  <a:cubicBezTo>
                    <a:pt x="5" y="35"/>
                    <a:pt x="2" y="32"/>
                    <a:pt x="1" y="28"/>
                  </a:cubicBezTo>
                  <a:cubicBezTo>
                    <a:pt x="0" y="24"/>
                    <a:pt x="0" y="20"/>
                    <a:pt x="2" y="16"/>
                  </a:cubicBezTo>
                  <a:cubicBezTo>
                    <a:pt x="3" y="12"/>
                    <a:pt x="5" y="9"/>
                    <a:pt x="8" y="7"/>
                  </a:cubicBezTo>
                  <a:cubicBezTo>
                    <a:pt x="10" y="4"/>
                    <a:pt x="14" y="2"/>
                    <a:pt x="17" y="1"/>
                  </a:cubicBezTo>
                  <a:cubicBezTo>
                    <a:pt x="21" y="0"/>
                    <a:pt x="25" y="0"/>
                    <a:pt x="29" y="1"/>
                  </a:cubicBezTo>
                  <a:cubicBezTo>
                    <a:pt x="33" y="1"/>
                    <a:pt x="36" y="3"/>
                    <a:pt x="39" y="6"/>
                  </a:cubicBezTo>
                  <a:cubicBezTo>
                    <a:pt x="42" y="3"/>
                    <a:pt x="45" y="2"/>
                    <a:pt x="48" y="1"/>
                  </a:cubicBezTo>
                  <a:cubicBezTo>
                    <a:pt x="52" y="0"/>
                    <a:pt x="56" y="0"/>
                    <a:pt x="60" y="1"/>
                  </a:cubicBezTo>
                  <a:cubicBezTo>
                    <a:pt x="64" y="2"/>
                    <a:pt x="67" y="4"/>
                    <a:pt x="70" y="7"/>
                  </a:cubicBezTo>
                  <a:cubicBezTo>
                    <a:pt x="72" y="9"/>
                    <a:pt x="74" y="12"/>
                    <a:pt x="76" y="16"/>
                  </a:cubicBezTo>
                  <a:cubicBezTo>
                    <a:pt x="76" y="16"/>
                    <a:pt x="76" y="16"/>
                    <a:pt x="76" y="16"/>
                  </a:cubicBezTo>
                  <a:cubicBezTo>
                    <a:pt x="77" y="20"/>
                    <a:pt x="77" y="24"/>
                    <a:pt x="76" y="28"/>
                  </a:cubicBezTo>
                  <a:cubicBezTo>
                    <a:pt x="75" y="32"/>
                    <a:pt x="73" y="35"/>
                    <a:pt x="70" y="38"/>
                  </a:cubicBezTo>
                  <a:cubicBezTo>
                    <a:pt x="70" y="38"/>
                    <a:pt x="70" y="38"/>
                    <a:pt x="70" y="38"/>
                  </a:cubicBezTo>
                  <a:cubicBezTo>
                    <a:pt x="41" y="67"/>
                    <a:pt x="41" y="67"/>
                    <a:pt x="41" y="67"/>
                  </a:cubicBezTo>
                  <a:cubicBezTo>
                    <a:pt x="40" y="68"/>
                    <a:pt x="38" y="68"/>
                    <a:pt x="37" y="67"/>
                  </a:cubicBezTo>
                  <a:cubicBezTo>
                    <a:pt x="37" y="67"/>
                    <a:pt x="37" y="67"/>
                    <a:pt x="37" y="67"/>
                  </a:cubicBezTo>
                  <a:close/>
                  <a:moveTo>
                    <a:pt x="42" y="10"/>
                  </a:moveTo>
                  <a:cubicBezTo>
                    <a:pt x="42" y="10"/>
                    <a:pt x="42" y="10"/>
                    <a:pt x="42" y="10"/>
                  </a:cubicBezTo>
                  <a:cubicBezTo>
                    <a:pt x="42" y="10"/>
                    <a:pt x="42" y="10"/>
                    <a:pt x="42" y="10"/>
                  </a:cubicBezTo>
                  <a:cubicBezTo>
                    <a:pt x="33" y="20"/>
                    <a:pt x="33" y="20"/>
                    <a:pt x="33" y="20"/>
                  </a:cubicBezTo>
                  <a:cubicBezTo>
                    <a:pt x="32" y="20"/>
                    <a:pt x="31" y="20"/>
                    <a:pt x="30" y="20"/>
                  </a:cubicBezTo>
                  <a:cubicBezTo>
                    <a:pt x="30" y="19"/>
                    <a:pt x="30" y="18"/>
                    <a:pt x="30" y="17"/>
                  </a:cubicBezTo>
                  <a:cubicBezTo>
                    <a:pt x="36" y="11"/>
                    <a:pt x="36" y="11"/>
                    <a:pt x="36" y="11"/>
                  </a:cubicBezTo>
                  <a:cubicBezTo>
                    <a:pt x="36" y="11"/>
                    <a:pt x="36" y="11"/>
                    <a:pt x="36" y="11"/>
                  </a:cubicBezTo>
                  <a:cubicBezTo>
                    <a:pt x="34" y="9"/>
                    <a:pt x="31" y="7"/>
                    <a:pt x="28" y="6"/>
                  </a:cubicBezTo>
                  <a:cubicBezTo>
                    <a:pt x="25" y="5"/>
                    <a:pt x="22" y="5"/>
                    <a:pt x="19" y="6"/>
                  </a:cubicBezTo>
                  <a:cubicBezTo>
                    <a:pt x="16" y="7"/>
                    <a:pt x="14" y="9"/>
                    <a:pt x="12" y="11"/>
                  </a:cubicBezTo>
                  <a:cubicBezTo>
                    <a:pt x="10" y="13"/>
                    <a:pt x="8" y="15"/>
                    <a:pt x="7" y="18"/>
                  </a:cubicBezTo>
                  <a:cubicBezTo>
                    <a:pt x="6" y="21"/>
                    <a:pt x="6" y="23"/>
                    <a:pt x="7" y="26"/>
                  </a:cubicBezTo>
                  <a:cubicBezTo>
                    <a:pt x="8" y="29"/>
                    <a:pt x="9" y="32"/>
                    <a:pt x="12" y="34"/>
                  </a:cubicBezTo>
                  <a:cubicBezTo>
                    <a:pt x="39" y="61"/>
                    <a:pt x="39" y="61"/>
                    <a:pt x="39" y="61"/>
                  </a:cubicBezTo>
                  <a:cubicBezTo>
                    <a:pt x="65" y="34"/>
                    <a:pt x="65" y="34"/>
                    <a:pt x="65" y="34"/>
                  </a:cubicBezTo>
                  <a:cubicBezTo>
                    <a:pt x="66" y="34"/>
                    <a:pt x="66" y="34"/>
                    <a:pt x="66" y="34"/>
                  </a:cubicBezTo>
                  <a:cubicBezTo>
                    <a:pt x="68" y="32"/>
                    <a:pt x="70" y="29"/>
                    <a:pt x="70" y="26"/>
                  </a:cubicBezTo>
                  <a:cubicBezTo>
                    <a:pt x="71" y="23"/>
                    <a:pt x="71" y="21"/>
                    <a:pt x="70" y="18"/>
                  </a:cubicBezTo>
                  <a:cubicBezTo>
                    <a:pt x="70" y="18"/>
                    <a:pt x="70" y="18"/>
                    <a:pt x="70" y="18"/>
                  </a:cubicBezTo>
                  <a:cubicBezTo>
                    <a:pt x="69" y="15"/>
                    <a:pt x="68" y="13"/>
                    <a:pt x="66" y="11"/>
                  </a:cubicBezTo>
                  <a:cubicBezTo>
                    <a:pt x="64" y="9"/>
                    <a:pt x="61" y="7"/>
                    <a:pt x="58" y="6"/>
                  </a:cubicBezTo>
                  <a:cubicBezTo>
                    <a:pt x="55" y="5"/>
                    <a:pt x="52" y="5"/>
                    <a:pt x="50" y="6"/>
                  </a:cubicBezTo>
                  <a:cubicBezTo>
                    <a:pt x="47" y="7"/>
                    <a:pt x="44" y="8"/>
                    <a:pt x="42" y="10"/>
                  </a:cubicBezTo>
                  <a:close/>
                </a:path>
              </a:pathLst>
            </a:custGeom>
            <a:solidFill>
              <a:schemeClr val="bg1"/>
            </a:solidFill>
            <a:ln>
              <a:noFill/>
            </a:ln>
          </p:spPr>
          <p:txBody>
            <a:bodyPr/>
            <a:lstStyle/>
            <a:p>
              <a:endParaRPr lang="zh-CN" altLang="en-US" sz="2400"/>
            </a:p>
          </p:txBody>
        </p:sp>
      </p:grpSp>
      <p:grpSp>
        <p:nvGrpSpPr>
          <p:cNvPr id="10" name="组合 9"/>
          <p:cNvGrpSpPr/>
          <p:nvPr/>
        </p:nvGrpSpPr>
        <p:grpSpPr>
          <a:xfrm>
            <a:off x="4168927" y="4763559"/>
            <a:ext cx="656167" cy="658284"/>
            <a:chOff x="4125385" y="4763559"/>
            <a:chExt cx="656167" cy="658284"/>
          </a:xfrm>
        </p:grpSpPr>
        <p:sp>
          <p:nvSpPr>
            <p:cNvPr id="11" name="Oval 11"/>
            <p:cNvSpPr>
              <a:spLocks noChangeArrowheads="1"/>
            </p:cNvSpPr>
            <p:nvPr/>
          </p:nvSpPr>
          <p:spPr bwMode="auto">
            <a:xfrm>
              <a:off x="4125385" y="4763559"/>
              <a:ext cx="656167" cy="658284"/>
            </a:xfrm>
            <a:prstGeom prst="ellipse">
              <a:avLst/>
            </a:prstGeom>
            <a:solidFill>
              <a:schemeClr val="accent6"/>
            </a:solidFill>
            <a:ln>
              <a:noFill/>
            </a:ln>
          </p:spPr>
          <p:txBody>
            <a:bodyPr/>
            <a:lstStyle/>
            <a:p>
              <a:endParaRPr lang="zh-CN" altLang="en-US" sz="2400" dirty="0"/>
            </a:p>
          </p:txBody>
        </p:sp>
        <p:sp>
          <p:nvSpPr>
            <p:cNvPr id="12" name="Freeform 15"/>
            <p:cNvSpPr>
              <a:spLocks noEditPoints="1"/>
            </p:cNvSpPr>
            <p:nvPr/>
          </p:nvSpPr>
          <p:spPr bwMode="auto">
            <a:xfrm>
              <a:off x="4307418" y="4932892"/>
              <a:ext cx="317500" cy="323851"/>
            </a:xfrm>
            <a:custGeom>
              <a:avLst/>
              <a:gdLst>
                <a:gd name="T0" fmla="*/ 47 w 75"/>
                <a:gd name="T1" fmla="*/ 0 h 76"/>
                <a:gd name="T2" fmla="*/ 48 w 75"/>
                <a:gd name="T3" fmla="*/ 0 h 76"/>
                <a:gd name="T4" fmla="*/ 54 w 75"/>
                <a:gd name="T5" fmla="*/ 3 h 76"/>
                <a:gd name="T6" fmla="*/ 51 w 75"/>
                <a:gd name="T7" fmla="*/ 6 h 76"/>
                <a:gd name="T8" fmla="*/ 73 w 75"/>
                <a:gd name="T9" fmla="*/ 68 h 76"/>
                <a:gd name="T10" fmla="*/ 68 w 75"/>
                <a:gd name="T11" fmla="*/ 76 h 76"/>
                <a:gd name="T12" fmla="*/ 6 w 75"/>
                <a:gd name="T13" fmla="*/ 76 h 76"/>
                <a:gd name="T14" fmla="*/ 2 w 75"/>
                <a:gd name="T15" fmla="*/ 68 h 76"/>
                <a:gd name="T16" fmla="*/ 24 w 75"/>
                <a:gd name="T17" fmla="*/ 6 h 76"/>
                <a:gd name="T18" fmla="*/ 20 w 75"/>
                <a:gd name="T19" fmla="*/ 3 h 76"/>
                <a:gd name="T20" fmla="*/ 27 w 75"/>
                <a:gd name="T21" fmla="*/ 0 h 76"/>
                <a:gd name="T22" fmla="*/ 27 w 75"/>
                <a:gd name="T23" fmla="*/ 0 h 76"/>
                <a:gd name="T24" fmla="*/ 19 w 75"/>
                <a:gd name="T25" fmla="*/ 61 h 76"/>
                <a:gd name="T26" fmla="*/ 21 w 75"/>
                <a:gd name="T27" fmla="*/ 63 h 76"/>
                <a:gd name="T28" fmla="*/ 17 w 75"/>
                <a:gd name="T29" fmla="*/ 63 h 76"/>
                <a:gd name="T30" fmla="*/ 28 w 75"/>
                <a:gd name="T31" fmla="*/ 56 h 76"/>
                <a:gd name="T32" fmla="*/ 30 w 75"/>
                <a:gd name="T33" fmla="*/ 58 h 76"/>
                <a:gd name="T34" fmla="*/ 26 w 75"/>
                <a:gd name="T35" fmla="*/ 58 h 76"/>
                <a:gd name="T36" fmla="*/ 26 w 75"/>
                <a:gd name="T37" fmla="*/ 45 h 76"/>
                <a:gd name="T38" fmla="*/ 27 w 75"/>
                <a:gd name="T39" fmla="*/ 46 h 76"/>
                <a:gd name="T40" fmla="*/ 24 w 75"/>
                <a:gd name="T41" fmla="*/ 46 h 76"/>
                <a:gd name="T42" fmla="*/ 26 w 75"/>
                <a:gd name="T43" fmla="*/ 62 h 76"/>
                <a:gd name="T44" fmla="*/ 29 w 75"/>
                <a:gd name="T45" fmla="*/ 65 h 76"/>
                <a:gd name="T46" fmla="*/ 23 w 75"/>
                <a:gd name="T47" fmla="*/ 65 h 76"/>
                <a:gd name="T48" fmla="*/ 22 w 75"/>
                <a:gd name="T49" fmla="*/ 51 h 76"/>
                <a:gd name="T50" fmla="*/ 25 w 75"/>
                <a:gd name="T51" fmla="*/ 54 h 76"/>
                <a:gd name="T52" fmla="*/ 19 w 75"/>
                <a:gd name="T53" fmla="*/ 54 h 76"/>
                <a:gd name="T54" fmla="*/ 26 w 75"/>
                <a:gd name="T55" fmla="*/ 38 h 76"/>
                <a:gd name="T56" fmla="*/ 49 w 75"/>
                <a:gd name="T57" fmla="*/ 38 h 76"/>
                <a:gd name="T58" fmla="*/ 45 w 75"/>
                <a:gd name="T59" fmla="*/ 30 h 76"/>
                <a:gd name="T60" fmla="*/ 30 w 75"/>
                <a:gd name="T61" fmla="*/ 6 h 76"/>
                <a:gd name="T62" fmla="*/ 30 w 75"/>
                <a:gd name="T63" fmla="*/ 30 h 76"/>
                <a:gd name="T64" fmla="*/ 26 w 75"/>
                <a:gd name="T65" fmla="*/ 38 h 76"/>
                <a:gd name="T66" fmla="*/ 51 w 75"/>
                <a:gd name="T67" fmla="*/ 41 h 76"/>
                <a:gd name="T68" fmla="*/ 7 w 75"/>
                <a:gd name="T69" fmla="*/ 70 h 76"/>
                <a:gd name="T70" fmla="*/ 51 w 75"/>
                <a:gd name="T71" fmla="*/ 41 h 76"/>
                <a:gd name="T72" fmla="*/ 34 w 75"/>
                <a:gd name="T73" fmla="*/ 64 h 76"/>
                <a:gd name="T74" fmla="*/ 34 w 75"/>
                <a:gd name="T75" fmla="*/ 61 h 76"/>
                <a:gd name="T76" fmla="*/ 42 w 75"/>
                <a:gd name="T77" fmla="*/ 63 h 76"/>
                <a:gd name="T78" fmla="*/ 34 w 75"/>
                <a:gd name="T79" fmla="*/ 64 h 76"/>
                <a:gd name="T80" fmla="*/ 36 w 75"/>
                <a:gd name="T81" fmla="*/ 55 h 76"/>
                <a:gd name="T82" fmla="*/ 36 w 75"/>
                <a:gd name="T83" fmla="*/ 52 h 76"/>
                <a:gd name="T84" fmla="*/ 40 w 75"/>
                <a:gd name="T85" fmla="*/ 53 h 76"/>
                <a:gd name="T86" fmla="*/ 36 w 75"/>
                <a:gd name="T87" fmla="*/ 55 h 76"/>
                <a:gd name="T88" fmla="*/ 36 w 75"/>
                <a:gd name="T89" fmla="*/ 36 h 76"/>
                <a:gd name="T90" fmla="*/ 36 w 75"/>
                <a:gd name="T91" fmla="*/ 33 h 76"/>
                <a:gd name="T92" fmla="*/ 40 w 75"/>
                <a:gd name="T93" fmla="*/ 35 h 76"/>
                <a:gd name="T94" fmla="*/ 36 w 75"/>
                <a:gd name="T95" fmla="*/ 36 h 76"/>
                <a:gd name="T96" fmla="*/ 34 w 75"/>
                <a:gd name="T97" fmla="*/ 46 h 76"/>
                <a:gd name="T98" fmla="*/ 34 w 75"/>
                <a:gd name="T99" fmla="*/ 42 h 76"/>
                <a:gd name="T100" fmla="*/ 42 w 75"/>
                <a:gd name="T101" fmla="*/ 44 h 76"/>
                <a:gd name="T102" fmla="*/ 34 w 75"/>
                <a:gd name="T103" fmla="*/ 46 h 76"/>
                <a:gd name="T104" fmla="*/ 34 w 75"/>
                <a:gd name="T105" fmla="*/ 27 h 76"/>
                <a:gd name="T106" fmla="*/ 34 w 75"/>
                <a:gd name="T107" fmla="*/ 24 h 76"/>
                <a:gd name="T108" fmla="*/ 42 w 75"/>
                <a:gd name="T109" fmla="*/ 25 h 76"/>
                <a:gd name="T110" fmla="*/ 34 w 75"/>
                <a:gd name="T111" fmla="*/ 2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 h="76">
                  <a:moveTo>
                    <a:pt x="28" y="0"/>
                  </a:moveTo>
                  <a:cubicBezTo>
                    <a:pt x="47" y="0"/>
                    <a:pt x="47" y="0"/>
                    <a:pt x="47" y="0"/>
                  </a:cubicBezTo>
                  <a:cubicBezTo>
                    <a:pt x="48" y="0"/>
                    <a:pt x="48" y="0"/>
                    <a:pt x="48" y="0"/>
                  </a:cubicBezTo>
                  <a:cubicBezTo>
                    <a:pt x="48" y="0"/>
                    <a:pt x="48" y="0"/>
                    <a:pt x="48" y="0"/>
                  </a:cubicBezTo>
                  <a:cubicBezTo>
                    <a:pt x="51" y="0"/>
                    <a:pt x="51" y="0"/>
                    <a:pt x="51" y="0"/>
                  </a:cubicBezTo>
                  <a:cubicBezTo>
                    <a:pt x="53" y="0"/>
                    <a:pt x="54" y="1"/>
                    <a:pt x="54" y="3"/>
                  </a:cubicBezTo>
                  <a:cubicBezTo>
                    <a:pt x="54" y="4"/>
                    <a:pt x="53" y="6"/>
                    <a:pt x="51" y="6"/>
                  </a:cubicBezTo>
                  <a:cubicBezTo>
                    <a:pt x="51" y="6"/>
                    <a:pt x="51" y="6"/>
                    <a:pt x="51" y="6"/>
                  </a:cubicBezTo>
                  <a:cubicBezTo>
                    <a:pt x="51" y="29"/>
                    <a:pt x="51" y="29"/>
                    <a:pt x="51" y="29"/>
                  </a:cubicBezTo>
                  <a:cubicBezTo>
                    <a:pt x="73" y="68"/>
                    <a:pt x="73" y="68"/>
                    <a:pt x="73" y="68"/>
                  </a:cubicBezTo>
                  <a:cubicBezTo>
                    <a:pt x="75" y="72"/>
                    <a:pt x="72" y="76"/>
                    <a:pt x="68" y="76"/>
                  </a:cubicBezTo>
                  <a:cubicBezTo>
                    <a:pt x="68" y="76"/>
                    <a:pt x="68" y="76"/>
                    <a:pt x="68" y="76"/>
                  </a:cubicBezTo>
                  <a:cubicBezTo>
                    <a:pt x="6" y="76"/>
                    <a:pt x="6" y="76"/>
                    <a:pt x="6" y="76"/>
                  </a:cubicBezTo>
                  <a:cubicBezTo>
                    <a:pt x="6" y="76"/>
                    <a:pt x="6" y="76"/>
                    <a:pt x="6" y="76"/>
                  </a:cubicBezTo>
                  <a:cubicBezTo>
                    <a:pt x="2" y="76"/>
                    <a:pt x="0" y="72"/>
                    <a:pt x="2" y="68"/>
                  </a:cubicBezTo>
                  <a:cubicBezTo>
                    <a:pt x="2" y="68"/>
                    <a:pt x="2" y="68"/>
                    <a:pt x="2" y="68"/>
                  </a:cubicBezTo>
                  <a:cubicBezTo>
                    <a:pt x="24" y="29"/>
                    <a:pt x="24" y="29"/>
                    <a:pt x="24" y="29"/>
                  </a:cubicBezTo>
                  <a:cubicBezTo>
                    <a:pt x="24" y="6"/>
                    <a:pt x="24" y="6"/>
                    <a:pt x="24" y="6"/>
                  </a:cubicBezTo>
                  <a:cubicBezTo>
                    <a:pt x="23" y="6"/>
                    <a:pt x="23" y="6"/>
                    <a:pt x="23" y="6"/>
                  </a:cubicBezTo>
                  <a:cubicBezTo>
                    <a:pt x="22" y="6"/>
                    <a:pt x="20" y="4"/>
                    <a:pt x="20" y="3"/>
                  </a:cubicBezTo>
                  <a:cubicBezTo>
                    <a:pt x="20" y="1"/>
                    <a:pt x="22" y="0"/>
                    <a:pt x="23" y="0"/>
                  </a:cubicBezTo>
                  <a:cubicBezTo>
                    <a:pt x="27" y="0"/>
                    <a:pt x="27" y="0"/>
                    <a:pt x="27" y="0"/>
                  </a:cubicBezTo>
                  <a:cubicBezTo>
                    <a:pt x="27" y="0"/>
                    <a:pt x="27" y="0"/>
                    <a:pt x="27" y="0"/>
                  </a:cubicBezTo>
                  <a:cubicBezTo>
                    <a:pt x="27" y="0"/>
                    <a:pt x="27" y="0"/>
                    <a:pt x="27" y="0"/>
                  </a:cubicBezTo>
                  <a:cubicBezTo>
                    <a:pt x="28" y="0"/>
                    <a:pt x="28" y="0"/>
                    <a:pt x="28" y="0"/>
                  </a:cubicBezTo>
                  <a:close/>
                  <a:moveTo>
                    <a:pt x="19" y="61"/>
                  </a:moveTo>
                  <a:cubicBezTo>
                    <a:pt x="19" y="61"/>
                    <a:pt x="19" y="61"/>
                    <a:pt x="19" y="61"/>
                  </a:cubicBezTo>
                  <a:cubicBezTo>
                    <a:pt x="20" y="61"/>
                    <a:pt x="21" y="62"/>
                    <a:pt x="21" y="63"/>
                  </a:cubicBezTo>
                  <a:cubicBezTo>
                    <a:pt x="21" y="64"/>
                    <a:pt x="20" y="65"/>
                    <a:pt x="19" y="65"/>
                  </a:cubicBezTo>
                  <a:cubicBezTo>
                    <a:pt x="18" y="65"/>
                    <a:pt x="17" y="64"/>
                    <a:pt x="17" y="63"/>
                  </a:cubicBezTo>
                  <a:cubicBezTo>
                    <a:pt x="17" y="62"/>
                    <a:pt x="18" y="61"/>
                    <a:pt x="19" y="61"/>
                  </a:cubicBezTo>
                  <a:close/>
                  <a:moveTo>
                    <a:pt x="28" y="56"/>
                  </a:moveTo>
                  <a:cubicBezTo>
                    <a:pt x="28" y="56"/>
                    <a:pt x="28" y="56"/>
                    <a:pt x="28" y="56"/>
                  </a:cubicBezTo>
                  <a:cubicBezTo>
                    <a:pt x="29" y="56"/>
                    <a:pt x="30" y="57"/>
                    <a:pt x="30" y="58"/>
                  </a:cubicBezTo>
                  <a:cubicBezTo>
                    <a:pt x="30" y="59"/>
                    <a:pt x="29" y="60"/>
                    <a:pt x="28" y="60"/>
                  </a:cubicBezTo>
                  <a:cubicBezTo>
                    <a:pt x="27" y="60"/>
                    <a:pt x="26" y="59"/>
                    <a:pt x="26" y="58"/>
                  </a:cubicBezTo>
                  <a:cubicBezTo>
                    <a:pt x="26" y="57"/>
                    <a:pt x="27" y="56"/>
                    <a:pt x="28" y="56"/>
                  </a:cubicBezTo>
                  <a:close/>
                  <a:moveTo>
                    <a:pt x="26" y="45"/>
                  </a:moveTo>
                  <a:cubicBezTo>
                    <a:pt x="26" y="45"/>
                    <a:pt x="26" y="45"/>
                    <a:pt x="26" y="45"/>
                  </a:cubicBezTo>
                  <a:cubicBezTo>
                    <a:pt x="26" y="45"/>
                    <a:pt x="27" y="45"/>
                    <a:pt x="27" y="46"/>
                  </a:cubicBezTo>
                  <a:cubicBezTo>
                    <a:pt x="27" y="47"/>
                    <a:pt x="26" y="48"/>
                    <a:pt x="26" y="48"/>
                  </a:cubicBezTo>
                  <a:cubicBezTo>
                    <a:pt x="25" y="48"/>
                    <a:pt x="24" y="47"/>
                    <a:pt x="24" y="46"/>
                  </a:cubicBezTo>
                  <a:cubicBezTo>
                    <a:pt x="24" y="45"/>
                    <a:pt x="25" y="45"/>
                    <a:pt x="26" y="45"/>
                  </a:cubicBezTo>
                  <a:close/>
                  <a:moveTo>
                    <a:pt x="26" y="62"/>
                  </a:moveTo>
                  <a:cubicBezTo>
                    <a:pt x="26" y="62"/>
                    <a:pt x="26" y="62"/>
                    <a:pt x="26" y="62"/>
                  </a:cubicBezTo>
                  <a:cubicBezTo>
                    <a:pt x="28" y="62"/>
                    <a:pt x="29" y="64"/>
                    <a:pt x="29" y="65"/>
                  </a:cubicBezTo>
                  <a:cubicBezTo>
                    <a:pt x="29" y="67"/>
                    <a:pt x="28" y="68"/>
                    <a:pt x="26" y="68"/>
                  </a:cubicBezTo>
                  <a:cubicBezTo>
                    <a:pt x="24" y="68"/>
                    <a:pt x="23" y="67"/>
                    <a:pt x="23" y="65"/>
                  </a:cubicBezTo>
                  <a:cubicBezTo>
                    <a:pt x="23" y="64"/>
                    <a:pt x="24" y="62"/>
                    <a:pt x="26" y="62"/>
                  </a:cubicBezTo>
                  <a:close/>
                  <a:moveTo>
                    <a:pt x="22" y="51"/>
                  </a:moveTo>
                  <a:cubicBezTo>
                    <a:pt x="22" y="51"/>
                    <a:pt x="22" y="51"/>
                    <a:pt x="22" y="51"/>
                  </a:cubicBezTo>
                  <a:cubicBezTo>
                    <a:pt x="24" y="51"/>
                    <a:pt x="25" y="52"/>
                    <a:pt x="25" y="54"/>
                  </a:cubicBezTo>
                  <a:cubicBezTo>
                    <a:pt x="25" y="56"/>
                    <a:pt x="24" y="57"/>
                    <a:pt x="22" y="57"/>
                  </a:cubicBezTo>
                  <a:cubicBezTo>
                    <a:pt x="21" y="57"/>
                    <a:pt x="19" y="56"/>
                    <a:pt x="19" y="54"/>
                  </a:cubicBezTo>
                  <a:cubicBezTo>
                    <a:pt x="19" y="52"/>
                    <a:pt x="21" y="51"/>
                    <a:pt x="22" y="51"/>
                  </a:cubicBezTo>
                  <a:close/>
                  <a:moveTo>
                    <a:pt x="26" y="38"/>
                  </a:moveTo>
                  <a:cubicBezTo>
                    <a:pt x="26" y="38"/>
                    <a:pt x="26" y="38"/>
                    <a:pt x="26" y="38"/>
                  </a:cubicBezTo>
                  <a:cubicBezTo>
                    <a:pt x="49" y="38"/>
                    <a:pt x="49" y="38"/>
                    <a:pt x="49" y="38"/>
                  </a:cubicBezTo>
                  <a:cubicBezTo>
                    <a:pt x="45" y="32"/>
                    <a:pt x="45" y="32"/>
                    <a:pt x="45" y="32"/>
                  </a:cubicBezTo>
                  <a:cubicBezTo>
                    <a:pt x="45" y="31"/>
                    <a:pt x="45" y="31"/>
                    <a:pt x="45" y="30"/>
                  </a:cubicBezTo>
                  <a:cubicBezTo>
                    <a:pt x="45" y="6"/>
                    <a:pt x="45" y="6"/>
                    <a:pt x="45" y="6"/>
                  </a:cubicBezTo>
                  <a:cubicBezTo>
                    <a:pt x="30" y="6"/>
                    <a:pt x="30" y="6"/>
                    <a:pt x="30" y="6"/>
                  </a:cubicBezTo>
                  <a:cubicBezTo>
                    <a:pt x="30" y="30"/>
                    <a:pt x="30" y="30"/>
                    <a:pt x="30" y="30"/>
                  </a:cubicBezTo>
                  <a:cubicBezTo>
                    <a:pt x="30" y="30"/>
                    <a:pt x="30" y="30"/>
                    <a:pt x="30" y="30"/>
                  </a:cubicBezTo>
                  <a:cubicBezTo>
                    <a:pt x="30" y="30"/>
                    <a:pt x="30" y="31"/>
                    <a:pt x="29" y="31"/>
                  </a:cubicBezTo>
                  <a:cubicBezTo>
                    <a:pt x="26" y="38"/>
                    <a:pt x="26" y="38"/>
                    <a:pt x="26" y="38"/>
                  </a:cubicBezTo>
                  <a:close/>
                  <a:moveTo>
                    <a:pt x="51" y="41"/>
                  </a:moveTo>
                  <a:cubicBezTo>
                    <a:pt x="51" y="41"/>
                    <a:pt x="51" y="41"/>
                    <a:pt x="51" y="41"/>
                  </a:cubicBezTo>
                  <a:cubicBezTo>
                    <a:pt x="24" y="41"/>
                    <a:pt x="24" y="41"/>
                    <a:pt x="24" y="41"/>
                  </a:cubicBezTo>
                  <a:cubicBezTo>
                    <a:pt x="7" y="70"/>
                    <a:pt x="7" y="70"/>
                    <a:pt x="7" y="70"/>
                  </a:cubicBezTo>
                  <a:cubicBezTo>
                    <a:pt x="67" y="70"/>
                    <a:pt x="67" y="70"/>
                    <a:pt x="67" y="70"/>
                  </a:cubicBezTo>
                  <a:cubicBezTo>
                    <a:pt x="51" y="41"/>
                    <a:pt x="51" y="41"/>
                    <a:pt x="51" y="41"/>
                  </a:cubicBezTo>
                  <a:close/>
                  <a:moveTo>
                    <a:pt x="34" y="64"/>
                  </a:moveTo>
                  <a:cubicBezTo>
                    <a:pt x="34" y="64"/>
                    <a:pt x="34" y="64"/>
                    <a:pt x="34" y="64"/>
                  </a:cubicBezTo>
                  <a:cubicBezTo>
                    <a:pt x="33" y="64"/>
                    <a:pt x="32" y="64"/>
                    <a:pt x="32" y="63"/>
                  </a:cubicBezTo>
                  <a:cubicBezTo>
                    <a:pt x="32" y="62"/>
                    <a:pt x="33" y="61"/>
                    <a:pt x="34" y="61"/>
                  </a:cubicBezTo>
                  <a:cubicBezTo>
                    <a:pt x="40" y="61"/>
                    <a:pt x="40" y="61"/>
                    <a:pt x="40" y="61"/>
                  </a:cubicBezTo>
                  <a:cubicBezTo>
                    <a:pt x="41" y="61"/>
                    <a:pt x="42" y="62"/>
                    <a:pt x="42" y="63"/>
                  </a:cubicBezTo>
                  <a:cubicBezTo>
                    <a:pt x="42" y="64"/>
                    <a:pt x="41" y="64"/>
                    <a:pt x="40" y="64"/>
                  </a:cubicBezTo>
                  <a:cubicBezTo>
                    <a:pt x="34" y="64"/>
                    <a:pt x="34" y="64"/>
                    <a:pt x="34" y="64"/>
                  </a:cubicBezTo>
                  <a:close/>
                  <a:moveTo>
                    <a:pt x="36" y="55"/>
                  </a:moveTo>
                  <a:cubicBezTo>
                    <a:pt x="36" y="55"/>
                    <a:pt x="36" y="55"/>
                    <a:pt x="36" y="55"/>
                  </a:cubicBezTo>
                  <a:cubicBezTo>
                    <a:pt x="35" y="55"/>
                    <a:pt x="34" y="54"/>
                    <a:pt x="34" y="53"/>
                  </a:cubicBezTo>
                  <a:cubicBezTo>
                    <a:pt x="34" y="52"/>
                    <a:pt x="35" y="52"/>
                    <a:pt x="36" y="52"/>
                  </a:cubicBezTo>
                  <a:cubicBezTo>
                    <a:pt x="39" y="52"/>
                    <a:pt x="39" y="52"/>
                    <a:pt x="39" y="52"/>
                  </a:cubicBezTo>
                  <a:cubicBezTo>
                    <a:pt x="40" y="52"/>
                    <a:pt x="40" y="52"/>
                    <a:pt x="40" y="53"/>
                  </a:cubicBezTo>
                  <a:cubicBezTo>
                    <a:pt x="40" y="54"/>
                    <a:pt x="40" y="55"/>
                    <a:pt x="39" y="55"/>
                  </a:cubicBezTo>
                  <a:cubicBezTo>
                    <a:pt x="36" y="55"/>
                    <a:pt x="36" y="55"/>
                    <a:pt x="36" y="55"/>
                  </a:cubicBezTo>
                  <a:close/>
                  <a:moveTo>
                    <a:pt x="36" y="36"/>
                  </a:moveTo>
                  <a:cubicBezTo>
                    <a:pt x="36" y="36"/>
                    <a:pt x="36" y="36"/>
                    <a:pt x="36" y="36"/>
                  </a:cubicBezTo>
                  <a:cubicBezTo>
                    <a:pt x="35" y="36"/>
                    <a:pt x="34" y="36"/>
                    <a:pt x="34" y="35"/>
                  </a:cubicBezTo>
                  <a:cubicBezTo>
                    <a:pt x="34" y="34"/>
                    <a:pt x="35" y="33"/>
                    <a:pt x="36" y="33"/>
                  </a:cubicBezTo>
                  <a:cubicBezTo>
                    <a:pt x="39" y="33"/>
                    <a:pt x="39" y="33"/>
                    <a:pt x="39" y="33"/>
                  </a:cubicBezTo>
                  <a:cubicBezTo>
                    <a:pt x="40" y="33"/>
                    <a:pt x="40" y="34"/>
                    <a:pt x="40" y="35"/>
                  </a:cubicBezTo>
                  <a:cubicBezTo>
                    <a:pt x="40" y="36"/>
                    <a:pt x="40" y="36"/>
                    <a:pt x="39" y="36"/>
                  </a:cubicBezTo>
                  <a:cubicBezTo>
                    <a:pt x="36" y="36"/>
                    <a:pt x="36" y="36"/>
                    <a:pt x="36" y="36"/>
                  </a:cubicBezTo>
                  <a:close/>
                  <a:moveTo>
                    <a:pt x="34" y="46"/>
                  </a:moveTo>
                  <a:cubicBezTo>
                    <a:pt x="34" y="46"/>
                    <a:pt x="34" y="46"/>
                    <a:pt x="34" y="46"/>
                  </a:cubicBezTo>
                  <a:cubicBezTo>
                    <a:pt x="33" y="46"/>
                    <a:pt x="32" y="45"/>
                    <a:pt x="32" y="44"/>
                  </a:cubicBezTo>
                  <a:cubicBezTo>
                    <a:pt x="32" y="43"/>
                    <a:pt x="33" y="42"/>
                    <a:pt x="34" y="42"/>
                  </a:cubicBezTo>
                  <a:cubicBezTo>
                    <a:pt x="40" y="42"/>
                    <a:pt x="40" y="42"/>
                    <a:pt x="40" y="42"/>
                  </a:cubicBezTo>
                  <a:cubicBezTo>
                    <a:pt x="41" y="42"/>
                    <a:pt x="42" y="43"/>
                    <a:pt x="42" y="44"/>
                  </a:cubicBezTo>
                  <a:cubicBezTo>
                    <a:pt x="42" y="45"/>
                    <a:pt x="41" y="46"/>
                    <a:pt x="40" y="46"/>
                  </a:cubicBezTo>
                  <a:cubicBezTo>
                    <a:pt x="34" y="46"/>
                    <a:pt x="34" y="46"/>
                    <a:pt x="34" y="46"/>
                  </a:cubicBezTo>
                  <a:close/>
                  <a:moveTo>
                    <a:pt x="34" y="27"/>
                  </a:moveTo>
                  <a:cubicBezTo>
                    <a:pt x="34" y="27"/>
                    <a:pt x="34" y="27"/>
                    <a:pt x="34" y="27"/>
                  </a:cubicBezTo>
                  <a:cubicBezTo>
                    <a:pt x="33" y="27"/>
                    <a:pt x="32" y="26"/>
                    <a:pt x="32" y="25"/>
                  </a:cubicBezTo>
                  <a:cubicBezTo>
                    <a:pt x="32" y="24"/>
                    <a:pt x="33" y="24"/>
                    <a:pt x="34" y="24"/>
                  </a:cubicBezTo>
                  <a:cubicBezTo>
                    <a:pt x="40" y="24"/>
                    <a:pt x="40" y="24"/>
                    <a:pt x="40" y="24"/>
                  </a:cubicBezTo>
                  <a:cubicBezTo>
                    <a:pt x="41" y="24"/>
                    <a:pt x="42" y="24"/>
                    <a:pt x="42" y="25"/>
                  </a:cubicBezTo>
                  <a:cubicBezTo>
                    <a:pt x="42" y="26"/>
                    <a:pt x="41" y="27"/>
                    <a:pt x="40" y="27"/>
                  </a:cubicBezTo>
                  <a:cubicBezTo>
                    <a:pt x="34" y="27"/>
                    <a:pt x="34" y="27"/>
                    <a:pt x="34"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grpSp>
        <p:nvGrpSpPr>
          <p:cNvPr id="13" name="组合 12"/>
          <p:cNvGrpSpPr/>
          <p:nvPr/>
        </p:nvGrpSpPr>
        <p:grpSpPr>
          <a:xfrm>
            <a:off x="1571626" y="2272242"/>
            <a:ext cx="658284" cy="658283"/>
            <a:chOff x="1545167" y="2280709"/>
            <a:chExt cx="658284" cy="658283"/>
          </a:xfrm>
        </p:grpSpPr>
        <p:sp>
          <p:nvSpPr>
            <p:cNvPr id="14" name="Oval 9"/>
            <p:cNvSpPr>
              <a:spLocks noChangeArrowheads="1"/>
            </p:cNvSpPr>
            <p:nvPr/>
          </p:nvSpPr>
          <p:spPr bwMode="auto">
            <a:xfrm>
              <a:off x="1545167" y="2280709"/>
              <a:ext cx="658284" cy="658283"/>
            </a:xfrm>
            <a:prstGeom prst="ellipse">
              <a:avLst/>
            </a:prstGeom>
            <a:solidFill>
              <a:schemeClr val="accent5"/>
            </a:solidFill>
            <a:ln>
              <a:noFill/>
            </a:ln>
          </p:spPr>
          <p:txBody>
            <a:bodyPr/>
            <a:lstStyle/>
            <a:p>
              <a:endParaRPr lang="zh-CN" altLang="en-US" sz="2400" dirty="0"/>
            </a:p>
          </p:txBody>
        </p:sp>
        <p:sp>
          <p:nvSpPr>
            <p:cNvPr id="15" name="Freeform 16"/>
            <p:cNvSpPr>
              <a:spLocks noEditPoints="1"/>
            </p:cNvSpPr>
            <p:nvPr/>
          </p:nvSpPr>
          <p:spPr bwMode="auto">
            <a:xfrm>
              <a:off x="1710267" y="2428876"/>
              <a:ext cx="328084" cy="328083"/>
            </a:xfrm>
            <a:custGeom>
              <a:avLst/>
              <a:gdLst>
                <a:gd name="T0" fmla="*/ 64 w 77"/>
                <a:gd name="T1" fmla="*/ 63 h 77"/>
                <a:gd name="T2" fmla="*/ 51 w 77"/>
                <a:gd name="T3" fmla="*/ 52 h 77"/>
                <a:gd name="T4" fmla="*/ 54 w 77"/>
                <a:gd name="T5" fmla="*/ 50 h 77"/>
                <a:gd name="T6" fmla="*/ 60 w 77"/>
                <a:gd name="T7" fmla="*/ 0 h 77"/>
                <a:gd name="T8" fmla="*/ 63 w 77"/>
                <a:gd name="T9" fmla="*/ 0 h 77"/>
                <a:gd name="T10" fmla="*/ 68 w 77"/>
                <a:gd name="T11" fmla="*/ 5 h 77"/>
                <a:gd name="T12" fmla="*/ 67 w 77"/>
                <a:gd name="T13" fmla="*/ 6 h 77"/>
                <a:gd name="T14" fmla="*/ 61 w 77"/>
                <a:gd name="T15" fmla="*/ 14 h 77"/>
                <a:gd name="T16" fmla="*/ 63 w 77"/>
                <a:gd name="T17" fmla="*/ 16 h 77"/>
                <a:gd name="T18" fmla="*/ 71 w 77"/>
                <a:gd name="T19" fmla="*/ 9 h 77"/>
                <a:gd name="T20" fmla="*/ 75 w 77"/>
                <a:gd name="T21" fmla="*/ 11 h 77"/>
                <a:gd name="T22" fmla="*/ 76 w 77"/>
                <a:gd name="T23" fmla="*/ 14 h 77"/>
                <a:gd name="T24" fmla="*/ 77 w 77"/>
                <a:gd name="T25" fmla="*/ 17 h 77"/>
                <a:gd name="T26" fmla="*/ 60 w 77"/>
                <a:gd name="T27" fmla="*/ 34 h 77"/>
                <a:gd name="T28" fmla="*/ 55 w 77"/>
                <a:gd name="T29" fmla="*/ 37 h 77"/>
                <a:gd name="T30" fmla="*/ 73 w 77"/>
                <a:gd name="T31" fmla="*/ 55 h 77"/>
                <a:gd name="T32" fmla="*/ 73 w 77"/>
                <a:gd name="T33" fmla="*/ 72 h 77"/>
                <a:gd name="T34" fmla="*/ 73 w 77"/>
                <a:gd name="T35" fmla="*/ 72 h 77"/>
                <a:gd name="T36" fmla="*/ 56 w 77"/>
                <a:gd name="T37" fmla="*/ 72 h 77"/>
                <a:gd name="T38" fmla="*/ 20 w 77"/>
                <a:gd name="T39" fmla="*/ 73 h 77"/>
                <a:gd name="T40" fmla="*/ 4 w 77"/>
                <a:gd name="T41" fmla="*/ 72 h 77"/>
                <a:gd name="T42" fmla="*/ 2 w 77"/>
                <a:gd name="T43" fmla="*/ 69 h 77"/>
                <a:gd name="T44" fmla="*/ 4 w 77"/>
                <a:gd name="T45" fmla="*/ 56 h 77"/>
                <a:gd name="T46" fmla="*/ 17 w 77"/>
                <a:gd name="T47" fmla="*/ 29 h 77"/>
                <a:gd name="T48" fmla="*/ 9 w 77"/>
                <a:gd name="T49" fmla="*/ 25 h 77"/>
                <a:gd name="T50" fmla="*/ 3 w 77"/>
                <a:gd name="T51" fmla="*/ 7 h 77"/>
                <a:gd name="T52" fmla="*/ 8 w 77"/>
                <a:gd name="T53" fmla="*/ 2 h 77"/>
                <a:gd name="T54" fmla="*/ 26 w 77"/>
                <a:gd name="T55" fmla="*/ 7 h 77"/>
                <a:gd name="T56" fmla="*/ 30 w 77"/>
                <a:gd name="T57" fmla="*/ 16 h 77"/>
                <a:gd name="T58" fmla="*/ 43 w 77"/>
                <a:gd name="T59" fmla="*/ 18 h 77"/>
                <a:gd name="T60" fmla="*/ 43 w 77"/>
                <a:gd name="T61" fmla="*/ 17 h 77"/>
                <a:gd name="T62" fmla="*/ 48 w 77"/>
                <a:gd name="T63" fmla="*/ 5 h 77"/>
                <a:gd name="T64" fmla="*/ 51 w 77"/>
                <a:gd name="T65" fmla="*/ 41 h 77"/>
                <a:gd name="T66" fmla="*/ 42 w 77"/>
                <a:gd name="T67" fmla="*/ 50 h 77"/>
                <a:gd name="T68" fmla="*/ 65 w 77"/>
                <a:gd name="T69" fmla="*/ 70 h 77"/>
                <a:gd name="T70" fmla="*/ 69 w 77"/>
                <a:gd name="T71" fmla="*/ 68 h 77"/>
                <a:gd name="T72" fmla="*/ 69 w 77"/>
                <a:gd name="T73" fmla="*/ 59 h 77"/>
                <a:gd name="T74" fmla="*/ 51 w 77"/>
                <a:gd name="T75" fmla="*/ 41 h 77"/>
                <a:gd name="T76" fmla="*/ 28 w 77"/>
                <a:gd name="T77" fmla="*/ 32 h 77"/>
                <a:gd name="T78" fmla="*/ 25 w 77"/>
                <a:gd name="T79" fmla="*/ 20 h 77"/>
                <a:gd name="T80" fmla="*/ 23 w 77"/>
                <a:gd name="T81" fmla="*/ 12 h 77"/>
                <a:gd name="T82" fmla="*/ 9 w 77"/>
                <a:gd name="T83" fmla="*/ 8 h 77"/>
                <a:gd name="T84" fmla="*/ 13 w 77"/>
                <a:gd name="T85" fmla="*/ 22 h 77"/>
                <a:gd name="T86" fmla="*/ 21 w 77"/>
                <a:gd name="T87" fmla="*/ 24 h 77"/>
                <a:gd name="T88" fmla="*/ 59 w 77"/>
                <a:gd name="T89" fmla="*/ 6 h 77"/>
                <a:gd name="T90" fmla="*/ 52 w 77"/>
                <a:gd name="T91" fmla="*/ 9 h 77"/>
                <a:gd name="T92" fmla="*/ 48 w 77"/>
                <a:gd name="T93" fmla="*/ 17 h 77"/>
                <a:gd name="T94" fmla="*/ 48 w 77"/>
                <a:gd name="T95" fmla="*/ 18 h 77"/>
                <a:gd name="T96" fmla="*/ 48 w 77"/>
                <a:gd name="T97" fmla="*/ 19 h 77"/>
                <a:gd name="T98" fmla="*/ 8 w 77"/>
                <a:gd name="T99" fmla="*/ 61 h 77"/>
                <a:gd name="T100" fmla="*/ 7 w 77"/>
                <a:gd name="T101" fmla="*/ 66 h 77"/>
                <a:gd name="T102" fmla="*/ 10 w 77"/>
                <a:gd name="T103" fmla="*/ 70 h 77"/>
                <a:gd name="T104" fmla="*/ 36 w 77"/>
                <a:gd name="T105" fmla="*/ 48 h 77"/>
                <a:gd name="T106" fmla="*/ 49 w 77"/>
                <a:gd name="T107" fmla="*/ 35 h 77"/>
                <a:gd name="T108" fmla="*/ 55 w 77"/>
                <a:gd name="T109" fmla="*/ 29 h 77"/>
                <a:gd name="T110" fmla="*/ 58 w 77"/>
                <a:gd name="T111" fmla="*/ 28 h 77"/>
                <a:gd name="T112" fmla="*/ 60 w 77"/>
                <a:gd name="T113" fmla="*/ 28 h 77"/>
                <a:gd name="T114" fmla="*/ 68 w 77"/>
                <a:gd name="T115" fmla="*/ 25 h 77"/>
                <a:gd name="T116" fmla="*/ 67 w 77"/>
                <a:gd name="T117" fmla="*/ 21 h 77"/>
                <a:gd name="T118" fmla="*/ 61 w 77"/>
                <a:gd name="T119" fmla="*/ 21 h 77"/>
                <a:gd name="T120" fmla="*/ 56 w 77"/>
                <a:gd name="T121" fmla="*/ 18 h 77"/>
                <a:gd name="T122" fmla="*/ 54 w 77"/>
                <a:gd name="T123" fmla="*/ 13 h 77"/>
                <a:gd name="T124" fmla="*/ 59 w 77"/>
                <a:gd name="T125" fmla="*/ 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7" h="77">
                  <a:moveTo>
                    <a:pt x="64" y="60"/>
                  </a:moveTo>
                  <a:cubicBezTo>
                    <a:pt x="65" y="61"/>
                    <a:pt x="65" y="62"/>
                    <a:pt x="64" y="63"/>
                  </a:cubicBezTo>
                  <a:cubicBezTo>
                    <a:pt x="64" y="64"/>
                    <a:pt x="63" y="64"/>
                    <a:pt x="62" y="63"/>
                  </a:cubicBezTo>
                  <a:cubicBezTo>
                    <a:pt x="51" y="52"/>
                    <a:pt x="51" y="52"/>
                    <a:pt x="51" y="52"/>
                  </a:cubicBezTo>
                  <a:cubicBezTo>
                    <a:pt x="50" y="51"/>
                    <a:pt x="50" y="50"/>
                    <a:pt x="51" y="50"/>
                  </a:cubicBezTo>
                  <a:cubicBezTo>
                    <a:pt x="52" y="49"/>
                    <a:pt x="53" y="49"/>
                    <a:pt x="54" y="50"/>
                  </a:cubicBezTo>
                  <a:cubicBezTo>
                    <a:pt x="64" y="60"/>
                    <a:pt x="64" y="60"/>
                    <a:pt x="64" y="60"/>
                  </a:cubicBezTo>
                  <a:close/>
                  <a:moveTo>
                    <a:pt x="60" y="0"/>
                  </a:moveTo>
                  <a:cubicBezTo>
                    <a:pt x="60" y="0"/>
                    <a:pt x="60" y="0"/>
                    <a:pt x="60" y="0"/>
                  </a:cubicBezTo>
                  <a:cubicBezTo>
                    <a:pt x="61" y="0"/>
                    <a:pt x="62" y="0"/>
                    <a:pt x="63" y="0"/>
                  </a:cubicBezTo>
                  <a:cubicBezTo>
                    <a:pt x="64" y="0"/>
                    <a:pt x="65" y="1"/>
                    <a:pt x="66" y="1"/>
                  </a:cubicBezTo>
                  <a:cubicBezTo>
                    <a:pt x="68" y="2"/>
                    <a:pt x="68" y="4"/>
                    <a:pt x="68" y="5"/>
                  </a:cubicBezTo>
                  <a:cubicBezTo>
                    <a:pt x="68" y="5"/>
                    <a:pt x="67" y="6"/>
                    <a:pt x="67" y="6"/>
                  </a:cubicBezTo>
                  <a:cubicBezTo>
                    <a:pt x="67" y="6"/>
                    <a:pt x="67" y="6"/>
                    <a:pt x="67" y="6"/>
                  </a:cubicBezTo>
                  <a:cubicBezTo>
                    <a:pt x="65" y="8"/>
                    <a:pt x="63" y="10"/>
                    <a:pt x="61" y="13"/>
                  </a:cubicBezTo>
                  <a:cubicBezTo>
                    <a:pt x="61" y="14"/>
                    <a:pt x="61" y="14"/>
                    <a:pt x="61" y="14"/>
                  </a:cubicBezTo>
                  <a:cubicBezTo>
                    <a:pt x="61" y="15"/>
                    <a:pt x="61" y="15"/>
                    <a:pt x="61" y="15"/>
                  </a:cubicBezTo>
                  <a:cubicBezTo>
                    <a:pt x="63" y="16"/>
                    <a:pt x="63" y="16"/>
                    <a:pt x="63" y="16"/>
                  </a:cubicBezTo>
                  <a:cubicBezTo>
                    <a:pt x="64" y="16"/>
                    <a:pt x="64" y="16"/>
                    <a:pt x="64" y="16"/>
                  </a:cubicBezTo>
                  <a:cubicBezTo>
                    <a:pt x="66" y="14"/>
                    <a:pt x="68" y="12"/>
                    <a:pt x="71" y="9"/>
                  </a:cubicBezTo>
                  <a:cubicBezTo>
                    <a:pt x="72" y="8"/>
                    <a:pt x="74" y="8"/>
                    <a:pt x="75" y="9"/>
                  </a:cubicBezTo>
                  <a:cubicBezTo>
                    <a:pt x="75" y="10"/>
                    <a:pt x="75" y="10"/>
                    <a:pt x="75" y="11"/>
                  </a:cubicBezTo>
                  <a:cubicBezTo>
                    <a:pt x="76" y="12"/>
                    <a:pt x="76" y="13"/>
                    <a:pt x="76" y="14"/>
                  </a:cubicBezTo>
                  <a:cubicBezTo>
                    <a:pt x="76" y="14"/>
                    <a:pt x="76" y="14"/>
                    <a:pt x="76" y="14"/>
                  </a:cubicBezTo>
                  <a:cubicBezTo>
                    <a:pt x="76" y="14"/>
                    <a:pt x="76" y="14"/>
                    <a:pt x="76" y="14"/>
                  </a:cubicBezTo>
                  <a:cubicBezTo>
                    <a:pt x="77" y="15"/>
                    <a:pt x="77" y="16"/>
                    <a:pt x="77" y="17"/>
                  </a:cubicBezTo>
                  <a:cubicBezTo>
                    <a:pt x="77" y="22"/>
                    <a:pt x="75" y="26"/>
                    <a:pt x="72" y="29"/>
                  </a:cubicBezTo>
                  <a:cubicBezTo>
                    <a:pt x="69" y="32"/>
                    <a:pt x="64" y="34"/>
                    <a:pt x="60" y="34"/>
                  </a:cubicBezTo>
                  <a:cubicBezTo>
                    <a:pt x="59" y="34"/>
                    <a:pt x="59" y="34"/>
                    <a:pt x="59" y="34"/>
                  </a:cubicBezTo>
                  <a:cubicBezTo>
                    <a:pt x="55" y="37"/>
                    <a:pt x="55" y="37"/>
                    <a:pt x="55" y="37"/>
                  </a:cubicBezTo>
                  <a:cubicBezTo>
                    <a:pt x="73" y="55"/>
                    <a:pt x="73" y="55"/>
                    <a:pt x="73" y="55"/>
                  </a:cubicBezTo>
                  <a:cubicBezTo>
                    <a:pt x="73" y="55"/>
                    <a:pt x="73" y="55"/>
                    <a:pt x="73" y="55"/>
                  </a:cubicBezTo>
                  <a:cubicBezTo>
                    <a:pt x="76" y="58"/>
                    <a:pt x="77" y="61"/>
                    <a:pt x="77" y="64"/>
                  </a:cubicBezTo>
                  <a:cubicBezTo>
                    <a:pt x="77" y="67"/>
                    <a:pt x="76" y="70"/>
                    <a:pt x="73" y="72"/>
                  </a:cubicBezTo>
                  <a:cubicBezTo>
                    <a:pt x="73" y="72"/>
                    <a:pt x="73" y="72"/>
                    <a:pt x="73" y="72"/>
                  </a:cubicBezTo>
                  <a:cubicBezTo>
                    <a:pt x="73" y="72"/>
                    <a:pt x="73" y="72"/>
                    <a:pt x="73" y="72"/>
                  </a:cubicBezTo>
                  <a:cubicBezTo>
                    <a:pt x="71" y="74"/>
                    <a:pt x="68" y="76"/>
                    <a:pt x="65" y="76"/>
                  </a:cubicBezTo>
                  <a:cubicBezTo>
                    <a:pt x="62" y="76"/>
                    <a:pt x="58" y="74"/>
                    <a:pt x="56" y="72"/>
                  </a:cubicBezTo>
                  <a:cubicBezTo>
                    <a:pt x="38" y="54"/>
                    <a:pt x="38" y="54"/>
                    <a:pt x="38" y="54"/>
                  </a:cubicBezTo>
                  <a:cubicBezTo>
                    <a:pt x="20" y="73"/>
                    <a:pt x="20" y="73"/>
                    <a:pt x="20" y="73"/>
                  </a:cubicBezTo>
                  <a:cubicBezTo>
                    <a:pt x="16" y="76"/>
                    <a:pt x="12" y="77"/>
                    <a:pt x="8" y="75"/>
                  </a:cubicBezTo>
                  <a:cubicBezTo>
                    <a:pt x="7" y="74"/>
                    <a:pt x="5" y="74"/>
                    <a:pt x="4" y="72"/>
                  </a:cubicBezTo>
                  <a:cubicBezTo>
                    <a:pt x="4" y="72"/>
                    <a:pt x="4" y="72"/>
                    <a:pt x="4" y="72"/>
                  </a:cubicBezTo>
                  <a:cubicBezTo>
                    <a:pt x="3" y="71"/>
                    <a:pt x="2" y="70"/>
                    <a:pt x="2" y="69"/>
                  </a:cubicBezTo>
                  <a:cubicBezTo>
                    <a:pt x="0" y="65"/>
                    <a:pt x="0" y="60"/>
                    <a:pt x="4" y="57"/>
                  </a:cubicBezTo>
                  <a:cubicBezTo>
                    <a:pt x="4" y="56"/>
                    <a:pt x="4" y="56"/>
                    <a:pt x="4" y="56"/>
                  </a:cubicBezTo>
                  <a:cubicBezTo>
                    <a:pt x="24" y="36"/>
                    <a:pt x="24" y="36"/>
                    <a:pt x="24" y="36"/>
                  </a:cubicBezTo>
                  <a:cubicBezTo>
                    <a:pt x="17" y="29"/>
                    <a:pt x="17" y="29"/>
                    <a:pt x="17" y="29"/>
                  </a:cubicBezTo>
                  <a:cubicBezTo>
                    <a:pt x="10" y="27"/>
                    <a:pt x="10" y="27"/>
                    <a:pt x="10" y="27"/>
                  </a:cubicBezTo>
                  <a:cubicBezTo>
                    <a:pt x="10" y="27"/>
                    <a:pt x="9" y="26"/>
                    <a:pt x="9" y="25"/>
                  </a:cubicBezTo>
                  <a:cubicBezTo>
                    <a:pt x="2" y="10"/>
                    <a:pt x="2" y="10"/>
                    <a:pt x="2" y="10"/>
                  </a:cubicBezTo>
                  <a:cubicBezTo>
                    <a:pt x="2" y="9"/>
                    <a:pt x="2" y="8"/>
                    <a:pt x="3" y="7"/>
                  </a:cubicBezTo>
                  <a:cubicBezTo>
                    <a:pt x="5" y="4"/>
                    <a:pt x="5" y="4"/>
                    <a:pt x="5" y="4"/>
                  </a:cubicBezTo>
                  <a:cubicBezTo>
                    <a:pt x="8" y="2"/>
                    <a:pt x="8" y="2"/>
                    <a:pt x="8" y="2"/>
                  </a:cubicBezTo>
                  <a:cubicBezTo>
                    <a:pt x="9" y="1"/>
                    <a:pt x="10" y="1"/>
                    <a:pt x="11" y="1"/>
                  </a:cubicBezTo>
                  <a:cubicBezTo>
                    <a:pt x="26" y="7"/>
                    <a:pt x="26" y="7"/>
                    <a:pt x="26" y="7"/>
                  </a:cubicBezTo>
                  <a:cubicBezTo>
                    <a:pt x="27" y="8"/>
                    <a:pt x="28" y="8"/>
                    <a:pt x="28" y="9"/>
                  </a:cubicBezTo>
                  <a:cubicBezTo>
                    <a:pt x="30" y="16"/>
                    <a:pt x="30" y="16"/>
                    <a:pt x="30" y="16"/>
                  </a:cubicBezTo>
                  <a:cubicBezTo>
                    <a:pt x="37" y="23"/>
                    <a:pt x="37" y="23"/>
                    <a:pt x="37" y="23"/>
                  </a:cubicBezTo>
                  <a:cubicBezTo>
                    <a:pt x="43" y="18"/>
                    <a:pt x="43" y="18"/>
                    <a:pt x="43" y="18"/>
                  </a:cubicBezTo>
                  <a:cubicBezTo>
                    <a:pt x="43" y="18"/>
                    <a:pt x="42" y="17"/>
                    <a:pt x="42" y="17"/>
                  </a:cubicBezTo>
                  <a:cubicBezTo>
                    <a:pt x="43" y="17"/>
                    <a:pt x="43" y="17"/>
                    <a:pt x="43" y="17"/>
                  </a:cubicBezTo>
                  <a:cubicBezTo>
                    <a:pt x="43" y="12"/>
                    <a:pt x="44" y="8"/>
                    <a:pt x="48" y="5"/>
                  </a:cubicBezTo>
                  <a:cubicBezTo>
                    <a:pt x="48" y="5"/>
                    <a:pt x="48" y="5"/>
                    <a:pt x="48" y="5"/>
                  </a:cubicBezTo>
                  <a:cubicBezTo>
                    <a:pt x="51" y="2"/>
                    <a:pt x="55" y="0"/>
                    <a:pt x="60" y="0"/>
                  </a:cubicBezTo>
                  <a:close/>
                  <a:moveTo>
                    <a:pt x="51" y="41"/>
                  </a:moveTo>
                  <a:cubicBezTo>
                    <a:pt x="51" y="41"/>
                    <a:pt x="51" y="41"/>
                    <a:pt x="51" y="41"/>
                  </a:cubicBezTo>
                  <a:cubicBezTo>
                    <a:pt x="42" y="50"/>
                    <a:pt x="42" y="50"/>
                    <a:pt x="42" y="50"/>
                  </a:cubicBezTo>
                  <a:cubicBezTo>
                    <a:pt x="60" y="68"/>
                    <a:pt x="60" y="68"/>
                    <a:pt x="60" y="68"/>
                  </a:cubicBezTo>
                  <a:cubicBezTo>
                    <a:pt x="61" y="69"/>
                    <a:pt x="63" y="70"/>
                    <a:pt x="65" y="70"/>
                  </a:cubicBezTo>
                  <a:cubicBezTo>
                    <a:pt x="66" y="70"/>
                    <a:pt x="68" y="69"/>
                    <a:pt x="69" y="68"/>
                  </a:cubicBezTo>
                  <a:cubicBezTo>
                    <a:pt x="69" y="68"/>
                    <a:pt x="69" y="68"/>
                    <a:pt x="69" y="68"/>
                  </a:cubicBezTo>
                  <a:cubicBezTo>
                    <a:pt x="70" y="67"/>
                    <a:pt x="71" y="65"/>
                    <a:pt x="71" y="64"/>
                  </a:cubicBezTo>
                  <a:cubicBezTo>
                    <a:pt x="71" y="62"/>
                    <a:pt x="70" y="61"/>
                    <a:pt x="69" y="59"/>
                  </a:cubicBezTo>
                  <a:cubicBezTo>
                    <a:pt x="69" y="59"/>
                    <a:pt x="69" y="59"/>
                    <a:pt x="69" y="59"/>
                  </a:cubicBezTo>
                  <a:cubicBezTo>
                    <a:pt x="51" y="41"/>
                    <a:pt x="51" y="41"/>
                    <a:pt x="51" y="41"/>
                  </a:cubicBezTo>
                  <a:close/>
                  <a:moveTo>
                    <a:pt x="28" y="32"/>
                  </a:moveTo>
                  <a:cubicBezTo>
                    <a:pt x="28" y="32"/>
                    <a:pt x="28" y="32"/>
                    <a:pt x="28" y="32"/>
                  </a:cubicBezTo>
                  <a:cubicBezTo>
                    <a:pt x="33" y="28"/>
                    <a:pt x="33" y="28"/>
                    <a:pt x="33" y="28"/>
                  </a:cubicBezTo>
                  <a:cubicBezTo>
                    <a:pt x="25" y="20"/>
                    <a:pt x="25" y="20"/>
                    <a:pt x="25" y="20"/>
                  </a:cubicBezTo>
                  <a:cubicBezTo>
                    <a:pt x="25" y="19"/>
                    <a:pt x="24" y="19"/>
                    <a:pt x="24" y="18"/>
                  </a:cubicBezTo>
                  <a:cubicBezTo>
                    <a:pt x="23" y="12"/>
                    <a:pt x="23" y="12"/>
                    <a:pt x="23" y="12"/>
                  </a:cubicBezTo>
                  <a:cubicBezTo>
                    <a:pt x="11" y="7"/>
                    <a:pt x="11" y="7"/>
                    <a:pt x="11" y="7"/>
                  </a:cubicBezTo>
                  <a:cubicBezTo>
                    <a:pt x="9" y="8"/>
                    <a:pt x="9" y="8"/>
                    <a:pt x="9" y="8"/>
                  </a:cubicBezTo>
                  <a:cubicBezTo>
                    <a:pt x="8" y="10"/>
                    <a:pt x="8" y="10"/>
                    <a:pt x="8" y="10"/>
                  </a:cubicBezTo>
                  <a:cubicBezTo>
                    <a:pt x="13" y="22"/>
                    <a:pt x="13" y="22"/>
                    <a:pt x="13" y="22"/>
                  </a:cubicBezTo>
                  <a:cubicBezTo>
                    <a:pt x="19" y="23"/>
                    <a:pt x="19" y="23"/>
                    <a:pt x="19" y="23"/>
                  </a:cubicBezTo>
                  <a:cubicBezTo>
                    <a:pt x="20" y="24"/>
                    <a:pt x="20" y="24"/>
                    <a:pt x="21" y="24"/>
                  </a:cubicBezTo>
                  <a:cubicBezTo>
                    <a:pt x="28" y="32"/>
                    <a:pt x="28" y="32"/>
                    <a:pt x="28" y="32"/>
                  </a:cubicBezTo>
                  <a:close/>
                  <a:moveTo>
                    <a:pt x="59" y="6"/>
                  </a:moveTo>
                  <a:cubicBezTo>
                    <a:pt x="59" y="6"/>
                    <a:pt x="59" y="6"/>
                    <a:pt x="59" y="6"/>
                  </a:cubicBezTo>
                  <a:cubicBezTo>
                    <a:pt x="56" y="6"/>
                    <a:pt x="54" y="7"/>
                    <a:pt x="52" y="9"/>
                  </a:cubicBezTo>
                  <a:cubicBezTo>
                    <a:pt x="52" y="9"/>
                    <a:pt x="52" y="9"/>
                    <a:pt x="52" y="9"/>
                  </a:cubicBezTo>
                  <a:cubicBezTo>
                    <a:pt x="50" y="11"/>
                    <a:pt x="48" y="14"/>
                    <a:pt x="48" y="17"/>
                  </a:cubicBezTo>
                  <a:cubicBezTo>
                    <a:pt x="48" y="17"/>
                    <a:pt x="48" y="17"/>
                    <a:pt x="48" y="17"/>
                  </a:cubicBezTo>
                  <a:cubicBezTo>
                    <a:pt x="48" y="17"/>
                    <a:pt x="48" y="18"/>
                    <a:pt x="48" y="18"/>
                  </a:cubicBezTo>
                  <a:cubicBezTo>
                    <a:pt x="48" y="18"/>
                    <a:pt x="48" y="18"/>
                    <a:pt x="48" y="18"/>
                  </a:cubicBezTo>
                  <a:cubicBezTo>
                    <a:pt x="48" y="19"/>
                    <a:pt x="48" y="19"/>
                    <a:pt x="48" y="19"/>
                  </a:cubicBezTo>
                  <a:cubicBezTo>
                    <a:pt x="49" y="19"/>
                    <a:pt x="48" y="20"/>
                    <a:pt x="48" y="21"/>
                  </a:cubicBezTo>
                  <a:cubicBezTo>
                    <a:pt x="8" y="61"/>
                    <a:pt x="8" y="61"/>
                    <a:pt x="8" y="61"/>
                  </a:cubicBezTo>
                  <a:cubicBezTo>
                    <a:pt x="8" y="61"/>
                    <a:pt x="8" y="61"/>
                    <a:pt x="8" y="61"/>
                  </a:cubicBezTo>
                  <a:cubicBezTo>
                    <a:pt x="6" y="62"/>
                    <a:pt x="6" y="65"/>
                    <a:pt x="7" y="66"/>
                  </a:cubicBezTo>
                  <a:cubicBezTo>
                    <a:pt x="7" y="67"/>
                    <a:pt x="8" y="68"/>
                    <a:pt x="8" y="68"/>
                  </a:cubicBezTo>
                  <a:cubicBezTo>
                    <a:pt x="9" y="69"/>
                    <a:pt x="10" y="69"/>
                    <a:pt x="10" y="70"/>
                  </a:cubicBezTo>
                  <a:cubicBezTo>
                    <a:pt x="12" y="70"/>
                    <a:pt x="14" y="70"/>
                    <a:pt x="16" y="68"/>
                  </a:cubicBezTo>
                  <a:cubicBezTo>
                    <a:pt x="36" y="48"/>
                    <a:pt x="36" y="48"/>
                    <a:pt x="36" y="48"/>
                  </a:cubicBezTo>
                  <a:cubicBezTo>
                    <a:pt x="36" y="48"/>
                    <a:pt x="36" y="48"/>
                    <a:pt x="36" y="48"/>
                  </a:cubicBezTo>
                  <a:cubicBezTo>
                    <a:pt x="49" y="35"/>
                    <a:pt x="49" y="35"/>
                    <a:pt x="49" y="35"/>
                  </a:cubicBezTo>
                  <a:cubicBezTo>
                    <a:pt x="49" y="35"/>
                    <a:pt x="49" y="35"/>
                    <a:pt x="49" y="35"/>
                  </a:cubicBezTo>
                  <a:cubicBezTo>
                    <a:pt x="55" y="29"/>
                    <a:pt x="55" y="29"/>
                    <a:pt x="55" y="29"/>
                  </a:cubicBezTo>
                  <a:cubicBezTo>
                    <a:pt x="55" y="29"/>
                    <a:pt x="55" y="29"/>
                    <a:pt x="55" y="29"/>
                  </a:cubicBezTo>
                  <a:cubicBezTo>
                    <a:pt x="56" y="28"/>
                    <a:pt x="57" y="28"/>
                    <a:pt x="58" y="28"/>
                  </a:cubicBezTo>
                  <a:cubicBezTo>
                    <a:pt x="58" y="28"/>
                    <a:pt x="58" y="28"/>
                    <a:pt x="59" y="28"/>
                  </a:cubicBezTo>
                  <a:cubicBezTo>
                    <a:pt x="59" y="28"/>
                    <a:pt x="59" y="28"/>
                    <a:pt x="60" y="28"/>
                  </a:cubicBezTo>
                  <a:cubicBezTo>
                    <a:pt x="63" y="28"/>
                    <a:pt x="66" y="27"/>
                    <a:pt x="68" y="25"/>
                  </a:cubicBezTo>
                  <a:cubicBezTo>
                    <a:pt x="68" y="25"/>
                    <a:pt x="68" y="25"/>
                    <a:pt x="68" y="25"/>
                  </a:cubicBezTo>
                  <a:cubicBezTo>
                    <a:pt x="69" y="23"/>
                    <a:pt x="71" y="20"/>
                    <a:pt x="71" y="17"/>
                  </a:cubicBezTo>
                  <a:cubicBezTo>
                    <a:pt x="70" y="19"/>
                    <a:pt x="68" y="20"/>
                    <a:pt x="67" y="21"/>
                  </a:cubicBezTo>
                  <a:cubicBezTo>
                    <a:pt x="66" y="22"/>
                    <a:pt x="65" y="22"/>
                    <a:pt x="64" y="22"/>
                  </a:cubicBezTo>
                  <a:cubicBezTo>
                    <a:pt x="61" y="21"/>
                    <a:pt x="61" y="21"/>
                    <a:pt x="61" y="21"/>
                  </a:cubicBezTo>
                  <a:cubicBezTo>
                    <a:pt x="58" y="21"/>
                    <a:pt x="58" y="21"/>
                    <a:pt x="58" y="21"/>
                  </a:cubicBezTo>
                  <a:cubicBezTo>
                    <a:pt x="57" y="20"/>
                    <a:pt x="56" y="20"/>
                    <a:pt x="56" y="18"/>
                  </a:cubicBezTo>
                  <a:cubicBezTo>
                    <a:pt x="55" y="15"/>
                    <a:pt x="55" y="15"/>
                    <a:pt x="55" y="15"/>
                  </a:cubicBezTo>
                  <a:cubicBezTo>
                    <a:pt x="54" y="13"/>
                    <a:pt x="54" y="13"/>
                    <a:pt x="54" y="13"/>
                  </a:cubicBezTo>
                  <a:cubicBezTo>
                    <a:pt x="54" y="12"/>
                    <a:pt x="54" y="10"/>
                    <a:pt x="55" y="10"/>
                  </a:cubicBezTo>
                  <a:cubicBezTo>
                    <a:pt x="57" y="8"/>
                    <a:pt x="58" y="7"/>
                    <a:pt x="59"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6" name="Freeform 17"/>
          <p:cNvSpPr>
            <a:spLocks noEditPoints="1"/>
          </p:cNvSpPr>
          <p:nvPr/>
        </p:nvSpPr>
        <p:spPr bwMode="auto">
          <a:xfrm>
            <a:off x="6919687" y="2428876"/>
            <a:ext cx="317500" cy="328083"/>
          </a:xfrm>
          <a:custGeom>
            <a:avLst/>
            <a:gdLst>
              <a:gd name="T0" fmla="*/ 38 w 75"/>
              <a:gd name="T1" fmla="*/ 20 h 77"/>
              <a:gd name="T2" fmla="*/ 55 w 75"/>
              <a:gd name="T3" fmla="*/ 38 h 77"/>
              <a:gd name="T4" fmla="*/ 60 w 75"/>
              <a:gd name="T5" fmla="*/ 34 h 77"/>
              <a:gd name="T6" fmla="*/ 42 w 75"/>
              <a:gd name="T7" fmla="*/ 16 h 77"/>
              <a:gd name="T8" fmla="*/ 38 w 75"/>
              <a:gd name="T9" fmla="*/ 20 h 77"/>
              <a:gd name="T10" fmla="*/ 53 w 75"/>
              <a:gd name="T11" fmla="*/ 40 h 77"/>
              <a:gd name="T12" fmla="*/ 53 w 75"/>
              <a:gd name="T13" fmla="*/ 40 h 77"/>
              <a:gd name="T14" fmla="*/ 35 w 75"/>
              <a:gd name="T15" fmla="*/ 23 h 77"/>
              <a:gd name="T16" fmla="*/ 13 w 75"/>
              <a:gd name="T17" fmla="*/ 45 h 77"/>
              <a:gd name="T18" fmla="*/ 30 w 75"/>
              <a:gd name="T19" fmla="*/ 63 h 77"/>
              <a:gd name="T20" fmla="*/ 53 w 75"/>
              <a:gd name="T21" fmla="*/ 40 h 77"/>
              <a:gd name="T22" fmla="*/ 45 w 75"/>
              <a:gd name="T23" fmla="*/ 5 h 77"/>
              <a:gd name="T24" fmla="*/ 45 w 75"/>
              <a:gd name="T25" fmla="*/ 5 h 77"/>
              <a:gd name="T26" fmla="*/ 57 w 75"/>
              <a:gd name="T27" fmla="*/ 1 h 77"/>
              <a:gd name="T28" fmla="*/ 75 w 75"/>
              <a:gd name="T29" fmla="*/ 19 h 77"/>
              <a:gd name="T30" fmla="*/ 70 w 75"/>
              <a:gd name="T31" fmla="*/ 32 h 77"/>
              <a:gd name="T32" fmla="*/ 33 w 75"/>
              <a:gd name="T33" fmla="*/ 68 h 77"/>
              <a:gd name="T34" fmla="*/ 23 w 75"/>
              <a:gd name="T35" fmla="*/ 73 h 77"/>
              <a:gd name="T36" fmla="*/ 14 w 75"/>
              <a:gd name="T37" fmla="*/ 72 h 77"/>
              <a:gd name="T38" fmla="*/ 13 w 75"/>
              <a:gd name="T39" fmla="*/ 73 h 77"/>
              <a:gd name="T40" fmla="*/ 13 w 75"/>
              <a:gd name="T41" fmla="*/ 73 h 77"/>
              <a:gd name="T42" fmla="*/ 13 w 75"/>
              <a:gd name="T43" fmla="*/ 73 h 77"/>
              <a:gd name="T44" fmla="*/ 1 w 75"/>
              <a:gd name="T45" fmla="*/ 71 h 77"/>
              <a:gd name="T46" fmla="*/ 3 w 75"/>
              <a:gd name="T47" fmla="*/ 63 h 77"/>
              <a:gd name="T48" fmla="*/ 4 w 75"/>
              <a:gd name="T49" fmla="*/ 62 h 77"/>
              <a:gd name="T50" fmla="*/ 3 w 75"/>
              <a:gd name="T51" fmla="*/ 53 h 77"/>
              <a:gd name="T52" fmla="*/ 8 w 75"/>
              <a:gd name="T53" fmla="*/ 42 h 77"/>
              <a:gd name="T54" fmla="*/ 43 w 75"/>
              <a:gd name="T55" fmla="*/ 7 h 77"/>
              <a:gd name="T56" fmla="*/ 40 w 75"/>
              <a:gd name="T57" fmla="*/ 5 h 77"/>
              <a:gd name="T58" fmla="*/ 21 w 75"/>
              <a:gd name="T59" fmla="*/ 25 h 77"/>
              <a:gd name="T60" fmla="*/ 18 w 75"/>
              <a:gd name="T61" fmla="*/ 25 h 77"/>
              <a:gd name="T62" fmla="*/ 18 w 75"/>
              <a:gd name="T63" fmla="*/ 22 h 77"/>
              <a:gd name="T64" fmla="*/ 39 w 75"/>
              <a:gd name="T65" fmla="*/ 1 h 77"/>
              <a:gd name="T66" fmla="*/ 41 w 75"/>
              <a:gd name="T67" fmla="*/ 1 h 77"/>
              <a:gd name="T68" fmla="*/ 45 w 75"/>
              <a:gd name="T69" fmla="*/ 5 h 77"/>
              <a:gd name="T70" fmla="*/ 57 w 75"/>
              <a:gd name="T71" fmla="*/ 7 h 77"/>
              <a:gd name="T72" fmla="*/ 57 w 75"/>
              <a:gd name="T73" fmla="*/ 7 h 77"/>
              <a:gd name="T74" fmla="*/ 48 w 75"/>
              <a:gd name="T75" fmla="*/ 10 h 77"/>
              <a:gd name="T76" fmla="*/ 48 w 75"/>
              <a:gd name="T77" fmla="*/ 10 h 77"/>
              <a:gd name="T78" fmla="*/ 45 w 75"/>
              <a:gd name="T79" fmla="*/ 14 h 77"/>
              <a:gd name="T80" fmla="*/ 62 w 75"/>
              <a:gd name="T81" fmla="*/ 31 h 77"/>
              <a:gd name="T82" fmla="*/ 66 w 75"/>
              <a:gd name="T83" fmla="*/ 28 h 77"/>
              <a:gd name="T84" fmla="*/ 69 w 75"/>
              <a:gd name="T85" fmla="*/ 19 h 77"/>
              <a:gd name="T86" fmla="*/ 57 w 75"/>
              <a:gd name="T87" fmla="*/ 7 h 77"/>
              <a:gd name="T88" fmla="*/ 11 w 75"/>
              <a:gd name="T89" fmla="*/ 48 h 77"/>
              <a:gd name="T90" fmla="*/ 11 w 75"/>
              <a:gd name="T91" fmla="*/ 48 h 77"/>
              <a:gd name="T92" fmla="*/ 8 w 75"/>
              <a:gd name="T93" fmla="*/ 54 h 77"/>
              <a:gd name="T94" fmla="*/ 10 w 75"/>
              <a:gd name="T95" fmla="*/ 61 h 77"/>
              <a:gd name="T96" fmla="*/ 9 w 75"/>
              <a:gd name="T97" fmla="*/ 65 h 77"/>
              <a:gd name="T98" fmla="*/ 7 w 75"/>
              <a:gd name="T99" fmla="*/ 67 h 77"/>
              <a:gd name="T100" fmla="*/ 7 w 75"/>
              <a:gd name="T101" fmla="*/ 67 h 77"/>
              <a:gd name="T102" fmla="*/ 9 w 75"/>
              <a:gd name="T103" fmla="*/ 69 h 77"/>
              <a:gd name="T104" fmla="*/ 11 w 75"/>
              <a:gd name="T105" fmla="*/ 67 h 77"/>
              <a:gd name="T106" fmla="*/ 15 w 75"/>
              <a:gd name="T107" fmla="*/ 66 h 77"/>
              <a:gd name="T108" fmla="*/ 22 w 75"/>
              <a:gd name="T109" fmla="*/ 67 h 77"/>
              <a:gd name="T110" fmla="*/ 28 w 75"/>
              <a:gd name="T111" fmla="*/ 65 h 77"/>
              <a:gd name="T112" fmla="*/ 11 w 75"/>
              <a:gd name="T113" fmla="*/ 4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5" h="77">
                <a:moveTo>
                  <a:pt x="38" y="20"/>
                </a:moveTo>
                <a:cubicBezTo>
                  <a:pt x="55" y="38"/>
                  <a:pt x="55" y="38"/>
                  <a:pt x="55" y="38"/>
                </a:cubicBezTo>
                <a:cubicBezTo>
                  <a:pt x="60" y="34"/>
                  <a:pt x="60" y="34"/>
                  <a:pt x="60" y="34"/>
                </a:cubicBezTo>
                <a:cubicBezTo>
                  <a:pt x="42" y="16"/>
                  <a:pt x="42" y="16"/>
                  <a:pt x="42" y="16"/>
                </a:cubicBezTo>
                <a:cubicBezTo>
                  <a:pt x="38" y="20"/>
                  <a:pt x="38" y="20"/>
                  <a:pt x="38" y="20"/>
                </a:cubicBezTo>
                <a:close/>
                <a:moveTo>
                  <a:pt x="53" y="40"/>
                </a:moveTo>
                <a:cubicBezTo>
                  <a:pt x="53" y="40"/>
                  <a:pt x="53" y="40"/>
                  <a:pt x="53" y="40"/>
                </a:cubicBezTo>
                <a:cubicBezTo>
                  <a:pt x="35" y="23"/>
                  <a:pt x="35" y="23"/>
                  <a:pt x="35" y="23"/>
                </a:cubicBezTo>
                <a:cubicBezTo>
                  <a:pt x="13" y="45"/>
                  <a:pt x="13" y="45"/>
                  <a:pt x="13" y="45"/>
                </a:cubicBezTo>
                <a:cubicBezTo>
                  <a:pt x="30" y="63"/>
                  <a:pt x="30" y="63"/>
                  <a:pt x="30" y="63"/>
                </a:cubicBezTo>
                <a:cubicBezTo>
                  <a:pt x="53" y="40"/>
                  <a:pt x="53" y="40"/>
                  <a:pt x="53" y="40"/>
                </a:cubicBezTo>
                <a:close/>
                <a:moveTo>
                  <a:pt x="45" y="5"/>
                </a:moveTo>
                <a:cubicBezTo>
                  <a:pt x="45" y="5"/>
                  <a:pt x="45" y="5"/>
                  <a:pt x="45" y="5"/>
                </a:cubicBezTo>
                <a:cubicBezTo>
                  <a:pt x="49" y="2"/>
                  <a:pt x="53" y="1"/>
                  <a:pt x="57" y="1"/>
                </a:cubicBezTo>
                <a:cubicBezTo>
                  <a:pt x="67" y="1"/>
                  <a:pt x="75" y="9"/>
                  <a:pt x="75" y="19"/>
                </a:cubicBezTo>
                <a:cubicBezTo>
                  <a:pt x="75" y="24"/>
                  <a:pt x="73" y="28"/>
                  <a:pt x="70" y="32"/>
                </a:cubicBezTo>
                <a:cubicBezTo>
                  <a:pt x="33" y="68"/>
                  <a:pt x="33" y="68"/>
                  <a:pt x="33" y="68"/>
                </a:cubicBezTo>
                <a:cubicBezTo>
                  <a:pt x="30" y="71"/>
                  <a:pt x="27" y="73"/>
                  <a:pt x="23" y="73"/>
                </a:cubicBezTo>
                <a:cubicBezTo>
                  <a:pt x="20" y="74"/>
                  <a:pt x="17" y="73"/>
                  <a:pt x="14" y="72"/>
                </a:cubicBezTo>
                <a:cubicBezTo>
                  <a:pt x="13" y="73"/>
                  <a:pt x="13" y="73"/>
                  <a:pt x="13" y="73"/>
                </a:cubicBezTo>
                <a:cubicBezTo>
                  <a:pt x="13" y="73"/>
                  <a:pt x="13" y="73"/>
                  <a:pt x="13" y="73"/>
                </a:cubicBezTo>
                <a:cubicBezTo>
                  <a:pt x="13" y="73"/>
                  <a:pt x="13" y="73"/>
                  <a:pt x="13" y="73"/>
                </a:cubicBezTo>
                <a:cubicBezTo>
                  <a:pt x="9" y="77"/>
                  <a:pt x="3" y="75"/>
                  <a:pt x="1" y="71"/>
                </a:cubicBezTo>
                <a:cubicBezTo>
                  <a:pt x="0" y="68"/>
                  <a:pt x="0" y="65"/>
                  <a:pt x="3" y="63"/>
                </a:cubicBezTo>
                <a:cubicBezTo>
                  <a:pt x="4" y="62"/>
                  <a:pt x="4" y="62"/>
                  <a:pt x="4" y="62"/>
                </a:cubicBezTo>
                <a:cubicBezTo>
                  <a:pt x="2" y="59"/>
                  <a:pt x="2" y="56"/>
                  <a:pt x="3" y="53"/>
                </a:cubicBezTo>
                <a:cubicBezTo>
                  <a:pt x="3" y="49"/>
                  <a:pt x="5" y="45"/>
                  <a:pt x="8" y="42"/>
                </a:cubicBezTo>
                <a:cubicBezTo>
                  <a:pt x="43" y="7"/>
                  <a:pt x="43" y="7"/>
                  <a:pt x="43" y="7"/>
                </a:cubicBezTo>
                <a:cubicBezTo>
                  <a:pt x="40" y="5"/>
                  <a:pt x="40" y="5"/>
                  <a:pt x="40" y="5"/>
                </a:cubicBezTo>
                <a:cubicBezTo>
                  <a:pt x="21" y="25"/>
                  <a:pt x="21" y="25"/>
                  <a:pt x="21" y="25"/>
                </a:cubicBezTo>
                <a:cubicBezTo>
                  <a:pt x="20" y="25"/>
                  <a:pt x="19" y="25"/>
                  <a:pt x="18" y="25"/>
                </a:cubicBezTo>
                <a:cubicBezTo>
                  <a:pt x="17" y="24"/>
                  <a:pt x="17" y="23"/>
                  <a:pt x="18" y="22"/>
                </a:cubicBezTo>
                <a:cubicBezTo>
                  <a:pt x="39" y="1"/>
                  <a:pt x="39" y="1"/>
                  <a:pt x="39" y="1"/>
                </a:cubicBezTo>
                <a:cubicBezTo>
                  <a:pt x="40" y="0"/>
                  <a:pt x="41" y="0"/>
                  <a:pt x="41" y="1"/>
                </a:cubicBezTo>
                <a:cubicBezTo>
                  <a:pt x="45" y="5"/>
                  <a:pt x="45" y="5"/>
                  <a:pt x="45" y="5"/>
                </a:cubicBezTo>
                <a:close/>
                <a:moveTo>
                  <a:pt x="57" y="7"/>
                </a:moveTo>
                <a:cubicBezTo>
                  <a:pt x="57" y="7"/>
                  <a:pt x="57" y="7"/>
                  <a:pt x="57" y="7"/>
                </a:cubicBezTo>
                <a:cubicBezTo>
                  <a:pt x="54" y="7"/>
                  <a:pt x="51" y="8"/>
                  <a:pt x="48" y="10"/>
                </a:cubicBezTo>
                <a:cubicBezTo>
                  <a:pt x="48" y="10"/>
                  <a:pt x="48" y="10"/>
                  <a:pt x="48" y="10"/>
                </a:cubicBezTo>
                <a:cubicBezTo>
                  <a:pt x="45" y="14"/>
                  <a:pt x="45" y="14"/>
                  <a:pt x="45" y="14"/>
                </a:cubicBezTo>
                <a:cubicBezTo>
                  <a:pt x="62" y="31"/>
                  <a:pt x="62" y="31"/>
                  <a:pt x="62" y="31"/>
                </a:cubicBezTo>
                <a:cubicBezTo>
                  <a:pt x="66" y="28"/>
                  <a:pt x="66" y="28"/>
                  <a:pt x="66" y="28"/>
                </a:cubicBezTo>
                <a:cubicBezTo>
                  <a:pt x="68" y="25"/>
                  <a:pt x="69" y="22"/>
                  <a:pt x="69" y="19"/>
                </a:cubicBezTo>
                <a:cubicBezTo>
                  <a:pt x="69" y="12"/>
                  <a:pt x="64" y="7"/>
                  <a:pt x="57" y="7"/>
                </a:cubicBezTo>
                <a:close/>
                <a:moveTo>
                  <a:pt x="11" y="48"/>
                </a:moveTo>
                <a:cubicBezTo>
                  <a:pt x="11" y="48"/>
                  <a:pt x="11" y="48"/>
                  <a:pt x="11" y="48"/>
                </a:cubicBezTo>
                <a:cubicBezTo>
                  <a:pt x="9" y="50"/>
                  <a:pt x="9" y="52"/>
                  <a:pt x="8" y="54"/>
                </a:cubicBezTo>
                <a:cubicBezTo>
                  <a:pt x="8" y="56"/>
                  <a:pt x="8" y="59"/>
                  <a:pt x="10" y="61"/>
                </a:cubicBezTo>
                <a:cubicBezTo>
                  <a:pt x="10" y="62"/>
                  <a:pt x="10" y="64"/>
                  <a:pt x="9" y="65"/>
                </a:cubicBezTo>
                <a:cubicBezTo>
                  <a:pt x="7" y="67"/>
                  <a:pt x="7" y="67"/>
                  <a:pt x="7" y="67"/>
                </a:cubicBezTo>
                <a:cubicBezTo>
                  <a:pt x="7" y="67"/>
                  <a:pt x="7" y="67"/>
                  <a:pt x="7" y="67"/>
                </a:cubicBezTo>
                <a:cubicBezTo>
                  <a:pt x="5" y="68"/>
                  <a:pt x="7" y="70"/>
                  <a:pt x="9" y="69"/>
                </a:cubicBezTo>
                <a:cubicBezTo>
                  <a:pt x="11" y="67"/>
                  <a:pt x="11" y="67"/>
                  <a:pt x="11" y="67"/>
                </a:cubicBezTo>
                <a:cubicBezTo>
                  <a:pt x="12" y="66"/>
                  <a:pt x="13" y="65"/>
                  <a:pt x="15" y="66"/>
                </a:cubicBezTo>
                <a:cubicBezTo>
                  <a:pt x="17" y="67"/>
                  <a:pt x="20" y="68"/>
                  <a:pt x="22" y="67"/>
                </a:cubicBezTo>
                <a:cubicBezTo>
                  <a:pt x="24" y="67"/>
                  <a:pt x="26" y="66"/>
                  <a:pt x="28" y="65"/>
                </a:cubicBezTo>
                <a:cubicBezTo>
                  <a:pt x="11" y="48"/>
                  <a:pt x="11" y="48"/>
                  <a:pt x="11" y="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7" name="Rectangle 19"/>
          <p:cNvSpPr>
            <a:spLocks noChangeArrowheads="1"/>
          </p:cNvSpPr>
          <p:nvPr/>
        </p:nvSpPr>
        <p:spPr bwMode="auto">
          <a:xfrm>
            <a:off x="1424518" y="3140076"/>
            <a:ext cx="952500" cy="40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panose="020B0604020202020204" pitchFamily="34" charset="0"/>
              <a:buNone/>
            </a:pPr>
            <a:r>
              <a:rPr lang="en-US" altLang="zh-CN" sz="2400" b="1" dirty="0">
                <a:solidFill>
                  <a:schemeClr val="accent5"/>
                </a:solidFill>
              </a:rPr>
              <a:t>2015</a:t>
            </a:r>
            <a:endParaRPr lang="zh-CN" altLang="en-US" sz="2400" b="1" dirty="0">
              <a:solidFill>
                <a:schemeClr val="accent5"/>
              </a:solidFill>
            </a:endParaRPr>
          </a:p>
        </p:txBody>
      </p:sp>
      <p:sp>
        <p:nvSpPr>
          <p:cNvPr id="18" name="Rectangle 21"/>
          <p:cNvSpPr>
            <a:spLocks noChangeArrowheads="1"/>
          </p:cNvSpPr>
          <p:nvPr/>
        </p:nvSpPr>
        <p:spPr bwMode="auto">
          <a:xfrm>
            <a:off x="6627285" y="3140076"/>
            <a:ext cx="952500" cy="40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panose="020B0604020202020204" pitchFamily="34" charset="0"/>
              <a:buNone/>
            </a:pPr>
            <a:r>
              <a:rPr lang="en-US" altLang="zh-CN" sz="2400" b="1" dirty="0">
                <a:solidFill>
                  <a:schemeClr val="accent1"/>
                </a:solidFill>
              </a:rPr>
              <a:t>2017</a:t>
            </a:r>
            <a:endParaRPr lang="zh-CN" altLang="en-US" sz="2400" b="1" dirty="0">
              <a:solidFill>
                <a:schemeClr val="accent1"/>
              </a:solidFill>
            </a:endParaRPr>
          </a:p>
        </p:txBody>
      </p:sp>
      <p:sp>
        <p:nvSpPr>
          <p:cNvPr id="19" name="Rectangle 22"/>
          <p:cNvSpPr>
            <a:spLocks noChangeArrowheads="1"/>
          </p:cNvSpPr>
          <p:nvPr/>
        </p:nvSpPr>
        <p:spPr bwMode="auto">
          <a:xfrm>
            <a:off x="3983567" y="4217459"/>
            <a:ext cx="952500" cy="40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panose="020B0604020202020204" pitchFamily="34" charset="0"/>
              <a:buNone/>
            </a:pPr>
            <a:r>
              <a:rPr lang="en-US" altLang="zh-CN" sz="2400" b="1" dirty="0">
                <a:solidFill>
                  <a:schemeClr val="accent6"/>
                </a:solidFill>
              </a:rPr>
              <a:t>2016</a:t>
            </a:r>
            <a:endParaRPr lang="zh-CN" altLang="en-US" sz="2400" b="1" dirty="0">
              <a:solidFill>
                <a:schemeClr val="accent6"/>
              </a:solidFill>
            </a:endParaRPr>
          </a:p>
        </p:txBody>
      </p:sp>
      <p:sp>
        <p:nvSpPr>
          <p:cNvPr id="20" name="矩形 19"/>
          <p:cNvSpPr/>
          <p:nvPr/>
        </p:nvSpPr>
        <p:spPr>
          <a:xfrm>
            <a:off x="679867" y="4145855"/>
            <a:ext cx="2393116" cy="1372683"/>
          </a:xfrm>
          <a:prstGeom prst="rect">
            <a:avLst/>
          </a:prstGeom>
        </p:spPr>
        <p:txBody>
          <a:bodyPr wrap="square">
            <a:spAutoFit/>
          </a:bodyPr>
          <a:lstStyle/>
          <a:p>
            <a:pPr algn="ctr" defTabSz="609600">
              <a:lnSpc>
                <a:spcPct val="130000"/>
              </a:lnSpc>
            </a:pPr>
            <a:r>
              <a:rPr lang="zh-CN" altLang="en-US" sz="1600" dirty="0">
                <a:latin typeface="Calibri" panose="020F0502020204030204" pitchFamily="34" charset="0"/>
                <a:ea typeface="微软雅黑" panose="020B0503020204020204" charset="-122"/>
                <a:cs typeface="+mn-ea"/>
                <a:sym typeface="Calibri" panose="020F0502020204030204" pitchFamily="34" charset="0"/>
              </a:rPr>
              <a:t>添加标题此处添加标题此处添加标题此处添加标题添加标题此处添加标题此处添加标题</a:t>
            </a:r>
          </a:p>
        </p:txBody>
      </p:sp>
      <p:sp>
        <p:nvSpPr>
          <p:cNvPr id="21" name="矩形 20"/>
          <p:cNvSpPr/>
          <p:nvPr/>
        </p:nvSpPr>
        <p:spPr>
          <a:xfrm>
            <a:off x="3263159" y="2318170"/>
            <a:ext cx="2393116" cy="1372683"/>
          </a:xfrm>
          <a:prstGeom prst="rect">
            <a:avLst/>
          </a:prstGeom>
        </p:spPr>
        <p:txBody>
          <a:bodyPr wrap="square">
            <a:spAutoFit/>
          </a:bodyPr>
          <a:lstStyle/>
          <a:p>
            <a:pPr algn="ctr" defTabSz="609600">
              <a:lnSpc>
                <a:spcPct val="130000"/>
              </a:lnSpc>
            </a:pPr>
            <a:r>
              <a:rPr lang="zh-CN" altLang="en-US" sz="1600" dirty="0">
                <a:latin typeface="Calibri" panose="020F0502020204030204" pitchFamily="34" charset="0"/>
                <a:ea typeface="微软雅黑" panose="020B0503020204020204" charset="-122"/>
                <a:cs typeface="+mn-ea"/>
                <a:sym typeface="Calibri" panose="020F0502020204030204" pitchFamily="34" charset="0"/>
              </a:rPr>
              <a:t>添加标题此处添加标题此处添加标题此处添加标题添加标题此处添加标题此处添加标题</a:t>
            </a:r>
          </a:p>
        </p:txBody>
      </p:sp>
      <p:sp>
        <p:nvSpPr>
          <p:cNvPr id="22" name="矩形 21"/>
          <p:cNvSpPr/>
          <p:nvPr/>
        </p:nvSpPr>
        <p:spPr>
          <a:xfrm>
            <a:off x="5881878" y="4145855"/>
            <a:ext cx="2393116" cy="1372683"/>
          </a:xfrm>
          <a:prstGeom prst="rect">
            <a:avLst/>
          </a:prstGeom>
        </p:spPr>
        <p:txBody>
          <a:bodyPr wrap="square">
            <a:spAutoFit/>
          </a:bodyPr>
          <a:lstStyle/>
          <a:p>
            <a:pPr algn="ctr" defTabSz="609600">
              <a:lnSpc>
                <a:spcPct val="130000"/>
              </a:lnSpc>
            </a:pPr>
            <a:r>
              <a:rPr lang="zh-CN" altLang="en-US" sz="1600" dirty="0">
                <a:latin typeface="Calibri" panose="020F0502020204030204" pitchFamily="34" charset="0"/>
                <a:ea typeface="微软雅黑" panose="020B0503020204020204" charset="-122"/>
                <a:cs typeface="+mn-ea"/>
                <a:sym typeface="Calibri" panose="020F0502020204030204" pitchFamily="34" charset="0"/>
              </a:rPr>
              <a:t>添加标题此处添加标题此处添加标题此处添加标题添加标题此处添加标题此处添加标题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5000">
        <p14:switch dir="r"/>
      </p:transition>
    </mc:Choice>
    <mc:Fallback xmlns="">
      <p:transition spd="slow" advClick="0"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2" presetClass="entr" presetSubtype="8" fill="hold" grpId="0" nodeType="afterEffect" p14:presetBounceEnd="40000">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14:bounceEnd="40000">
                                          <p:cBhvr additive="base">
                                            <p:cTn id="17" dur="500" fill="hold"/>
                                            <p:tgtEl>
                                              <p:spTgt spid="3"/>
                                            </p:tgtEl>
                                            <p:attrNameLst>
                                              <p:attrName>ppt_x</p:attrName>
                                            </p:attrNameLst>
                                          </p:cBhvr>
                                          <p:tavLst>
                                            <p:tav tm="0">
                                              <p:val>
                                                <p:strVal val="0-#ppt_w/2"/>
                                              </p:val>
                                            </p:tav>
                                            <p:tav tm="100000">
                                              <p:val>
                                                <p:strVal val="#ppt_x"/>
                                              </p:val>
                                            </p:tav>
                                          </p:tavLst>
                                        </p:anim>
                                        <p:anim calcmode="lin" valueType="num" p14:bounceEnd="40000">
                                          <p:cBhvr additive="base">
                                            <p:cTn id="18" dur="50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14:presetBounceEnd="40000">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14:bounceEnd="40000">
                                          <p:cBhvr additive="base">
                                            <p:cTn id="21" dur="500" fill="hold"/>
                                            <p:tgtEl>
                                              <p:spTgt spid="4"/>
                                            </p:tgtEl>
                                            <p:attrNameLst>
                                              <p:attrName>ppt_x</p:attrName>
                                            </p:attrNameLst>
                                          </p:cBhvr>
                                          <p:tavLst>
                                            <p:tav tm="0">
                                              <p:val>
                                                <p:strVal val="0-#ppt_w/2"/>
                                              </p:val>
                                            </p:tav>
                                            <p:tav tm="100000">
                                              <p:val>
                                                <p:strVal val="#ppt_x"/>
                                              </p:val>
                                            </p:tav>
                                          </p:tavLst>
                                        </p:anim>
                                        <p:anim calcmode="lin" valueType="num" p14:bounceEnd="40000">
                                          <p:cBhvr additive="base">
                                            <p:cTn id="22" dur="500" fill="hold"/>
                                            <p:tgtEl>
                                              <p:spTgt spid="4"/>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14:presetBounceEnd="40000">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14:bounceEnd="40000">
                                          <p:cBhvr additive="base">
                                            <p:cTn id="25" dur="500" fill="hold"/>
                                            <p:tgtEl>
                                              <p:spTgt spid="5"/>
                                            </p:tgtEl>
                                            <p:attrNameLst>
                                              <p:attrName>ppt_x</p:attrName>
                                            </p:attrNameLst>
                                          </p:cBhvr>
                                          <p:tavLst>
                                            <p:tav tm="0">
                                              <p:val>
                                                <p:strVal val="0-#ppt_w/2"/>
                                              </p:val>
                                            </p:tav>
                                            <p:tav tm="100000">
                                              <p:val>
                                                <p:strVal val="#ppt_x"/>
                                              </p:val>
                                            </p:tav>
                                          </p:tavLst>
                                        </p:anim>
                                        <p:anim calcmode="lin" valueType="num" p14:bounceEnd="40000">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anim calcmode="lin" valueType="num">
                                          <p:cBhvr>
                                            <p:cTn id="31" dur="500" fill="hold"/>
                                            <p:tgtEl>
                                              <p:spTgt spid="13"/>
                                            </p:tgtEl>
                                            <p:attrNameLst>
                                              <p:attrName>ppt_x</p:attrName>
                                            </p:attrNameLst>
                                          </p:cBhvr>
                                          <p:tavLst>
                                            <p:tav tm="0">
                                              <p:val>
                                                <p:strVal val="#ppt_x"/>
                                              </p:val>
                                            </p:tav>
                                            <p:tav tm="100000">
                                              <p:val>
                                                <p:strVal val="#ppt_x"/>
                                              </p:val>
                                            </p:tav>
                                          </p:tavLst>
                                        </p:anim>
                                        <p:anim calcmode="lin" valueType="num">
                                          <p:cBhvr>
                                            <p:cTn id="32" dur="500" fill="hold"/>
                                            <p:tgtEl>
                                              <p:spTgt spid="13"/>
                                            </p:tgtEl>
                                            <p:attrNameLst>
                                              <p:attrName>ppt_y</p:attrName>
                                            </p:attrNameLst>
                                          </p:cBhvr>
                                          <p:tavLst>
                                            <p:tav tm="0">
                                              <p:val>
                                                <p:strVal val="#ppt_y+.1"/>
                                              </p:val>
                                            </p:tav>
                                            <p:tav tm="100000">
                                              <p:val>
                                                <p:strVal val="#ppt_y"/>
                                              </p:val>
                                            </p:tav>
                                          </p:tavLst>
                                        </p:anim>
                                      </p:childTnLst>
                                    </p:cTn>
                                  </p:par>
                                  <p:par>
                                    <p:cTn id="33" presetID="22" presetClass="entr" presetSubtype="1"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up)">
                                          <p:cBhvr>
                                            <p:cTn id="35" dur="500"/>
                                            <p:tgtEl>
                                              <p:spTgt spid="17"/>
                                            </p:tgtEl>
                                          </p:cBhvr>
                                        </p:animEffect>
                                      </p:childTnLst>
                                    </p:cTn>
                                  </p:par>
                                </p:childTnLst>
                              </p:cTn>
                            </p:par>
                            <p:par>
                              <p:cTn id="36" fill="hold">
                                <p:stCondLst>
                                  <p:cond delay="2000"/>
                                </p:stCondLst>
                                <p:childTnLst>
                                  <p:par>
                                    <p:cTn id="37" presetID="22"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up)">
                                          <p:cBhvr>
                                            <p:cTn id="39" dur="500"/>
                                            <p:tgtEl>
                                              <p:spTgt spid="20"/>
                                            </p:tgtEl>
                                          </p:cBhvr>
                                        </p:animEffect>
                                      </p:childTnLst>
                                    </p:cTn>
                                  </p:par>
                                </p:childTnLst>
                              </p:cTn>
                            </p:par>
                            <p:par>
                              <p:cTn id="40" fill="hold">
                                <p:stCondLst>
                                  <p:cond delay="2500"/>
                                </p:stCondLst>
                                <p:childTnLst>
                                  <p:par>
                                    <p:cTn id="41" presetID="42" presetClass="entr" presetSubtype="0"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anim calcmode="lin" valueType="num">
                                          <p:cBhvr>
                                            <p:cTn id="44" dur="500" fill="hold"/>
                                            <p:tgtEl>
                                              <p:spTgt spid="10"/>
                                            </p:tgtEl>
                                            <p:attrNameLst>
                                              <p:attrName>ppt_x</p:attrName>
                                            </p:attrNameLst>
                                          </p:cBhvr>
                                          <p:tavLst>
                                            <p:tav tm="0">
                                              <p:val>
                                                <p:strVal val="#ppt_x"/>
                                              </p:val>
                                            </p:tav>
                                            <p:tav tm="100000">
                                              <p:val>
                                                <p:strVal val="#ppt_x"/>
                                              </p:val>
                                            </p:tav>
                                          </p:tavLst>
                                        </p:anim>
                                        <p:anim calcmode="lin" valueType="num">
                                          <p:cBhvr>
                                            <p:cTn id="45" dur="500" fill="hold"/>
                                            <p:tgtEl>
                                              <p:spTgt spid="10"/>
                                            </p:tgtEl>
                                            <p:attrNameLst>
                                              <p:attrName>ppt_y</p:attrName>
                                            </p:attrNameLst>
                                          </p:cBhvr>
                                          <p:tavLst>
                                            <p:tav tm="0">
                                              <p:val>
                                                <p:strVal val="#ppt_y+.1"/>
                                              </p:val>
                                            </p:tav>
                                            <p:tav tm="100000">
                                              <p:val>
                                                <p:strVal val="#ppt_y"/>
                                              </p:val>
                                            </p:tav>
                                          </p:tavLst>
                                        </p:anim>
                                      </p:childTnLst>
                                    </p:cTn>
                                  </p:par>
                                  <p:par>
                                    <p:cTn id="46" presetID="22" presetClass="entr" presetSubtype="4"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down)">
                                          <p:cBhvr>
                                            <p:cTn id="48" dur="500"/>
                                            <p:tgtEl>
                                              <p:spTgt spid="19"/>
                                            </p:tgtEl>
                                          </p:cBhvr>
                                        </p:animEffect>
                                      </p:childTnLst>
                                    </p:cTn>
                                  </p:par>
                                </p:childTnLst>
                              </p:cTn>
                            </p:par>
                            <p:par>
                              <p:cTn id="49" fill="hold">
                                <p:stCondLst>
                                  <p:cond delay="3000"/>
                                </p:stCondLst>
                                <p:childTnLst>
                                  <p:par>
                                    <p:cTn id="50" presetID="22" presetClass="entr" presetSubtype="1"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up)">
                                          <p:cBhvr>
                                            <p:cTn id="52" dur="500"/>
                                            <p:tgtEl>
                                              <p:spTgt spid="21"/>
                                            </p:tgtEl>
                                          </p:cBhvr>
                                        </p:animEffect>
                                      </p:childTnLst>
                                    </p:cTn>
                                  </p:par>
                                </p:childTnLst>
                              </p:cTn>
                            </p:par>
                            <p:par>
                              <p:cTn id="53" fill="hold">
                                <p:stCondLst>
                                  <p:cond delay="3500"/>
                                </p:stCondLst>
                                <p:childTnLst>
                                  <p:par>
                                    <p:cTn id="54" presetID="42" presetClass="entr" presetSubtype="0" fill="hold" grpId="0"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anim calcmode="lin" valueType="num">
                                          <p:cBhvr>
                                            <p:cTn id="57" dur="500" fill="hold"/>
                                            <p:tgtEl>
                                              <p:spTgt spid="6"/>
                                            </p:tgtEl>
                                            <p:attrNameLst>
                                              <p:attrName>ppt_x</p:attrName>
                                            </p:attrNameLst>
                                          </p:cBhvr>
                                          <p:tavLst>
                                            <p:tav tm="0">
                                              <p:val>
                                                <p:strVal val="#ppt_x"/>
                                              </p:val>
                                            </p:tav>
                                            <p:tav tm="100000">
                                              <p:val>
                                                <p:strVal val="#ppt_x"/>
                                              </p:val>
                                            </p:tav>
                                          </p:tavLst>
                                        </p:anim>
                                        <p:anim calcmode="lin" valueType="num">
                                          <p:cBhvr>
                                            <p:cTn id="58" dur="500" fill="hold"/>
                                            <p:tgtEl>
                                              <p:spTgt spid="6"/>
                                            </p:tgtEl>
                                            <p:attrNameLst>
                                              <p:attrName>ppt_y</p:attrName>
                                            </p:attrNameLst>
                                          </p:cBhvr>
                                          <p:tavLst>
                                            <p:tav tm="0">
                                              <p:val>
                                                <p:strVal val="#ppt_y+.1"/>
                                              </p:val>
                                            </p:tav>
                                            <p:tav tm="100000">
                                              <p:val>
                                                <p:strVal val="#ppt_y"/>
                                              </p:val>
                                            </p:tav>
                                          </p:tavLst>
                                        </p:anim>
                                      </p:childTnLst>
                                    </p:cTn>
                                  </p:par>
                                  <p:par>
                                    <p:cTn id="59" presetID="22" presetClass="entr" presetSubtype="1"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up)">
                                          <p:cBhvr>
                                            <p:cTn id="61" dur="500"/>
                                            <p:tgtEl>
                                              <p:spTgt spid="18"/>
                                            </p:tgtEl>
                                          </p:cBhvr>
                                        </p:animEffect>
                                      </p:childTnLst>
                                    </p:cTn>
                                  </p:par>
                                </p:childTnLst>
                              </p:cTn>
                            </p:par>
                            <p:par>
                              <p:cTn id="62" fill="hold">
                                <p:stCondLst>
                                  <p:cond delay="40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7" grpId="0"/>
          <p:bldP spid="18" grpId="0"/>
          <p:bldP spid="19" grpId="0"/>
          <p:bldP spid="20" grpId="0"/>
          <p:bldP spid="21" grpId="0"/>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anim calcmode="lin" valueType="num">
                                          <p:cBhvr>
                                            <p:cTn id="31" dur="500" fill="hold"/>
                                            <p:tgtEl>
                                              <p:spTgt spid="13"/>
                                            </p:tgtEl>
                                            <p:attrNameLst>
                                              <p:attrName>ppt_x</p:attrName>
                                            </p:attrNameLst>
                                          </p:cBhvr>
                                          <p:tavLst>
                                            <p:tav tm="0">
                                              <p:val>
                                                <p:strVal val="#ppt_x"/>
                                              </p:val>
                                            </p:tav>
                                            <p:tav tm="100000">
                                              <p:val>
                                                <p:strVal val="#ppt_x"/>
                                              </p:val>
                                            </p:tav>
                                          </p:tavLst>
                                        </p:anim>
                                        <p:anim calcmode="lin" valueType="num">
                                          <p:cBhvr>
                                            <p:cTn id="32" dur="500" fill="hold"/>
                                            <p:tgtEl>
                                              <p:spTgt spid="13"/>
                                            </p:tgtEl>
                                            <p:attrNameLst>
                                              <p:attrName>ppt_y</p:attrName>
                                            </p:attrNameLst>
                                          </p:cBhvr>
                                          <p:tavLst>
                                            <p:tav tm="0">
                                              <p:val>
                                                <p:strVal val="#ppt_y+.1"/>
                                              </p:val>
                                            </p:tav>
                                            <p:tav tm="100000">
                                              <p:val>
                                                <p:strVal val="#ppt_y"/>
                                              </p:val>
                                            </p:tav>
                                          </p:tavLst>
                                        </p:anim>
                                      </p:childTnLst>
                                    </p:cTn>
                                  </p:par>
                                  <p:par>
                                    <p:cTn id="33" presetID="22" presetClass="entr" presetSubtype="1"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up)">
                                          <p:cBhvr>
                                            <p:cTn id="35" dur="500"/>
                                            <p:tgtEl>
                                              <p:spTgt spid="17"/>
                                            </p:tgtEl>
                                          </p:cBhvr>
                                        </p:animEffect>
                                      </p:childTnLst>
                                    </p:cTn>
                                  </p:par>
                                </p:childTnLst>
                              </p:cTn>
                            </p:par>
                            <p:par>
                              <p:cTn id="36" fill="hold">
                                <p:stCondLst>
                                  <p:cond delay="2000"/>
                                </p:stCondLst>
                                <p:childTnLst>
                                  <p:par>
                                    <p:cTn id="37" presetID="22"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up)">
                                          <p:cBhvr>
                                            <p:cTn id="39" dur="500"/>
                                            <p:tgtEl>
                                              <p:spTgt spid="20"/>
                                            </p:tgtEl>
                                          </p:cBhvr>
                                        </p:animEffect>
                                      </p:childTnLst>
                                    </p:cTn>
                                  </p:par>
                                </p:childTnLst>
                              </p:cTn>
                            </p:par>
                            <p:par>
                              <p:cTn id="40" fill="hold">
                                <p:stCondLst>
                                  <p:cond delay="2500"/>
                                </p:stCondLst>
                                <p:childTnLst>
                                  <p:par>
                                    <p:cTn id="41" presetID="42" presetClass="entr" presetSubtype="0"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anim calcmode="lin" valueType="num">
                                          <p:cBhvr>
                                            <p:cTn id="44" dur="500" fill="hold"/>
                                            <p:tgtEl>
                                              <p:spTgt spid="10"/>
                                            </p:tgtEl>
                                            <p:attrNameLst>
                                              <p:attrName>ppt_x</p:attrName>
                                            </p:attrNameLst>
                                          </p:cBhvr>
                                          <p:tavLst>
                                            <p:tav tm="0">
                                              <p:val>
                                                <p:strVal val="#ppt_x"/>
                                              </p:val>
                                            </p:tav>
                                            <p:tav tm="100000">
                                              <p:val>
                                                <p:strVal val="#ppt_x"/>
                                              </p:val>
                                            </p:tav>
                                          </p:tavLst>
                                        </p:anim>
                                        <p:anim calcmode="lin" valueType="num">
                                          <p:cBhvr>
                                            <p:cTn id="45" dur="500" fill="hold"/>
                                            <p:tgtEl>
                                              <p:spTgt spid="10"/>
                                            </p:tgtEl>
                                            <p:attrNameLst>
                                              <p:attrName>ppt_y</p:attrName>
                                            </p:attrNameLst>
                                          </p:cBhvr>
                                          <p:tavLst>
                                            <p:tav tm="0">
                                              <p:val>
                                                <p:strVal val="#ppt_y+.1"/>
                                              </p:val>
                                            </p:tav>
                                            <p:tav tm="100000">
                                              <p:val>
                                                <p:strVal val="#ppt_y"/>
                                              </p:val>
                                            </p:tav>
                                          </p:tavLst>
                                        </p:anim>
                                      </p:childTnLst>
                                    </p:cTn>
                                  </p:par>
                                  <p:par>
                                    <p:cTn id="46" presetID="22" presetClass="entr" presetSubtype="4"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down)">
                                          <p:cBhvr>
                                            <p:cTn id="48" dur="500"/>
                                            <p:tgtEl>
                                              <p:spTgt spid="19"/>
                                            </p:tgtEl>
                                          </p:cBhvr>
                                        </p:animEffect>
                                      </p:childTnLst>
                                    </p:cTn>
                                  </p:par>
                                </p:childTnLst>
                              </p:cTn>
                            </p:par>
                            <p:par>
                              <p:cTn id="49" fill="hold">
                                <p:stCondLst>
                                  <p:cond delay="3000"/>
                                </p:stCondLst>
                                <p:childTnLst>
                                  <p:par>
                                    <p:cTn id="50" presetID="22" presetClass="entr" presetSubtype="1"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up)">
                                          <p:cBhvr>
                                            <p:cTn id="52" dur="500"/>
                                            <p:tgtEl>
                                              <p:spTgt spid="21"/>
                                            </p:tgtEl>
                                          </p:cBhvr>
                                        </p:animEffect>
                                      </p:childTnLst>
                                    </p:cTn>
                                  </p:par>
                                </p:childTnLst>
                              </p:cTn>
                            </p:par>
                            <p:par>
                              <p:cTn id="53" fill="hold">
                                <p:stCondLst>
                                  <p:cond delay="3500"/>
                                </p:stCondLst>
                                <p:childTnLst>
                                  <p:par>
                                    <p:cTn id="54" presetID="42" presetClass="entr" presetSubtype="0" fill="hold" grpId="0"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anim calcmode="lin" valueType="num">
                                          <p:cBhvr>
                                            <p:cTn id="57" dur="500" fill="hold"/>
                                            <p:tgtEl>
                                              <p:spTgt spid="6"/>
                                            </p:tgtEl>
                                            <p:attrNameLst>
                                              <p:attrName>ppt_x</p:attrName>
                                            </p:attrNameLst>
                                          </p:cBhvr>
                                          <p:tavLst>
                                            <p:tav tm="0">
                                              <p:val>
                                                <p:strVal val="#ppt_x"/>
                                              </p:val>
                                            </p:tav>
                                            <p:tav tm="100000">
                                              <p:val>
                                                <p:strVal val="#ppt_x"/>
                                              </p:val>
                                            </p:tav>
                                          </p:tavLst>
                                        </p:anim>
                                        <p:anim calcmode="lin" valueType="num">
                                          <p:cBhvr>
                                            <p:cTn id="58" dur="500" fill="hold"/>
                                            <p:tgtEl>
                                              <p:spTgt spid="6"/>
                                            </p:tgtEl>
                                            <p:attrNameLst>
                                              <p:attrName>ppt_y</p:attrName>
                                            </p:attrNameLst>
                                          </p:cBhvr>
                                          <p:tavLst>
                                            <p:tav tm="0">
                                              <p:val>
                                                <p:strVal val="#ppt_y+.1"/>
                                              </p:val>
                                            </p:tav>
                                            <p:tav tm="100000">
                                              <p:val>
                                                <p:strVal val="#ppt_y"/>
                                              </p:val>
                                            </p:tav>
                                          </p:tavLst>
                                        </p:anim>
                                      </p:childTnLst>
                                    </p:cTn>
                                  </p:par>
                                  <p:par>
                                    <p:cTn id="59" presetID="22" presetClass="entr" presetSubtype="1"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up)">
                                          <p:cBhvr>
                                            <p:cTn id="61" dur="500"/>
                                            <p:tgtEl>
                                              <p:spTgt spid="18"/>
                                            </p:tgtEl>
                                          </p:cBhvr>
                                        </p:animEffect>
                                      </p:childTnLst>
                                    </p:cTn>
                                  </p:par>
                                </p:childTnLst>
                              </p:cTn>
                            </p:par>
                            <p:par>
                              <p:cTn id="62" fill="hold">
                                <p:stCondLst>
                                  <p:cond delay="40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7" grpId="0"/>
          <p:bldP spid="18" grpId="0"/>
          <p:bldP spid="19" grpId="0"/>
          <p:bldP spid="20" grpId="0"/>
          <p:bldP spid="21" grpId="0"/>
          <p:bldP spid="22"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20148" y="3160883"/>
            <a:ext cx="2397524" cy="845573"/>
            <a:chOff x="2320148" y="3160883"/>
            <a:chExt cx="2397524" cy="845573"/>
          </a:xfrm>
          <a:solidFill>
            <a:schemeClr val="accent3"/>
          </a:solidFill>
        </p:grpSpPr>
        <p:sp>
          <p:nvSpPr>
            <p:cNvPr id="3" name="任意多边形 47"/>
            <p:cNvSpPr/>
            <p:nvPr/>
          </p:nvSpPr>
          <p:spPr bwMode="auto">
            <a:xfrm rot="21480000" flipH="1">
              <a:off x="2320148" y="3179416"/>
              <a:ext cx="1387553" cy="827040"/>
            </a:xfrm>
            <a:custGeom>
              <a:avLst/>
              <a:gdLst>
                <a:gd name="T0" fmla="*/ 0 w 2262142"/>
                <a:gd name="T1" fmla="*/ 0 h 1396256"/>
                <a:gd name="T2" fmla="*/ 74770 w 2262142"/>
                <a:gd name="T3" fmla="*/ 1396256 h 1396256"/>
                <a:gd name="T4" fmla="*/ 2262142 w 2262142"/>
                <a:gd name="T5" fmla="*/ 1396256 h 1396256"/>
                <a:gd name="T6" fmla="*/ 0 60000 65536"/>
                <a:gd name="T7" fmla="*/ 0 60000 65536"/>
                <a:gd name="T8" fmla="*/ 0 60000 65536"/>
                <a:gd name="T9" fmla="*/ 0 w 2262142"/>
                <a:gd name="T10" fmla="*/ 0 h 1396256"/>
                <a:gd name="T11" fmla="*/ 2262142 w 2262142"/>
                <a:gd name="T12" fmla="*/ 1396256 h 1396256"/>
              </a:gdLst>
              <a:ahLst/>
              <a:cxnLst>
                <a:cxn ang="T6">
                  <a:pos x="T0" y="T1"/>
                </a:cxn>
                <a:cxn ang="T7">
                  <a:pos x="T2" y="T3"/>
                </a:cxn>
                <a:cxn ang="T8">
                  <a:pos x="T4" y="T5"/>
                </a:cxn>
              </a:cxnLst>
              <a:rect l="T9" t="T10" r="T11" b="T12"/>
              <a:pathLst>
                <a:path w="2262142" h="1396256">
                  <a:moveTo>
                    <a:pt x="0" y="0"/>
                  </a:moveTo>
                  <a:lnTo>
                    <a:pt x="74770" y="1396256"/>
                  </a:lnTo>
                  <a:lnTo>
                    <a:pt x="2262142" y="1396256"/>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4" name="任意多边形 51"/>
            <p:cNvSpPr/>
            <p:nvPr/>
          </p:nvSpPr>
          <p:spPr bwMode="auto">
            <a:xfrm>
              <a:off x="3675270" y="3160883"/>
              <a:ext cx="1042402" cy="827040"/>
            </a:xfrm>
            <a:custGeom>
              <a:avLst/>
              <a:gdLst>
                <a:gd name="T0" fmla="*/ 0 w 1699399"/>
                <a:gd name="T1" fmla="*/ 0 h 1344593"/>
                <a:gd name="T2" fmla="*/ 1475296 w 1699399"/>
                <a:gd name="T3" fmla="*/ 0 h 1344593"/>
                <a:gd name="T4" fmla="*/ 1699399 w 1699399"/>
                <a:gd name="T5" fmla="*/ 224103 h 1344593"/>
                <a:gd name="T6" fmla="*/ 1699399 w 1699399"/>
                <a:gd name="T7" fmla="*/ 1120490 h 1344593"/>
                <a:gd name="T8" fmla="*/ 1475296 w 1699399"/>
                <a:gd name="T9" fmla="*/ 1344593 h 1344593"/>
                <a:gd name="T10" fmla="*/ 0 w 1699399"/>
                <a:gd name="T11" fmla="*/ 1344593 h 1344593"/>
                <a:gd name="T12" fmla="*/ 0 60000 65536"/>
                <a:gd name="T13" fmla="*/ 0 60000 65536"/>
                <a:gd name="T14" fmla="*/ 0 60000 65536"/>
                <a:gd name="T15" fmla="*/ 0 60000 65536"/>
                <a:gd name="T16" fmla="*/ 0 60000 65536"/>
                <a:gd name="T17" fmla="*/ 0 60000 65536"/>
                <a:gd name="T18" fmla="*/ 0 w 1699399"/>
                <a:gd name="T19" fmla="*/ 0 h 1344593"/>
                <a:gd name="T20" fmla="*/ 1699399 w 1699399"/>
                <a:gd name="T21" fmla="*/ 1344593 h 1344593"/>
              </a:gdLst>
              <a:ahLst/>
              <a:cxnLst>
                <a:cxn ang="T12">
                  <a:pos x="T0" y="T1"/>
                </a:cxn>
                <a:cxn ang="T13">
                  <a:pos x="T2" y="T3"/>
                </a:cxn>
                <a:cxn ang="T14">
                  <a:pos x="T4" y="T5"/>
                </a:cxn>
                <a:cxn ang="T15">
                  <a:pos x="T6" y="T7"/>
                </a:cxn>
                <a:cxn ang="T16">
                  <a:pos x="T8" y="T9"/>
                </a:cxn>
                <a:cxn ang="T17">
                  <a:pos x="T10" y="T11"/>
                </a:cxn>
              </a:cxnLst>
              <a:rect l="T18" t="T19" r="T20" b="T21"/>
              <a:pathLst>
                <a:path w="1699399" h="1344593">
                  <a:moveTo>
                    <a:pt x="0" y="0"/>
                  </a:moveTo>
                  <a:lnTo>
                    <a:pt x="1475296" y="0"/>
                  </a:lnTo>
                  <a:cubicBezTo>
                    <a:pt x="1599065" y="0"/>
                    <a:pt x="1699399" y="100334"/>
                    <a:pt x="1699399" y="224103"/>
                  </a:cubicBezTo>
                  <a:lnTo>
                    <a:pt x="1699399" y="1120490"/>
                  </a:lnTo>
                  <a:cubicBezTo>
                    <a:pt x="1699399" y="1244259"/>
                    <a:pt x="1599065" y="1344593"/>
                    <a:pt x="1475296" y="1344593"/>
                  </a:cubicBezTo>
                  <a:lnTo>
                    <a:pt x="0" y="134459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grpSp>
        <p:nvGrpSpPr>
          <p:cNvPr id="5" name="组合 4"/>
          <p:cNvGrpSpPr/>
          <p:nvPr/>
        </p:nvGrpSpPr>
        <p:grpSpPr>
          <a:xfrm>
            <a:off x="2320148" y="4048156"/>
            <a:ext cx="2384784" cy="836307"/>
            <a:chOff x="2320148" y="4048156"/>
            <a:chExt cx="2384784" cy="836307"/>
          </a:xfrm>
          <a:solidFill>
            <a:schemeClr val="accent4"/>
          </a:solidFill>
        </p:grpSpPr>
        <p:sp>
          <p:nvSpPr>
            <p:cNvPr id="6" name="任意多边形 63"/>
            <p:cNvSpPr/>
            <p:nvPr/>
          </p:nvSpPr>
          <p:spPr bwMode="auto">
            <a:xfrm rot="120000" flipH="1" flipV="1">
              <a:off x="2320148" y="4048156"/>
              <a:ext cx="1387553" cy="823566"/>
            </a:xfrm>
            <a:custGeom>
              <a:avLst/>
              <a:gdLst>
                <a:gd name="T0" fmla="*/ 1901961 w 1901961"/>
                <a:gd name="T1" fmla="*/ 1128526 h 1128526"/>
                <a:gd name="T2" fmla="*/ 62575 w 1901961"/>
                <a:gd name="T3" fmla="*/ 1128526 h 1128526"/>
                <a:gd name="T4" fmla="*/ 0 w 1901961"/>
                <a:gd name="T5" fmla="*/ 290 h 1128526"/>
                <a:gd name="T6" fmla="*/ 8289 w 1901961"/>
                <a:gd name="T7" fmla="*/ 0 h 1128526"/>
                <a:gd name="T8" fmla="*/ 0 60000 65536"/>
                <a:gd name="T9" fmla="*/ 0 60000 65536"/>
                <a:gd name="T10" fmla="*/ 0 60000 65536"/>
                <a:gd name="T11" fmla="*/ 0 60000 65536"/>
                <a:gd name="T12" fmla="*/ 0 w 1901961"/>
                <a:gd name="T13" fmla="*/ 0 h 1128526"/>
                <a:gd name="T14" fmla="*/ 1901961 w 1901961"/>
                <a:gd name="T15" fmla="*/ 1128526 h 1128526"/>
              </a:gdLst>
              <a:ahLst/>
              <a:cxnLst>
                <a:cxn ang="T8">
                  <a:pos x="T0" y="T1"/>
                </a:cxn>
                <a:cxn ang="T9">
                  <a:pos x="T2" y="T3"/>
                </a:cxn>
                <a:cxn ang="T10">
                  <a:pos x="T4" y="T5"/>
                </a:cxn>
                <a:cxn ang="T11">
                  <a:pos x="T6" y="T7"/>
                </a:cxn>
              </a:cxnLst>
              <a:rect l="T12" t="T13" r="T14" b="T15"/>
              <a:pathLst>
                <a:path w="1901961" h="1128526">
                  <a:moveTo>
                    <a:pt x="1901961" y="1128526"/>
                  </a:moveTo>
                  <a:lnTo>
                    <a:pt x="62575" y="1128526"/>
                  </a:lnTo>
                  <a:lnTo>
                    <a:pt x="0" y="290"/>
                  </a:lnTo>
                  <a:lnTo>
                    <a:pt x="8289" y="0"/>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7" name="任意多边形 53"/>
            <p:cNvSpPr/>
            <p:nvPr/>
          </p:nvSpPr>
          <p:spPr bwMode="auto">
            <a:xfrm flipV="1">
              <a:off x="3662530" y="4066689"/>
              <a:ext cx="1042402" cy="817774"/>
            </a:xfrm>
            <a:custGeom>
              <a:avLst/>
              <a:gdLst>
                <a:gd name="T0" fmla="*/ 0 w 1699399"/>
                <a:gd name="T1" fmla="*/ 0 h 1344593"/>
                <a:gd name="T2" fmla="*/ 1475296 w 1699399"/>
                <a:gd name="T3" fmla="*/ 0 h 1344593"/>
                <a:gd name="T4" fmla="*/ 1699399 w 1699399"/>
                <a:gd name="T5" fmla="*/ 224103 h 1344593"/>
                <a:gd name="T6" fmla="*/ 1699399 w 1699399"/>
                <a:gd name="T7" fmla="*/ 1120490 h 1344593"/>
                <a:gd name="T8" fmla="*/ 1475296 w 1699399"/>
                <a:gd name="T9" fmla="*/ 1344593 h 1344593"/>
                <a:gd name="T10" fmla="*/ 0 w 1699399"/>
                <a:gd name="T11" fmla="*/ 1344593 h 1344593"/>
                <a:gd name="T12" fmla="*/ 0 60000 65536"/>
                <a:gd name="T13" fmla="*/ 0 60000 65536"/>
                <a:gd name="T14" fmla="*/ 0 60000 65536"/>
                <a:gd name="T15" fmla="*/ 0 60000 65536"/>
                <a:gd name="T16" fmla="*/ 0 60000 65536"/>
                <a:gd name="T17" fmla="*/ 0 60000 65536"/>
                <a:gd name="T18" fmla="*/ 0 w 1699399"/>
                <a:gd name="T19" fmla="*/ 0 h 1344593"/>
                <a:gd name="T20" fmla="*/ 1699399 w 1699399"/>
                <a:gd name="T21" fmla="*/ 1344593 h 1344593"/>
              </a:gdLst>
              <a:ahLst/>
              <a:cxnLst>
                <a:cxn ang="T12">
                  <a:pos x="T0" y="T1"/>
                </a:cxn>
                <a:cxn ang="T13">
                  <a:pos x="T2" y="T3"/>
                </a:cxn>
                <a:cxn ang="T14">
                  <a:pos x="T4" y="T5"/>
                </a:cxn>
                <a:cxn ang="T15">
                  <a:pos x="T6" y="T7"/>
                </a:cxn>
                <a:cxn ang="T16">
                  <a:pos x="T8" y="T9"/>
                </a:cxn>
                <a:cxn ang="T17">
                  <a:pos x="T10" y="T11"/>
                </a:cxn>
              </a:cxnLst>
              <a:rect l="T18" t="T19" r="T20" b="T21"/>
              <a:pathLst>
                <a:path w="1699399" h="1344593">
                  <a:moveTo>
                    <a:pt x="0" y="0"/>
                  </a:moveTo>
                  <a:lnTo>
                    <a:pt x="1475296" y="0"/>
                  </a:lnTo>
                  <a:cubicBezTo>
                    <a:pt x="1599065" y="0"/>
                    <a:pt x="1699399" y="100334"/>
                    <a:pt x="1699399" y="224103"/>
                  </a:cubicBezTo>
                  <a:lnTo>
                    <a:pt x="1699399" y="1120490"/>
                  </a:lnTo>
                  <a:cubicBezTo>
                    <a:pt x="1699399" y="1244259"/>
                    <a:pt x="1599065" y="1344593"/>
                    <a:pt x="1475296" y="1344593"/>
                  </a:cubicBezTo>
                  <a:lnTo>
                    <a:pt x="0" y="134459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grpSp>
        <p:nvGrpSpPr>
          <p:cNvPr id="8" name="组合 7"/>
          <p:cNvGrpSpPr/>
          <p:nvPr/>
        </p:nvGrpSpPr>
        <p:grpSpPr>
          <a:xfrm>
            <a:off x="1933301" y="4555500"/>
            <a:ext cx="2771631" cy="1235927"/>
            <a:chOff x="1933301" y="4555500"/>
            <a:chExt cx="2771631" cy="1235927"/>
          </a:xfrm>
          <a:solidFill>
            <a:schemeClr val="accent5"/>
          </a:solidFill>
        </p:grpSpPr>
        <p:sp>
          <p:nvSpPr>
            <p:cNvPr id="9" name="任意多边形 55"/>
            <p:cNvSpPr/>
            <p:nvPr/>
          </p:nvSpPr>
          <p:spPr bwMode="auto">
            <a:xfrm rot="13105210" flipV="1">
              <a:off x="1933301" y="4555500"/>
              <a:ext cx="2189044" cy="641709"/>
            </a:xfrm>
            <a:custGeom>
              <a:avLst/>
              <a:gdLst>
                <a:gd name="T0" fmla="*/ 0 w 3567861"/>
                <a:gd name="T1" fmla="*/ 1045825 h 1045825"/>
                <a:gd name="T2" fmla="*/ 829510 w 3567861"/>
                <a:gd name="T3" fmla="*/ 0 h 1045825"/>
                <a:gd name="T4" fmla="*/ 3567861 w 3567861"/>
                <a:gd name="T5" fmla="*/ 116658 h 1045825"/>
                <a:gd name="T6" fmla="*/ 0 w 3567861"/>
                <a:gd name="T7" fmla="*/ 1045825 h 1045825"/>
                <a:gd name="T8" fmla="*/ 0 60000 65536"/>
                <a:gd name="T9" fmla="*/ 0 60000 65536"/>
                <a:gd name="T10" fmla="*/ 0 60000 65536"/>
                <a:gd name="T11" fmla="*/ 0 60000 65536"/>
                <a:gd name="T12" fmla="*/ 0 w 3567861"/>
                <a:gd name="T13" fmla="*/ 0 h 1045825"/>
                <a:gd name="T14" fmla="*/ 3567861 w 3567861"/>
                <a:gd name="T15" fmla="*/ 1045825 h 1045825"/>
              </a:gdLst>
              <a:ahLst/>
              <a:cxnLst>
                <a:cxn ang="T8">
                  <a:pos x="T0" y="T1"/>
                </a:cxn>
                <a:cxn ang="T9">
                  <a:pos x="T2" y="T3"/>
                </a:cxn>
                <a:cxn ang="T10">
                  <a:pos x="T4" y="T5"/>
                </a:cxn>
                <a:cxn ang="T11">
                  <a:pos x="T6" y="T7"/>
                </a:cxn>
              </a:cxnLst>
              <a:rect l="T12" t="T13" r="T14" b="T15"/>
              <a:pathLst>
                <a:path w="3567861" h="1045825">
                  <a:moveTo>
                    <a:pt x="0" y="1045825"/>
                  </a:moveTo>
                  <a:lnTo>
                    <a:pt x="829510" y="0"/>
                  </a:lnTo>
                  <a:lnTo>
                    <a:pt x="3567861" y="116658"/>
                  </a:lnTo>
                  <a:cubicBezTo>
                    <a:pt x="2354936" y="465266"/>
                    <a:pt x="1212925" y="697217"/>
                    <a:pt x="0" y="1045825"/>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10" name="任意多边形 56"/>
            <p:cNvSpPr/>
            <p:nvPr/>
          </p:nvSpPr>
          <p:spPr bwMode="auto">
            <a:xfrm flipV="1">
              <a:off x="3662530" y="4977128"/>
              <a:ext cx="1042402" cy="814299"/>
            </a:xfrm>
            <a:custGeom>
              <a:avLst/>
              <a:gdLst>
                <a:gd name="T0" fmla="*/ 0 w 1699399"/>
                <a:gd name="T1" fmla="*/ 0 h 1344593"/>
                <a:gd name="T2" fmla="*/ 1475296 w 1699399"/>
                <a:gd name="T3" fmla="*/ 0 h 1344593"/>
                <a:gd name="T4" fmla="*/ 1699399 w 1699399"/>
                <a:gd name="T5" fmla="*/ 224103 h 1344593"/>
                <a:gd name="T6" fmla="*/ 1699399 w 1699399"/>
                <a:gd name="T7" fmla="*/ 1120490 h 1344593"/>
                <a:gd name="T8" fmla="*/ 1475296 w 1699399"/>
                <a:gd name="T9" fmla="*/ 1344593 h 1344593"/>
                <a:gd name="T10" fmla="*/ 0 w 1699399"/>
                <a:gd name="T11" fmla="*/ 1344593 h 1344593"/>
                <a:gd name="T12" fmla="*/ 0 60000 65536"/>
                <a:gd name="T13" fmla="*/ 0 60000 65536"/>
                <a:gd name="T14" fmla="*/ 0 60000 65536"/>
                <a:gd name="T15" fmla="*/ 0 60000 65536"/>
                <a:gd name="T16" fmla="*/ 0 60000 65536"/>
                <a:gd name="T17" fmla="*/ 0 60000 65536"/>
                <a:gd name="T18" fmla="*/ 0 w 1699399"/>
                <a:gd name="T19" fmla="*/ 0 h 1344593"/>
                <a:gd name="T20" fmla="*/ 1699399 w 1699399"/>
                <a:gd name="T21" fmla="*/ 1344593 h 1344593"/>
              </a:gdLst>
              <a:ahLst/>
              <a:cxnLst>
                <a:cxn ang="T12">
                  <a:pos x="T0" y="T1"/>
                </a:cxn>
                <a:cxn ang="T13">
                  <a:pos x="T2" y="T3"/>
                </a:cxn>
                <a:cxn ang="T14">
                  <a:pos x="T4" y="T5"/>
                </a:cxn>
                <a:cxn ang="T15">
                  <a:pos x="T6" y="T7"/>
                </a:cxn>
                <a:cxn ang="T16">
                  <a:pos x="T8" y="T9"/>
                </a:cxn>
                <a:cxn ang="T17">
                  <a:pos x="T10" y="T11"/>
                </a:cxn>
              </a:cxnLst>
              <a:rect l="T18" t="T19" r="T20" b="T21"/>
              <a:pathLst>
                <a:path w="1699399" h="1344593">
                  <a:moveTo>
                    <a:pt x="0" y="0"/>
                  </a:moveTo>
                  <a:lnTo>
                    <a:pt x="1475296" y="0"/>
                  </a:lnTo>
                  <a:cubicBezTo>
                    <a:pt x="1599065" y="0"/>
                    <a:pt x="1699399" y="100334"/>
                    <a:pt x="1699399" y="224103"/>
                  </a:cubicBezTo>
                  <a:lnTo>
                    <a:pt x="1699399" y="1120490"/>
                  </a:lnTo>
                  <a:cubicBezTo>
                    <a:pt x="1699399" y="1244259"/>
                    <a:pt x="1599065" y="1344593"/>
                    <a:pt x="1475296" y="1344593"/>
                  </a:cubicBezTo>
                  <a:lnTo>
                    <a:pt x="0" y="134459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grpSp>
        <p:nvGrpSpPr>
          <p:cNvPr id="11" name="组合 10"/>
          <p:cNvGrpSpPr/>
          <p:nvPr/>
        </p:nvGrpSpPr>
        <p:grpSpPr>
          <a:xfrm>
            <a:off x="1933301" y="2248127"/>
            <a:ext cx="2784371" cy="1241719"/>
            <a:chOff x="1933301" y="2248127"/>
            <a:chExt cx="2784371" cy="1241719"/>
          </a:xfrm>
        </p:grpSpPr>
        <p:sp>
          <p:nvSpPr>
            <p:cNvPr id="12" name="任意多边形 58"/>
            <p:cNvSpPr/>
            <p:nvPr/>
          </p:nvSpPr>
          <p:spPr bwMode="auto">
            <a:xfrm rot="8494790">
              <a:off x="1933301" y="2848137"/>
              <a:ext cx="2189044" cy="641709"/>
            </a:xfrm>
            <a:custGeom>
              <a:avLst/>
              <a:gdLst>
                <a:gd name="T0" fmla="*/ 0 w 3567861"/>
                <a:gd name="T1" fmla="*/ 1045825 h 1045825"/>
                <a:gd name="T2" fmla="*/ 829510 w 3567861"/>
                <a:gd name="T3" fmla="*/ 0 h 1045825"/>
                <a:gd name="T4" fmla="*/ 3567861 w 3567861"/>
                <a:gd name="T5" fmla="*/ 116658 h 1045825"/>
                <a:gd name="T6" fmla="*/ 0 w 3567861"/>
                <a:gd name="T7" fmla="*/ 1045825 h 1045825"/>
                <a:gd name="T8" fmla="*/ 0 60000 65536"/>
                <a:gd name="T9" fmla="*/ 0 60000 65536"/>
                <a:gd name="T10" fmla="*/ 0 60000 65536"/>
                <a:gd name="T11" fmla="*/ 0 60000 65536"/>
                <a:gd name="T12" fmla="*/ 0 w 3567861"/>
                <a:gd name="T13" fmla="*/ 0 h 1045825"/>
                <a:gd name="T14" fmla="*/ 3567861 w 3567861"/>
                <a:gd name="T15" fmla="*/ 1045825 h 1045825"/>
              </a:gdLst>
              <a:ahLst/>
              <a:cxnLst>
                <a:cxn ang="T8">
                  <a:pos x="T0" y="T1"/>
                </a:cxn>
                <a:cxn ang="T9">
                  <a:pos x="T2" y="T3"/>
                </a:cxn>
                <a:cxn ang="T10">
                  <a:pos x="T4" y="T5"/>
                </a:cxn>
                <a:cxn ang="T11">
                  <a:pos x="T6" y="T7"/>
                </a:cxn>
              </a:cxnLst>
              <a:rect l="T12" t="T13" r="T14" b="T15"/>
              <a:pathLst>
                <a:path w="3567861" h="1045825">
                  <a:moveTo>
                    <a:pt x="0" y="1045825"/>
                  </a:moveTo>
                  <a:lnTo>
                    <a:pt x="829510" y="0"/>
                  </a:lnTo>
                  <a:lnTo>
                    <a:pt x="3567861" y="116658"/>
                  </a:lnTo>
                  <a:cubicBezTo>
                    <a:pt x="2354936" y="465266"/>
                    <a:pt x="1212925" y="697217"/>
                    <a:pt x="0" y="1045825"/>
                  </a:cubicBezTo>
                  <a:close/>
                </a:path>
              </a:pathLst>
            </a:cu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13" name="任意多边形 59"/>
            <p:cNvSpPr/>
            <p:nvPr/>
          </p:nvSpPr>
          <p:spPr bwMode="auto">
            <a:xfrm>
              <a:off x="3675270" y="2248127"/>
              <a:ext cx="1042402" cy="815457"/>
            </a:xfrm>
            <a:custGeom>
              <a:avLst/>
              <a:gdLst>
                <a:gd name="T0" fmla="*/ 0 w 1699399"/>
                <a:gd name="T1" fmla="*/ 0 h 1344593"/>
                <a:gd name="T2" fmla="*/ 1475296 w 1699399"/>
                <a:gd name="T3" fmla="*/ 0 h 1344593"/>
                <a:gd name="T4" fmla="*/ 1699399 w 1699399"/>
                <a:gd name="T5" fmla="*/ 224103 h 1344593"/>
                <a:gd name="T6" fmla="*/ 1699399 w 1699399"/>
                <a:gd name="T7" fmla="*/ 1120490 h 1344593"/>
                <a:gd name="T8" fmla="*/ 1475296 w 1699399"/>
                <a:gd name="T9" fmla="*/ 1344593 h 1344593"/>
                <a:gd name="T10" fmla="*/ 0 w 1699399"/>
                <a:gd name="T11" fmla="*/ 1344593 h 1344593"/>
                <a:gd name="T12" fmla="*/ 0 60000 65536"/>
                <a:gd name="T13" fmla="*/ 0 60000 65536"/>
                <a:gd name="T14" fmla="*/ 0 60000 65536"/>
                <a:gd name="T15" fmla="*/ 0 60000 65536"/>
                <a:gd name="T16" fmla="*/ 0 60000 65536"/>
                <a:gd name="T17" fmla="*/ 0 60000 65536"/>
                <a:gd name="T18" fmla="*/ 0 w 1699399"/>
                <a:gd name="T19" fmla="*/ 0 h 1344593"/>
                <a:gd name="T20" fmla="*/ 1699399 w 1699399"/>
                <a:gd name="T21" fmla="*/ 1344593 h 1344593"/>
              </a:gdLst>
              <a:ahLst/>
              <a:cxnLst>
                <a:cxn ang="T12">
                  <a:pos x="T0" y="T1"/>
                </a:cxn>
                <a:cxn ang="T13">
                  <a:pos x="T2" y="T3"/>
                </a:cxn>
                <a:cxn ang="T14">
                  <a:pos x="T4" y="T5"/>
                </a:cxn>
                <a:cxn ang="T15">
                  <a:pos x="T6" y="T7"/>
                </a:cxn>
                <a:cxn ang="T16">
                  <a:pos x="T8" y="T9"/>
                </a:cxn>
                <a:cxn ang="T17">
                  <a:pos x="T10" y="T11"/>
                </a:cxn>
              </a:cxnLst>
              <a:rect l="T18" t="T19" r="T20" b="T21"/>
              <a:pathLst>
                <a:path w="1699399" h="1344593">
                  <a:moveTo>
                    <a:pt x="0" y="0"/>
                  </a:moveTo>
                  <a:lnTo>
                    <a:pt x="1475296" y="0"/>
                  </a:lnTo>
                  <a:cubicBezTo>
                    <a:pt x="1599065" y="0"/>
                    <a:pt x="1699399" y="100334"/>
                    <a:pt x="1699399" y="224103"/>
                  </a:cubicBezTo>
                  <a:lnTo>
                    <a:pt x="1699399" y="1120490"/>
                  </a:lnTo>
                  <a:cubicBezTo>
                    <a:pt x="1699399" y="1244259"/>
                    <a:pt x="1599065" y="1344593"/>
                    <a:pt x="1475296" y="1344593"/>
                  </a:cubicBezTo>
                  <a:lnTo>
                    <a:pt x="0" y="1344593"/>
                  </a:lnTo>
                  <a:close/>
                </a:path>
              </a:pathLst>
            </a:cu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grpSp>
        <p:nvGrpSpPr>
          <p:cNvPr id="14" name="组合 27"/>
          <p:cNvGrpSpPr/>
          <p:nvPr/>
        </p:nvGrpSpPr>
        <p:grpSpPr bwMode="auto">
          <a:xfrm>
            <a:off x="1355347" y="3610311"/>
            <a:ext cx="998389" cy="1003105"/>
            <a:chOff x="0" y="0"/>
            <a:chExt cx="1375837" cy="1380067"/>
          </a:xfrm>
          <a:solidFill>
            <a:schemeClr val="accent1"/>
          </a:solidFill>
        </p:grpSpPr>
        <p:grpSp>
          <p:nvGrpSpPr>
            <p:cNvPr id="15" name="组合 25"/>
            <p:cNvGrpSpPr/>
            <p:nvPr/>
          </p:nvGrpSpPr>
          <p:grpSpPr bwMode="auto">
            <a:xfrm>
              <a:off x="0" y="0"/>
              <a:ext cx="1375837" cy="1380067"/>
              <a:chOff x="0" y="0"/>
              <a:chExt cx="1375837" cy="1380067"/>
            </a:xfrm>
            <a:grpFill/>
          </p:grpSpPr>
          <p:sp>
            <p:nvSpPr>
              <p:cNvPr id="17" name="矩形 11"/>
              <p:cNvSpPr>
                <a:spLocks noChangeArrowheads="1"/>
              </p:cNvSpPr>
              <p:nvPr/>
            </p:nvSpPr>
            <p:spPr bwMode="auto">
              <a:xfrm>
                <a:off x="0" y="254000"/>
                <a:ext cx="795866" cy="626533"/>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sym typeface="宋体" panose="02010600030101010101" pitchFamily="2" charset="-122"/>
                </a:endParaRPr>
              </a:p>
            </p:txBody>
          </p:sp>
          <p:sp>
            <p:nvSpPr>
              <p:cNvPr id="18" name="矩形 12"/>
              <p:cNvSpPr>
                <a:spLocks noChangeArrowheads="1"/>
              </p:cNvSpPr>
              <p:nvPr/>
            </p:nvSpPr>
            <p:spPr bwMode="auto">
              <a:xfrm>
                <a:off x="0" y="0"/>
                <a:ext cx="559857" cy="254000"/>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sym typeface="宋体" panose="02010600030101010101" pitchFamily="2" charset="-122"/>
                </a:endParaRPr>
              </a:p>
            </p:txBody>
          </p:sp>
          <p:sp>
            <p:nvSpPr>
              <p:cNvPr id="19" name="矩形 13"/>
              <p:cNvSpPr>
                <a:spLocks noChangeArrowheads="1"/>
              </p:cNvSpPr>
              <p:nvPr/>
            </p:nvSpPr>
            <p:spPr bwMode="auto">
              <a:xfrm>
                <a:off x="829733" y="287867"/>
                <a:ext cx="295406" cy="567266"/>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sym typeface="宋体" panose="02010600030101010101" pitchFamily="2" charset="-122"/>
                </a:endParaRPr>
              </a:p>
            </p:txBody>
          </p:sp>
          <p:sp>
            <p:nvSpPr>
              <p:cNvPr id="20" name="任意多边形 18"/>
              <p:cNvSpPr/>
              <p:nvPr/>
            </p:nvSpPr>
            <p:spPr bwMode="auto">
              <a:xfrm>
                <a:off x="1156761" y="143317"/>
                <a:ext cx="219076" cy="839485"/>
              </a:xfrm>
              <a:custGeom>
                <a:avLst/>
                <a:gdLst>
                  <a:gd name="T0" fmla="*/ 215619 w 215619"/>
                  <a:gd name="T1" fmla="*/ 0 h 839485"/>
                  <a:gd name="T2" fmla="*/ 215619 w 215619"/>
                  <a:gd name="T3" fmla="*/ 839485 h 839485"/>
                  <a:gd name="T4" fmla="*/ 0 w 215619"/>
                  <a:gd name="T5" fmla="*/ 691923 h 839485"/>
                  <a:gd name="T6" fmla="*/ 0 w 215619"/>
                  <a:gd name="T7" fmla="*/ 147562 h 839485"/>
                  <a:gd name="T8" fmla="*/ 0 60000 65536"/>
                  <a:gd name="T9" fmla="*/ 0 60000 65536"/>
                  <a:gd name="T10" fmla="*/ 0 60000 65536"/>
                  <a:gd name="T11" fmla="*/ 0 60000 65536"/>
                  <a:gd name="T12" fmla="*/ 0 w 215619"/>
                  <a:gd name="T13" fmla="*/ 0 h 839485"/>
                  <a:gd name="T14" fmla="*/ 215619 w 215619"/>
                  <a:gd name="T15" fmla="*/ 839485 h 839485"/>
                </a:gdLst>
                <a:ahLst/>
                <a:cxnLst>
                  <a:cxn ang="T8">
                    <a:pos x="T0" y="T1"/>
                  </a:cxn>
                  <a:cxn ang="T9">
                    <a:pos x="T2" y="T3"/>
                  </a:cxn>
                  <a:cxn ang="T10">
                    <a:pos x="T4" y="T5"/>
                  </a:cxn>
                  <a:cxn ang="T11">
                    <a:pos x="T6" y="T7"/>
                  </a:cxn>
                </a:cxnLst>
                <a:rect l="T12" t="T13" r="T14" b="T15"/>
                <a:pathLst>
                  <a:path w="215619" h="839485">
                    <a:moveTo>
                      <a:pt x="215619" y="0"/>
                    </a:moveTo>
                    <a:lnTo>
                      <a:pt x="215619" y="839485"/>
                    </a:lnTo>
                    <a:lnTo>
                      <a:pt x="0" y="691923"/>
                    </a:lnTo>
                    <a:lnTo>
                      <a:pt x="0" y="147562"/>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21" name="任意多边形 21"/>
              <p:cNvSpPr/>
              <p:nvPr/>
            </p:nvSpPr>
            <p:spPr bwMode="auto">
              <a:xfrm>
                <a:off x="92709" y="821266"/>
                <a:ext cx="431799" cy="558801"/>
              </a:xfrm>
              <a:custGeom>
                <a:avLst/>
                <a:gdLst>
                  <a:gd name="T0" fmla="*/ 62411 w 431799"/>
                  <a:gd name="T1" fmla="*/ 80767 h 558801"/>
                  <a:gd name="T2" fmla="*/ 62411 w 431799"/>
                  <a:gd name="T3" fmla="*/ 478032 h 558801"/>
                  <a:gd name="T4" fmla="*/ 369387 w 431799"/>
                  <a:gd name="T5" fmla="*/ 478032 h 558801"/>
                  <a:gd name="T6" fmla="*/ 369387 w 431799"/>
                  <a:gd name="T7" fmla="*/ 80767 h 558801"/>
                  <a:gd name="T8" fmla="*/ 0 w 431799"/>
                  <a:gd name="T9" fmla="*/ 0 h 558801"/>
                  <a:gd name="T10" fmla="*/ 431799 w 431799"/>
                  <a:gd name="T11" fmla="*/ 0 h 558801"/>
                  <a:gd name="T12" fmla="*/ 431799 w 431799"/>
                  <a:gd name="T13" fmla="*/ 558801 h 558801"/>
                  <a:gd name="T14" fmla="*/ 0 w 431799"/>
                  <a:gd name="T15" fmla="*/ 558801 h 558801"/>
                  <a:gd name="T16" fmla="*/ 0 60000 65536"/>
                  <a:gd name="T17" fmla="*/ 0 60000 65536"/>
                  <a:gd name="T18" fmla="*/ 0 60000 65536"/>
                  <a:gd name="T19" fmla="*/ 0 60000 65536"/>
                  <a:gd name="T20" fmla="*/ 0 60000 65536"/>
                  <a:gd name="T21" fmla="*/ 0 60000 65536"/>
                  <a:gd name="T22" fmla="*/ 0 60000 65536"/>
                  <a:gd name="T23" fmla="*/ 0 60000 65536"/>
                  <a:gd name="T24" fmla="*/ 0 w 431799"/>
                  <a:gd name="T25" fmla="*/ 0 h 558801"/>
                  <a:gd name="T26" fmla="*/ 431799 w 431799"/>
                  <a:gd name="T27" fmla="*/ 558801 h 5588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1799" h="558801">
                    <a:moveTo>
                      <a:pt x="62411" y="80767"/>
                    </a:moveTo>
                    <a:lnTo>
                      <a:pt x="62411" y="478032"/>
                    </a:lnTo>
                    <a:lnTo>
                      <a:pt x="369387" y="478032"/>
                    </a:lnTo>
                    <a:lnTo>
                      <a:pt x="369387" y="80767"/>
                    </a:lnTo>
                    <a:close/>
                    <a:moveTo>
                      <a:pt x="0" y="0"/>
                    </a:moveTo>
                    <a:lnTo>
                      <a:pt x="431799" y="0"/>
                    </a:lnTo>
                    <a:lnTo>
                      <a:pt x="431799" y="558801"/>
                    </a:lnTo>
                    <a:lnTo>
                      <a:pt x="0" y="558801"/>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22" name="椭圆 22"/>
              <p:cNvSpPr>
                <a:spLocks noChangeArrowheads="1"/>
              </p:cNvSpPr>
              <p:nvPr/>
            </p:nvSpPr>
            <p:spPr bwMode="auto">
              <a:xfrm>
                <a:off x="470600" y="1004001"/>
                <a:ext cx="376066" cy="376066"/>
              </a:xfrm>
              <a:prstGeom prst="ellipse">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sym typeface="宋体" panose="02010600030101010101" pitchFamily="2" charset="-122"/>
                </a:endParaRPr>
              </a:p>
            </p:txBody>
          </p:sp>
          <p:sp>
            <p:nvSpPr>
              <p:cNvPr id="23" name="矩形 23"/>
              <p:cNvSpPr>
                <a:spLocks noChangeArrowheads="1"/>
              </p:cNvSpPr>
              <p:nvPr/>
            </p:nvSpPr>
            <p:spPr bwMode="auto">
              <a:xfrm>
                <a:off x="476797" y="812801"/>
                <a:ext cx="167786" cy="567266"/>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sym typeface="宋体" panose="02010600030101010101" pitchFamily="2" charset="-122"/>
                </a:endParaRPr>
              </a:p>
            </p:txBody>
          </p:sp>
        </p:grpSp>
        <p:sp>
          <p:nvSpPr>
            <p:cNvPr id="16" name="椭圆 26"/>
            <p:cNvSpPr>
              <a:spLocks noChangeAspect="1" noChangeArrowheads="1"/>
            </p:cNvSpPr>
            <p:nvPr/>
          </p:nvSpPr>
          <p:spPr bwMode="auto">
            <a:xfrm>
              <a:off x="535892" y="1071836"/>
              <a:ext cx="252000" cy="252000"/>
            </a:xfrm>
            <a:prstGeom prst="ellipse">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sym typeface="宋体" panose="02010600030101010101" pitchFamily="2" charset="-122"/>
              </a:endParaRPr>
            </a:p>
          </p:txBody>
        </p:sp>
      </p:grpSp>
      <p:sp>
        <p:nvSpPr>
          <p:cNvPr id="24" name="文本框 23"/>
          <p:cNvSpPr txBox="1"/>
          <p:nvPr/>
        </p:nvSpPr>
        <p:spPr>
          <a:xfrm>
            <a:off x="5049611" y="2329612"/>
            <a:ext cx="6692445" cy="652486"/>
          </a:xfrm>
          <a:prstGeom prst="rect">
            <a:avLst/>
          </a:prstGeom>
          <a:noFill/>
        </p:spPr>
        <p:txBody>
          <a:bodyPr wrap="square" rtlCol="0">
            <a:spAutoFit/>
          </a:bodyPr>
          <a:lstStyle/>
          <a:p>
            <a:pPr>
              <a:lnSpc>
                <a:spcPct val="130000"/>
              </a:lnSpc>
            </a:pPr>
            <a:r>
              <a:rPr lang="zh-CN" altLang="en-US" sz="1400" dirty="0">
                <a:latin typeface="微软雅黑" panose="020B0503020204020204" charset="-122"/>
                <a:ea typeface="微软雅黑" panose="020B0503020204020204" charset="-122"/>
              </a:rPr>
              <a:t>您的内容打在这里，或者通过复制您的文本后，在此框中选择粘贴，并选择只保留文字</a:t>
            </a:r>
            <a:r>
              <a:rPr lang="en-US" altLang="zh-CN" sz="1400" dirty="0">
                <a:latin typeface="微软雅黑" panose="020B0503020204020204" charset="-122"/>
                <a:ea typeface="微软雅黑" panose="020B0503020204020204" charset="-122"/>
              </a:rPr>
              <a:t>,</a:t>
            </a:r>
            <a:r>
              <a:rPr lang="zh-CN" altLang="en-US" sz="1400" dirty="0">
                <a:latin typeface="微软雅黑" panose="020B0503020204020204" charset="-122"/>
                <a:ea typeface="微软雅黑" panose="020B0503020204020204" charset="-122"/>
              </a:rPr>
              <a:t>您的内容打在这里，或者通过复制您的文本后。</a:t>
            </a:r>
          </a:p>
        </p:txBody>
      </p:sp>
      <p:sp>
        <p:nvSpPr>
          <p:cNvPr id="25" name="文本框 24"/>
          <p:cNvSpPr txBox="1"/>
          <p:nvPr/>
        </p:nvSpPr>
        <p:spPr>
          <a:xfrm>
            <a:off x="5049611" y="3239472"/>
            <a:ext cx="6692445" cy="652486"/>
          </a:xfrm>
          <a:prstGeom prst="rect">
            <a:avLst/>
          </a:prstGeom>
          <a:noFill/>
        </p:spPr>
        <p:txBody>
          <a:bodyPr wrap="square" rtlCol="0">
            <a:spAutoFit/>
          </a:bodyPr>
          <a:lstStyle/>
          <a:p>
            <a:pPr>
              <a:lnSpc>
                <a:spcPct val="130000"/>
              </a:lnSpc>
            </a:pPr>
            <a:r>
              <a:rPr lang="zh-CN" altLang="en-US" sz="1400" dirty="0">
                <a:latin typeface="微软雅黑" panose="020B0503020204020204" charset="-122"/>
                <a:ea typeface="微软雅黑" panose="020B0503020204020204" charset="-122"/>
              </a:rPr>
              <a:t>您的内容打在这里，或者通过复制您的文本后，在此框中选择粘贴，并选择只保留文字</a:t>
            </a:r>
            <a:r>
              <a:rPr lang="en-US" altLang="zh-CN" sz="1400" dirty="0">
                <a:latin typeface="微软雅黑" panose="020B0503020204020204" charset="-122"/>
                <a:ea typeface="微软雅黑" panose="020B0503020204020204" charset="-122"/>
              </a:rPr>
              <a:t>,</a:t>
            </a:r>
            <a:r>
              <a:rPr lang="zh-CN" altLang="en-US" sz="1400" dirty="0">
                <a:latin typeface="微软雅黑" panose="020B0503020204020204" charset="-122"/>
                <a:ea typeface="微软雅黑" panose="020B0503020204020204" charset="-122"/>
              </a:rPr>
              <a:t>您的内容打在这里，或者通过复制您的文本后。</a:t>
            </a:r>
          </a:p>
        </p:txBody>
      </p:sp>
      <p:sp>
        <p:nvSpPr>
          <p:cNvPr id="26" name="文本框 25"/>
          <p:cNvSpPr txBox="1"/>
          <p:nvPr/>
        </p:nvSpPr>
        <p:spPr>
          <a:xfrm>
            <a:off x="5049611" y="4149333"/>
            <a:ext cx="6692445" cy="652486"/>
          </a:xfrm>
          <a:prstGeom prst="rect">
            <a:avLst/>
          </a:prstGeom>
          <a:noFill/>
        </p:spPr>
        <p:txBody>
          <a:bodyPr wrap="square" rtlCol="0">
            <a:spAutoFit/>
          </a:bodyPr>
          <a:lstStyle/>
          <a:p>
            <a:pPr>
              <a:lnSpc>
                <a:spcPct val="130000"/>
              </a:lnSpc>
            </a:pPr>
            <a:r>
              <a:rPr lang="zh-CN" altLang="en-US" sz="1400" dirty="0">
                <a:latin typeface="微软雅黑" panose="020B0503020204020204" charset="-122"/>
                <a:ea typeface="微软雅黑" panose="020B0503020204020204" charset="-122"/>
              </a:rPr>
              <a:t>您的内容打在这里，或者通过复制您的文本后，在此框中选择粘贴，并选择只保留文字</a:t>
            </a:r>
            <a:r>
              <a:rPr lang="en-US" altLang="zh-CN" sz="1400" dirty="0">
                <a:latin typeface="微软雅黑" panose="020B0503020204020204" charset="-122"/>
                <a:ea typeface="微软雅黑" panose="020B0503020204020204" charset="-122"/>
              </a:rPr>
              <a:t>,</a:t>
            </a:r>
            <a:r>
              <a:rPr lang="zh-CN" altLang="en-US" sz="1400" dirty="0">
                <a:latin typeface="微软雅黑" panose="020B0503020204020204" charset="-122"/>
                <a:ea typeface="微软雅黑" panose="020B0503020204020204" charset="-122"/>
              </a:rPr>
              <a:t>您的内容打在这里，或者通过复制您的文本后。</a:t>
            </a:r>
          </a:p>
        </p:txBody>
      </p:sp>
      <p:sp>
        <p:nvSpPr>
          <p:cNvPr id="27" name="文本框 26"/>
          <p:cNvSpPr txBox="1"/>
          <p:nvPr/>
        </p:nvSpPr>
        <p:spPr>
          <a:xfrm>
            <a:off x="5049611" y="5138941"/>
            <a:ext cx="6692445" cy="652486"/>
          </a:xfrm>
          <a:prstGeom prst="rect">
            <a:avLst/>
          </a:prstGeom>
          <a:noFill/>
        </p:spPr>
        <p:txBody>
          <a:bodyPr wrap="square" rtlCol="0">
            <a:spAutoFit/>
          </a:bodyPr>
          <a:lstStyle/>
          <a:p>
            <a:pPr>
              <a:lnSpc>
                <a:spcPct val="130000"/>
              </a:lnSpc>
            </a:pPr>
            <a:r>
              <a:rPr lang="zh-CN" altLang="en-US" sz="1400" dirty="0">
                <a:latin typeface="微软雅黑" panose="020B0503020204020204" charset="-122"/>
                <a:ea typeface="微软雅黑" panose="020B0503020204020204" charset="-122"/>
              </a:rPr>
              <a:t>您的内容打在这里，或者通过复制您的文本后，在此框中选择粘贴，并选择只保留文字</a:t>
            </a:r>
            <a:r>
              <a:rPr lang="en-US" altLang="zh-CN" sz="1400" dirty="0">
                <a:latin typeface="微软雅黑" panose="020B0503020204020204" charset="-122"/>
                <a:ea typeface="微软雅黑" panose="020B0503020204020204" charset="-122"/>
              </a:rPr>
              <a:t>,</a:t>
            </a:r>
            <a:r>
              <a:rPr lang="zh-CN" altLang="en-US" sz="1400" dirty="0">
                <a:latin typeface="微软雅黑" panose="020B0503020204020204" charset="-122"/>
                <a:ea typeface="微软雅黑" panose="020B0503020204020204" charset="-122"/>
              </a:rPr>
              <a:t>您的内容打在这里，或者通过复制您的文本后。</a:t>
            </a:r>
          </a:p>
        </p:txBody>
      </p:sp>
    </p:spTree>
  </p:cSld>
  <p:clrMapOvr>
    <a:masterClrMapping/>
  </p:clrMapOvr>
  <mc:AlternateContent xmlns:mc="http://schemas.openxmlformats.org/markup-compatibility/2006" xmlns:p14="http://schemas.microsoft.com/office/powerpoint/2010/main">
    <mc:Choice Requires="p14">
      <p:transition spd="slow" p14:dur="1250" advClick="0" advTm="5000">
        <p14:switch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up)">
                                      <p:cBhvr>
                                        <p:cTn id="17" dur="500"/>
                                        <p:tgtEl>
                                          <p:spTgt spid="2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up)">
                                      <p:cBhvr>
                                        <p:cTn id="25" dur="500"/>
                                        <p:tgtEl>
                                          <p:spTgt spid="25"/>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up)">
                                      <p:cBhvr>
                                        <p:cTn id="33" dur="500"/>
                                        <p:tgtEl>
                                          <p:spTgt spid="26"/>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val="0"/>
              </a:ext>
            </a:extLst>
          </a:blip>
          <a:srcRect r="1847"/>
          <a:stretch>
            <a:fillRect/>
          </a:stretch>
        </p:blipFill>
        <p:spPr>
          <a:xfrm>
            <a:off x="0" y="0"/>
            <a:ext cx="4487159" cy="6858000"/>
          </a:xfrm>
          <a:prstGeom prst="rect">
            <a:avLst/>
          </a:prstGeom>
        </p:spPr>
      </p:pic>
      <p:sp>
        <p:nvSpPr>
          <p:cNvPr id="3" name="矩形 2"/>
          <p:cNvSpPr/>
          <p:nvPr/>
        </p:nvSpPr>
        <p:spPr>
          <a:xfrm>
            <a:off x="127261" y="129618"/>
            <a:ext cx="4232635" cy="6598763"/>
          </a:xfrm>
          <a:prstGeom prst="rect">
            <a:avLst/>
          </a:prstGeom>
          <a:noFill/>
          <a:ln w="28575">
            <a:solidFill>
              <a:srgbClr val="272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7162934" y="2158468"/>
            <a:ext cx="1349663" cy="1248139"/>
            <a:chOff x="5359953" y="1203598"/>
            <a:chExt cx="1012247" cy="936104"/>
          </a:xfrm>
        </p:grpSpPr>
        <p:sp>
          <p:nvSpPr>
            <p:cNvPr id="5" name="椭圆 4"/>
            <p:cNvSpPr/>
            <p:nvPr/>
          </p:nvSpPr>
          <p:spPr>
            <a:xfrm>
              <a:off x="5364088" y="1203598"/>
              <a:ext cx="936104" cy="9361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6" name="文本框 5"/>
            <p:cNvSpPr txBox="1"/>
            <p:nvPr/>
          </p:nvSpPr>
          <p:spPr>
            <a:xfrm>
              <a:off x="5359953" y="1324929"/>
              <a:ext cx="1012247" cy="742814"/>
            </a:xfrm>
            <a:prstGeom prst="rect">
              <a:avLst/>
            </a:prstGeom>
            <a:noFill/>
          </p:spPr>
          <p:txBody>
            <a:bodyPr wrap="square" lIns="86697" tIns="43348" rIns="86697" bIns="43348" rtlCol="0">
              <a:spAutoFit/>
            </a:bodyPr>
            <a:lstStyle/>
            <a:p>
              <a:pPr algn="ctr"/>
              <a:r>
                <a:rPr lang="en-US" altLang="zh-CN" sz="5865" b="1" dirty="0">
                  <a:solidFill>
                    <a:schemeClr val="bg1"/>
                  </a:solidFill>
                  <a:latin typeface="微软雅黑" panose="020B0503020204020204" charset="-122"/>
                  <a:ea typeface="微软雅黑" panose="020B0503020204020204" charset="-122"/>
                  <a:cs typeface="+mn-ea"/>
                  <a:sym typeface="Arial" panose="020B0604020202020204" pitchFamily="34" charset="0"/>
                </a:rPr>
                <a:t>03</a:t>
              </a:r>
              <a:endParaRPr lang="zh-CN" altLang="en-US" sz="5865" b="1" dirty="0">
                <a:solidFill>
                  <a:schemeClr val="bg1"/>
                </a:solidFill>
                <a:latin typeface="微软雅黑" panose="020B0503020204020204" charset="-122"/>
                <a:ea typeface="微软雅黑" panose="020B0503020204020204" charset="-122"/>
                <a:cs typeface="+mn-ea"/>
                <a:sym typeface="Arial" panose="020B0604020202020204" pitchFamily="34" charset="0"/>
              </a:endParaRPr>
            </a:p>
          </p:txBody>
        </p:sp>
      </p:grpSp>
      <p:sp>
        <p:nvSpPr>
          <p:cNvPr id="7" name="矩形 6"/>
          <p:cNvSpPr/>
          <p:nvPr/>
        </p:nvSpPr>
        <p:spPr>
          <a:xfrm>
            <a:off x="6248855" y="3613291"/>
            <a:ext cx="3019291" cy="533544"/>
          </a:xfrm>
          <a:prstGeom prst="rect">
            <a:avLst/>
          </a:prstGeom>
        </p:spPr>
        <p:txBody>
          <a:bodyPr wrap="square" lIns="0" tIns="0" rIns="0" bIns="0">
            <a:spAutoFit/>
          </a:bodyPr>
          <a:lstStyle/>
          <a:p>
            <a:pPr algn="ctr"/>
            <a:r>
              <a:rPr lang="zh-CN" altLang="en-US" sz="3465" dirty="0">
                <a:solidFill>
                  <a:schemeClr val="accent1"/>
                </a:solidFill>
                <a:latin typeface="Arial" panose="020B0604020202020204" pitchFamily="34" charset="0"/>
                <a:ea typeface="微软雅黑" panose="020B0503020204020204" charset="-122"/>
                <a:cs typeface="+mn-ea"/>
                <a:sym typeface="Arial" panose="020B0604020202020204" pitchFamily="34" charset="0"/>
              </a:rPr>
              <a:t>单击输入标题</a:t>
            </a:r>
          </a:p>
        </p:txBody>
      </p:sp>
      <p:sp>
        <p:nvSpPr>
          <p:cNvPr id="8" name="TextBox 11"/>
          <p:cNvSpPr txBox="1"/>
          <p:nvPr/>
        </p:nvSpPr>
        <p:spPr>
          <a:xfrm>
            <a:off x="5943938" y="4359526"/>
            <a:ext cx="1664558" cy="225767"/>
          </a:xfrm>
          <a:prstGeom prst="rect">
            <a:avLst/>
          </a:prstGeom>
          <a:noFill/>
        </p:spPr>
        <p:txBody>
          <a:bodyPr wrap="none" lIns="0" tIns="0" rIns="0" bIns="0" rtlCol="0">
            <a:spAutoFit/>
          </a:bodyPr>
          <a:lstStyle/>
          <a:p>
            <a:pPr marL="162560" lvl="1" indent="-162560">
              <a:buFont typeface="Arial" panose="020B0604020202020204" pitchFamily="34" charset="0"/>
              <a:buChar char="•"/>
            </a:pPr>
            <a:r>
              <a:rPr lang="zh-CN" altLang="en-US" sz="1465" dirty="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rPr>
              <a:t>添加相关标题文字</a:t>
            </a:r>
            <a:endParaRPr lang="en-US" altLang="zh-CN" sz="1465"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9" name="TextBox 11"/>
          <p:cNvSpPr txBox="1"/>
          <p:nvPr/>
        </p:nvSpPr>
        <p:spPr>
          <a:xfrm>
            <a:off x="8036406" y="4359526"/>
            <a:ext cx="1664558" cy="225767"/>
          </a:xfrm>
          <a:prstGeom prst="rect">
            <a:avLst/>
          </a:prstGeom>
          <a:noFill/>
        </p:spPr>
        <p:txBody>
          <a:bodyPr wrap="none" lIns="0" tIns="0" rIns="0" bIns="0" rtlCol="0">
            <a:spAutoFit/>
          </a:bodyPr>
          <a:lstStyle/>
          <a:p>
            <a:pPr marL="162560" lvl="1" indent="-162560">
              <a:buFont typeface="Arial" panose="020B0604020202020204" pitchFamily="34" charset="0"/>
              <a:buChar char="•"/>
            </a:pPr>
            <a:r>
              <a:rPr lang="zh-CN" altLang="en-US" sz="1465" dirty="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rPr>
              <a:t>添加相关标题文字</a:t>
            </a:r>
            <a:endParaRPr lang="en-US" altLang="zh-CN" sz="1465"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10" name="TextBox 11"/>
          <p:cNvSpPr txBox="1"/>
          <p:nvPr/>
        </p:nvSpPr>
        <p:spPr>
          <a:xfrm>
            <a:off x="5943938" y="4673275"/>
            <a:ext cx="1664558" cy="225767"/>
          </a:xfrm>
          <a:prstGeom prst="rect">
            <a:avLst/>
          </a:prstGeom>
          <a:noFill/>
        </p:spPr>
        <p:txBody>
          <a:bodyPr wrap="none" lIns="0" tIns="0" rIns="0" bIns="0" rtlCol="0">
            <a:spAutoFit/>
          </a:bodyPr>
          <a:lstStyle/>
          <a:p>
            <a:pPr marL="162560" lvl="1" indent="-162560">
              <a:buFont typeface="Arial" panose="020B0604020202020204" pitchFamily="34" charset="0"/>
              <a:buChar char="•"/>
            </a:pPr>
            <a:r>
              <a:rPr lang="zh-CN" altLang="en-US" sz="1465" dirty="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rPr>
              <a:t>添加相关标题文字</a:t>
            </a:r>
            <a:endParaRPr lang="en-US" altLang="zh-CN" sz="1465"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11" name="TextBox 11"/>
          <p:cNvSpPr txBox="1"/>
          <p:nvPr/>
        </p:nvSpPr>
        <p:spPr>
          <a:xfrm>
            <a:off x="8036406" y="4673275"/>
            <a:ext cx="1664558" cy="225767"/>
          </a:xfrm>
          <a:prstGeom prst="rect">
            <a:avLst/>
          </a:prstGeom>
          <a:noFill/>
        </p:spPr>
        <p:txBody>
          <a:bodyPr wrap="none" lIns="0" tIns="0" rIns="0" bIns="0" rtlCol="0">
            <a:spAutoFit/>
          </a:bodyPr>
          <a:lstStyle/>
          <a:p>
            <a:pPr marL="162560" lvl="1" indent="-162560">
              <a:buFont typeface="Arial" panose="020B0604020202020204" pitchFamily="34" charset="0"/>
              <a:buChar char="•"/>
            </a:pPr>
            <a:r>
              <a:rPr lang="zh-CN" altLang="en-US" sz="1465" dirty="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rPr>
              <a:t>添加相关标题文字</a:t>
            </a:r>
            <a:endParaRPr lang="en-US" altLang="zh-CN" sz="1465"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32"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strVal val="4*#ppt_w"/>
                                          </p:val>
                                        </p:tav>
                                        <p:tav tm="100000">
                                          <p:val>
                                            <p:strVal val="#ppt_w"/>
                                          </p:val>
                                        </p:tav>
                                      </p:tavLst>
                                    </p:anim>
                                    <p:anim calcmode="lin" valueType="num">
                                      <p:cBhvr>
                                        <p:cTn id="15" dur="500" fill="hold"/>
                                        <p:tgtEl>
                                          <p:spTgt spid="7"/>
                                        </p:tgtEl>
                                        <p:attrNameLst>
                                          <p:attrName>ppt_h</p:attrName>
                                        </p:attrNameLst>
                                      </p:cBhvr>
                                      <p:tavLst>
                                        <p:tav tm="0">
                                          <p:val>
                                            <p:strVal val="4*#ppt_h"/>
                                          </p:val>
                                        </p:tav>
                                        <p:tav tm="100000">
                                          <p:val>
                                            <p:strVal val="#ppt_h"/>
                                          </p:val>
                                        </p:tav>
                                      </p:tavLst>
                                    </p:anim>
                                  </p:childTnLst>
                                </p:cTn>
                              </p:par>
                            </p:childTnLst>
                          </p:cTn>
                        </p:par>
                        <p:par>
                          <p:cTn id="16" fill="hold">
                            <p:stCondLst>
                              <p:cond delay="500"/>
                            </p:stCondLst>
                            <p:childTnLst>
                              <p:par>
                                <p:cTn id="17" presetID="1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ppt_x</p:attrName>
                                        </p:attrNameLst>
                                      </p:cBhvr>
                                      <p:tavLst>
                                        <p:tav tm="0">
                                          <p:val>
                                            <p:strVal val="#ppt_x-#ppt_w*1.125000"/>
                                          </p:val>
                                        </p:tav>
                                        <p:tav tm="100000">
                                          <p:val>
                                            <p:strVal val="#ppt_x"/>
                                          </p:val>
                                        </p:tav>
                                      </p:tavLst>
                                    </p:anim>
                                    <p:animEffect transition="in" filter="wipe(right)">
                                      <p:cBhvr>
                                        <p:cTn id="20" dur="500"/>
                                        <p:tgtEl>
                                          <p:spTgt spid="8"/>
                                        </p:tgtEl>
                                      </p:cBhvr>
                                    </p:animEffect>
                                  </p:childTnLst>
                                </p:cTn>
                              </p:par>
                            </p:childTnLst>
                          </p:cTn>
                        </p:par>
                        <p:par>
                          <p:cTn id="21" fill="hold">
                            <p:stCondLst>
                              <p:cond delay="1000"/>
                            </p:stCondLst>
                            <p:childTnLst>
                              <p:par>
                                <p:cTn id="22" presetID="1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p:tgtEl>
                                          <p:spTgt spid="9"/>
                                        </p:tgtEl>
                                        <p:attrNameLst>
                                          <p:attrName>ppt_x</p:attrName>
                                        </p:attrNameLst>
                                      </p:cBhvr>
                                      <p:tavLst>
                                        <p:tav tm="0">
                                          <p:val>
                                            <p:strVal val="#ppt_x-#ppt_w*1.125000"/>
                                          </p:val>
                                        </p:tav>
                                        <p:tav tm="100000">
                                          <p:val>
                                            <p:strVal val="#ppt_x"/>
                                          </p:val>
                                        </p:tav>
                                      </p:tavLst>
                                    </p:anim>
                                    <p:animEffect transition="in" filter="wipe(right)">
                                      <p:cBhvr>
                                        <p:cTn id="25" dur="500"/>
                                        <p:tgtEl>
                                          <p:spTgt spid="9"/>
                                        </p:tgtEl>
                                      </p:cBhvr>
                                    </p:animEffect>
                                  </p:childTnLst>
                                </p:cTn>
                              </p:par>
                            </p:childTnLst>
                          </p:cTn>
                        </p:par>
                        <p:par>
                          <p:cTn id="26" fill="hold">
                            <p:stCondLst>
                              <p:cond delay="1500"/>
                            </p:stCondLst>
                            <p:childTnLst>
                              <p:par>
                                <p:cTn id="27" presetID="1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p:tgtEl>
                                          <p:spTgt spid="10"/>
                                        </p:tgtEl>
                                        <p:attrNameLst>
                                          <p:attrName>ppt_x</p:attrName>
                                        </p:attrNameLst>
                                      </p:cBhvr>
                                      <p:tavLst>
                                        <p:tav tm="0">
                                          <p:val>
                                            <p:strVal val="#ppt_x-#ppt_w*1.125000"/>
                                          </p:val>
                                        </p:tav>
                                        <p:tav tm="100000">
                                          <p:val>
                                            <p:strVal val="#ppt_x"/>
                                          </p:val>
                                        </p:tav>
                                      </p:tavLst>
                                    </p:anim>
                                    <p:animEffect transition="in" filter="wipe(right)">
                                      <p:cBhvr>
                                        <p:cTn id="30" dur="500"/>
                                        <p:tgtEl>
                                          <p:spTgt spid="10"/>
                                        </p:tgtEl>
                                      </p:cBhvr>
                                    </p:animEffect>
                                  </p:childTnLst>
                                </p:cTn>
                              </p:par>
                            </p:childTnLst>
                          </p:cTn>
                        </p:par>
                        <p:par>
                          <p:cTn id="31" fill="hold">
                            <p:stCondLst>
                              <p:cond delay="2000"/>
                            </p:stCondLst>
                            <p:childTnLst>
                              <p:par>
                                <p:cTn id="32" presetID="12" presetClass="entr" presetSubtype="8"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p:tgtEl>
                                          <p:spTgt spid="11"/>
                                        </p:tgtEl>
                                        <p:attrNameLst>
                                          <p:attrName>ppt_x</p:attrName>
                                        </p:attrNameLst>
                                      </p:cBhvr>
                                      <p:tavLst>
                                        <p:tav tm="0">
                                          <p:val>
                                            <p:strVal val="#ppt_x-#ppt_w*1.125000"/>
                                          </p:val>
                                        </p:tav>
                                        <p:tav tm="100000">
                                          <p:val>
                                            <p:strVal val="#ppt_x"/>
                                          </p:val>
                                        </p:tav>
                                      </p:tavLst>
                                    </p:anim>
                                    <p:animEffect transition="in" filter="wipe(right)">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247"/>
          <p:cNvCxnSpPr/>
          <p:nvPr/>
        </p:nvCxnSpPr>
        <p:spPr>
          <a:xfrm>
            <a:off x="1042975" y="5477608"/>
            <a:ext cx="10106051" cy="0"/>
          </a:xfrm>
          <a:prstGeom prst="line">
            <a:avLst/>
          </a:prstGeom>
          <a:ln w="19050">
            <a:gradFill>
              <a:gsLst>
                <a:gs pos="1000">
                  <a:schemeClr val="accent1">
                    <a:lumMod val="5000"/>
                    <a:lumOff val="95000"/>
                    <a:alpha val="0"/>
                  </a:schemeClr>
                </a:gs>
                <a:gs pos="55000">
                  <a:srgbClr val="C00000"/>
                </a:gs>
                <a:gs pos="100000">
                  <a:schemeClr val="accent1">
                    <a:lumMod val="30000"/>
                    <a:lumOff val="70000"/>
                    <a:alpha val="0"/>
                  </a:schemeClr>
                </a:gs>
              </a:gsLst>
              <a:lin ang="5400000" scaled="1"/>
            </a:gra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 name="Group 74"/>
          <p:cNvGrpSpPr/>
          <p:nvPr/>
        </p:nvGrpSpPr>
        <p:grpSpPr>
          <a:xfrm>
            <a:off x="2178724" y="1739195"/>
            <a:ext cx="1228949" cy="3456420"/>
            <a:chOff x="1634043" y="1304396"/>
            <a:chExt cx="921712" cy="2592315"/>
          </a:xfrm>
        </p:grpSpPr>
        <p:sp>
          <p:nvSpPr>
            <p:cNvPr id="4" name="Rounded Rectangle 38"/>
            <p:cNvSpPr/>
            <p:nvPr/>
          </p:nvSpPr>
          <p:spPr>
            <a:xfrm>
              <a:off x="1634043" y="1304396"/>
              <a:ext cx="921712" cy="2592315"/>
            </a:xfrm>
            <a:prstGeom prst="roundRect">
              <a:avLst>
                <a:gd name="adj" fmla="val 50000"/>
              </a:avLst>
            </a:prstGeom>
            <a:solidFill>
              <a:schemeClr val="accent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p>
          </p:txBody>
        </p:sp>
        <p:grpSp>
          <p:nvGrpSpPr>
            <p:cNvPr id="5" name="Group 46"/>
            <p:cNvGrpSpPr/>
            <p:nvPr/>
          </p:nvGrpSpPr>
          <p:grpSpPr>
            <a:xfrm>
              <a:off x="1703480" y="3032606"/>
              <a:ext cx="782840" cy="782838"/>
              <a:chOff x="1703480" y="3032606"/>
              <a:chExt cx="782840" cy="782838"/>
            </a:xfrm>
          </p:grpSpPr>
          <p:sp>
            <p:nvSpPr>
              <p:cNvPr id="9" name="Oval 44"/>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bg1"/>
                  </a:solidFill>
                </a:endParaRPr>
              </a:p>
            </p:txBody>
          </p:sp>
          <p:sp>
            <p:nvSpPr>
              <p:cNvPr id="10" name="Oval 45"/>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bg1"/>
                  </a:solidFill>
                </a:endParaRPr>
              </a:p>
            </p:txBody>
          </p:sp>
        </p:grpSp>
        <p:grpSp>
          <p:nvGrpSpPr>
            <p:cNvPr id="6" name="Group 61"/>
            <p:cNvGrpSpPr/>
            <p:nvPr/>
          </p:nvGrpSpPr>
          <p:grpSpPr>
            <a:xfrm>
              <a:off x="1728094" y="1477217"/>
              <a:ext cx="733614" cy="2154557"/>
              <a:chOff x="1728094" y="1477217"/>
              <a:chExt cx="733614" cy="2154557"/>
            </a:xfrm>
          </p:grpSpPr>
          <p:sp>
            <p:nvSpPr>
              <p:cNvPr id="7" name="Text Placeholder 3"/>
              <p:cNvSpPr txBox="1"/>
              <p:nvPr/>
            </p:nvSpPr>
            <p:spPr>
              <a:xfrm>
                <a:off x="1907297" y="3216275"/>
                <a:ext cx="375205" cy="415499"/>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800" b="1" dirty="0">
                    <a:solidFill>
                      <a:schemeClr val="accent1"/>
                    </a:solidFill>
                    <a:latin typeface="微软雅黑" panose="020B0503020204020204" charset="-122"/>
                    <a:ea typeface="微软雅黑" panose="020B0503020204020204" charset="-122"/>
                  </a:rPr>
                  <a:t>输入标签</a:t>
                </a:r>
                <a:endParaRPr lang="en-US" sz="1800" b="1" dirty="0">
                  <a:solidFill>
                    <a:schemeClr val="accent1"/>
                  </a:solidFill>
                  <a:latin typeface="微软雅黑" panose="020B0503020204020204" charset="-122"/>
                  <a:ea typeface="微软雅黑" panose="020B0503020204020204" charset="-122"/>
                </a:endParaRPr>
              </a:p>
            </p:txBody>
          </p:sp>
          <p:sp>
            <p:nvSpPr>
              <p:cNvPr id="8" name="Rectangle 60"/>
              <p:cNvSpPr/>
              <p:nvPr/>
            </p:nvSpPr>
            <p:spPr>
              <a:xfrm>
                <a:off x="1728094" y="1477217"/>
                <a:ext cx="733614" cy="479651"/>
              </a:xfrm>
              <a:prstGeom prst="rect">
                <a:avLst/>
              </a:prstGeom>
            </p:spPr>
            <p:txBody>
              <a:bodyPr wrap="none">
                <a:spAutoFit/>
              </a:bodyPr>
              <a:lstStyle/>
              <a:p>
                <a:pPr algn="ctr" defTabSz="1219200">
                  <a:spcBef>
                    <a:spcPct val="20000"/>
                  </a:spcBef>
                  <a:defRPr/>
                </a:pPr>
                <a:r>
                  <a:rPr lang="en-US" sz="3555" b="1" dirty="0">
                    <a:solidFill>
                      <a:schemeClr val="bg1"/>
                    </a:solidFill>
                  </a:rPr>
                  <a:t>90%</a:t>
                </a:r>
              </a:p>
            </p:txBody>
          </p:sp>
        </p:grpSp>
      </p:grpSp>
      <p:grpSp>
        <p:nvGrpSpPr>
          <p:cNvPr id="11" name="Group 75"/>
          <p:cNvGrpSpPr/>
          <p:nvPr/>
        </p:nvGrpSpPr>
        <p:grpSpPr>
          <a:xfrm>
            <a:off x="3830125" y="2276860"/>
            <a:ext cx="1228949" cy="2918755"/>
            <a:chOff x="2872594" y="1707645"/>
            <a:chExt cx="921712" cy="2189066"/>
          </a:xfrm>
        </p:grpSpPr>
        <p:sp>
          <p:nvSpPr>
            <p:cNvPr id="12" name="Rounded Rectangle 40"/>
            <p:cNvSpPr/>
            <p:nvPr/>
          </p:nvSpPr>
          <p:spPr>
            <a:xfrm>
              <a:off x="2872594" y="1707645"/>
              <a:ext cx="921712" cy="2189066"/>
            </a:xfrm>
            <a:prstGeom prst="roundRect">
              <a:avLst>
                <a:gd name="adj" fmla="val 50000"/>
              </a:avLst>
            </a:prstGeom>
            <a:solidFill>
              <a:schemeClr val="accent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p>
          </p:txBody>
        </p:sp>
        <p:grpSp>
          <p:nvGrpSpPr>
            <p:cNvPr id="13" name="Group 47"/>
            <p:cNvGrpSpPr/>
            <p:nvPr/>
          </p:nvGrpSpPr>
          <p:grpSpPr>
            <a:xfrm>
              <a:off x="2942030" y="3032606"/>
              <a:ext cx="782840" cy="782838"/>
              <a:chOff x="1703480" y="3032606"/>
              <a:chExt cx="782840" cy="782838"/>
            </a:xfrm>
          </p:grpSpPr>
          <p:sp>
            <p:nvSpPr>
              <p:cNvPr id="17" name="Oval 48"/>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bg1"/>
                  </a:solidFill>
                </a:endParaRPr>
              </a:p>
            </p:txBody>
          </p:sp>
          <p:sp>
            <p:nvSpPr>
              <p:cNvPr id="18" name="Oval 49"/>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bg1"/>
                  </a:solidFill>
                </a:endParaRPr>
              </a:p>
            </p:txBody>
          </p:sp>
        </p:grpSp>
        <p:grpSp>
          <p:nvGrpSpPr>
            <p:cNvPr id="14" name="Group 62"/>
            <p:cNvGrpSpPr/>
            <p:nvPr/>
          </p:nvGrpSpPr>
          <p:grpSpPr>
            <a:xfrm>
              <a:off x="2961359" y="1825998"/>
              <a:ext cx="733614" cy="1805774"/>
              <a:chOff x="1728094" y="1750267"/>
              <a:chExt cx="733614" cy="1805774"/>
            </a:xfrm>
          </p:grpSpPr>
          <p:sp>
            <p:nvSpPr>
              <p:cNvPr id="15" name="Text Placeholder 3"/>
              <p:cNvSpPr txBox="1"/>
              <p:nvPr/>
            </p:nvSpPr>
            <p:spPr>
              <a:xfrm>
                <a:off x="1911900" y="3140543"/>
                <a:ext cx="381193" cy="41549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800" b="1" dirty="0">
                    <a:solidFill>
                      <a:schemeClr val="accent2"/>
                    </a:solidFill>
                    <a:latin typeface="微软雅黑" panose="020B0503020204020204" charset="-122"/>
                    <a:ea typeface="微软雅黑" panose="020B0503020204020204" charset="-122"/>
                  </a:rPr>
                  <a:t>输入标签</a:t>
                </a:r>
                <a:endParaRPr lang="en-US" altLang="zh-CN" sz="1800" b="1" dirty="0">
                  <a:solidFill>
                    <a:schemeClr val="accent2"/>
                  </a:solidFill>
                  <a:latin typeface="微软雅黑" panose="020B0503020204020204" charset="-122"/>
                  <a:ea typeface="微软雅黑" panose="020B0503020204020204" charset="-122"/>
                </a:endParaRPr>
              </a:p>
            </p:txBody>
          </p:sp>
          <p:sp>
            <p:nvSpPr>
              <p:cNvPr id="16" name="Rectangle 64"/>
              <p:cNvSpPr/>
              <p:nvPr/>
            </p:nvSpPr>
            <p:spPr>
              <a:xfrm>
                <a:off x="1728094" y="1750267"/>
                <a:ext cx="733614" cy="479650"/>
              </a:xfrm>
              <a:prstGeom prst="rect">
                <a:avLst/>
              </a:prstGeom>
            </p:spPr>
            <p:txBody>
              <a:bodyPr wrap="none">
                <a:spAutoFit/>
              </a:bodyPr>
              <a:lstStyle/>
              <a:p>
                <a:pPr algn="ctr" defTabSz="1219200">
                  <a:spcBef>
                    <a:spcPct val="20000"/>
                  </a:spcBef>
                  <a:defRPr/>
                </a:pPr>
                <a:r>
                  <a:rPr lang="en-US" sz="3555" b="1" dirty="0">
                    <a:solidFill>
                      <a:schemeClr val="bg1"/>
                    </a:solidFill>
                  </a:rPr>
                  <a:t>80%</a:t>
                </a:r>
              </a:p>
            </p:txBody>
          </p:sp>
        </p:grpSp>
      </p:grpSp>
      <p:grpSp>
        <p:nvGrpSpPr>
          <p:cNvPr id="19" name="Group 76"/>
          <p:cNvGrpSpPr/>
          <p:nvPr/>
        </p:nvGrpSpPr>
        <p:grpSpPr>
          <a:xfrm>
            <a:off x="5481525" y="971102"/>
            <a:ext cx="1228949" cy="4224513"/>
            <a:chOff x="4106521" y="728326"/>
            <a:chExt cx="921712" cy="3168385"/>
          </a:xfrm>
        </p:grpSpPr>
        <p:sp>
          <p:nvSpPr>
            <p:cNvPr id="20" name="Rounded Rectangle 41"/>
            <p:cNvSpPr/>
            <p:nvPr/>
          </p:nvSpPr>
          <p:spPr>
            <a:xfrm>
              <a:off x="4106521" y="728326"/>
              <a:ext cx="921712" cy="3168385"/>
            </a:xfrm>
            <a:prstGeom prst="roundRect">
              <a:avLst>
                <a:gd name="adj" fmla="val 50000"/>
              </a:avLst>
            </a:prstGeom>
            <a:solidFill>
              <a:schemeClr val="accent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p>
          </p:txBody>
        </p:sp>
        <p:grpSp>
          <p:nvGrpSpPr>
            <p:cNvPr id="21" name="Group 50"/>
            <p:cNvGrpSpPr/>
            <p:nvPr/>
          </p:nvGrpSpPr>
          <p:grpSpPr>
            <a:xfrm>
              <a:off x="4175957" y="3032606"/>
              <a:ext cx="782840" cy="782838"/>
              <a:chOff x="1703480" y="3032606"/>
              <a:chExt cx="782840" cy="782838"/>
            </a:xfrm>
          </p:grpSpPr>
          <p:sp>
            <p:nvSpPr>
              <p:cNvPr id="25" name="Oval 51"/>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bg1"/>
                  </a:solidFill>
                </a:endParaRPr>
              </a:p>
            </p:txBody>
          </p:sp>
          <p:sp>
            <p:nvSpPr>
              <p:cNvPr id="26" name="Oval 52"/>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bg1"/>
                  </a:solidFill>
                </a:endParaRPr>
              </a:p>
            </p:txBody>
          </p:sp>
        </p:grpSp>
        <p:grpSp>
          <p:nvGrpSpPr>
            <p:cNvPr id="22" name="Group 65"/>
            <p:cNvGrpSpPr/>
            <p:nvPr/>
          </p:nvGrpSpPr>
          <p:grpSpPr>
            <a:xfrm>
              <a:off x="4115305" y="958754"/>
              <a:ext cx="906739" cy="2673018"/>
              <a:chOff x="1647068" y="1174197"/>
              <a:chExt cx="906739" cy="2673018"/>
            </a:xfrm>
          </p:grpSpPr>
          <p:sp>
            <p:nvSpPr>
              <p:cNvPr id="23" name="Text Placeholder 3"/>
              <p:cNvSpPr txBox="1"/>
              <p:nvPr/>
            </p:nvSpPr>
            <p:spPr>
              <a:xfrm>
                <a:off x="1924450" y="3431716"/>
                <a:ext cx="349379" cy="415499"/>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800" b="1" dirty="0">
                    <a:solidFill>
                      <a:schemeClr val="accent3"/>
                    </a:solidFill>
                    <a:latin typeface="微软雅黑" panose="020B0503020204020204" charset="-122"/>
                    <a:ea typeface="微软雅黑" panose="020B0503020204020204" charset="-122"/>
                  </a:rPr>
                  <a:t>输入标签</a:t>
                </a:r>
                <a:endParaRPr lang="en-US" altLang="zh-CN" sz="1800" b="1" dirty="0">
                  <a:solidFill>
                    <a:schemeClr val="accent3"/>
                  </a:solidFill>
                  <a:latin typeface="微软雅黑" panose="020B0503020204020204" charset="-122"/>
                  <a:ea typeface="微软雅黑" panose="020B0503020204020204" charset="-122"/>
                </a:endParaRPr>
              </a:p>
            </p:txBody>
          </p:sp>
          <p:sp>
            <p:nvSpPr>
              <p:cNvPr id="24" name="Rectangle 67"/>
              <p:cNvSpPr/>
              <p:nvPr/>
            </p:nvSpPr>
            <p:spPr>
              <a:xfrm>
                <a:off x="1647068" y="1174197"/>
                <a:ext cx="906739" cy="479651"/>
              </a:xfrm>
              <a:prstGeom prst="rect">
                <a:avLst/>
              </a:prstGeom>
            </p:spPr>
            <p:txBody>
              <a:bodyPr wrap="none">
                <a:spAutoFit/>
              </a:bodyPr>
              <a:lstStyle/>
              <a:p>
                <a:pPr algn="ctr" defTabSz="1219200">
                  <a:spcBef>
                    <a:spcPct val="20000"/>
                  </a:spcBef>
                  <a:defRPr/>
                </a:pPr>
                <a:r>
                  <a:rPr lang="en-US" sz="3555" b="1" dirty="0">
                    <a:solidFill>
                      <a:schemeClr val="bg1"/>
                    </a:solidFill>
                  </a:rPr>
                  <a:t>100%</a:t>
                </a:r>
              </a:p>
            </p:txBody>
          </p:sp>
        </p:grpSp>
      </p:grpSp>
      <p:grpSp>
        <p:nvGrpSpPr>
          <p:cNvPr id="27" name="Group 79"/>
          <p:cNvGrpSpPr/>
          <p:nvPr/>
        </p:nvGrpSpPr>
        <p:grpSpPr>
          <a:xfrm>
            <a:off x="8784325" y="1739195"/>
            <a:ext cx="1228949" cy="3456420"/>
            <a:chOff x="6588245" y="1304396"/>
            <a:chExt cx="921712" cy="2592315"/>
          </a:xfrm>
        </p:grpSpPr>
        <p:sp>
          <p:nvSpPr>
            <p:cNvPr id="28" name="Rounded Rectangle 43"/>
            <p:cNvSpPr/>
            <p:nvPr/>
          </p:nvSpPr>
          <p:spPr>
            <a:xfrm>
              <a:off x="6588245" y="1304396"/>
              <a:ext cx="921712" cy="2592315"/>
            </a:xfrm>
            <a:prstGeom prst="roundRect">
              <a:avLst>
                <a:gd name="adj" fmla="val 50000"/>
              </a:avLst>
            </a:prstGeom>
            <a:solidFill>
              <a:schemeClr val="accent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p>
          </p:txBody>
        </p:sp>
        <p:grpSp>
          <p:nvGrpSpPr>
            <p:cNvPr id="29" name="Group 56"/>
            <p:cNvGrpSpPr/>
            <p:nvPr/>
          </p:nvGrpSpPr>
          <p:grpSpPr>
            <a:xfrm>
              <a:off x="6657681" y="3032606"/>
              <a:ext cx="782840" cy="782838"/>
              <a:chOff x="1703480" y="3032606"/>
              <a:chExt cx="782840" cy="782838"/>
            </a:xfrm>
          </p:grpSpPr>
          <p:sp>
            <p:nvSpPr>
              <p:cNvPr id="33" name="Oval 57"/>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bg1"/>
                  </a:solidFill>
                </a:endParaRPr>
              </a:p>
            </p:txBody>
          </p:sp>
          <p:sp>
            <p:nvSpPr>
              <p:cNvPr id="34" name="Oval 58"/>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bg1"/>
                  </a:solidFill>
                </a:endParaRPr>
              </a:p>
            </p:txBody>
          </p:sp>
        </p:grpSp>
        <p:grpSp>
          <p:nvGrpSpPr>
            <p:cNvPr id="30" name="Group 68"/>
            <p:cNvGrpSpPr/>
            <p:nvPr/>
          </p:nvGrpSpPr>
          <p:grpSpPr>
            <a:xfrm>
              <a:off x="6677010" y="1477217"/>
              <a:ext cx="733614" cy="2154555"/>
              <a:chOff x="1728094" y="1477217"/>
              <a:chExt cx="733614" cy="2154555"/>
            </a:xfrm>
          </p:grpSpPr>
          <p:sp>
            <p:nvSpPr>
              <p:cNvPr id="31" name="Text Placeholder 3"/>
              <p:cNvSpPr txBox="1"/>
              <p:nvPr/>
            </p:nvSpPr>
            <p:spPr>
              <a:xfrm>
                <a:off x="1863169" y="3216273"/>
                <a:ext cx="486224" cy="415499"/>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800" b="1" dirty="0">
                    <a:solidFill>
                      <a:schemeClr val="accent5"/>
                    </a:solidFill>
                    <a:latin typeface="微软雅黑" panose="020B0503020204020204" charset="-122"/>
                    <a:ea typeface="微软雅黑" panose="020B0503020204020204" charset="-122"/>
                  </a:rPr>
                  <a:t>输入标签</a:t>
                </a:r>
                <a:endParaRPr lang="en-US" altLang="zh-CN" sz="1800" b="1" dirty="0">
                  <a:solidFill>
                    <a:schemeClr val="accent5"/>
                  </a:solidFill>
                  <a:latin typeface="微软雅黑" panose="020B0503020204020204" charset="-122"/>
                  <a:ea typeface="微软雅黑" panose="020B0503020204020204" charset="-122"/>
                </a:endParaRPr>
              </a:p>
            </p:txBody>
          </p:sp>
          <p:sp>
            <p:nvSpPr>
              <p:cNvPr id="32" name="Rectangle 70"/>
              <p:cNvSpPr/>
              <p:nvPr/>
            </p:nvSpPr>
            <p:spPr>
              <a:xfrm>
                <a:off x="1728094" y="1477217"/>
                <a:ext cx="733614" cy="479651"/>
              </a:xfrm>
              <a:prstGeom prst="rect">
                <a:avLst/>
              </a:prstGeom>
            </p:spPr>
            <p:txBody>
              <a:bodyPr wrap="none">
                <a:spAutoFit/>
              </a:bodyPr>
              <a:lstStyle/>
              <a:p>
                <a:pPr algn="ctr" defTabSz="1219200">
                  <a:spcBef>
                    <a:spcPct val="20000"/>
                  </a:spcBef>
                  <a:defRPr/>
                </a:pPr>
                <a:r>
                  <a:rPr lang="en-US" sz="3555" b="1" dirty="0">
                    <a:solidFill>
                      <a:schemeClr val="bg1"/>
                    </a:solidFill>
                  </a:rPr>
                  <a:t>90%</a:t>
                </a:r>
              </a:p>
            </p:txBody>
          </p:sp>
        </p:grpSp>
      </p:grpSp>
      <p:grpSp>
        <p:nvGrpSpPr>
          <p:cNvPr id="35" name="Group 78"/>
          <p:cNvGrpSpPr/>
          <p:nvPr/>
        </p:nvGrpSpPr>
        <p:grpSpPr>
          <a:xfrm>
            <a:off x="7132925" y="2507288"/>
            <a:ext cx="1228949" cy="2663083"/>
            <a:chOff x="5349694" y="1880466"/>
            <a:chExt cx="921712" cy="1997312"/>
          </a:xfrm>
        </p:grpSpPr>
        <p:sp>
          <p:nvSpPr>
            <p:cNvPr id="36" name="Rounded Rectangle 42"/>
            <p:cNvSpPr/>
            <p:nvPr/>
          </p:nvSpPr>
          <p:spPr>
            <a:xfrm>
              <a:off x="5349694" y="1880466"/>
              <a:ext cx="921712" cy="1997312"/>
            </a:xfrm>
            <a:prstGeom prst="roundRect">
              <a:avLst>
                <a:gd name="adj" fmla="val 50000"/>
              </a:avLst>
            </a:prstGeom>
            <a:solidFill>
              <a:schemeClr val="accent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p>
          </p:txBody>
        </p:sp>
        <p:grpSp>
          <p:nvGrpSpPr>
            <p:cNvPr id="37" name="Group 77"/>
            <p:cNvGrpSpPr/>
            <p:nvPr/>
          </p:nvGrpSpPr>
          <p:grpSpPr>
            <a:xfrm>
              <a:off x="5419130" y="1960262"/>
              <a:ext cx="782840" cy="1840285"/>
              <a:chOff x="5419130" y="1960262"/>
              <a:chExt cx="782840" cy="1840285"/>
            </a:xfrm>
          </p:grpSpPr>
          <p:grpSp>
            <p:nvGrpSpPr>
              <p:cNvPr id="38" name="Group 53"/>
              <p:cNvGrpSpPr/>
              <p:nvPr/>
            </p:nvGrpSpPr>
            <p:grpSpPr>
              <a:xfrm>
                <a:off x="5419130" y="3017709"/>
                <a:ext cx="782840" cy="782838"/>
                <a:chOff x="1703480" y="3032606"/>
                <a:chExt cx="782840" cy="782838"/>
              </a:xfrm>
            </p:grpSpPr>
            <p:sp>
              <p:nvSpPr>
                <p:cNvPr id="42" name="Oval 54"/>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bg1"/>
                    </a:solidFill>
                  </a:endParaRPr>
                </a:p>
              </p:txBody>
            </p:sp>
            <p:sp>
              <p:nvSpPr>
                <p:cNvPr id="43" name="Oval 55"/>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bg1"/>
                    </a:solidFill>
                  </a:endParaRPr>
                </a:p>
              </p:txBody>
            </p:sp>
          </p:grpSp>
          <p:grpSp>
            <p:nvGrpSpPr>
              <p:cNvPr id="39" name="Group 71"/>
              <p:cNvGrpSpPr/>
              <p:nvPr/>
            </p:nvGrpSpPr>
            <p:grpSpPr>
              <a:xfrm>
                <a:off x="5441579" y="1960262"/>
                <a:ext cx="733614" cy="1673873"/>
                <a:chOff x="1728093" y="1865481"/>
                <a:chExt cx="733614" cy="1673873"/>
              </a:xfrm>
            </p:grpSpPr>
            <p:sp>
              <p:nvSpPr>
                <p:cNvPr id="40" name="Text Placeholder 3"/>
                <p:cNvSpPr txBox="1"/>
                <p:nvPr/>
              </p:nvSpPr>
              <p:spPr>
                <a:xfrm>
                  <a:off x="1865803" y="3123855"/>
                  <a:ext cx="480462" cy="415499"/>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800" b="1" dirty="0">
                      <a:solidFill>
                        <a:schemeClr val="accent4"/>
                      </a:solidFill>
                      <a:latin typeface="微软雅黑" panose="020B0503020204020204" charset="-122"/>
                      <a:ea typeface="微软雅黑" panose="020B0503020204020204" charset="-122"/>
                    </a:rPr>
                    <a:t>输入标签</a:t>
                  </a:r>
                  <a:endParaRPr lang="en-US" altLang="zh-CN" sz="1800" b="1" dirty="0">
                    <a:solidFill>
                      <a:schemeClr val="accent4"/>
                    </a:solidFill>
                    <a:latin typeface="微软雅黑" panose="020B0503020204020204" charset="-122"/>
                    <a:ea typeface="微软雅黑" panose="020B0503020204020204" charset="-122"/>
                  </a:endParaRPr>
                </a:p>
              </p:txBody>
            </p:sp>
            <p:sp>
              <p:nvSpPr>
                <p:cNvPr id="41" name="Rectangle 73"/>
                <p:cNvSpPr/>
                <p:nvPr/>
              </p:nvSpPr>
              <p:spPr>
                <a:xfrm>
                  <a:off x="1728093" y="1865481"/>
                  <a:ext cx="733614" cy="479650"/>
                </a:xfrm>
                <a:prstGeom prst="rect">
                  <a:avLst/>
                </a:prstGeom>
              </p:spPr>
              <p:txBody>
                <a:bodyPr wrap="none">
                  <a:spAutoFit/>
                </a:bodyPr>
                <a:lstStyle/>
                <a:p>
                  <a:pPr algn="ctr" defTabSz="1219200">
                    <a:spcBef>
                      <a:spcPct val="20000"/>
                    </a:spcBef>
                    <a:defRPr/>
                  </a:pPr>
                  <a:r>
                    <a:rPr lang="en-US" sz="3555" b="1" dirty="0">
                      <a:solidFill>
                        <a:schemeClr val="bg1"/>
                      </a:solidFill>
                    </a:rPr>
                    <a:t>70%</a:t>
                  </a:r>
                </a:p>
              </p:txBody>
            </p:sp>
          </p:grpSp>
        </p:grpSp>
      </p:grpSp>
      <p:sp>
        <p:nvSpPr>
          <p:cNvPr id="44" name="TextBox 107"/>
          <p:cNvSpPr txBox="1"/>
          <p:nvPr/>
        </p:nvSpPr>
        <p:spPr>
          <a:xfrm>
            <a:off x="1034781" y="5612315"/>
            <a:ext cx="10122441"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gn="ctr">
              <a:lnSpc>
                <a:spcPct val="130000"/>
              </a:lnSpc>
              <a:spcBef>
                <a:spcPct val="0"/>
              </a:spcBef>
              <a:buFont typeface="Arial" panose="020B0604020202020204" pitchFamily="34" charset="0"/>
              <a:buNone/>
              <a:defRPr sz="1400">
                <a:solidFill>
                  <a:schemeClr val="tx1">
                    <a:lumMod val="65000"/>
                    <a:lumOff val="35000"/>
                  </a:schemeClr>
                </a:solidFill>
                <a:latin typeface="微软雅黑" panose="020B0503020204020204" charset="-122"/>
                <a:ea typeface="微软雅黑" panose="020B0503020204020204" charset="-122"/>
              </a:defRPr>
            </a:lvl1pPr>
            <a:lvl2pPr marL="742950" indent="-285750">
              <a:spcBef>
                <a:spcPct val="20000"/>
              </a:spcBef>
              <a:buFont typeface="Arial" panose="020B0604020202020204" pitchFamily="34" charset="0"/>
              <a:buChar char="–"/>
              <a:defRPr sz="2800">
                <a:latin typeface="微软雅黑" panose="020B0503020204020204" charset="-122"/>
                <a:ea typeface="微软雅黑" panose="020B0503020204020204" charset="-122"/>
              </a:defRPr>
            </a:lvl2pPr>
            <a:lvl3pPr marL="1143000" indent="-228600">
              <a:spcBef>
                <a:spcPct val="20000"/>
              </a:spcBef>
              <a:buFont typeface="Arial" panose="020B0604020202020204" pitchFamily="34" charset="0"/>
              <a:buChar char="•"/>
              <a:defRPr sz="2400">
                <a:latin typeface="微软雅黑" panose="020B0503020204020204" charset="-122"/>
                <a:ea typeface="微软雅黑" panose="020B0503020204020204" charset="-122"/>
              </a:defRPr>
            </a:lvl3pPr>
            <a:lvl4pPr marL="16002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4pPr>
            <a:lvl5pPr marL="20574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9pPr>
          </a:lstStyle>
          <a:p>
            <a:pPr>
              <a:lnSpc>
                <a:spcPct val="120000"/>
              </a:lnSpc>
            </a:pPr>
            <a:r>
              <a:rPr lang="zh-CN" altLang="en-US" dirty="0">
                <a:solidFill>
                  <a:schemeClr val="accent1"/>
                </a:solidFill>
                <a:sym typeface="微软雅黑" panose="020B0503020204020204" charset="-122"/>
              </a:rPr>
              <a:t>在此录入上述图表的综合描述说明，在此录入上述图表的综合描述说明，在此录入上述图表的综合描述说明。在此录入上述图表的描述说明，在此录入上述图表的综合描述说明，在此录入上述图表的综合描述说明，在此录入上述图表的综合描述说明，在此录入上述图表的综合描述说明，在此录入上述图表的综合描述说明。</a:t>
            </a:r>
          </a:p>
        </p:txBody>
      </p:sp>
      <p:sp>
        <p:nvSpPr>
          <p:cNvPr id="45" name="文本框 13"/>
          <p:cNvSpPr txBox="1"/>
          <p:nvPr/>
        </p:nvSpPr>
        <p:spPr>
          <a:xfrm>
            <a:off x="2271306" y="2794682"/>
            <a:ext cx="1072669" cy="812522"/>
          </a:xfrm>
          <a:prstGeom prst="rect">
            <a:avLst/>
          </a:prstGeom>
          <a:noFill/>
        </p:spPr>
        <p:txBody>
          <a:bodyPr wrap="square" lIns="91435" tIns="45716" rIns="91435" bIns="45716" rtlCol="0">
            <a:spAutoFit/>
          </a:bodyPr>
          <a:lstStyle/>
          <a:p>
            <a:pPr>
              <a:lnSpc>
                <a:spcPct val="120000"/>
              </a:lnSpc>
              <a:spcBef>
                <a:spcPct val="0"/>
              </a:spcBef>
              <a:buNone/>
            </a:pPr>
            <a:r>
              <a:rPr lang="zh-CN" altLang="en-US" sz="1300" dirty="0">
                <a:solidFill>
                  <a:schemeClr val="bg1"/>
                </a:solidFill>
                <a:latin typeface="微软雅黑" panose="020B0503020204020204" charset="-122"/>
                <a:ea typeface="微软雅黑" panose="020B0503020204020204" charset="-122"/>
                <a:sym typeface="微软雅黑" panose="020B0503020204020204" charset="-122"/>
              </a:rPr>
              <a:t>在此录入上述图表的综合描述说明</a:t>
            </a:r>
          </a:p>
        </p:txBody>
      </p:sp>
      <p:sp>
        <p:nvSpPr>
          <p:cNvPr id="46" name="文本框 13"/>
          <p:cNvSpPr txBox="1"/>
          <p:nvPr/>
        </p:nvSpPr>
        <p:spPr>
          <a:xfrm>
            <a:off x="3908265" y="3192861"/>
            <a:ext cx="1058228" cy="812522"/>
          </a:xfrm>
          <a:prstGeom prst="rect">
            <a:avLst/>
          </a:prstGeom>
          <a:noFill/>
        </p:spPr>
        <p:txBody>
          <a:bodyPr wrap="square" lIns="91435" tIns="45716" rIns="91435" bIns="45716" rtlCol="0">
            <a:spAutoFit/>
          </a:bodyPr>
          <a:lstStyle/>
          <a:p>
            <a:pPr>
              <a:lnSpc>
                <a:spcPct val="120000"/>
              </a:lnSpc>
              <a:spcBef>
                <a:spcPct val="0"/>
              </a:spcBef>
              <a:buNone/>
            </a:pPr>
            <a:r>
              <a:rPr lang="zh-CN" altLang="en-US" sz="1300" dirty="0">
                <a:solidFill>
                  <a:schemeClr val="bg1"/>
                </a:solidFill>
                <a:latin typeface="微软雅黑" panose="020B0503020204020204" charset="-122"/>
                <a:ea typeface="微软雅黑" panose="020B0503020204020204" charset="-122"/>
                <a:sym typeface="微软雅黑" panose="020B0503020204020204" charset="-122"/>
              </a:rPr>
              <a:t>在此录入上述图表的综合描述说明</a:t>
            </a:r>
          </a:p>
        </p:txBody>
      </p:sp>
      <p:sp>
        <p:nvSpPr>
          <p:cNvPr id="47" name="文本框 13"/>
          <p:cNvSpPr txBox="1"/>
          <p:nvPr/>
        </p:nvSpPr>
        <p:spPr>
          <a:xfrm>
            <a:off x="8870594" y="2794682"/>
            <a:ext cx="1072669" cy="812522"/>
          </a:xfrm>
          <a:prstGeom prst="rect">
            <a:avLst/>
          </a:prstGeom>
          <a:noFill/>
        </p:spPr>
        <p:txBody>
          <a:bodyPr wrap="square" lIns="91435" tIns="45716" rIns="91435" bIns="45716" rtlCol="0">
            <a:spAutoFit/>
          </a:bodyPr>
          <a:lstStyle/>
          <a:p>
            <a:pPr>
              <a:lnSpc>
                <a:spcPct val="120000"/>
              </a:lnSpc>
              <a:spcBef>
                <a:spcPct val="0"/>
              </a:spcBef>
              <a:buNone/>
            </a:pPr>
            <a:r>
              <a:rPr lang="zh-CN" altLang="en-US" sz="1300" dirty="0">
                <a:solidFill>
                  <a:schemeClr val="bg1"/>
                </a:solidFill>
                <a:latin typeface="微软雅黑" panose="020B0503020204020204" charset="-122"/>
                <a:ea typeface="微软雅黑" panose="020B0503020204020204" charset="-122"/>
                <a:sym typeface="微软雅黑" panose="020B0503020204020204" charset="-122"/>
              </a:rPr>
              <a:t>在此录入上述图表的综合描述说明</a:t>
            </a:r>
          </a:p>
        </p:txBody>
      </p:sp>
      <p:sp>
        <p:nvSpPr>
          <p:cNvPr id="48" name="文本框 13"/>
          <p:cNvSpPr txBox="1"/>
          <p:nvPr/>
        </p:nvSpPr>
        <p:spPr>
          <a:xfrm>
            <a:off x="7230245" y="3192861"/>
            <a:ext cx="1058228" cy="812522"/>
          </a:xfrm>
          <a:prstGeom prst="rect">
            <a:avLst/>
          </a:prstGeom>
          <a:noFill/>
        </p:spPr>
        <p:txBody>
          <a:bodyPr wrap="square" lIns="91435" tIns="45716" rIns="91435" bIns="45716" rtlCol="0">
            <a:spAutoFit/>
          </a:bodyPr>
          <a:lstStyle/>
          <a:p>
            <a:pPr>
              <a:lnSpc>
                <a:spcPct val="120000"/>
              </a:lnSpc>
              <a:spcBef>
                <a:spcPct val="0"/>
              </a:spcBef>
              <a:buNone/>
            </a:pPr>
            <a:r>
              <a:rPr lang="zh-CN" altLang="en-US" sz="1300" dirty="0">
                <a:solidFill>
                  <a:schemeClr val="bg1"/>
                </a:solidFill>
                <a:latin typeface="微软雅黑" panose="020B0503020204020204" charset="-122"/>
                <a:ea typeface="微软雅黑" panose="020B0503020204020204" charset="-122"/>
                <a:sym typeface="微软雅黑" panose="020B0503020204020204" charset="-122"/>
              </a:rPr>
              <a:t>在此录入上述图表的综合描述说明</a:t>
            </a:r>
          </a:p>
        </p:txBody>
      </p:sp>
      <p:sp>
        <p:nvSpPr>
          <p:cNvPr id="49" name="文本框 13"/>
          <p:cNvSpPr txBox="1"/>
          <p:nvPr/>
        </p:nvSpPr>
        <p:spPr>
          <a:xfrm>
            <a:off x="5562251" y="2055347"/>
            <a:ext cx="1058228" cy="1532719"/>
          </a:xfrm>
          <a:prstGeom prst="rect">
            <a:avLst/>
          </a:prstGeom>
          <a:noFill/>
        </p:spPr>
        <p:txBody>
          <a:bodyPr wrap="square" lIns="91435" tIns="45716" rIns="91435" bIns="45716" rtlCol="0">
            <a:spAutoFit/>
          </a:bodyPr>
          <a:lstStyle/>
          <a:p>
            <a:pPr>
              <a:lnSpc>
                <a:spcPct val="120000"/>
              </a:lnSpc>
              <a:spcBef>
                <a:spcPct val="0"/>
              </a:spcBef>
              <a:buNone/>
            </a:pPr>
            <a:r>
              <a:rPr lang="zh-CN" altLang="en-US" sz="1300" dirty="0">
                <a:solidFill>
                  <a:schemeClr val="bg1"/>
                </a:solidFill>
                <a:latin typeface="微软雅黑" panose="020B0503020204020204" charset="-122"/>
                <a:ea typeface="微软雅黑" panose="020B0503020204020204" charset="-122"/>
                <a:sym typeface="微软雅黑" panose="020B0503020204020204" charset="-122"/>
              </a:rPr>
              <a:t>在此录入上述图表的综合描述说明，在此录入上述图表的综合描述说明</a:t>
            </a:r>
          </a:p>
        </p:txBody>
      </p:sp>
    </p:spTree>
  </p:cSld>
  <p:clrMapOvr>
    <a:masterClrMapping/>
  </p:clrMapOvr>
  <mc:AlternateContent xmlns:mc="http://schemas.openxmlformats.org/markup-compatibility/2006" xmlns:p14="http://schemas.microsoft.com/office/powerpoint/2010/main">
    <mc:Choice Requires="p14">
      <p:transition spd="slow" p14:dur="1250" advClick="0" advTm="5000">
        <p14:flip dir="r"/>
      </p:transition>
    </mc:Choice>
    <mc:Fallback xmlns="">
      <p:transition spd="slow" advClick="0"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40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14:presetBounceEnd="40000">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14:bounceEnd="40000">
                                          <p:cBhvr additive="base">
                                            <p:cTn id="12" dur="50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14:presetBounceEnd="40000">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14:bounceEnd="40000">
                                          <p:cBhvr additive="base">
                                            <p:cTn id="17" dur="500" fill="hold"/>
                                            <p:tgtEl>
                                              <p:spTgt spid="19"/>
                                            </p:tgtEl>
                                            <p:attrNameLst>
                                              <p:attrName>ppt_x</p:attrName>
                                            </p:attrNameLst>
                                          </p:cBhvr>
                                          <p:tavLst>
                                            <p:tav tm="0">
                                              <p:val>
                                                <p:strVal val="#ppt_x"/>
                                              </p:val>
                                            </p:tav>
                                            <p:tav tm="100000">
                                              <p:val>
                                                <p:strVal val="#ppt_x"/>
                                              </p:val>
                                            </p:tav>
                                          </p:tavLst>
                                        </p:anim>
                                        <p:anim calcmode="lin" valueType="num" p14:bounceEnd="40000">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14:presetBounceEnd="40000">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14:bounceEnd="40000">
                                          <p:cBhvr additive="base">
                                            <p:cTn id="22" dur="500" fill="hold"/>
                                            <p:tgtEl>
                                              <p:spTgt spid="35"/>
                                            </p:tgtEl>
                                            <p:attrNameLst>
                                              <p:attrName>ppt_x</p:attrName>
                                            </p:attrNameLst>
                                          </p:cBhvr>
                                          <p:tavLst>
                                            <p:tav tm="0">
                                              <p:val>
                                                <p:strVal val="#ppt_x"/>
                                              </p:val>
                                            </p:tav>
                                            <p:tav tm="100000">
                                              <p:val>
                                                <p:strVal val="#ppt_x"/>
                                              </p:val>
                                            </p:tav>
                                          </p:tavLst>
                                        </p:anim>
                                        <p:anim calcmode="lin" valueType="num" p14:bounceEnd="40000">
                                          <p:cBhvr additive="base">
                                            <p:cTn id="23" dur="500" fill="hold"/>
                                            <p:tgtEl>
                                              <p:spTgt spid="3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14:presetBounceEnd="40000">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14:bounceEnd="40000">
                                          <p:cBhvr additive="base">
                                            <p:cTn id="27" dur="500" fill="hold"/>
                                            <p:tgtEl>
                                              <p:spTgt spid="27"/>
                                            </p:tgtEl>
                                            <p:attrNameLst>
                                              <p:attrName>ppt_x</p:attrName>
                                            </p:attrNameLst>
                                          </p:cBhvr>
                                          <p:tavLst>
                                            <p:tav tm="0">
                                              <p:val>
                                                <p:strVal val="#ppt_x"/>
                                              </p:val>
                                            </p:tav>
                                            <p:tav tm="100000">
                                              <p:val>
                                                <p:strVal val="#ppt_x"/>
                                              </p:val>
                                            </p:tav>
                                          </p:tavLst>
                                        </p:anim>
                                        <p:anim calcmode="lin" valueType="num" p14:bounceEnd="40000">
                                          <p:cBhvr additive="base">
                                            <p:cTn id="28" dur="500" fill="hold"/>
                                            <p:tgtEl>
                                              <p:spTgt spid="2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9" presetClass="entr" presetSubtype="0"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dissolve">
                                          <p:cBhvr>
                                            <p:cTn id="32" dur="500"/>
                                            <p:tgtEl>
                                              <p:spTgt spid="45"/>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dissolve">
                                          <p:cBhvr>
                                            <p:cTn id="35" dur="500"/>
                                            <p:tgtEl>
                                              <p:spTgt spid="46"/>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dissolve">
                                          <p:cBhvr>
                                            <p:cTn id="38" dur="500"/>
                                            <p:tgtEl>
                                              <p:spTgt spid="47"/>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dissolve">
                                          <p:cBhvr>
                                            <p:cTn id="41" dur="500"/>
                                            <p:tgtEl>
                                              <p:spTgt spid="48"/>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dissolve">
                                          <p:cBhvr>
                                            <p:cTn id="44" dur="500"/>
                                            <p:tgtEl>
                                              <p:spTgt spid="49"/>
                                            </p:tgtEl>
                                          </p:cBhvr>
                                        </p:animEffect>
                                      </p:childTnLst>
                                    </p:cTn>
                                  </p:par>
                                </p:childTnLst>
                              </p:cTn>
                            </p:par>
                            <p:par>
                              <p:cTn id="45" fill="hold">
                                <p:stCondLst>
                                  <p:cond delay="3000"/>
                                </p:stCondLst>
                                <p:childTnLst>
                                  <p:par>
                                    <p:cTn id="46" presetID="18" presetClass="entr" presetSubtype="3" fill="hold" nodeType="afterEffect">
                                      <p:stCondLst>
                                        <p:cond delay="250"/>
                                      </p:stCondLst>
                                      <p:childTnLst>
                                        <p:set>
                                          <p:cBhvr>
                                            <p:cTn id="47" dur="1" fill="hold">
                                              <p:stCondLst>
                                                <p:cond delay="0"/>
                                              </p:stCondLst>
                                            </p:cTn>
                                            <p:tgtEl>
                                              <p:spTgt spid="2"/>
                                            </p:tgtEl>
                                            <p:attrNameLst>
                                              <p:attrName>style.visibility</p:attrName>
                                            </p:attrNameLst>
                                          </p:cBhvr>
                                          <p:to>
                                            <p:strVal val="visible"/>
                                          </p:to>
                                        </p:set>
                                        <p:animEffect transition="in" filter="strips(upRight)">
                                          <p:cBhvr>
                                            <p:cTn id="48" dur="500"/>
                                            <p:tgtEl>
                                              <p:spTgt spid="2"/>
                                            </p:tgtEl>
                                          </p:cBhvr>
                                        </p:animEffect>
                                      </p:childTnLst>
                                    </p:cTn>
                                  </p:par>
                                </p:childTnLst>
                              </p:cTn>
                            </p:par>
                            <p:par>
                              <p:cTn id="49" fill="hold">
                                <p:stCondLst>
                                  <p:cond delay="3750"/>
                                </p:stCondLst>
                                <p:childTnLst>
                                  <p:par>
                                    <p:cTn id="50" presetID="10" presetClass="entr" presetSubtype="0"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P spid="48" grpId="0"/>
          <p:bldP spid="4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ppt_x"/>
                                              </p:val>
                                            </p:tav>
                                            <p:tav tm="100000">
                                              <p:val>
                                                <p:strVal val="#ppt_x"/>
                                              </p:val>
                                            </p:tav>
                                          </p:tavLst>
                                        </p:anim>
                                        <p:anim calcmode="lin" valueType="num">
                                          <p:cBhvr additive="base">
                                            <p:cTn id="23" dur="500" fill="hold"/>
                                            <p:tgtEl>
                                              <p:spTgt spid="3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9" presetClass="entr" presetSubtype="0"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dissolve">
                                          <p:cBhvr>
                                            <p:cTn id="32" dur="500"/>
                                            <p:tgtEl>
                                              <p:spTgt spid="45"/>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dissolve">
                                          <p:cBhvr>
                                            <p:cTn id="35" dur="500"/>
                                            <p:tgtEl>
                                              <p:spTgt spid="46"/>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dissolve">
                                          <p:cBhvr>
                                            <p:cTn id="38" dur="500"/>
                                            <p:tgtEl>
                                              <p:spTgt spid="47"/>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dissolve">
                                          <p:cBhvr>
                                            <p:cTn id="41" dur="500"/>
                                            <p:tgtEl>
                                              <p:spTgt spid="48"/>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dissolve">
                                          <p:cBhvr>
                                            <p:cTn id="44" dur="500"/>
                                            <p:tgtEl>
                                              <p:spTgt spid="49"/>
                                            </p:tgtEl>
                                          </p:cBhvr>
                                        </p:animEffect>
                                      </p:childTnLst>
                                    </p:cTn>
                                  </p:par>
                                </p:childTnLst>
                              </p:cTn>
                            </p:par>
                            <p:par>
                              <p:cTn id="45" fill="hold">
                                <p:stCondLst>
                                  <p:cond delay="3000"/>
                                </p:stCondLst>
                                <p:childTnLst>
                                  <p:par>
                                    <p:cTn id="46" presetID="18" presetClass="entr" presetSubtype="3" fill="hold" nodeType="afterEffect">
                                      <p:stCondLst>
                                        <p:cond delay="250"/>
                                      </p:stCondLst>
                                      <p:childTnLst>
                                        <p:set>
                                          <p:cBhvr>
                                            <p:cTn id="47" dur="1" fill="hold">
                                              <p:stCondLst>
                                                <p:cond delay="0"/>
                                              </p:stCondLst>
                                            </p:cTn>
                                            <p:tgtEl>
                                              <p:spTgt spid="2"/>
                                            </p:tgtEl>
                                            <p:attrNameLst>
                                              <p:attrName>style.visibility</p:attrName>
                                            </p:attrNameLst>
                                          </p:cBhvr>
                                          <p:to>
                                            <p:strVal val="visible"/>
                                          </p:to>
                                        </p:set>
                                        <p:animEffect transition="in" filter="strips(upRight)">
                                          <p:cBhvr>
                                            <p:cTn id="48" dur="500"/>
                                            <p:tgtEl>
                                              <p:spTgt spid="2"/>
                                            </p:tgtEl>
                                          </p:cBhvr>
                                        </p:animEffect>
                                      </p:childTnLst>
                                    </p:cTn>
                                  </p:par>
                                </p:childTnLst>
                              </p:cTn>
                            </p:par>
                            <p:par>
                              <p:cTn id="49" fill="hold">
                                <p:stCondLst>
                                  <p:cond delay="3750"/>
                                </p:stCondLst>
                                <p:childTnLst>
                                  <p:par>
                                    <p:cTn id="50" presetID="10" presetClass="entr" presetSubtype="0"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P spid="48" grpId="0"/>
          <p:bldP spid="49"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20920" y="1606551"/>
            <a:ext cx="2427817" cy="1551516"/>
            <a:chOff x="8335434" y="1809751"/>
            <a:chExt cx="2427817" cy="1551516"/>
          </a:xfrm>
          <a:solidFill>
            <a:schemeClr val="accent4"/>
          </a:solidFill>
        </p:grpSpPr>
        <p:sp>
          <p:nvSpPr>
            <p:cNvPr id="3" name="Bent Arrow 21"/>
            <p:cNvSpPr/>
            <p:nvPr/>
          </p:nvSpPr>
          <p:spPr bwMode="auto">
            <a:xfrm>
              <a:off x="8335434" y="1809751"/>
              <a:ext cx="2427817" cy="1551516"/>
            </a:xfrm>
            <a:prstGeom prst="bentArrow">
              <a:avLst/>
            </a:prstGeom>
            <a:grp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400">
                <a:solidFill>
                  <a:schemeClr val="tx1"/>
                </a:solidFill>
              </a:endParaRPr>
            </a:p>
          </p:txBody>
        </p:sp>
        <p:sp>
          <p:nvSpPr>
            <p:cNvPr id="4" name="Rectangle 17"/>
            <p:cNvSpPr/>
            <p:nvPr/>
          </p:nvSpPr>
          <p:spPr bwMode="auto">
            <a:xfrm>
              <a:off x="8953500" y="2952750"/>
              <a:ext cx="1238250" cy="338554"/>
            </a:xfrm>
            <a:prstGeom prst="rect">
              <a:avLst/>
            </a:prstGeom>
            <a:noFill/>
          </p:spPr>
          <p:txBody>
            <a:bodyPr>
              <a:spAutoFit/>
            </a:bodyPr>
            <a:lstStyle/>
            <a:p>
              <a:pPr algn="ctr">
                <a:defRPr/>
              </a:pPr>
              <a:r>
                <a:rPr lang="zh-CN" altLang="en-US" sz="1600" dirty="0">
                  <a:solidFill>
                    <a:schemeClr val="accent4"/>
                  </a:solidFill>
                  <a:latin typeface="微软雅黑" panose="020B0503020204020204" charset="-122"/>
                  <a:ea typeface="微软雅黑" panose="020B0503020204020204" charset="-122"/>
                  <a:cs typeface="Open Sans" pitchFamily="34" charset="0"/>
                </a:rPr>
                <a:t>添加标题</a:t>
              </a:r>
              <a:endParaRPr lang="en-US" altLang="zh-CN" sz="1600" dirty="0">
                <a:solidFill>
                  <a:schemeClr val="accent4"/>
                </a:solidFill>
                <a:latin typeface="微软雅黑" panose="020B0503020204020204" charset="-122"/>
                <a:ea typeface="微软雅黑" panose="020B0503020204020204" charset="-122"/>
                <a:cs typeface="Open Sans" pitchFamily="34" charset="0"/>
              </a:endParaRPr>
            </a:p>
          </p:txBody>
        </p:sp>
        <p:grpSp>
          <p:nvGrpSpPr>
            <p:cNvPr id="5" name="Group 30"/>
            <p:cNvGrpSpPr/>
            <p:nvPr/>
          </p:nvGrpSpPr>
          <p:grpSpPr bwMode="auto">
            <a:xfrm>
              <a:off x="9335122" y="2476764"/>
              <a:ext cx="488685" cy="427329"/>
              <a:chOff x="4800505" y="2786674"/>
              <a:chExt cx="366676" cy="320373"/>
            </a:xfrm>
            <a:grpFill/>
          </p:grpSpPr>
          <p:sp>
            <p:nvSpPr>
              <p:cNvPr id="6" name="AutoShape 43"/>
              <p:cNvSpPr/>
              <p:nvPr/>
            </p:nvSpPr>
            <p:spPr bwMode="auto">
              <a:xfrm>
                <a:off x="4800505" y="2786674"/>
                <a:ext cx="366676" cy="263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p:spPr>
            <p:txBody>
              <a:bodyPr lIns="50800" tIns="50800" rIns="50800" bIns="50800" anchor="ctr"/>
              <a:lstStyle/>
              <a:p>
                <a:pPr defTabSz="609600">
                  <a:defRPr/>
                </a:pPr>
                <a:endParaRPr lang="en-US" sz="4000">
                  <a:solidFill>
                    <a:srgbClr val="FFFFFF"/>
                  </a:solidFill>
                  <a:effectLst>
                    <a:outerShdw blurRad="38100" dist="38100" dir="2700000" algn="tl">
                      <a:srgbClr val="000000"/>
                    </a:outerShdw>
                  </a:effectLst>
                </a:endParaRPr>
              </a:p>
            </p:txBody>
          </p:sp>
          <p:sp>
            <p:nvSpPr>
              <p:cNvPr id="7" name="AutoShape 44"/>
              <p:cNvSpPr/>
              <p:nvPr/>
            </p:nvSpPr>
            <p:spPr bwMode="auto">
              <a:xfrm>
                <a:off x="5132766" y="2901184"/>
                <a:ext cx="22526" cy="1257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p:spPr>
            <p:txBody>
              <a:bodyPr lIns="50800" tIns="50800" rIns="50800" bIns="50800" anchor="ctr"/>
              <a:lstStyle/>
              <a:p>
                <a:pPr defTabSz="609600">
                  <a:defRPr/>
                </a:pPr>
                <a:endParaRPr lang="en-US" sz="4000">
                  <a:solidFill>
                    <a:srgbClr val="FFFFFF"/>
                  </a:solidFill>
                  <a:effectLst>
                    <a:outerShdw blurRad="38100" dist="38100" dir="2700000" algn="tl">
                      <a:srgbClr val="000000"/>
                    </a:outerShdw>
                  </a:effectLst>
                </a:endParaRPr>
              </a:p>
            </p:txBody>
          </p:sp>
          <p:sp>
            <p:nvSpPr>
              <p:cNvPr id="8" name="AutoShape 45"/>
              <p:cNvSpPr/>
              <p:nvPr/>
            </p:nvSpPr>
            <p:spPr bwMode="auto">
              <a:xfrm>
                <a:off x="5120877" y="3038217"/>
                <a:ext cx="46304"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p:spPr>
            <p:txBody>
              <a:bodyPr lIns="50800" tIns="50800" rIns="50800" bIns="50800" anchor="ctr"/>
              <a:lstStyle/>
              <a:p>
                <a:pPr defTabSz="609600">
                  <a:defRPr/>
                </a:pPr>
                <a:endParaRPr lang="en-US" sz="4000">
                  <a:solidFill>
                    <a:srgbClr val="FFFFFF"/>
                  </a:solidFill>
                  <a:effectLst>
                    <a:outerShdw blurRad="38100" dist="38100" dir="2700000" algn="tl">
                      <a:srgbClr val="000000"/>
                    </a:outerShdw>
                  </a:effectLst>
                </a:endParaRPr>
              </a:p>
            </p:txBody>
          </p:sp>
        </p:grpSp>
      </p:grpSp>
      <p:grpSp>
        <p:nvGrpSpPr>
          <p:cNvPr id="9" name="组合 8"/>
          <p:cNvGrpSpPr/>
          <p:nvPr/>
        </p:nvGrpSpPr>
        <p:grpSpPr>
          <a:xfrm>
            <a:off x="1033237" y="3158069"/>
            <a:ext cx="2427816" cy="1644538"/>
            <a:chOff x="1047751" y="3361269"/>
            <a:chExt cx="2427816" cy="1644538"/>
          </a:xfrm>
        </p:grpSpPr>
        <p:sp>
          <p:nvSpPr>
            <p:cNvPr id="10" name="Bent Arrow 18"/>
            <p:cNvSpPr/>
            <p:nvPr/>
          </p:nvSpPr>
          <p:spPr bwMode="auto">
            <a:xfrm>
              <a:off x="1047751" y="3361269"/>
              <a:ext cx="2427816" cy="1549401"/>
            </a:xfrm>
            <a:prstGeom prst="bentArrow">
              <a:avLst/>
            </a:prstGeom>
            <a:solidFill>
              <a:schemeClr val="accent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400">
                <a:solidFill>
                  <a:schemeClr val="tx1"/>
                </a:solidFill>
              </a:endParaRPr>
            </a:p>
          </p:txBody>
        </p:sp>
        <p:sp>
          <p:nvSpPr>
            <p:cNvPr id="11" name="Rectangle 14"/>
            <p:cNvSpPr/>
            <p:nvPr/>
          </p:nvSpPr>
          <p:spPr bwMode="auto">
            <a:xfrm>
              <a:off x="1524000" y="4667253"/>
              <a:ext cx="1238251" cy="338554"/>
            </a:xfrm>
            <a:prstGeom prst="rect">
              <a:avLst/>
            </a:prstGeom>
          </p:spPr>
          <p:txBody>
            <a:bodyPr>
              <a:spAutoFit/>
            </a:bodyPr>
            <a:lstStyle/>
            <a:p>
              <a:pPr algn="ctr">
                <a:defRPr/>
              </a:pPr>
              <a:r>
                <a:rPr lang="zh-CN" altLang="en-US" sz="1600" dirty="0">
                  <a:solidFill>
                    <a:schemeClr val="accent1"/>
                  </a:solidFill>
                  <a:latin typeface="微软雅黑" panose="020B0503020204020204" charset="-122"/>
                  <a:ea typeface="微软雅黑" panose="020B0503020204020204" charset="-122"/>
                  <a:cs typeface="Open Sans" pitchFamily="34" charset="0"/>
                </a:rPr>
                <a:t>添加标题</a:t>
              </a:r>
              <a:endParaRPr lang="en-US" sz="1600" dirty="0">
                <a:solidFill>
                  <a:schemeClr val="accent1"/>
                </a:solidFill>
                <a:latin typeface="微软雅黑" panose="020B0503020204020204" charset="-122"/>
                <a:ea typeface="微软雅黑" panose="020B0503020204020204" charset="-122"/>
                <a:cs typeface="Open Sans" pitchFamily="34" charset="0"/>
              </a:endParaRPr>
            </a:p>
          </p:txBody>
        </p:sp>
        <p:sp>
          <p:nvSpPr>
            <p:cNvPr id="12" name="AutoShape 112"/>
            <p:cNvSpPr/>
            <p:nvPr/>
          </p:nvSpPr>
          <p:spPr bwMode="auto">
            <a:xfrm>
              <a:off x="2000252" y="4095754"/>
              <a:ext cx="486834" cy="488950"/>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accent1"/>
            </a:solidFill>
            <a:ln>
              <a:noFill/>
            </a:ln>
            <a:effectLst/>
          </p:spPr>
          <p:txBody>
            <a:bodyPr lIns="50800" tIns="50800" rIns="50800" bIns="50800" anchor="ctr"/>
            <a:lstStyle/>
            <a:p>
              <a:pPr defTabSz="609600">
                <a:defRPr/>
              </a:pPr>
              <a:endParaRPr lang="en-US" sz="4000">
                <a:solidFill>
                  <a:srgbClr val="FFFFFF"/>
                </a:solidFill>
                <a:effectLst>
                  <a:outerShdw blurRad="38100" dist="38100" dir="2700000" algn="tl">
                    <a:srgbClr val="000000"/>
                  </a:outerShdw>
                </a:effectLst>
              </a:endParaRPr>
            </a:p>
          </p:txBody>
        </p:sp>
      </p:grpSp>
      <p:grpSp>
        <p:nvGrpSpPr>
          <p:cNvPr id="13" name="组合 12"/>
          <p:cNvGrpSpPr/>
          <p:nvPr/>
        </p:nvGrpSpPr>
        <p:grpSpPr>
          <a:xfrm>
            <a:off x="5890986" y="2209801"/>
            <a:ext cx="2429933" cy="1549400"/>
            <a:chOff x="5905500" y="2413001"/>
            <a:chExt cx="2429933" cy="1549400"/>
          </a:xfrm>
          <a:solidFill>
            <a:schemeClr val="accent3"/>
          </a:solidFill>
        </p:grpSpPr>
        <p:sp>
          <p:nvSpPr>
            <p:cNvPr id="14" name="Bent Arrow 20"/>
            <p:cNvSpPr/>
            <p:nvPr/>
          </p:nvSpPr>
          <p:spPr bwMode="auto">
            <a:xfrm>
              <a:off x="5905500" y="2413001"/>
              <a:ext cx="2429933" cy="1549400"/>
            </a:xfrm>
            <a:prstGeom prst="bentArrow">
              <a:avLst/>
            </a:prstGeom>
            <a:grp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400">
                <a:solidFill>
                  <a:schemeClr val="tx1"/>
                </a:solidFill>
              </a:endParaRPr>
            </a:p>
          </p:txBody>
        </p:sp>
        <p:sp>
          <p:nvSpPr>
            <p:cNvPr id="15" name="Rectangle 16"/>
            <p:cNvSpPr/>
            <p:nvPr/>
          </p:nvSpPr>
          <p:spPr bwMode="auto">
            <a:xfrm>
              <a:off x="6477000" y="3619501"/>
              <a:ext cx="1238250" cy="338554"/>
            </a:xfrm>
            <a:prstGeom prst="rect">
              <a:avLst/>
            </a:prstGeom>
            <a:noFill/>
          </p:spPr>
          <p:txBody>
            <a:bodyPr>
              <a:spAutoFit/>
            </a:bodyPr>
            <a:lstStyle/>
            <a:p>
              <a:pPr algn="ctr">
                <a:defRPr/>
              </a:pPr>
              <a:r>
                <a:rPr lang="zh-CN" altLang="en-US" sz="1600" dirty="0">
                  <a:solidFill>
                    <a:schemeClr val="accent3"/>
                  </a:solidFill>
                  <a:latin typeface="微软雅黑" panose="020B0503020204020204" charset="-122"/>
                  <a:ea typeface="微软雅黑" panose="020B0503020204020204" charset="-122"/>
                  <a:cs typeface="Open Sans" pitchFamily="34" charset="0"/>
                </a:rPr>
                <a:t>添加标题</a:t>
              </a:r>
              <a:endParaRPr lang="en-US" altLang="zh-CN" sz="1600" dirty="0">
                <a:solidFill>
                  <a:schemeClr val="accent3"/>
                </a:solidFill>
                <a:latin typeface="微软雅黑" panose="020B0503020204020204" charset="-122"/>
                <a:ea typeface="微软雅黑" panose="020B0503020204020204" charset="-122"/>
                <a:cs typeface="Open Sans" pitchFamily="34" charset="0"/>
              </a:endParaRPr>
            </a:p>
          </p:txBody>
        </p:sp>
        <p:grpSp>
          <p:nvGrpSpPr>
            <p:cNvPr id="16" name="Group 29"/>
            <p:cNvGrpSpPr/>
            <p:nvPr/>
          </p:nvGrpSpPr>
          <p:grpSpPr bwMode="auto">
            <a:xfrm>
              <a:off x="6953706" y="3047658"/>
              <a:ext cx="335534" cy="488541"/>
              <a:chOff x="2612963" y="2767277"/>
              <a:chExt cx="251543" cy="366676"/>
            </a:xfrm>
            <a:grpFill/>
          </p:grpSpPr>
          <p:sp>
            <p:nvSpPr>
              <p:cNvPr id="17" name="AutoShape 113"/>
              <p:cNvSpPr/>
              <p:nvPr/>
            </p:nvSpPr>
            <p:spPr bwMode="auto">
              <a:xfrm>
                <a:off x="2612963" y="2767277"/>
                <a:ext cx="251543"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50800" tIns="50800" rIns="50800" bIns="50800" anchor="ctr"/>
              <a:lstStyle/>
              <a:p>
                <a:pPr defTabSz="609600">
                  <a:defRPr/>
                </a:pPr>
                <a:endParaRPr lang="en-US" sz="4000">
                  <a:solidFill>
                    <a:srgbClr val="FFFFFF"/>
                  </a:solidFill>
                  <a:effectLst>
                    <a:outerShdw blurRad="38100" dist="38100" dir="2700000" algn="tl">
                      <a:srgbClr val="000000"/>
                    </a:outerShdw>
                  </a:effectLst>
                </a:endParaRPr>
              </a:p>
            </p:txBody>
          </p:sp>
          <p:sp>
            <p:nvSpPr>
              <p:cNvPr id="18" name="AutoShape 114"/>
              <p:cNvSpPr/>
              <p:nvPr/>
            </p:nvSpPr>
            <p:spPr bwMode="auto">
              <a:xfrm>
                <a:off x="2669904" y="2824844"/>
                <a:ext cx="74461" cy="74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50800" tIns="50800" rIns="50800" bIns="50800" anchor="ctr"/>
              <a:lstStyle/>
              <a:p>
                <a:pPr defTabSz="609600">
                  <a:defRPr/>
                </a:pPr>
                <a:endParaRPr lang="en-US" sz="4000">
                  <a:solidFill>
                    <a:srgbClr val="FFFFFF"/>
                  </a:solidFill>
                  <a:effectLst>
                    <a:outerShdw blurRad="38100" dist="38100" dir="2700000" algn="tl">
                      <a:srgbClr val="000000"/>
                    </a:outerShdw>
                  </a:effectLst>
                </a:endParaRPr>
              </a:p>
            </p:txBody>
          </p:sp>
        </p:grpSp>
      </p:grpSp>
      <p:grpSp>
        <p:nvGrpSpPr>
          <p:cNvPr id="19" name="组合 18"/>
          <p:cNvGrpSpPr/>
          <p:nvPr/>
        </p:nvGrpSpPr>
        <p:grpSpPr>
          <a:xfrm>
            <a:off x="3461053" y="1701800"/>
            <a:ext cx="2429933" cy="2529305"/>
            <a:chOff x="3475567" y="1905000"/>
            <a:chExt cx="2429933" cy="2529305"/>
          </a:xfrm>
          <a:solidFill>
            <a:schemeClr val="accent2"/>
          </a:solidFill>
        </p:grpSpPr>
        <p:sp>
          <p:nvSpPr>
            <p:cNvPr id="20" name="Bent Arrow 19"/>
            <p:cNvSpPr/>
            <p:nvPr/>
          </p:nvSpPr>
          <p:spPr bwMode="auto">
            <a:xfrm>
              <a:off x="3475567" y="2842685"/>
              <a:ext cx="2429933" cy="1551517"/>
            </a:xfrm>
            <a:prstGeom prst="bentArrow">
              <a:avLst/>
            </a:prstGeom>
            <a:grp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400" dirty="0">
                <a:solidFill>
                  <a:schemeClr val="tx1"/>
                </a:solidFill>
              </a:endParaRPr>
            </a:p>
          </p:txBody>
        </p:sp>
        <p:sp>
          <p:nvSpPr>
            <p:cNvPr id="21" name="Rectangle 15"/>
            <p:cNvSpPr/>
            <p:nvPr/>
          </p:nvSpPr>
          <p:spPr bwMode="auto">
            <a:xfrm>
              <a:off x="4000500" y="4095751"/>
              <a:ext cx="1238250" cy="338554"/>
            </a:xfrm>
            <a:prstGeom prst="rect">
              <a:avLst/>
            </a:prstGeom>
            <a:noFill/>
          </p:spPr>
          <p:txBody>
            <a:bodyPr>
              <a:spAutoFit/>
            </a:bodyPr>
            <a:lstStyle/>
            <a:p>
              <a:pPr algn="ctr">
                <a:defRPr/>
              </a:pPr>
              <a:r>
                <a:rPr lang="zh-CN" altLang="en-US" sz="1600" dirty="0">
                  <a:solidFill>
                    <a:schemeClr val="accent2"/>
                  </a:solidFill>
                  <a:latin typeface="微软雅黑" panose="020B0503020204020204" charset="-122"/>
                  <a:ea typeface="微软雅黑" panose="020B0503020204020204" charset="-122"/>
                  <a:cs typeface="Open Sans" pitchFamily="34" charset="0"/>
                </a:rPr>
                <a:t>添加标题</a:t>
              </a:r>
              <a:endParaRPr lang="en-US" altLang="zh-CN" sz="1600" dirty="0">
                <a:solidFill>
                  <a:schemeClr val="accent2"/>
                </a:solidFill>
                <a:latin typeface="微软雅黑" panose="020B0503020204020204" charset="-122"/>
                <a:ea typeface="微软雅黑" panose="020B0503020204020204" charset="-122"/>
                <a:cs typeface="Open Sans" pitchFamily="34" charset="0"/>
              </a:endParaRPr>
            </a:p>
          </p:txBody>
        </p:sp>
        <p:sp>
          <p:nvSpPr>
            <p:cNvPr id="22" name="AutoShape 29"/>
            <p:cNvSpPr/>
            <p:nvPr/>
          </p:nvSpPr>
          <p:spPr bwMode="auto">
            <a:xfrm>
              <a:off x="4381500" y="3524252"/>
              <a:ext cx="486834" cy="442383"/>
            </a:xfrm>
            <a:custGeom>
              <a:avLst/>
              <a:gdLst>
                <a:gd name="T0" fmla="+- 0 10736 439"/>
                <a:gd name="T1" fmla="*/ T0 w 20595"/>
                <a:gd name="T2" fmla="+- 0 10869 621"/>
                <a:gd name="T3" fmla="*/ 10869 h 20497"/>
                <a:gd name="T4" fmla="+- 0 10736 439"/>
                <a:gd name="T5" fmla="*/ T4 w 20595"/>
                <a:gd name="T6" fmla="+- 0 10869 621"/>
                <a:gd name="T7" fmla="*/ 10869 h 20497"/>
                <a:gd name="T8" fmla="+- 0 10736 439"/>
                <a:gd name="T9" fmla="*/ T8 w 20595"/>
                <a:gd name="T10" fmla="+- 0 10869 621"/>
                <a:gd name="T11" fmla="*/ 10869 h 20497"/>
                <a:gd name="T12" fmla="+- 0 10736 439"/>
                <a:gd name="T13" fmla="*/ T12 w 20595"/>
                <a:gd name="T14" fmla="+- 0 10869 621"/>
                <a:gd name="T15" fmla="*/ 10869 h 20497"/>
              </a:gdLst>
              <a:ahLst/>
              <a:cxnLst>
                <a:cxn ang="0">
                  <a:pos x="T1" y="T3"/>
                </a:cxn>
                <a:cxn ang="0">
                  <a:pos x="T5" y="T7"/>
                </a:cxn>
                <a:cxn ang="0">
                  <a:pos x="T9" y="T11"/>
                </a:cxn>
                <a:cxn ang="0">
                  <a:pos x="T13" y="T15"/>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grpFill/>
            <a:ln>
              <a:noFill/>
            </a:ln>
            <a:effectLst/>
          </p:spPr>
          <p:txBody>
            <a:bodyPr lIns="50800" tIns="50800" rIns="50800" bIns="50800" anchor="ctr"/>
            <a:lstStyle/>
            <a:p>
              <a:pPr defTabSz="609600">
                <a:defRPr/>
              </a:pPr>
              <a:endParaRPr lang="en-US" sz="4000">
                <a:solidFill>
                  <a:srgbClr val="FFFFFF"/>
                </a:solidFill>
                <a:effectLst>
                  <a:outerShdw blurRad="38100" dist="38100" dir="2700000" algn="tl">
                    <a:srgbClr val="000000"/>
                  </a:outerShdw>
                </a:effectLst>
              </a:endParaRPr>
            </a:p>
          </p:txBody>
        </p:sp>
        <p:grpSp>
          <p:nvGrpSpPr>
            <p:cNvPr id="23" name="Group 39"/>
            <p:cNvGrpSpPr/>
            <p:nvPr/>
          </p:nvGrpSpPr>
          <p:grpSpPr bwMode="auto">
            <a:xfrm>
              <a:off x="4388162" y="1905000"/>
              <a:ext cx="564637" cy="1019570"/>
              <a:chOff x="3386647" y="802411"/>
              <a:chExt cx="172336" cy="311450"/>
            </a:xfrm>
            <a:grpFill/>
          </p:grpSpPr>
          <p:sp>
            <p:nvSpPr>
              <p:cNvPr id="24" name="Freeform 71"/>
              <p:cNvSpPr/>
              <p:nvPr/>
            </p:nvSpPr>
            <p:spPr bwMode="auto">
              <a:xfrm>
                <a:off x="3459319" y="802411"/>
                <a:ext cx="51909" cy="51909"/>
              </a:xfrm>
              <a:custGeom>
                <a:avLst/>
                <a:gdLst/>
                <a:ahLst/>
                <a:cxnLst>
                  <a:cxn ang="0">
                    <a:pos x="25" y="0"/>
                  </a:cxn>
                  <a:cxn ang="0">
                    <a:pos x="25" y="0"/>
                  </a:cxn>
                  <a:cxn ang="0">
                    <a:pos x="34" y="2"/>
                  </a:cxn>
                  <a:cxn ang="0">
                    <a:pos x="43" y="7"/>
                  </a:cxn>
                  <a:cxn ang="0">
                    <a:pos x="49" y="16"/>
                  </a:cxn>
                  <a:cxn ang="0">
                    <a:pos x="50" y="25"/>
                  </a:cxn>
                  <a:cxn ang="0">
                    <a:pos x="50" y="25"/>
                  </a:cxn>
                  <a:cxn ang="0">
                    <a:pos x="49" y="36"/>
                  </a:cxn>
                  <a:cxn ang="0">
                    <a:pos x="43" y="43"/>
                  </a:cxn>
                  <a:cxn ang="0">
                    <a:pos x="34" y="49"/>
                  </a:cxn>
                  <a:cxn ang="0">
                    <a:pos x="25" y="51"/>
                  </a:cxn>
                  <a:cxn ang="0">
                    <a:pos x="25" y="51"/>
                  </a:cxn>
                  <a:cxn ang="0">
                    <a:pos x="16" y="49"/>
                  </a:cxn>
                  <a:cxn ang="0">
                    <a:pos x="7" y="43"/>
                  </a:cxn>
                  <a:cxn ang="0">
                    <a:pos x="1" y="36"/>
                  </a:cxn>
                  <a:cxn ang="0">
                    <a:pos x="0" y="25"/>
                  </a:cxn>
                  <a:cxn ang="0">
                    <a:pos x="0" y="25"/>
                  </a:cxn>
                  <a:cxn ang="0">
                    <a:pos x="1" y="16"/>
                  </a:cxn>
                  <a:cxn ang="0">
                    <a:pos x="7" y="7"/>
                  </a:cxn>
                  <a:cxn ang="0">
                    <a:pos x="16" y="2"/>
                  </a:cxn>
                  <a:cxn ang="0">
                    <a:pos x="25" y="0"/>
                  </a:cxn>
                  <a:cxn ang="0">
                    <a:pos x="25" y="0"/>
                  </a:cxn>
                </a:cxnLst>
                <a:rect l="0" t="0" r="r" b="b"/>
                <a:pathLst>
                  <a:path w="50" h="51">
                    <a:moveTo>
                      <a:pt x="25" y="0"/>
                    </a:moveTo>
                    <a:lnTo>
                      <a:pt x="25" y="0"/>
                    </a:lnTo>
                    <a:lnTo>
                      <a:pt x="34" y="2"/>
                    </a:lnTo>
                    <a:lnTo>
                      <a:pt x="43" y="7"/>
                    </a:lnTo>
                    <a:lnTo>
                      <a:pt x="49" y="16"/>
                    </a:lnTo>
                    <a:lnTo>
                      <a:pt x="50" y="25"/>
                    </a:lnTo>
                    <a:lnTo>
                      <a:pt x="50" y="25"/>
                    </a:lnTo>
                    <a:lnTo>
                      <a:pt x="49" y="36"/>
                    </a:lnTo>
                    <a:lnTo>
                      <a:pt x="43" y="43"/>
                    </a:lnTo>
                    <a:lnTo>
                      <a:pt x="34" y="49"/>
                    </a:lnTo>
                    <a:lnTo>
                      <a:pt x="25" y="51"/>
                    </a:lnTo>
                    <a:lnTo>
                      <a:pt x="25" y="51"/>
                    </a:lnTo>
                    <a:lnTo>
                      <a:pt x="16" y="49"/>
                    </a:lnTo>
                    <a:lnTo>
                      <a:pt x="7" y="43"/>
                    </a:lnTo>
                    <a:lnTo>
                      <a:pt x="1" y="36"/>
                    </a:lnTo>
                    <a:lnTo>
                      <a:pt x="0" y="25"/>
                    </a:lnTo>
                    <a:lnTo>
                      <a:pt x="0" y="25"/>
                    </a:lnTo>
                    <a:lnTo>
                      <a:pt x="1" y="16"/>
                    </a:lnTo>
                    <a:lnTo>
                      <a:pt x="7" y="7"/>
                    </a:lnTo>
                    <a:lnTo>
                      <a:pt x="16" y="2"/>
                    </a:lnTo>
                    <a:lnTo>
                      <a:pt x="25" y="0"/>
                    </a:lnTo>
                    <a:lnTo>
                      <a:pt x="25" y="0"/>
                    </a:lnTo>
                    <a:close/>
                  </a:path>
                </a:pathLst>
              </a:custGeom>
              <a:grpFill/>
              <a:ln w="9525">
                <a:noFill/>
                <a:round/>
              </a:ln>
            </p:spPr>
            <p:txBody>
              <a:bodyPr/>
              <a:lstStyle/>
              <a:p>
                <a:pPr>
                  <a:defRPr/>
                </a:pPr>
                <a:endParaRPr lang="en-US" sz="2400"/>
              </a:p>
            </p:txBody>
          </p:sp>
          <p:sp>
            <p:nvSpPr>
              <p:cNvPr id="25" name="Freeform 72"/>
              <p:cNvSpPr>
                <a:spLocks noEditPoints="1"/>
              </p:cNvSpPr>
              <p:nvPr/>
            </p:nvSpPr>
            <p:spPr bwMode="auto">
              <a:xfrm>
                <a:off x="3386647" y="802411"/>
                <a:ext cx="172336" cy="311450"/>
              </a:xfrm>
              <a:custGeom>
                <a:avLst/>
                <a:gdLst/>
                <a:ahLst/>
                <a:cxnLst>
                  <a:cxn ang="0">
                    <a:pos x="158" y="94"/>
                  </a:cxn>
                  <a:cxn ang="0">
                    <a:pos x="141" y="69"/>
                  </a:cxn>
                  <a:cxn ang="0">
                    <a:pos x="134" y="63"/>
                  </a:cxn>
                  <a:cxn ang="0">
                    <a:pos x="130" y="60"/>
                  </a:cxn>
                  <a:cxn ang="0">
                    <a:pos x="123" y="58"/>
                  </a:cxn>
                  <a:cxn ang="0">
                    <a:pos x="100" y="54"/>
                  </a:cxn>
                  <a:cxn ang="0">
                    <a:pos x="67" y="58"/>
                  </a:cxn>
                  <a:cxn ang="0">
                    <a:pos x="63" y="58"/>
                  </a:cxn>
                  <a:cxn ang="0">
                    <a:pos x="61" y="58"/>
                  </a:cxn>
                  <a:cxn ang="0">
                    <a:pos x="61" y="58"/>
                  </a:cxn>
                  <a:cxn ang="0">
                    <a:pos x="34" y="56"/>
                  </a:cxn>
                  <a:cxn ang="0">
                    <a:pos x="27" y="40"/>
                  </a:cxn>
                  <a:cxn ang="0">
                    <a:pos x="23" y="23"/>
                  </a:cxn>
                  <a:cxn ang="0">
                    <a:pos x="20" y="2"/>
                  </a:cxn>
                  <a:cxn ang="0">
                    <a:pos x="14" y="0"/>
                  </a:cxn>
                  <a:cxn ang="0">
                    <a:pos x="12" y="2"/>
                  </a:cxn>
                  <a:cxn ang="0">
                    <a:pos x="14" y="14"/>
                  </a:cxn>
                  <a:cxn ang="0">
                    <a:pos x="9" y="14"/>
                  </a:cxn>
                  <a:cxn ang="0">
                    <a:pos x="2" y="22"/>
                  </a:cxn>
                  <a:cxn ang="0">
                    <a:pos x="0" y="29"/>
                  </a:cxn>
                  <a:cxn ang="0">
                    <a:pos x="11" y="60"/>
                  </a:cxn>
                  <a:cxn ang="0">
                    <a:pos x="14" y="70"/>
                  </a:cxn>
                  <a:cxn ang="0">
                    <a:pos x="22" y="76"/>
                  </a:cxn>
                  <a:cxn ang="0">
                    <a:pos x="40" y="81"/>
                  </a:cxn>
                  <a:cxn ang="0">
                    <a:pos x="60" y="83"/>
                  </a:cxn>
                  <a:cxn ang="0">
                    <a:pos x="60" y="92"/>
                  </a:cxn>
                  <a:cxn ang="0">
                    <a:pos x="60" y="286"/>
                  </a:cxn>
                  <a:cxn ang="0">
                    <a:pos x="61" y="292"/>
                  </a:cxn>
                  <a:cxn ang="0">
                    <a:pos x="69" y="299"/>
                  </a:cxn>
                  <a:cxn ang="0">
                    <a:pos x="74" y="301"/>
                  </a:cxn>
                  <a:cxn ang="0">
                    <a:pos x="85" y="295"/>
                  </a:cxn>
                  <a:cxn ang="0">
                    <a:pos x="89" y="286"/>
                  </a:cxn>
                  <a:cxn ang="0">
                    <a:pos x="89" y="185"/>
                  </a:cxn>
                  <a:cxn ang="0">
                    <a:pos x="90" y="179"/>
                  </a:cxn>
                  <a:cxn ang="0">
                    <a:pos x="94" y="179"/>
                  </a:cxn>
                  <a:cxn ang="0">
                    <a:pos x="100" y="181"/>
                  </a:cxn>
                  <a:cxn ang="0">
                    <a:pos x="100" y="286"/>
                  </a:cxn>
                  <a:cxn ang="0">
                    <a:pos x="101" y="292"/>
                  </a:cxn>
                  <a:cxn ang="0">
                    <a:pos x="109" y="299"/>
                  </a:cxn>
                  <a:cxn ang="0">
                    <a:pos x="114" y="301"/>
                  </a:cxn>
                  <a:cxn ang="0">
                    <a:pos x="125" y="295"/>
                  </a:cxn>
                  <a:cxn ang="0">
                    <a:pos x="129" y="286"/>
                  </a:cxn>
                  <a:cxn ang="0">
                    <a:pos x="129" y="174"/>
                  </a:cxn>
                  <a:cxn ang="0">
                    <a:pos x="136" y="167"/>
                  </a:cxn>
                  <a:cxn ang="0">
                    <a:pos x="150" y="152"/>
                  </a:cxn>
                  <a:cxn ang="0">
                    <a:pos x="156" y="143"/>
                  </a:cxn>
                  <a:cxn ang="0">
                    <a:pos x="163" y="125"/>
                  </a:cxn>
                  <a:cxn ang="0">
                    <a:pos x="165" y="119"/>
                  </a:cxn>
                  <a:cxn ang="0">
                    <a:pos x="161" y="107"/>
                  </a:cxn>
                  <a:cxn ang="0">
                    <a:pos x="158" y="94"/>
                  </a:cxn>
                  <a:cxn ang="0">
                    <a:pos x="139" y="119"/>
                  </a:cxn>
                  <a:cxn ang="0">
                    <a:pos x="134" y="130"/>
                  </a:cxn>
                  <a:cxn ang="0">
                    <a:pos x="129" y="92"/>
                  </a:cxn>
                  <a:cxn ang="0">
                    <a:pos x="136" y="105"/>
                  </a:cxn>
                  <a:cxn ang="0">
                    <a:pos x="141" y="118"/>
                  </a:cxn>
                  <a:cxn ang="0">
                    <a:pos x="139" y="119"/>
                  </a:cxn>
                  <a:cxn ang="0">
                    <a:pos x="141" y="118"/>
                  </a:cxn>
                </a:cxnLst>
                <a:rect l="0" t="0" r="r" b="b"/>
                <a:pathLst>
                  <a:path w="165" h="301">
                    <a:moveTo>
                      <a:pt x="158" y="94"/>
                    </a:moveTo>
                    <a:lnTo>
                      <a:pt x="158" y="94"/>
                    </a:lnTo>
                    <a:lnTo>
                      <a:pt x="147" y="78"/>
                    </a:lnTo>
                    <a:lnTo>
                      <a:pt x="141" y="69"/>
                    </a:lnTo>
                    <a:lnTo>
                      <a:pt x="134" y="63"/>
                    </a:lnTo>
                    <a:lnTo>
                      <a:pt x="134" y="63"/>
                    </a:lnTo>
                    <a:lnTo>
                      <a:pt x="130" y="61"/>
                    </a:lnTo>
                    <a:lnTo>
                      <a:pt x="130" y="60"/>
                    </a:lnTo>
                    <a:lnTo>
                      <a:pt x="130" y="60"/>
                    </a:lnTo>
                    <a:lnTo>
                      <a:pt x="123" y="58"/>
                    </a:lnTo>
                    <a:lnTo>
                      <a:pt x="116" y="56"/>
                    </a:lnTo>
                    <a:lnTo>
                      <a:pt x="100" y="54"/>
                    </a:lnTo>
                    <a:lnTo>
                      <a:pt x="81" y="56"/>
                    </a:lnTo>
                    <a:lnTo>
                      <a:pt x="67" y="58"/>
                    </a:lnTo>
                    <a:lnTo>
                      <a:pt x="67" y="58"/>
                    </a:lnTo>
                    <a:lnTo>
                      <a:pt x="63" y="58"/>
                    </a:lnTo>
                    <a:lnTo>
                      <a:pt x="61" y="58"/>
                    </a:lnTo>
                    <a:lnTo>
                      <a:pt x="61" y="58"/>
                    </a:lnTo>
                    <a:lnTo>
                      <a:pt x="61" y="58"/>
                    </a:lnTo>
                    <a:lnTo>
                      <a:pt x="61" y="58"/>
                    </a:lnTo>
                    <a:lnTo>
                      <a:pt x="47" y="58"/>
                    </a:lnTo>
                    <a:lnTo>
                      <a:pt x="34" y="56"/>
                    </a:lnTo>
                    <a:lnTo>
                      <a:pt x="34" y="56"/>
                    </a:lnTo>
                    <a:lnTo>
                      <a:pt x="27" y="40"/>
                    </a:lnTo>
                    <a:lnTo>
                      <a:pt x="23" y="25"/>
                    </a:lnTo>
                    <a:lnTo>
                      <a:pt x="23" y="23"/>
                    </a:lnTo>
                    <a:lnTo>
                      <a:pt x="20" y="2"/>
                    </a:lnTo>
                    <a:lnTo>
                      <a:pt x="20" y="2"/>
                    </a:lnTo>
                    <a:lnTo>
                      <a:pt x="18" y="0"/>
                    </a:lnTo>
                    <a:lnTo>
                      <a:pt x="14" y="0"/>
                    </a:lnTo>
                    <a:lnTo>
                      <a:pt x="14" y="0"/>
                    </a:lnTo>
                    <a:lnTo>
                      <a:pt x="12" y="2"/>
                    </a:lnTo>
                    <a:lnTo>
                      <a:pt x="12" y="3"/>
                    </a:lnTo>
                    <a:lnTo>
                      <a:pt x="14" y="14"/>
                    </a:lnTo>
                    <a:lnTo>
                      <a:pt x="14" y="14"/>
                    </a:lnTo>
                    <a:lnTo>
                      <a:pt x="9" y="14"/>
                    </a:lnTo>
                    <a:lnTo>
                      <a:pt x="3" y="18"/>
                    </a:lnTo>
                    <a:lnTo>
                      <a:pt x="2" y="22"/>
                    </a:lnTo>
                    <a:lnTo>
                      <a:pt x="0" y="29"/>
                    </a:lnTo>
                    <a:lnTo>
                      <a:pt x="0" y="29"/>
                    </a:lnTo>
                    <a:lnTo>
                      <a:pt x="3" y="45"/>
                    </a:lnTo>
                    <a:lnTo>
                      <a:pt x="11" y="60"/>
                    </a:lnTo>
                    <a:lnTo>
                      <a:pt x="11" y="60"/>
                    </a:lnTo>
                    <a:lnTo>
                      <a:pt x="14" y="70"/>
                    </a:lnTo>
                    <a:lnTo>
                      <a:pt x="16" y="74"/>
                    </a:lnTo>
                    <a:lnTo>
                      <a:pt x="22" y="76"/>
                    </a:lnTo>
                    <a:lnTo>
                      <a:pt x="22" y="76"/>
                    </a:lnTo>
                    <a:lnTo>
                      <a:pt x="40" y="81"/>
                    </a:lnTo>
                    <a:lnTo>
                      <a:pt x="49" y="83"/>
                    </a:lnTo>
                    <a:lnTo>
                      <a:pt x="60" y="83"/>
                    </a:lnTo>
                    <a:lnTo>
                      <a:pt x="60" y="92"/>
                    </a:lnTo>
                    <a:lnTo>
                      <a:pt x="60" y="92"/>
                    </a:lnTo>
                    <a:lnTo>
                      <a:pt x="60" y="181"/>
                    </a:lnTo>
                    <a:lnTo>
                      <a:pt x="60" y="286"/>
                    </a:lnTo>
                    <a:lnTo>
                      <a:pt x="60" y="286"/>
                    </a:lnTo>
                    <a:lnTo>
                      <a:pt x="61" y="292"/>
                    </a:lnTo>
                    <a:lnTo>
                      <a:pt x="63" y="295"/>
                    </a:lnTo>
                    <a:lnTo>
                      <a:pt x="69" y="299"/>
                    </a:lnTo>
                    <a:lnTo>
                      <a:pt x="74" y="301"/>
                    </a:lnTo>
                    <a:lnTo>
                      <a:pt x="74" y="301"/>
                    </a:lnTo>
                    <a:lnTo>
                      <a:pt x="80" y="299"/>
                    </a:lnTo>
                    <a:lnTo>
                      <a:pt x="85" y="295"/>
                    </a:lnTo>
                    <a:lnTo>
                      <a:pt x="89" y="292"/>
                    </a:lnTo>
                    <a:lnTo>
                      <a:pt x="89" y="286"/>
                    </a:lnTo>
                    <a:lnTo>
                      <a:pt x="89" y="185"/>
                    </a:lnTo>
                    <a:lnTo>
                      <a:pt x="89" y="185"/>
                    </a:lnTo>
                    <a:lnTo>
                      <a:pt x="90" y="181"/>
                    </a:lnTo>
                    <a:lnTo>
                      <a:pt x="90" y="179"/>
                    </a:lnTo>
                    <a:lnTo>
                      <a:pt x="94" y="179"/>
                    </a:lnTo>
                    <a:lnTo>
                      <a:pt x="94" y="179"/>
                    </a:lnTo>
                    <a:lnTo>
                      <a:pt x="98" y="179"/>
                    </a:lnTo>
                    <a:lnTo>
                      <a:pt x="100" y="181"/>
                    </a:lnTo>
                    <a:lnTo>
                      <a:pt x="100" y="185"/>
                    </a:lnTo>
                    <a:lnTo>
                      <a:pt x="100" y="286"/>
                    </a:lnTo>
                    <a:lnTo>
                      <a:pt x="100" y="286"/>
                    </a:lnTo>
                    <a:lnTo>
                      <a:pt x="101" y="292"/>
                    </a:lnTo>
                    <a:lnTo>
                      <a:pt x="103" y="295"/>
                    </a:lnTo>
                    <a:lnTo>
                      <a:pt x="109" y="299"/>
                    </a:lnTo>
                    <a:lnTo>
                      <a:pt x="114" y="301"/>
                    </a:lnTo>
                    <a:lnTo>
                      <a:pt x="114" y="301"/>
                    </a:lnTo>
                    <a:lnTo>
                      <a:pt x="119" y="299"/>
                    </a:lnTo>
                    <a:lnTo>
                      <a:pt x="125" y="295"/>
                    </a:lnTo>
                    <a:lnTo>
                      <a:pt x="127" y="292"/>
                    </a:lnTo>
                    <a:lnTo>
                      <a:pt x="129" y="286"/>
                    </a:lnTo>
                    <a:lnTo>
                      <a:pt x="129" y="188"/>
                    </a:lnTo>
                    <a:lnTo>
                      <a:pt x="129" y="174"/>
                    </a:lnTo>
                    <a:lnTo>
                      <a:pt x="129" y="174"/>
                    </a:lnTo>
                    <a:lnTo>
                      <a:pt x="136" y="167"/>
                    </a:lnTo>
                    <a:lnTo>
                      <a:pt x="143" y="159"/>
                    </a:lnTo>
                    <a:lnTo>
                      <a:pt x="150" y="152"/>
                    </a:lnTo>
                    <a:lnTo>
                      <a:pt x="156" y="143"/>
                    </a:lnTo>
                    <a:lnTo>
                      <a:pt x="156" y="143"/>
                    </a:lnTo>
                    <a:lnTo>
                      <a:pt x="161" y="130"/>
                    </a:lnTo>
                    <a:lnTo>
                      <a:pt x="163" y="125"/>
                    </a:lnTo>
                    <a:lnTo>
                      <a:pt x="165" y="119"/>
                    </a:lnTo>
                    <a:lnTo>
                      <a:pt x="165" y="119"/>
                    </a:lnTo>
                    <a:lnTo>
                      <a:pt x="165" y="112"/>
                    </a:lnTo>
                    <a:lnTo>
                      <a:pt x="161" y="107"/>
                    </a:lnTo>
                    <a:lnTo>
                      <a:pt x="158" y="94"/>
                    </a:lnTo>
                    <a:lnTo>
                      <a:pt x="158" y="94"/>
                    </a:lnTo>
                    <a:close/>
                    <a:moveTo>
                      <a:pt x="139" y="119"/>
                    </a:moveTo>
                    <a:lnTo>
                      <a:pt x="139" y="119"/>
                    </a:lnTo>
                    <a:lnTo>
                      <a:pt x="134" y="130"/>
                    </a:lnTo>
                    <a:lnTo>
                      <a:pt x="134" y="130"/>
                    </a:lnTo>
                    <a:lnTo>
                      <a:pt x="129" y="141"/>
                    </a:lnTo>
                    <a:lnTo>
                      <a:pt x="129" y="92"/>
                    </a:lnTo>
                    <a:lnTo>
                      <a:pt x="129" y="92"/>
                    </a:lnTo>
                    <a:lnTo>
                      <a:pt x="136" y="105"/>
                    </a:lnTo>
                    <a:lnTo>
                      <a:pt x="141" y="118"/>
                    </a:lnTo>
                    <a:lnTo>
                      <a:pt x="141" y="118"/>
                    </a:lnTo>
                    <a:lnTo>
                      <a:pt x="139" y="119"/>
                    </a:lnTo>
                    <a:lnTo>
                      <a:pt x="139" y="119"/>
                    </a:lnTo>
                    <a:close/>
                    <a:moveTo>
                      <a:pt x="141" y="118"/>
                    </a:moveTo>
                    <a:lnTo>
                      <a:pt x="141" y="118"/>
                    </a:lnTo>
                    <a:close/>
                  </a:path>
                </a:pathLst>
              </a:custGeom>
              <a:grpFill/>
              <a:ln w="9525">
                <a:noFill/>
                <a:round/>
              </a:ln>
            </p:spPr>
            <p:txBody>
              <a:bodyPr/>
              <a:lstStyle/>
              <a:p>
                <a:pPr>
                  <a:defRPr/>
                </a:pPr>
                <a:endParaRPr lang="en-US" sz="2400"/>
              </a:p>
            </p:txBody>
          </p:sp>
          <p:sp>
            <p:nvSpPr>
              <p:cNvPr id="26" name="Freeform 73"/>
              <p:cNvSpPr/>
              <p:nvPr/>
            </p:nvSpPr>
            <p:spPr bwMode="auto">
              <a:xfrm>
                <a:off x="3386647" y="802411"/>
                <a:ext cx="172336" cy="311450"/>
              </a:xfrm>
              <a:custGeom>
                <a:avLst/>
                <a:gdLst/>
                <a:ahLst/>
                <a:cxnLst>
                  <a:cxn ang="0">
                    <a:pos x="158" y="94"/>
                  </a:cxn>
                  <a:cxn ang="0">
                    <a:pos x="141" y="69"/>
                  </a:cxn>
                  <a:cxn ang="0">
                    <a:pos x="134" y="63"/>
                  </a:cxn>
                  <a:cxn ang="0">
                    <a:pos x="130" y="60"/>
                  </a:cxn>
                  <a:cxn ang="0">
                    <a:pos x="123" y="58"/>
                  </a:cxn>
                  <a:cxn ang="0">
                    <a:pos x="100" y="54"/>
                  </a:cxn>
                  <a:cxn ang="0">
                    <a:pos x="67" y="58"/>
                  </a:cxn>
                  <a:cxn ang="0">
                    <a:pos x="63" y="58"/>
                  </a:cxn>
                  <a:cxn ang="0">
                    <a:pos x="61" y="58"/>
                  </a:cxn>
                  <a:cxn ang="0">
                    <a:pos x="61" y="58"/>
                  </a:cxn>
                  <a:cxn ang="0">
                    <a:pos x="34" y="56"/>
                  </a:cxn>
                  <a:cxn ang="0">
                    <a:pos x="27" y="40"/>
                  </a:cxn>
                  <a:cxn ang="0">
                    <a:pos x="23" y="23"/>
                  </a:cxn>
                  <a:cxn ang="0">
                    <a:pos x="20" y="2"/>
                  </a:cxn>
                  <a:cxn ang="0">
                    <a:pos x="14" y="0"/>
                  </a:cxn>
                  <a:cxn ang="0">
                    <a:pos x="12" y="2"/>
                  </a:cxn>
                  <a:cxn ang="0">
                    <a:pos x="14" y="14"/>
                  </a:cxn>
                  <a:cxn ang="0">
                    <a:pos x="9" y="14"/>
                  </a:cxn>
                  <a:cxn ang="0">
                    <a:pos x="2" y="22"/>
                  </a:cxn>
                  <a:cxn ang="0">
                    <a:pos x="0" y="29"/>
                  </a:cxn>
                  <a:cxn ang="0">
                    <a:pos x="11" y="60"/>
                  </a:cxn>
                  <a:cxn ang="0">
                    <a:pos x="14" y="70"/>
                  </a:cxn>
                  <a:cxn ang="0">
                    <a:pos x="22" y="76"/>
                  </a:cxn>
                  <a:cxn ang="0">
                    <a:pos x="40" y="81"/>
                  </a:cxn>
                  <a:cxn ang="0">
                    <a:pos x="60" y="83"/>
                  </a:cxn>
                  <a:cxn ang="0">
                    <a:pos x="60" y="92"/>
                  </a:cxn>
                  <a:cxn ang="0">
                    <a:pos x="60" y="286"/>
                  </a:cxn>
                  <a:cxn ang="0">
                    <a:pos x="61" y="292"/>
                  </a:cxn>
                  <a:cxn ang="0">
                    <a:pos x="69" y="299"/>
                  </a:cxn>
                  <a:cxn ang="0">
                    <a:pos x="74" y="301"/>
                  </a:cxn>
                  <a:cxn ang="0">
                    <a:pos x="85" y="295"/>
                  </a:cxn>
                  <a:cxn ang="0">
                    <a:pos x="89" y="286"/>
                  </a:cxn>
                  <a:cxn ang="0">
                    <a:pos x="89" y="185"/>
                  </a:cxn>
                  <a:cxn ang="0">
                    <a:pos x="90" y="179"/>
                  </a:cxn>
                  <a:cxn ang="0">
                    <a:pos x="94" y="179"/>
                  </a:cxn>
                  <a:cxn ang="0">
                    <a:pos x="100" y="181"/>
                  </a:cxn>
                  <a:cxn ang="0">
                    <a:pos x="100" y="286"/>
                  </a:cxn>
                  <a:cxn ang="0">
                    <a:pos x="101" y="292"/>
                  </a:cxn>
                  <a:cxn ang="0">
                    <a:pos x="109" y="299"/>
                  </a:cxn>
                  <a:cxn ang="0">
                    <a:pos x="114" y="301"/>
                  </a:cxn>
                  <a:cxn ang="0">
                    <a:pos x="125" y="295"/>
                  </a:cxn>
                  <a:cxn ang="0">
                    <a:pos x="129" y="286"/>
                  </a:cxn>
                  <a:cxn ang="0">
                    <a:pos x="129" y="174"/>
                  </a:cxn>
                  <a:cxn ang="0">
                    <a:pos x="136" y="167"/>
                  </a:cxn>
                  <a:cxn ang="0">
                    <a:pos x="150" y="152"/>
                  </a:cxn>
                  <a:cxn ang="0">
                    <a:pos x="156" y="143"/>
                  </a:cxn>
                  <a:cxn ang="0">
                    <a:pos x="163" y="125"/>
                  </a:cxn>
                  <a:cxn ang="0">
                    <a:pos x="165" y="119"/>
                  </a:cxn>
                  <a:cxn ang="0">
                    <a:pos x="161" y="107"/>
                  </a:cxn>
                  <a:cxn ang="0">
                    <a:pos x="158" y="94"/>
                  </a:cxn>
                </a:cxnLst>
                <a:rect l="0" t="0" r="r" b="b"/>
                <a:pathLst>
                  <a:path w="165" h="301">
                    <a:moveTo>
                      <a:pt x="158" y="94"/>
                    </a:moveTo>
                    <a:lnTo>
                      <a:pt x="158" y="94"/>
                    </a:lnTo>
                    <a:lnTo>
                      <a:pt x="147" y="78"/>
                    </a:lnTo>
                    <a:lnTo>
                      <a:pt x="141" y="69"/>
                    </a:lnTo>
                    <a:lnTo>
                      <a:pt x="134" y="63"/>
                    </a:lnTo>
                    <a:lnTo>
                      <a:pt x="134" y="63"/>
                    </a:lnTo>
                    <a:lnTo>
                      <a:pt x="130" y="61"/>
                    </a:lnTo>
                    <a:lnTo>
                      <a:pt x="130" y="60"/>
                    </a:lnTo>
                    <a:lnTo>
                      <a:pt x="130" y="60"/>
                    </a:lnTo>
                    <a:lnTo>
                      <a:pt x="123" y="58"/>
                    </a:lnTo>
                    <a:lnTo>
                      <a:pt x="116" y="56"/>
                    </a:lnTo>
                    <a:lnTo>
                      <a:pt x="100" y="54"/>
                    </a:lnTo>
                    <a:lnTo>
                      <a:pt x="81" y="56"/>
                    </a:lnTo>
                    <a:lnTo>
                      <a:pt x="67" y="58"/>
                    </a:lnTo>
                    <a:lnTo>
                      <a:pt x="67" y="58"/>
                    </a:lnTo>
                    <a:lnTo>
                      <a:pt x="63" y="58"/>
                    </a:lnTo>
                    <a:lnTo>
                      <a:pt x="61" y="58"/>
                    </a:lnTo>
                    <a:lnTo>
                      <a:pt x="61" y="58"/>
                    </a:lnTo>
                    <a:lnTo>
                      <a:pt x="61" y="58"/>
                    </a:lnTo>
                    <a:lnTo>
                      <a:pt x="61" y="58"/>
                    </a:lnTo>
                    <a:lnTo>
                      <a:pt x="47" y="58"/>
                    </a:lnTo>
                    <a:lnTo>
                      <a:pt x="34" y="56"/>
                    </a:lnTo>
                    <a:lnTo>
                      <a:pt x="34" y="56"/>
                    </a:lnTo>
                    <a:lnTo>
                      <a:pt x="27" y="40"/>
                    </a:lnTo>
                    <a:lnTo>
                      <a:pt x="23" y="25"/>
                    </a:lnTo>
                    <a:lnTo>
                      <a:pt x="23" y="23"/>
                    </a:lnTo>
                    <a:lnTo>
                      <a:pt x="20" y="2"/>
                    </a:lnTo>
                    <a:lnTo>
                      <a:pt x="20" y="2"/>
                    </a:lnTo>
                    <a:lnTo>
                      <a:pt x="18" y="0"/>
                    </a:lnTo>
                    <a:lnTo>
                      <a:pt x="14" y="0"/>
                    </a:lnTo>
                    <a:lnTo>
                      <a:pt x="14" y="0"/>
                    </a:lnTo>
                    <a:lnTo>
                      <a:pt x="12" y="2"/>
                    </a:lnTo>
                    <a:lnTo>
                      <a:pt x="12" y="3"/>
                    </a:lnTo>
                    <a:lnTo>
                      <a:pt x="14" y="14"/>
                    </a:lnTo>
                    <a:lnTo>
                      <a:pt x="14" y="14"/>
                    </a:lnTo>
                    <a:lnTo>
                      <a:pt x="9" y="14"/>
                    </a:lnTo>
                    <a:lnTo>
                      <a:pt x="3" y="18"/>
                    </a:lnTo>
                    <a:lnTo>
                      <a:pt x="2" y="22"/>
                    </a:lnTo>
                    <a:lnTo>
                      <a:pt x="0" y="29"/>
                    </a:lnTo>
                    <a:lnTo>
                      <a:pt x="0" y="29"/>
                    </a:lnTo>
                    <a:lnTo>
                      <a:pt x="3" y="45"/>
                    </a:lnTo>
                    <a:lnTo>
                      <a:pt x="11" y="60"/>
                    </a:lnTo>
                    <a:lnTo>
                      <a:pt x="11" y="60"/>
                    </a:lnTo>
                    <a:lnTo>
                      <a:pt x="14" y="70"/>
                    </a:lnTo>
                    <a:lnTo>
                      <a:pt x="16" y="74"/>
                    </a:lnTo>
                    <a:lnTo>
                      <a:pt x="22" y="76"/>
                    </a:lnTo>
                    <a:lnTo>
                      <a:pt x="22" y="76"/>
                    </a:lnTo>
                    <a:lnTo>
                      <a:pt x="40" y="81"/>
                    </a:lnTo>
                    <a:lnTo>
                      <a:pt x="49" y="83"/>
                    </a:lnTo>
                    <a:lnTo>
                      <a:pt x="60" y="83"/>
                    </a:lnTo>
                    <a:lnTo>
                      <a:pt x="60" y="92"/>
                    </a:lnTo>
                    <a:lnTo>
                      <a:pt x="60" y="92"/>
                    </a:lnTo>
                    <a:lnTo>
                      <a:pt x="60" y="181"/>
                    </a:lnTo>
                    <a:lnTo>
                      <a:pt x="60" y="286"/>
                    </a:lnTo>
                    <a:lnTo>
                      <a:pt x="60" y="286"/>
                    </a:lnTo>
                    <a:lnTo>
                      <a:pt x="61" y="292"/>
                    </a:lnTo>
                    <a:lnTo>
                      <a:pt x="63" y="295"/>
                    </a:lnTo>
                    <a:lnTo>
                      <a:pt x="69" y="299"/>
                    </a:lnTo>
                    <a:lnTo>
                      <a:pt x="74" y="301"/>
                    </a:lnTo>
                    <a:lnTo>
                      <a:pt x="74" y="301"/>
                    </a:lnTo>
                    <a:lnTo>
                      <a:pt x="80" y="299"/>
                    </a:lnTo>
                    <a:lnTo>
                      <a:pt x="85" y="295"/>
                    </a:lnTo>
                    <a:lnTo>
                      <a:pt x="89" y="292"/>
                    </a:lnTo>
                    <a:lnTo>
                      <a:pt x="89" y="286"/>
                    </a:lnTo>
                    <a:lnTo>
                      <a:pt x="89" y="185"/>
                    </a:lnTo>
                    <a:lnTo>
                      <a:pt x="89" y="185"/>
                    </a:lnTo>
                    <a:lnTo>
                      <a:pt x="90" y="181"/>
                    </a:lnTo>
                    <a:lnTo>
                      <a:pt x="90" y="179"/>
                    </a:lnTo>
                    <a:lnTo>
                      <a:pt x="94" y="179"/>
                    </a:lnTo>
                    <a:lnTo>
                      <a:pt x="94" y="179"/>
                    </a:lnTo>
                    <a:lnTo>
                      <a:pt x="98" y="179"/>
                    </a:lnTo>
                    <a:lnTo>
                      <a:pt x="100" y="181"/>
                    </a:lnTo>
                    <a:lnTo>
                      <a:pt x="100" y="185"/>
                    </a:lnTo>
                    <a:lnTo>
                      <a:pt x="100" y="286"/>
                    </a:lnTo>
                    <a:lnTo>
                      <a:pt x="100" y="286"/>
                    </a:lnTo>
                    <a:lnTo>
                      <a:pt x="101" y="292"/>
                    </a:lnTo>
                    <a:lnTo>
                      <a:pt x="103" y="295"/>
                    </a:lnTo>
                    <a:lnTo>
                      <a:pt x="109" y="299"/>
                    </a:lnTo>
                    <a:lnTo>
                      <a:pt x="114" y="301"/>
                    </a:lnTo>
                    <a:lnTo>
                      <a:pt x="114" y="301"/>
                    </a:lnTo>
                    <a:lnTo>
                      <a:pt x="119" y="299"/>
                    </a:lnTo>
                    <a:lnTo>
                      <a:pt x="125" y="295"/>
                    </a:lnTo>
                    <a:lnTo>
                      <a:pt x="127" y="292"/>
                    </a:lnTo>
                    <a:lnTo>
                      <a:pt x="129" y="286"/>
                    </a:lnTo>
                    <a:lnTo>
                      <a:pt x="129" y="188"/>
                    </a:lnTo>
                    <a:lnTo>
                      <a:pt x="129" y="174"/>
                    </a:lnTo>
                    <a:lnTo>
                      <a:pt x="129" y="174"/>
                    </a:lnTo>
                    <a:lnTo>
                      <a:pt x="136" y="167"/>
                    </a:lnTo>
                    <a:lnTo>
                      <a:pt x="143" y="159"/>
                    </a:lnTo>
                    <a:lnTo>
                      <a:pt x="150" y="152"/>
                    </a:lnTo>
                    <a:lnTo>
                      <a:pt x="156" y="143"/>
                    </a:lnTo>
                    <a:lnTo>
                      <a:pt x="156" y="143"/>
                    </a:lnTo>
                    <a:lnTo>
                      <a:pt x="161" y="130"/>
                    </a:lnTo>
                    <a:lnTo>
                      <a:pt x="163" y="125"/>
                    </a:lnTo>
                    <a:lnTo>
                      <a:pt x="165" y="119"/>
                    </a:lnTo>
                    <a:lnTo>
                      <a:pt x="165" y="119"/>
                    </a:lnTo>
                    <a:lnTo>
                      <a:pt x="165" y="112"/>
                    </a:lnTo>
                    <a:lnTo>
                      <a:pt x="161" y="107"/>
                    </a:lnTo>
                    <a:lnTo>
                      <a:pt x="158" y="94"/>
                    </a:lnTo>
                    <a:lnTo>
                      <a:pt x="158" y="94"/>
                    </a:lnTo>
                  </a:path>
                </a:pathLst>
              </a:custGeom>
              <a:grpFill/>
              <a:ln w="9525">
                <a:noFill/>
                <a:round/>
              </a:ln>
            </p:spPr>
            <p:txBody>
              <a:bodyPr/>
              <a:lstStyle/>
              <a:p>
                <a:pPr>
                  <a:defRPr/>
                </a:pPr>
                <a:endParaRPr lang="en-US" sz="2400"/>
              </a:p>
            </p:txBody>
          </p:sp>
          <p:sp>
            <p:nvSpPr>
              <p:cNvPr id="27" name="Freeform 74"/>
              <p:cNvSpPr/>
              <p:nvPr/>
            </p:nvSpPr>
            <p:spPr bwMode="auto">
              <a:xfrm>
                <a:off x="3521609" y="897922"/>
                <a:ext cx="12458" cy="51909"/>
              </a:xfrm>
              <a:custGeom>
                <a:avLst/>
                <a:gdLst/>
                <a:ahLst/>
                <a:cxnLst>
                  <a:cxn ang="0">
                    <a:pos x="10" y="27"/>
                  </a:cxn>
                  <a:cxn ang="0">
                    <a:pos x="10" y="27"/>
                  </a:cxn>
                  <a:cxn ang="0">
                    <a:pos x="5" y="38"/>
                  </a:cxn>
                  <a:cxn ang="0">
                    <a:pos x="5" y="38"/>
                  </a:cxn>
                  <a:cxn ang="0">
                    <a:pos x="0" y="49"/>
                  </a:cxn>
                  <a:cxn ang="0">
                    <a:pos x="0" y="0"/>
                  </a:cxn>
                  <a:cxn ang="0">
                    <a:pos x="0" y="0"/>
                  </a:cxn>
                  <a:cxn ang="0">
                    <a:pos x="7" y="13"/>
                  </a:cxn>
                  <a:cxn ang="0">
                    <a:pos x="12" y="26"/>
                  </a:cxn>
                  <a:cxn ang="0">
                    <a:pos x="12" y="26"/>
                  </a:cxn>
                  <a:cxn ang="0">
                    <a:pos x="10" y="27"/>
                  </a:cxn>
                  <a:cxn ang="0">
                    <a:pos x="10" y="27"/>
                  </a:cxn>
                </a:cxnLst>
                <a:rect l="0" t="0" r="r" b="b"/>
                <a:pathLst>
                  <a:path w="12" h="49">
                    <a:moveTo>
                      <a:pt x="10" y="27"/>
                    </a:moveTo>
                    <a:lnTo>
                      <a:pt x="10" y="27"/>
                    </a:lnTo>
                    <a:lnTo>
                      <a:pt x="5" y="38"/>
                    </a:lnTo>
                    <a:lnTo>
                      <a:pt x="5" y="38"/>
                    </a:lnTo>
                    <a:lnTo>
                      <a:pt x="0" y="49"/>
                    </a:lnTo>
                    <a:lnTo>
                      <a:pt x="0" y="0"/>
                    </a:lnTo>
                    <a:lnTo>
                      <a:pt x="0" y="0"/>
                    </a:lnTo>
                    <a:lnTo>
                      <a:pt x="7" y="13"/>
                    </a:lnTo>
                    <a:lnTo>
                      <a:pt x="12" y="26"/>
                    </a:lnTo>
                    <a:lnTo>
                      <a:pt x="12" y="26"/>
                    </a:lnTo>
                    <a:lnTo>
                      <a:pt x="10" y="27"/>
                    </a:lnTo>
                    <a:lnTo>
                      <a:pt x="10" y="27"/>
                    </a:lnTo>
                  </a:path>
                </a:pathLst>
              </a:custGeom>
              <a:grpFill/>
              <a:ln w="9525">
                <a:noFill/>
                <a:round/>
              </a:ln>
            </p:spPr>
            <p:txBody>
              <a:bodyPr/>
              <a:lstStyle/>
              <a:p>
                <a:pPr>
                  <a:defRPr/>
                </a:pPr>
                <a:endParaRPr lang="en-US" sz="2400"/>
              </a:p>
            </p:txBody>
          </p:sp>
          <p:sp>
            <p:nvSpPr>
              <p:cNvPr id="28" name="Line 75"/>
              <p:cNvSpPr>
                <a:spLocks noChangeShapeType="1"/>
              </p:cNvSpPr>
              <p:nvPr/>
            </p:nvSpPr>
            <p:spPr bwMode="auto">
              <a:xfrm>
                <a:off x="3534067" y="924914"/>
                <a:ext cx="2077" cy="2077"/>
              </a:xfrm>
              <a:prstGeom prst="line">
                <a:avLst/>
              </a:prstGeom>
              <a:grpFill/>
              <a:ln w="9525">
                <a:noFill/>
                <a:round/>
              </a:ln>
            </p:spPr>
            <p:txBody>
              <a:bodyPr/>
              <a:lstStyle/>
              <a:p>
                <a:pPr>
                  <a:defRPr/>
                </a:pPr>
                <a:endParaRPr lang="en-US" sz="2400"/>
              </a:p>
            </p:txBody>
          </p:sp>
        </p:grpSp>
      </p:grpSp>
      <p:sp>
        <p:nvSpPr>
          <p:cNvPr id="29" name="文本框 28"/>
          <p:cNvSpPr txBox="1"/>
          <p:nvPr/>
        </p:nvSpPr>
        <p:spPr>
          <a:xfrm>
            <a:off x="867210" y="5001146"/>
            <a:ext cx="2522802" cy="1372683"/>
          </a:xfrm>
          <a:prstGeom prst="rect">
            <a:avLst/>
          </a:prstGeom>
          <a:noFill/>
        </p:spPr>
        <p:txBody>
          <a:bodyPr wrap="square" rtlCol="0">
            <a:spAutoFit/>
          </a:bodyPr>
          <a:lstStyle/>
          <a:p>
            <a:pPr algn="ctr">
              <a:lnSpc>
                <a:spcPct val="130000"/>
              </a:lnSpc>
            </a:pPr>
            <a:r>
              <a:rPr lang="zh-CN" altLang="en-US" sz="1600" dirty="0">
                <a:latin typeface="微软雅黑" panose="020B0503020204020204" charset="-122"/>
                <a:ea typeface="微软雅黑" panose="020B0503020204020204" charset="-122"/>
              </a:rPr>
              <a:t>您的内容打在这里，或者通过复制您的文本后，在此框中选择粘贴，并选择只保留文字。</a:t>
            </a:r>
          </a:p>
        </p:txBody>
      </p:sp>
      <p:sp>
        <p:nvSpPr>
          <p:cNvPr id="30" name="文本框 29"/>
          <p:cNvSpPr txBox="1"/>
          <p:nvPr/>
        </p:nvSpPr>
        <p:spPr>
          <a:xfrm>
            <a:off x="3343578" y="4365366"/>
            <a:ext cx="2522802" cy="1372683"/>
          </a:xfrm>
          <a:prstGeom prst="rect">
            <a:avLst/>
          </a:prstGeom>
          <a:noFill/>
        </p:spPr>
        <p:txBody>
          <a:bodyPr wrap="square" rtlCol="0">
            <a:spAutoFit/>
          </a:bodyPr>
          <a:lstStyle/>
          <a:p>
            <a:pPr algn="ctr">
              <a:lnSpc>
                <a:spcPct val="130000"/>
              </a:lnSpc>
            </a:pPr>
            <a:r>
              <a:rPr lang="zh-CN" altLang="en-US" sz="1600" dirty="0">
                <a:latin typeface="微软雅黑" panose="020B0503020204020204" charset="-122"/>
                <a:ea typeface="微软雅黑" panose="020B0503020204020204" charset="-122"/>
              </a:rPr>
              <a:t>您的内容打在这里，或者通过复制您的文本后，在此框中选择粘贴，并选择只保留文字。</a:t>
            </a:r>
          </a:p>
        </p:txBody>
      </p:sp>
      <p:sp>
        <p:nvSpPr>
          <p:cNvPr id="31" name="文本框 30"/>
          <p:cNvSpPr txBox="1"/>
          <p:nvPr/>
        </p:nvSpPr>
        <p:spPr>
          <a:xfrm>
            <a:off x="5888869" y="3792724"/>
            <a:ext cx="2522802" cy="1372683"/>
          </a:xfrm>
          <a:prstGeom prst="rect">
            <a:avLst/>
          </a:prstGeom>
          <a:noFill/>
        </p:spPr>
        <p:txBody>
          <a:bodyPr wrap="square" rtlCol="0">
            <a:spAutoFit/>
          </a:bodyPr>
          <a:lstStyle/>
          <a:p>
            <a:pPr algn="ctr">
              <a:lnSpc>
                <a:spcPct val="130000"/>
              </a:lnSpc>
            </a:pPr>
            <a:r>
              <a:rPr lang="zh-CN" altLang="en-US" sz="1600" dirty="0">
                <a:latin typeface="微软雅黑" panose="020B0503020204020204" charset="-122"/>
                <a:ea typeface="微软雅黑" panose="020B0503020204020204" charset="-122"/>
              </a:rPr>
              <a:t>您的内容打在这里，或者通过复制您的文本后，在此框中选择粘贴，并选择只保留文字。</a:t>
            </a:r>
          </a:p>
        </p:txBody>
      </p:sp>
      <p:sp>
        <p:nvSpPr>
          <p:cNvPr id="32" name="文本框 31"/>
          <p:cNvSpPr txBox="1"/>
          <p:nvPr/>
        </p:nvSpPr>
        <p:spPr>
          <a:xfrm>
            <a:off x="8434160" y="3220082"/>
            <a:ext cx="2522802" cy="1372683"/>
          </a:xfrm>
          <a:prstGeom prst="rect">
            <a:avLst/>
          </a:prstGeom>
          <a:noFill/>
        </p:spPr>
        <p:txBody>
          <a:bodyPr wrap="square" rtlCol="0">
            <a:spAutoFit/>
          </a:bodyPr>
          <a:lstStyle/>
          <a:p>
            <a:pPr algn="ctr">
              <a:lnSpc>
                <a:spcPct val="130000"/>
              </a:lnSpc>
            </a:pPr>
            <a:r>
              <a:rPr lang="zh-CN" altLang="en-US" sz="1600" dirty="0">
                <a:latin typeface="微软雅黑" panose="020B0503020204020204" charset="-122"/>
                <a:ea typeface="微软雅黑" panose="020B0503020204020204" charset="-122"/>
              </a:rPr>
              <a:t>您的内容打在这里，或者通过复制您的文本后，在此框中选择粘贴，并选择只保留文字。</a:t>
            </a:r>
          </a:p>
        </p:txBody>
      </p:sp>
    </p:spTree>
  </p:cSld>
  <p:clrMapOvr>
    <a:masterClrMapping/>
  </p:clrMapOvr>
  <mc:AlternateContent xmlns:mc="http://schemas.openxmlformats.org/markup-compatibility/2006" xmlns:p14="http://schemas.microsoft.com/office/powerpoint/2010/main">
    <mc:Choice Requires="p14">
      <p:transition spd="slow" p14:dur="1250" advClick="0" advTm="5000">
        <p14:flip dir="r"/>
      </p:transition>
    </mc:Choice>
    <mc:Fallback xmlns="">
      <p:transition spd="slow" advClick="0"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0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40000">
                                          <p:cBhvr additive="base">
                                            <p:cTn id="7" dur="500" fill="hold"/>
                                            <p:tgtEl>
                                              <p:spTgt spid="9"/>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40000">
                                      <p:stCondLst>
                                        <p:cond delay="250"/>
                                      </p:stCondLst>
                                      <p:childTnLst>
                                        <p:set>
                                          <p:cBhvr>
                                            <p:cTn id="10" dur="1" fill="hold">
                                              <p:stCondLst>
                                                <p:cond delay="0"/>
                                              </p:stCondLst>
                                            </p:cTn>
                                            <p:tgtEl>
                                              <p:spTgt spid="19"/>
                                            </p:tgtEl>
                                            <p:attrNameLst>
                                              <p:attrName>style.visibility</p:attrName>
                                            </p:attrNameLst>
                                          </p:cBhvr>
                                          <p:to>
                                            <p:strVal val="visible"/>
                                          </p:to>
                                        </p:set>
                                        <p:anim calcmode="lin" valueType="num" p14:bounceEnd="40000">
                                          <p:cBhvr additive="base">
                                            <p:cTn id="11" dur="500" fill="hold"/>
                                            <p:tgtEl>
                                              <p:spTgt spid="19"/>
                                            </p:tgtEl>
                                            <p:attrNameLst>
                                              <p:attrName>ppt_x</p:attrName>
                                            </p:attrNameLst>
                                          </p:cBhvr>
                                          <p:tavLst>
                                            <p:tav tm="0">
                                              <p:val>
                                                <p:strVal val="#ppt_x"/>
                                              </p:val>
                                            </p:tav>
                                            <p:tav tm="100000">
                                              <p:val>
                                                <p:strVal val="#ppt_x"/>
                                              </p:val>
                                            </p:tav>
                                          </p:tavLst>
                                        </p:anim>
                                        <p:anim calcmode="lin" valueType="num" p14:bounceEnd="40000">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40000">
                                      <p:stCondLst>
                                        <p:cond delay="500"/>
                                      </p:stCondLst>
                                      <p:childTnLst>
                                        <p:set>
                                          <p:cBhvr>
                                            <p:cTn id="14" dur="1" fill="hold">
                                              <p:stCondLst>
                                                <p:cond delay="0"/>
                                              </p:stCondLst>
                                            </p:cTn>
                                            <p:tgtEl>
                                              <p:spTgt spid="13"/>
                                            </p:tgtEl>
                                            <p:attrNameLst>
                                              <p:attrName>style.visibility</p:attrName>
                                            </p:attrNameLst>
                                          </p:cBhvr>
                                          <p:to>
                                            <p:strVal val="visible"/>
                                          </p:to>
                                        </p:set>
                                        <p:anim calcmode="lin" valueType="num" p14:bounceEnd="40000">
                                          <p:cBhvr additive="base">
                                            <p:cTn id="15" dur="50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40000">
                                      <p:stCondLst>
                                        <p:cond delay="750"/>
                                      </p:stCondLst>
                                      <p:childTnLst>
                                        <p:set>
                                          <p:cBhvr>
                                            <p:cTn id="18" dur="1" fill="hold">
                                              <p:stCondLst>
                                                <p:cond delay="0"/>
                                              </p:stCondLst>
                                            </p:cTn>
                                            <p:tgtEl>
                                              <p:spTgt spid="2"/>
                                            </p:tgtEl>
                                            <p:attrNameLst>
                                              <p:attrName>style.visibility</p:attrName>
                                            </p:attrNameLst>
                                          </p:cBhvr>
                                          <p:to>
                                            <p:strVal val="visible"/>
                                          </p:to>
                                        </p:set>
                                        <p:anim calcmode="lin" valueType="num" p14:bounceEnd="40000">
                                          <p:cBhvr additive="base">
                                            <p:cTn id="19" dur="500" fill="hold"/>
                                            <p:tgtEl>
                                              <p:spTgt spid="2"/>
                                            </p:tgtEl>
                                            <p:attrNameLst>
                                              <p:attrName>ppt_x</p:attrName>
                                            </p:attrNameLst>
                                          </p:cBhvr>
                                          <p:tavLst>
                                            <p:tav tm="0">
                                              <p:val>
                                                <p:strVal val="#ppt_x"/>
                                              </p:val>
                                            </p:tav>
                                            <p:tav tm="100000">
                                              <p:val>
                                                <p:strVal val="#ppt_x"/>
                                              </p:val>
                                            </p:tav>
                                          </p:tavLst>
                                        </p:anim>
                                        <p:anim calcmode="lin" valueType="num" p14:bounceEnd="40000">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up)">
                                          <p:cBhvr>
                                            <p:cTn id="24" dur="500"/>
                                            <p:tgtEl>
                                              <p:spTgt spid="29"/>
                                            </p:tgtEl>
                                          </p:cBhvr>
                                        </p:animEffect>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up)">
                                          <p:cBhvr>
                                            <p:cTn id="28" dur="500"/>
                                            <p:tgtEl>
                                              <p:spTgt spid="30"/>
                                            </p:tgtEl>
                                          </p:cBhvr>
                                        </p:animEffect>
                                      </p:childTnLst>
                                    </p:cTn>
                                  </p:par>
                                </p:childTnLst>
                              </p:cTn>
                            </p:par>
                            <p:par>
                              <p:cTn id="29" fill="hold">
                                <p:stCondLst>
                                  <p:cond delay="1500"/>
                                </p:stCondLst>
                                <p:childTnLst>
                                  <p:par>
                                    <p:cTn id="30" presetID="22" presetClass="entr" presetSubtype="1"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up)">
                                          <p:cBhvr>
                                            <p:cTn id="32" dur="500"/>
                                            <p:tgtEl>
                                              <p:spTgt spid="31"/>
                                            </p:tgtEl>
                                          </p:cBhvr>
                                        </p:animEffect>
                                      </p:childTnLst>
                                    </p:cTn>
                                  </p:par>
                                </p:childTnLst>
                              </p:cTn>
                            </p:par>
                            <p:par>
                              <p:cTn id="33" fill="hold">
                                <p:stCondLst>
                                  <p:cond delay="2000"/>
                                </p:stCondLst>
                                <p:childTnLst>
                                  <p:par>
                                    <p:cTn id="34" presetID="22" presetClass="entr" presetSubtype="1"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up)">
                                          <p:cBhvr>
                                            <p:cTn id="3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75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up)">
                                          <p:cBhvr>
                                            <p:cTn id="24" dur="500"/>
                                            <p:tgtEl>
                                              <p:spTgt spid="29"/>
                                            </p:tgtEl>
                                          </p:cBhvr>
                                        </p:animEffect>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up)">
                                          <p:cBhvr>
                                            <p:cTn id="28" dur="500"/>
                                            <p:tgtEl>
                                              <p:spTgt spid="30"/>
                                            </p:tgtEl>
                                          </p:cBhvr>
                                        </p:animEffect>
                                      </p:childTnLst>
                                    </p:cTn>
                                  </p:par>
                                </p:childTnLst>
                              </p:cTn>
                            </p:par>
                            <p:par>
                              <p:cTn id="29" fill="hold">
                                <p:stCondLst>
                                  <p:cond delay="1500"/>
                                </p:stCondLst>
                                <p:childTnLst>
                                  <p:par>
                                    <p:cTn id="30" presetID="22" presetClass="entr" presetSubtype="1"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up)">
                                          <p:cBhvr>
                                            <p:cTn id="32" dur="500"/>
                                            <p:tgtEl>
                                              <p:spTgt spid="31"/>
                                            </p:tgtEl>
                                          </p:cBhvr>
                                        </p:animEffect>
                                      </p:childTnLst>
                                    </p:cTn>
                                  </p:par>
                                </p:childTnLst>
                              </p:cTn>
                            </p:par>
                            <p:par>
                              <p:cTn id="33" fill="hold">
                                <p:stCondLst>
                                  <p:cond delay="2000"/>
                                </p:stCondLst>
                                <p:childTnLst>
                                  <p:par>
                                    <p:cTn id="34" presetID="22" presetClass="entr" presetSubtype="1"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up)">
                                          <p:cBhvr>
                                            <p:cTn id="3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465638" y="2168300"/>
            <a:ext cx="1782762" cy="1373187"/>
            <a:chOff x="4465638" y="1979613"/>
            <a:chExt cx="1782762" cy="1373187"/>
          </a:xfrm>
        </p:grpSpPr>
        <p:sp>
          <p:nvSpPr>
            <p:cNvPr id="3" name="Freeform 8"/>
            <p:cNvSpPr/>
            <p:nvPr/>
          </p:nvSpPr>
          <p:spPr bwMode="auto">
            <a:xfrm>
              <a:off x="4465638" y="1979613"/>
              <a:ext cx="1187450" cy="1373187"/>
            </a:xfrm>
            <a:custGeom>
              <a:avLst/>
              <a:gdLst>
                <a:gd name="T0" fmla="*/ 0 w 1240"/>
                <a:gd name="T1" fmla="*/ 0 h 1434"/>
                <a:gd name="T2" fmla="*/ 2147483647 w 1240"/>
                <a:gd name="T3" fmla="*/ 2147483647 h 1434"/>
                <a:gd name="T4" fmla="*/ 0 w 1240"/>
                <a:gd name="T5" fmla="*/ 2147483647 h 1434"/>
                <a:gd name="T6" fmla="*/ 2147483647 w 1240"/>
                <a:gd name="T7" fmla="*/ 2147483647 h 1434"/>
                <a:gd name="T8" fmla="*/ 0 w 1240"/>
                <a:gd name="T9" fmla="*/ 0 h 14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0" h="1434">
                  <a:moveTo>
                    <a:pt x="0" y="0"/>
                  </a:moveTo>
                  <a:lnTo>
                    <a:pt x="1240" y="718"/>
                  </a:lnTo>
                  <a:lnTo>
                    <a:pt x="0" y="1434"/>
                  </a:lnTo>
                  <a:lnTo>
                    <a:pt x="333" y="718"/>
                  </a:lnTo>
                  <a:lnTo>
                    <a:pt x="0" y="0"/>
                  </a:lnTo>
                  <a:close/>
                </a:path>
              </a:pathLst>
            </a:custGeom>
            <a:solidFill>
              <a:schemeClr val="accent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4" name="Freeform 9"/>
            <p:cNvSpPr/>
            <p:nvPr/>
          </p:nvSpPr>
          <p:spPr bwMode="auto">
            <a:xfrm>
              <a:off x="5060950" y="1979613"/>
              <a:ext cx="1187450" cy="1373187"/>
            </a:xfrm>
            <a:custGeom>
              <a:avLst/>
              <a:gdLst>
                <a:gd name="T0" fmla="*/ 0 w 1240"/>
                <a:gd name="T1" fmla="*/ 0 h 1434"/>
                <a:gd name="T2" fmla="*/ 2147483647 w 1240"/>
                <a:gd name="T3" fmla="*/ 2147483647 h 1434"/>
                <a:gd name="T4" fmla="*/ 2147483647 w 1240"/>
                <a:gd name="T5" fmla="*/ 2147483647 h 1434"/>
                <a:gd name="T6" fmla="*/ 2147483647 w 1240"/>
                <a:gd name="T7" fmla="*/ 2147483647 h 1434"/>
                <a:gd name="T8" fmla="*/ 0 w 1240"/>
                <a:gd name="T9" fmla="*/ 2147483647 h 1434"/>
                <a:gd name="T10" fmla="*/ 2147483647 w 1240"/>
                <a:gd name="T11" fmla="*/ 2147483647 h 1434"/>
                <a:gd name="T12" fmla="*/ 0 w 1240"/>
                <a:gd name="T13" fmla="*/ 0 h 14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0" h="1434">
                  <a:moveTo>
                    <a:pt x="0" y="0"/>
                  </a:moveTo>
                  <a:lnTo>
                    <a:pt x="109" y="234"/>
                  </a:lnTo>
                  <a:lnTo>
                    <a:pt x="945" y="718"/>
                  </a:lnTo>
                  <a:lnTo>
                    <a:pt x="109" y="1200"/>
                  </a:lnTo>
                  <a:lnTo>
                    <a:pt x="0" y="1434"/>
                  </a:lnTo>
                  <a:lnTo>
                    <a:pt x="1240" y="718"/>
                  </a:lnTo>
                  <a:lnTo>
                    <a:pt x="0" y="0"/>
                  </a:lnTo>
                  <a:close/>
                </a:path>
              </a:pathLst>
            </a:custGeom>
            <a:solidFill>
              <a:schemeClr val="accent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5" name="Freeform 21"/>
            <p:cNvSpPr/>
            <p:nvPr/>
          </p:nvSpPr>
          <p:spPr bwMode="auto">
            <a:xfrm>
              <a:off x="5160963" y="2570163"/>
              <a:ext cx="211137" cy="209550"/>
            </a:xfrm>
            <a:custGeom>
              <a:avLst/>
              <a:gdLst>
                <a:gd name="T0" fmla="*/ 2147483647 w 129"/>
                <a:gd name="T1" fmla="*/ 0 h 128"/>
                <a:gd name="T2" fmla="*/ 2147483647 w 129"/>
                <a:gd name="T3" fmla="*/ 2147483647 h 128"/>
                <a:gd name="T4" fmla="*/ 2147483647 w 129"/>
                <a:gd name="T5" fmla="*/ 2147483647 h 128"/>
                <a:gd name="T6" fmla="*/ 2147483647 w 129"/>
                <a:gd name="T7" fmla="*/ 2147483647 h 128"/>
                <a:gd name="T8" fmla="*/ 2147483647 w 129"/>
                <a:gd name="T9" fmla="*/ 2147483647 h 128"/>
                <a:gd name="T10" fmla="*/ 2147483647 w 129"/>
                <a:gd name="T11" fmla="*/ 2147483647 h 128"/>
                <a:gd name="T12" fmla="*/ 2147483647 w 129"/>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 h="128">
                  <a:moveTo>
                    <a:pt x="62" y="0"/>
                  </a:moveTo>
                  <a:cubicBezTo>
                    <a:pt x="48" y="1"/>
                    <a:pt x="35" y="7"/>
                    <a:pt x="24" y="18"/>
                  </a:cubicBezTo>
                  <a:cubicBezTo>
                    <a:pt x="0" y="42"/>
                    <a:pt x="0" y="80"/>
                    <a:pt x="24" y="104"/>
                  </a:cubicBezTo>
                  <a:cubicBezTo>
                    <a:pt x="48" y="128"/>
                    <a:pt x="87" y="128"/>
                    <a:pt x="111" y="104"/>
                  </a:cubicBezTo>
                  <a:cubicBezTo>
                    <a:pt x="122" y="94"/>
                    <a:pt x="127" y="80"/>
                    <a:pt x="129" y="66"/>
                  </a:cubicBezTo>
                  <a:cubicBezTo>
                    <a:pt x="62" y="66"/>
                    <a:pt x="62" y="66"/>
                    <a:pt x="62" y="66"/>
                  </a:cubicBez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 name="Freeform 22"/>
            <p:cNvSpPr/>
            <p:nvPr/>
          </p:nvSpPr>
          <p:spPr bwMode="auto">
            <a:xfrm>
              <a:off x="5278438" y="2552700"/>
              <a:ext cx="109537" cy="109538"/>
            </a:xfrm>
            <a:custGeom>
              <a:avLst/>
              <a:gdLst>
                <a:gd name="T0" fmla="*/ 2147483647 w 68"/>
                <a:gd name="T1" fmla="*/ 2147483647 h 68"/>
                <a:gd name="T2" fmla="*/ 0 w 68"/>
                <a:gd name="T3" fmla="*/ 2147483647 h 68"/>
                <a:gd name="T4" fmla="*/ 0 w 68"/>
                <a:gd name="T5" fmla="*/ 2147483647 h 68"/>
                <a:gd name="T6" fmla="*/ 2147483647 w 68"/>
                <a:gd name="T7" fmla="*/ 2147483647 h 68"/>
                <a:gd name="T8" fmla="*/ 2147483647 w 68"/>
                <a:gd name="T9" fmla="*/ 2147483647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68">
                  <a:moveTo>
                    <a:pt x="49" y="20"/>
                  </a:moveTo>
                  <a:cubicBezTo>
                    <a:pt x="35" y="6"/>
                    <a:pt x="18" y="0"/>
                    <a:pt x="0" y="2"/>
                  </a:cubicBezTo>
                  <a:cubicBezTo>
                    <a:pt x="0" y="68"/>
                    <a:pt x="0" y="68"/>
                    <a:pt x="0" y="68"/>
                  </a:cubicBezTo>
                  <a:cubicBezTo>
                    <a:pt x="66" y="68"/>
                    <a:pt x="66" y="68"/>
                    <a:pt x="66" y="68"/>
                  </a:cubicBezTo>
                  <a:cubicBezTo>
                    <a:pt x="68" y="51"/>
                    <a:pt x="62" y="33"/>
                    <a:pt x="49"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7" name="组合 6"/>
          <p:cNvGrpSpPr/>
          <p:nvPr/>
        </p:nvGrpSpPr>
        <p:grpSpPr>
          <a:xfrm>
            <a:off x="5653317" y="3378789"/>
            <a:ext cx="752606" cy="776237"/>
            <a:chOff x="3862388" y="1625601"/>
            <a:chExt cx="608013" cy="628649"/>
          </a:xfrm>
          <a:solidFill>
            <a:schemeClr val="accent1">
              <a:lumMod val="50000"/>
            </a:schemeClr>
          </a:solidFill>
        </p:grpSpPr>
        <p:sp>
          <p:nvSpPr>
            <p:cNvPr id="8" name="Freeform 37"/>
            <p:cNvSpPr>
              <a:spLocks noEditPoints="1"/>
            </p:cNvSpPr>
            <p:nvPr/>
          </p:nvSpPr>
          <p:spPr bwMode="auto">
            <a:xfrm>
              <a:off x="4052888" y="1625601"/>
              <a:ext cx="227013" cy="628649"/>
            </a:xfrm>
            <a:custGeom>
              <a:avLst/>
              <a:gdLst>
                <a:gd name="T0" fmla="*/ 67 w 135"/>
                <a:gd name="T1" fmla="*/ 0 h 373"/>
                <a:gd name="T2" fmla="*/ 0 w 135"/>
                <a:gd name="T3" fmla="*/ 186 h 373"/>
                <a:gd name="T4" fmla="*/ 67 w 135"/>
                <a:gd name="T5" fmla="*/ 373 h 373"/>
                <a:gd name="T6" fmla="*/ 135 w 135"/>
                <a:gd name="T7" fmla="*/ 186 h 373"/>
                <a:gd name="T8" fmla="*/ 67 w 135"/>
                <a:gd name="T9" fmla="*/ 0 h 373"/>
                <a:gd name="T10" fmla="*/ 67 w 135"/>
                <a:gd name="T11" fmla="*/ 354 h 373"/>
                <a:gd name="T12" fmla="*/ 14 w 135"/>
                <a:gd name="T13" fmla="*/ 186 h 373"/>
                <a:gd name="T14" fmla="*/ 67 w 135"/>
                <a:gd name="T15" fmla="*/ 18 h 373"/>
                <a:gd name="T16" fmla="*/ 121 w 135"/>
                <a:gd name="T17" fmla="*/ 186 h 373"/>
                <a:gd name="T18" fmla="*/ 67 w 135"/>
                <a:gd name="T19" fmla="*/ 354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373">
                  <a:moveTo>
                    <a:pt x="67" y="0"/>
                  </a:moveTo>
                  <a:cubicBezTo>
                    <a:pt x="30" y="0"/>
                    <a:pt x="0" y="83"/>
                    <a:pt x="0" y="186"/>
                  </a:cubicBezTo>
                  <a:cubicBezTo>
                    <a:pt x="0" y="289"/>
                    <a:pt x="30" y="373"/>
                    <a:pt x="67" y="373"/>
                  </a:cubicBezTo>
                  <a:cubicBezTo>
                    <a:pt x="105" y="373"/>
                    <a:pt x="135" y="289"/>
                    <a:pt x="135" y="186"/>
                  </a:cubicBezTo>
                  <a:cubicBezTo>
                    <a:pt x="135" y="83"/>
                    <a:pt x="105" y="0"/>
                    <a:pt x="67" y="0"/>
                  </a:cubicBezTo>
                  <a:close/>
                  <a:moveTo>
                    <a:pt x="67" y="354"/>
                  </a:moveTo>
                  <a:cubicBezTo>
                    <a:pt x="42" y="354"/>
                    <a:pt x="14" y="283"/>
                    <a:pt x="14" y="186"/>
                  </a:cubicBezTo>
                  <a:cubicBezTo>
                    <a:pt x="14" y="90"/>
                    <a:pt x="42" y="18"/>
                    <a:pt x="67" y="18"/>
                  </a:cubicBezTo>
                  <a:cubicBezTo>
                    <a:pt x="93" y="18"/>
                    <a:pt x="121" y="90"/>
                    <a:pt x="121" y="186"/>
                  </a:cubicBezTo>
                  <a:cubicBezTo>
                    <a:pt x="121" y="283"/>
                    <a:pt x="93" y="354"/>
                    <a:pt x="67" y="354"/>
                  </a:cubicBez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9" name="Freeform 38"/>
            <p:cNvSpPr>
              <a:spLocks noEditPoints="1"/>
            </p:cNvSpPr>
            <p:nvPr/>
          </p:nvSpPr>
          <p:spPr bwMode="auto">
            <a:xfrm>
              <a:off x="3862388" y="1728788"/>
              <a:ext cx="608013" cy="422275"/>
            </a:xfrm>
            <a:custGeom>
              <a:avLst/>
              <a:gdLst>
                <a:gd name="T0" fmla="*/ 19 w 361"/>
                <a:gd name="T1" fmla="*/ 32 h 251"/>
                <a:gd name="T2" fmla="*/ 146 w 361"/>
                <a:gd name="T3" fmla="*/ 184 h 251"/>
                <a:gd name="T4" fmla="*/ 342 w 361"/>
                <a:gd name="T5" fmla="*/ 219 h 251"/>
                <a:gd name="T6" fmla="*/ 214 w 361"/>
                <a:gd name="T7" fmla="*/ 67 h 251"/>
                <a:gd name="T8" fmla="*/ 19 w 361"/>
                <a:gd name="T9" fmla="*/ 32 h 251"/>
                <a:gd name="T10" fmla="*/ 326 w 361"/>
                <a:gd name="T11" fmla="*/ 209 h 251"/>
                <a:gd name="T12" fmla="*/ 154 w 361"/>
                <a:gd name="T13" fmla="*/ 172 h 251"/>
                <a:gd name="T14" fmla="*/ 35 w 361"/>
                <a:gd name="T15" fmla="*/ 41 h 251"/>
                <a:gd name="T16" fmla="*/ 207 w 361"/>
                <a:gd name="T17" fmla="*/ 79 h 251"/>
                <a:gd name="T18" fmla="*/ 326 w 361"/>
                <a:gd name="T19" fmla="*/ 20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1" h="251">
                  <a:moveTo>
                    <a:pt x="19" y="32"/>
                  </a:moveTo>
                  <a:cubicBezTo>
                    <a:pt x="0" y="64"/>
                    <a:pt x="57" y="132"/>
                    <a:pt x="146" y="184"/>
                  </a:cubicBezTo>
                  <a:cubicBezTo>
                    <a:pt x="236" y="236"/>
                    <a:pt x="323" y="251"/>
                    <a:pt x="342" y="219"/>
                  </a:cubicBezTo>
                  <a:cubicBezTo>
                    <a:pt x="361" y="186"/>
                    <a:pt x="303" y="118"/>
                    <a:pt x="214" y="67"/>
                  </a:cubicBezTo>
                  <a:cubicBezTo>
                    <a:pt x="125" y="15"/>
                    <a:pt x="37" y="0"/>
                    <a:pt x="19" y="32"/>
                  </a:cubicBezTo>
                  <a:close/>
                  <a:moveTo>
                    <a:pt x="326" y="209"/>
                  </a:moveTo>
                  <a:cubicBezTo>
                    <a:pt x="313" y="231"/>
                    <a:pt x="237" y="220"/>
                    <a:pt x="154" y="172"/>
                  </a:cubicBezTo>
                  <a:cubicBezTo>
                    <a:pt x="70" y="124"/>
                    <a:pt x="22" y="63"/>
                    <a:pt x="35" y="41"/>
                  </a:cubicBezTo>
                  <a:cubicBezTo>
                    <a:pt x="47" y="19"/>
                    <a:pt x="124" y="31"/>
                    <a:pt x="207" y="79"/>
                  </a:cubicBezTo>
                  <a:cubicBezTo>
                    <a:pt x="290" y="127"/>
                    <a:pt x="338" y="187"/>
                    <a:pt x="326" y="209"/>
                  </a:cubicBez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0" name="Freeform 39"/>
            <p:cNvSpPr>
              <a:spLocks noEditPoints="1"/>
            </p:cNvSpPr>
            <p:nvPr/>
          </p:nvSpPr>
          <p:spPr bwMode="auto">
            <a:xfrm>
              <a:off x="3862388" y="1728788"/>
              <a:ext cx="608013" cy="422275"/>
            </a:xfrm>
            <a:custGeom>
              <a:avLst/>
              <a:gdLst>
                <a:gd name="T0" fmla="*/ 214 w 361"/>
                <a:gd name="T1" fmla="*/ 184 h 251"/>
                <a:gd name="T2" fmla="*/ 342 w 361"/>
                <a:gd name="T3" fmla="*/ 32 h 251"/>
                <a:gd name="T4" fmla="*/ 146 w 361"/>
                <a:gd name="T5" fmla="*/ 67 h 251"/>
                <a:gd name="T6" fmla="*/ 19 w 361"/>
                <a:gd name="T7" fmla="*/ 219 h 251"/>
                <a:gd name="T8" fmla="*/ 214 w 361"/>
                <a:gd name="T9" fmla="*/ 184 h 251"/>
                <a:gd name="T10" fmla="*/ 207 w 361"/>
                <a:gd name="T11" fmla="*/ 172 h 251"/>
                <a:gd name="T12" fmla="*/ 35 w 361"/>
                <a:gd name="T13" fmla="*/ 209 h 251"/>
                <a:gd name="T14" fmla="*/ 154 w 361"/>
                <a:gd name="T15" fmla="*/ 79 h 251"/>
                <a:gd name="T16" fmla="*/ 326 w 361"/>
                <a:gd name="T17" fmla="*/ 41 h 251"/>
                <a:gd name="T18" fmla="*/ 207 w 361"/>
                <a:gd name="T19" fmla="*/ 172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1" h="251">
                  <a:moveTo>
                    <a:pt x="214" y="184"/>
                  </a:moveTo>
                  <a:cubicBezTo>
                    <a:pt x="303" y="132"/>
                    <a:pt x="361" y="64"/>
                    <a:pt x="342" y="32"/>
                  </a:cubicBezTo>
                  <a:cubicBezTo>
                    <a:pt x="323" y="0"/>
                    <a:pt x="236" y="15"/>
                    <a:pt x="146" y="67"/>
                  </a:cubicBezTo>
                  <a:cubicBezTo>
                    <a:pt x="57" y="118"/>
                    <a:pt x="0" y="186"/>
                    <a:pt x="19" y="219"/>
                  </a:cubicBezTo>
                  <a:cubicBezTo>
                    <a:pt x="37" y="251"/>
                    <a:pt x="125" y="236"/>
                    <a:pt x="214" y="184"/>
                  </a:cubicBezTo>
                  <a:close/>
                  <a:moveTo>
                    <a:pt x="207" y="172"/>
                  </a:moveTo>
                  <a:cubicBezTo>
                    <a:pt x="124" y="220"/>
                    <a:pt x="47" y="231"/>
                    <a:pt x="35" y="209"/>
                  </a:cubicBezTo>
                  <a:cubicBezTo>
                    <a:pt x="22" y="187"/>
                    <a:pt x="70" y="127"/>
                    <a:pt x="154" y="79"/>
                  </a:cubicBezTo>
                  <a:cubicBezTo>
                    <a:pt x="237" y="31"/>
                    <a:pt x="313" y="19"/>
                    <a:pt x="326" y="41"/>
                  </a:cubicBezTo>
                  <a:cubicBezTo>
                    <a:pt x="338" y="63"/>
                    <a:pt x="290" y="123"/>
                    <a:pt x="207" y="172"/>
                  </a:cubicBez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1" name="Oval 40"/>
            <p:cNvSpPr>
              <a:spLocks noChangeArrowheads="1"/>
            </p:cNvSpPr>
            <p:nvPr/>
          </p:nvSpPr>
          <p:spPr bwMode="auto">
            <a:xfrm>
              <a:off x="4121150" y="1895475"/>
              <a:ext cx="88900" cy="87312"/>
            </a:xfrm>
            <a:prstGeom prst="ellipse">
              <a:avLst/>
            </a:pr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grpSp>
      <p:grpSp>
        <p:nvGrpSpPr>
          <p:cNvPr id="12" name="组合 11"/>
          <p:cNvGrpSpPr/>
          <p:nvPr/>
        </p:nvGrpSpPr>
        <p:grpSpPr>
          <a:xfrm>
            <a:off x="4410075" y="3789137"/>
            <a:ext cx="1244600" cy="1617663"/>
            <a:chOff x="4410075" y="3600450"/>
            <a:chExt cx="1244600" cy="1617663"/>
          </a:xfrm>
        </p:grpSpPr>
        <p:sp>
          <p:nvSpPr>
            <p:cNvPr id="13" name="Freeform 14"/>
            <p:cNvSpPr/>
            <p:nvPr/>
          </p:nvSpPr>
          <p:spPr bwMode="auto">
            <a:xfrm rot="10800000">
              <a:off x="4410075" y="3600450"/>
              <a:ext cx="1244600" cy="1077913"/>
            </a:xfrm>
            <a:custGeom>
              <a:avLst/>
              <a:gdLst>
                <a:gd name="T0" fmla="*/ 2147483647 w 556"/>
                <a:gd name="T1" fmla="*/ 0 h 482"/>
                <a:gd name="T2" fmla="*/ 2147483647 w 556"/>
                <a:gd name="T3" fmla="*/ 2147483647 h 482"/>
                <a:gd name="T4" fmla="*/ 2147483647 w 556"/>
                <a:gd name="T5" fmla="*/ 2147483647 h 482"/>
                <a:gd name="T6" fmla="*/ 2147483647 w 556"/>
                <a:gd name="T7" fmla="*/ 2147483647 h 482"/>
                <a:gd name="T8" fmla="*/ 0 w 556"/>
                <a:gd name="T9" fmla="*/ 0 h 482"/>
                <a:gd name="T10" fmla="*/ 2147483647 w 556"/>
                <a:gd name="T11" fmla="*/ 2147483647 h 482"/>
                <a:gd name="T12" fmla="*/ 2147483647 w 556"/>
                <a:gd name="T13" fmla="*/ 0 h 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solidFill>
              <a:schemeClr val="accent4"/>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lt1"/>
                </a:solidFill>
              </a:endParaRPr>
            </a:p>
          </p:txBody>
        </p:sp>
        <p:sp>
          <p:nvSpPr>
            <p:cNvPr id="14" name="Freeform 15"/>
            <p:cNvSpPr/>
            <p:nvPr/>
          </p:nvSpPr>
          <p:spPr bwMode="auto">
            <a:xfrm rot="10800000">
              <a:off x="4410075" y="4138613"/>
              <a:ext cx="1244600" cy="1079500"/>
            </a:xfrm>
            <a:custGeom>
              <a:avLst/>
              <a:gdLst>
                <a:gd name="T0" fmla="*/ 2147483647 w 556"/>
                <a:gd name="T1" fmla="*/ 0 h 482"/>
                <a:gd name="T2" fmla="*/ 2147483647 w 556"/>
                <a:gd name="T3" fmla="*/ 2147483647 h 482"/>
                <a:gd name="T4" fmla="*/ 0 w 556"/>
                <a:gd name="T5" fmla="*/ 0 h 482"/>
                <a:gd name="T6" fmla="*/ 2147483647 w 556"/>
                <a:gd name="T7" fmla="*/ 2147483647 h 482"/>
                <a:gd name="T8" fmla="*/ 2147483647 w 556"/>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482">
                  <a:moveTo>
                    <a:pt x="556" y="0"/>
                  </a:moveTo>
                  <a:lnTo>
                    <a:pt x="278" y="482"/>
                  </a:lnTo>
                  <a:lnTo>
                    <a:pt x="0" y="0"/>
                  </a:lnTo>
                  <a:lnTo>
                    <a:pt x="278" y="130"/>
                  </a:lnTo>
                  <a:lnTo>
                    <a:pt x="556" y="0"/>
                  </a:lnTo>
                  <a:close/>
                </a:path>
              </a:pathLst>
            </a:custGeom>
            <a:solidFill>
              <a:schemeClr val="accent4"/>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5" name="Oval 42"/>
            <p:cNvSpPr>
              <a:spLocks noChangeArrowheads="1"/>
            </p:cNvSpPr>
            <p:nvPr/>
          </p:nvSpPr>
          <p:spPr bwMode="auto">
            <a:xfrm>
              <a:off x="4943475" y="4384675"/>
              <a:ext cx="73025" cy="698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16" name="Oval 43"/>
            <p:cNvSpPr>
              <a:spLocks noChangeArrowheads="1"/>
            </p:cNvSpPr>
            <p:nvPr/>
          </p:nvSpPr>
          <p:spPr bwMode="auto">
            <a:xfrm>
              <a:off x="5030788" y="4365625"/>
              <a:ext cx="88900" cy="889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17" name="Oval 44"/>
            <p:cNvSpPr>
              <a:spLocks noChangeArrowheads="1"/>
            </p:cNvSpPr>
            <p:nvPr/>
          </p:nvSpPr>
          <p:spPr bwMode="auto">
            <a:xfrm>
              <a:off x="4943475" y="4468813"/>
              <a:ext cx="73025" cy="7143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18" name="Oval 45"/>
            <p:cNvSpPr>
              <a:spLocks noChangeArrowheads="1"/>
            </p:cNvSpPr>
            <p:nvPr/>
          </p:nvSpPr>
          <p:spPr bwMode="auto">
            <a:xfrm>
              <a:off x="5030788" y="4468813"/>
              <a:ext cx="71437" cy="7143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grpSp>
      <p:grpSp>
        <p:nvGrpSpPr>
          <p:cNvPr id="19" name="组合 18"/>
          <p:cNvGrpSpPr/>
          <p:nvPr/>
        </p:nvGrpSpPr>
        <p:grpSpPr>
          <a:xfrm>
            <a:off x="5899150" y="4032025"/>
            <a:ext cx="1719263" cy="1417637"/>
            <a:chOff x="5899150" y="3843338"/>
            <a:chExt cx="1719263" cy="1417637"/>
          </a:xfrm>
        </p:grpSpPr>
        <p:sp>
          <p:nvSpPr>
            <p:cNvPr id="20" name="Freeform 14"/>
            <p:cNvSpPr/>
            <p:nvPr/>
          </p:nvSpPr>
          <p:spPr bwMode="auto">
            <a:xfrm rot="5400000">
              <a:off x="5763419" y="3979069"/>
              <a:ext cx="1417637" cy="1146175"/>
            </a:xfrm>
            <a:custGeom>
              <a:avLst/>
              <a:gdLst>
                <a:gd name="T0" fmla="*/ 2147483647 w 556"/>
                <a:gd name="T1" fmla="*/ 0 h 482"/>
                <a:gd name="T2" fmla="*/ 2147483647 w 556"/>
                <a:gd name="T3" fmla="*/ 2147483647 h 482"/>
                <a:gd name="T4" fmla="*/ 2147483647 w 556"/>
                <a:gd name="T5" fmla="*/ 2147483647 h 482"/>
                <a:gd name="T6" fmla="*/ 2147483647 w 556"/>
                <a:gd name="T7" fmla="*/ 2147483647 h 482"/>
                <a:gd name="T8" fmla="*/ 0 w 556"/>
                <a:gd name="T9" fmla="*/ 0 h 482"/>
                <a:gd name="T10" fmla="*/ 2147483647 w 556"/>
                <a:gd name="T11" fmla="*/ 2147483647 h 482"/>
                <a:gd name="T12" fmla="*/ 2147483647 w 556"/>
                <a:gd name="T13" fmla="*/ 0 h 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solidFill>
              <a:schemeClr val="accent3"/>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21" name="Freeform 15"/>
            <p:cNvSpPr/>
            <p:nvPr/>
          </p:nvSpPr>
          <p:spPr bwMode="auto">
            <a:xfrm rot="5400000">
              <a:off x="6336507" y="3979069"/>
              <a:ext cx="1417637" cy="1146175"/>
            </a:xfrm>
            <a:custGeom>
              <a:avLst/>
              <a:gdLst>
                <a:gd name="T0" fmla="*/ 2147483647 w 556"/>
                <a:gd name="T1" fmla="*/ 0 h 482"/>
                <a:gd name="T2" fmla="*/ 2147483647 w 556"/>
                <a:gd name="T3" fmla="*/ 2147483647 h 482"/>
                <a:gd name="T4" fmla="*/ 0 w 556"/>
                <a:gd name="T5" fmla="*/ 0 h 482"/>
                <a:gd name="T6" fmla="*/ 2147483647 w 556"/>
                <a:gd name="T7" fmla="*/ 2147483647 h 482"/>
                <a:gd name="T8" fmla="*/ 2147483647 w 556"/>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482">
                  <a:moveTo>
                    <a:pt x="556" y="0"/>
                  </a:moveTo>
                  <a:lnTo>
                    <a:pt x="278" y="482"/>
                  </a:lnTo>
                  <a:lnTo>
                    <a:pt x="0" y="0"/>
                  </a:lnTo>
                  <a:lnTo>
                    <a:pt x="278" y="130"/>
                  </a:lnTo>
                  <a:lnTo>
                    <a:pt x="556" y="0"/>
                  </a:lnTo>
                  <a:close/>
                </a:path>
              </a:pathLst>
            </a:custGeom>
            <a:solidFill>
              <a:schemeClr val="accent3"/>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lt1"/>
                </a:solidFill>
              </a:endParaRPr>
            </a:p>
          </p:txBody>
        </p:sp>
        <p:sp>
          <p:nvSpPr>
            <p:cNvPr id="22" name="Freeform 36"/>
            <p:cNvSpPr/>
            <p:nvPr/>
          </p:nvSpPr>
          <p:spPr bwMode="auto">
            <a:xfrm>
              <a:off x="6656388" y="4430713"/>
              <a:ext cx="222250" cy="195262"/>
            </a:xfrm>
            <a:custGeom>
              <a:avLst/>
              <a:gdLst>
                <a:gd name="T0" fmla="*/ 2147483647 w 134"/>
                <a:gd name="T1" fmla="*/ 2147483647 h 117"/>
                <a:gd name="T2" fmla="*/ 2147483647 w 134"/>
                <a:gd name="T3" fmla="*/ 0 h 117"/>
                <a:gd name="T4" fmla="*/ 2147483647 w 134"/>
                <a:gd name="T5" fmla="*/ 2147483647 h 117"/>
                <a:gd name="T6" fmla="*/ 2147483647 w 134"/>
                <a:gd name="T7" fmla="*/ 2147483647 h 117"/>
                <a:gd name="T8" fmla="*/ 2147483647 w 134"/>
                <a:gd name="T9" fmla="*/ 2147483647 h 117"/>
                <a:gd name="T10" fmla="*/ 2147483647 w 134"/>
                <a:gd name="T11" fmla="*/ 2147483647 h 117"/>
                <a:gd name="T12" fmla="*/ 2147483647 w 134"/>
                <a:gd name="T13" fmla="*/ 2147483647 h 117"/>
                <a:gd name="T14" fmla="*/ 2147483647 w 134"/>
                <a:gd name="T15" fmla="*/ 2147483647 h 117"/>
                <a:gd name="T16" fmla="*/ 2147483647 w 134"/>
                <a:gd name="T17" fmla="*/ 2147483647 h 117"/>
                <a:gd name="T18" fmla="*/ 0 w 134"/>
                <a:gd name="T19" fmla="*/ 2147483647 h 117"/>
                <a:gd name="T20" fmla="*/ 2147483647 w 134"/>
                <a:gd name="T21" fmla="*/ 2147483647 h 117"/>
                <a:gd name="T22" fmla="*/ 2147483647 w 134"/>
                <a:gd name="T23" fmla="*/ 2147483647 h 117"/>
                <a:gd name="T24" fmla="*/ 2147483647 w 134"/>
                <a:gd name="T25" fmla="*/ 2147483647 h 117"/>
                <a:gd name="T26" fmla="*/ 2147483647 w 134"/>
                <a:gd name="T27" fmla="*/ 2147483647 h 117"/>
                <a:gd name="T28" fmla="*/ 2147483647 w 134"/>
                <a:gd name="T29" fmla="*/ 2147483647 h 117"/>
                <a:gd name="T30" fmla="*/ 2147483647 w 134"/>
                <a:gd name="T31" fmla="*/ 2147483647 h 117"/>
                <a:gd name="T32" fmla="*/ 2147483647 w 134"/>
                <a:gd name="T33" fmla="*/ 2147483647 h 117"/>
                <a:gd name="T34" fmla="*/ 2147483647 w 134"/>
                <a:gd name="T35" fmla="*/ 2147483647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4" h="117">
                  <a:moveTo>
                    <a:pt x="134" y="20"/>
                  </a:moveTo>
                  <a:cubicBezTo>
                    <a:pt x="134" y="9"/>
                    <a:pt x="125" y="0"/>
                    <a:pt x="114" y="0"/>
                  </a:cubicBezTo>
                  <a:cubicBezTo>
                    <a:pt x="103" y="0"/>
                    <a:pt x="94" y="9"/>
                    <a:pt x="94" y="20"/>
                  </a:cubicBezTo>
                  <a:cubicBezTo>
                    <a:pt x="94" y="26"/>
                    <a:pt x="96" y="31"/>
                    <a:pt x="100" y="34"/>
                  </a:cubicBezTo>
                  <a:cubicBezTo>
                    <a:pt x="77" y="89"/>
                    <a:pt x="77" y="89"/>
                    <a:pt x="77" y="89"/>
                  </a:cubicBezTo>
                  <a:cubicBezTo>
                    <a:pt x="58" y="47"/>
                    <a:pt x="58" y="47"/>
                    <a:pt x="58" y="47"/>
                  </a:cubicBezTo>
                  <a:cubicBezTo>
                    <a:pt x="42" y="45"/>
                    <a:pt x="42" y="45"/>
                    <a:pt x="42" y="45"/>
                  </a:cubicBezTo>
                  <a:cubicBezTo>
                    <a:pt x="27" y="63"/>
                    <a:pt x="27" y="63"/>
                    <a:pt x="27" y="63"/>
                  </a:cubicBezTo>
                  <a:cubicBezTo>
                    <a:pt x="25" y="62"/>
                    <a:pt x="23" y="62"/>
                    <a:pt x="21" y="62"/>
                  </a:cubicBezTo>
                  <a:cubicBezTo>
                    <a:pt x="9" y="62"/>
                    <a:pt x="0" y="71"/>
                    <a:pt x="0" y="82"/>
                  </a:cubicBezTo>
                  <a:cubicBezTo>
                    <a:pt x="0" y="93"/>
                    <a:pt x="9" y="102"/>
                    <a:pt x="21" y="102"/>
                  </a:cubicBezTo>
                  <a:cubicBezTo>
                    <a:pt x="32" y="102"/>
                    <a:pt x="41" y="93"/>
                    <a:pt x="41" y="82"/>
                  </a:cubicBezTo>
                  <a:cubicBezTo>
                    <a:pt x="41" y="81"/>
                    <a:pt x="41" y="79"/>
                    <a:pt x="40" y="78"/>
                  </a:cubicBezTo>
                  <a:cubicBezTo>
                    <a:pt x="47" y="70"/>
                    <a:pt x="47" y="70"/>
                    <a:pt x="47" y="70"/>
                  </a:cubicBezTo>
                  <a:cubicBezTo>
                    <a:pt x="69" y="117"/>
                    <a:pt x="69" y="117"/>
                    <a:pt x="69" y="117"/>
                  </a:cubicBezTo>
                  <a:cubicBezTo>
                    <a:pt x="86" y="117"/>
                    <a:pt x="86" y="117"/>
                    <a:pt x="86" y="117"/>
                  </a:cubicBezTo>
                  <a:cubicBezTo>
                    <a:pt x="119" y="39"/>
                    <a:pt x="119" y="39"/>
                    <a:pt x="119" y="39"/>
                  </a:cubicBezTo>
                  <a:cubicBezTo>
                    <a:pt x="128" y="37"/>
                    <a:pt x="134" y="29"/>
                    <a:pt x="134"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3" name="组合 22"/>
          <p:cNvGrpSpPr/>
          <p:nvPr/>
        </p:nvGrpSpPr>
        <p:grpSpPr>
          <a:xfrm>
            <a:off x="6321425" y="2149250"/>
            <a:ext cx="1416050" cy="1719262"/>
            <a:chOff x="6321425" y="1960563"/>
            <a:chExt cx="1416050" cy="1719262"/>
          </a:xfrm>
        </p:grpSpPr>
        <p:sp>
          <p:nvSpPr>
            <p:cNvPr id="24" name="Freeform 14"/>
            <p:cNvSpPr/>
            <p:nvPr/>
          </p:nvSpPr>
          <p:spPr bwMode="auto">
            <a:xfrm>
              <a:off x="6321425" y="2533650"/>
              <a:ext cx="1416050" cy="1146175"/>
            </a:xfrm>
            <a:custGeom>
              <a:avLst/>
              <a:gdLst>
                <a:gd name="T0" fmla="*/ 2147483647 w 556"/>
                <a:gd name="T1" fmla="*/ 0 h 482"/>
                <a:gd name="T2" fmla="*/ 2147483647 w 556"/>
                <a:gd name="T3" fmla="*/ 2147483647 h 482"/>
                <a:gd name="T4" fmla="*/ 2147483647 w 556"/>
                <a:gd name="T5" fmla="*/ 2147483647 h 482"/>
                <a:gd name="T6" fmla="*/ 2147483647 w 556"/>
                <a:gd name="T7" fmla="*/ 2147483647 h 482"/>
                <a:gd name="T8" fmla="*/ 0 w 556"/>
                <a:gd name="T9" fmla="*/ 0 h 482"/>
                <a:gd name="T10" fmla="*/ 2147483647 w 556"/>
                <a:gd name="T11" fmla="*/ 2147483647 h 482"/>
                <a:gd name="T12" fmla="*/ 2147483647 w 556"/>
                <a:gd name="T13" fmla="*/ 0 h 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solidFill>
              <a:schemeClr val="accent2"/>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25" name="Freeform 15"/>
            <p:cNvSpPr/>
            <p:nvPr/>
          </p:nvSpPr>
          <p:spPr bwMode="auto">
            <a:xfrm>
              <a:off x="6321425" y="1960563"/>
              <a:ext cx="1416050" cy="1146175"/>
            </a:xfrm>
            <a:custGeom>
              <a:avLst/>
              <a:gdLst>
                <a:gd name="T0" fmla="*/ 2147483647 w 556"/>
                <a:gd name="T1" fmla="*/ 0 h 482"/>
                <a:gd name="T2" fmla="*/ 2147483647 w 556"/>
                <a:gd name="T3" fmla="*/ 2147483647 h 482"/>
                <a:gd name="T4" fmla="*/ 0 w 556"/>
                <a:gd name="T5" fmla="*/ 0 h 482"/>
                <a:gd name="T6" fmla="*/ 2147483647 w 556"/>
                <a:gd name="T7" fmla="*/ 2147483647 h 482"/>
                <a:gd name="T8" fmla="*/ 2147483647 w 556"/>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482">
                  <a:moveTo>
                    <a:pt x="556" y="0"/>
                  </a:moveTo>
                  <a:lnTo>
                    <a:pt x="278" y="482"/>
                  </a:lnTo>
                  <a:lnTo>
                    <a:pt x="0" y="0"/>
                  </a:lnTo>
                  <a:lnTo>
                    <a:pt x="278" y="130"/>
                  </a:lnTo>
                  <a:lnTo>
                    <a:pt x="556" y="0"/>
                  </a:lnTo>
                  <a:close/>
                </a:path>
              </a:pathLst>
            </a:custGeom>
            <a:solidFill>
              <a:schemeClr val="accent2"/>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26" name="Rectangle 27"/>
            <p:cNvSpPr>
              <a:spLocks noChangeArrowheads="1"/>
            </p:cNvSpPr>
            <p:nvPr/>
          </p:nvSpPr>
          <p:spPr bwMode="auto">
            <a:xfrm>
              <a:off x="6973888" y="2719388"/>
              <a:ext cx="22225"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27" name="Rectangle 28"/>
            <p:cNvSpPr>
              <a:spLocks noChangeArrowheads="1"/>
            </p:cNvSpPr>
            <p:nvPr/>
          </p:nvSpPr>
          <p:spPr bwMode="auto">
            <a:xfrm>
              <a:off x="7015163" y="2695575"/>
              <a:ext cx="20637" cy="176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28" name="Rectangle 29"/>
            <p:cNvSpPr>
              <a:spLocks noChangeArrowheads="1"/>
            </p:cNvSpPr>
            <p:nvPr/>
          </p:nvSpPr>
          <p:spPr bwMode="auto">
            <a:xfrm>
              <a:off x="7051675" y="2679700"/>
              <a:ext cx="22225" cy="19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29" name="Rectangle 30"/>
            <p:cNvSpPr>
              <a:spLocks noChangeArrowheads="1"/>
            </p:cNvSpPr>
            <p:nvPr/>
          </p:nvSpPr>
          <p:spPr bwMode="auto">
            <a:xfrm>
              <a:off x="7089775" y="2778125"/>
              <a:ext cx="23813" cy="936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grpSp>
      <p:sp>
        <p:nvSpPr>
          <p:cNvPr id="30" name="文本框 29"/>
          <p:cNvSpPr txBox="1"/>
          <p:nvPr/>
        </p:nvSpPr>
        <p:spPr>
          <a:xfrm>
            <a:off x="1060672" y="2349305"/>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charset="-122"/>
                <a:ea typeface="微软雅黑" panose="020B0503020204020204" charset="-122"/>
              </a:rPr>
              <a:t>添加标题此处添加标题此处添加标题此处添加标题此处添加标题此处添加标题此处添加标题此处添加标题此处添加标题此处添加。</a:t>
            </a:r>
          </a:p>
        </p:txBody>
      </p:sp>
      <p:sp>
        <p:nvSpPr>
          <p:cNvPr id="31" name="文本框 30"/>
          <p:cNvSpPr txBox="1"/>
          <p:nvPr/>
        </p:nvSpPr>
        <p:spPr>
          <a:xfrm>
            <a:off x="1633488" y="1949195"/>
            <a:ext cx="2322752" cy="400110"/>
          </a:xfrm>
          <a:prstGeom prst="rect">
            <a:avLst/>
          </a:prstGeom>
          <a:noFill/>
        </p:spPr>
        <p:txBody>
          <a:bodyPr wrap="none" lIns="0" rIns="0" rtlCol="0">
            <a:spAutoFit/>
          </a:bodyPr>
          <a:lstStyle/>
          <a:p>
            <a:pPr algn="r"/>
            <a:r>
              <a:rPr lang="zh-CN" altLang="en-US" sz="2000" b="1" dirty="0">
                <a:solidFill>
                  <a:schemeClr val="accent1"/>
                </a:solidFill>
                <a:latin typeface="微软雅黑" panose="020B0503020204020204" charset="-122"/>
                <a:ea typeface="微软雅黑" panose="020B0503020204020204" charset="-122"/>
              </a:rPr>
              <a:t>添加幻灯片正文标题</a:t>
            </a:r>
          </a:p>
        </p:txBody>
      </p:sp>
      <p:sp>
        <p:nvSpPr>
          <p:cNvPr id="32" name="文本框 31"/>
          <p:cNvSpPr txBox="1"/>
          <p:nvPr/>
        </p:nvSpPr>
        <p:spPr>
          <a:xfrm>
            <a:off x="8198292" y="2393983"/>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charset="-122"/>
                <a:ea typeface="微软雅黑" panose="020B0503020204020204" charset="-122"/>
              </a:rPr>
              <a:t>添加标题此处添加标题此处添加标题此处添加标题此处添加标题此处添加标题此处添加标题此处添加标题此处添加标题此处添加。</a:t>
            </a:r>
          </a:p>
        </p:txBody>
      </p:sp>
      <p:sp>
        <p:nvSpPr>
          <p:cNvPr id="33" name="文本框 32"/>
          <p:cNvSpPr txBox="1"/>
          <p:nvPr/>
        </p:nvSpPr>
        <p:spPr>
          <a:xfrm>
            <a:off x="8198292" y="1993873"/>
            <a:ext cx="2322752" cy="400110"/>
          </a:xfrm>
          <a:prstGeom prst="rect">
            <a:avLst/>
          </a:prstGeom>
          <a:noFill/>
        </p:spPr>
        <p:txBody>
          <a:bodyPr wrap="none" lIns="0" rIns="0" rtlCol="0">
            <a:spAutoFit/>
          </a:bodyPr>
          <a:lstStyle/>
          <a:p>
            <a:pPr algn="r"/>
            <a:r>
              <a:rPr lang="zh-CN" altLang="en-US" sz="2000" b="1" dirty="0">
                <a:solidFill>
                  <a:schemeClr val="accent2"/>
                </a:solidFill>
                <a:latin typeface="微软雅黑" panose="020B0503020204020204" charset="-122"/>
                <a:ea typeface="微软雅黑" panose="020B0503020204020204" charset="-122"/>
              </a:rPr>
              <a:t>添加幻灯片正文标题</a:t>
            </a:r>
          </a:p>
        </p:txBody>
      </p:sp>
      <p:sp>
        <p:nvSpPr>
          <p:cNvPr id="34" name="文本框 33"/>
          <p:cNvSpPr txBox="1"/>
          <p:nvPr/>
        </p:nvSpPr>
        <p:spPr>
          <a:xfrm>
            <a:off x="1112932" y="4786602"/>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charset="-122"/>
                <a:ea typeface="微软雅黑" panose="020B0503020204020204" charset="-122"/>
              </a:rPr>
              <a:t>添加标题此处添加标题此处添加标题此处添加标题此处添加标题此处添加标题此处添加标题此处添加标题此处添加标题此处添加。</a:t>
            </a:r>
          </a:p>
        </p:txBody>
      </p:sp>
      <p:sp>
        <p:nvSpPr>
          <p:cNvPr id="35" name="文本框 34"/>
          <p:cNvSpPr txBox="1"/>
          <p:nvPr/>
        </p:nvSpPr>
        <p:spPr>
          <a:xfrm>
            <a:off x="1685748" y="4386492"/>
            <a:ext cx="2322752" cy="400110"/>
          </a:xfrm>
          <a:prstGeom prst="rect">
            <a:avLst/>
          </a:prstGeom>
          <a:noFill/>
        </p:spPr>
        <p:txBody>
          <a:bodyPr wrap="none" lIns="0" rIns="0" rtlCol="0">
            <a:spAutoFit/>
          </a:bodyPr>
          <a:lstStyle/>
          <a:p>
            <a:pPr algn="r"/>
            <a:r>
              <a:rPr lang="zh-CN" altLang="en-US" sz="2000" b="1" dirty="0">
                <a:solidFill>
                  <a:schemeClr val="accent4"/>
                </a:solidFill>
                <a:latin typeface="微软雅黑" panose="020B0503020204020204" charset="-122"/>
                <a:ea typeface="微软雅黑" panose="020B0503020204020204" charset="-122"/>
              </a:rPr>
              <a:t>添加幻灯片正文标题</a:t>
            </a:r>
          </a:p>
        </p:txBody>
      </p:sp>
      <p:sp>
        <p:nvSpPr>
          <p:cNvPr id="36" name="文本框 35"/>
          <p:cNvSpPr txBox="1"/>
          <p:nvPr/>
        </p:nvSpPr>
        <p:spPr>
          <a:xfrm>
            <a:off x="8198292" y="4787737"/>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charset="-122"/>
                <a:ea typeface="微软雅黑" panose="020B0503020204020204" charset="-122"/>
              </a:rPr>
              <a:t>添加标题此处添加标题此处添加标题此处添加标题此处添加标题此处添加标题此处添加标题此处添加标题此处添加标题此处添加。</a:t>
            </a:r>
          </a:p>
        </p:txBody>
      </p:sp>
      <p:sp>
        <p:nvSpPr>
          <p:cNvPr id="37" name="文本框 36"/>
          <p:cNvSpPr txBox="1"/>
          <p:nvPr/>
        </p:nvSpPr>
        <p:spPr>
          <a:xfrm>
            <a:off x="8198292" y="4387627"/>
            <a:ext cx="2322752" cy="400110"/>
          </a:xfrm>
          <a:prstGeom prst="rect">
            <a:avLst/>
          </a:prstGeom>
          <a:noFill/>
        </p:spPr>
        <p:txBody>
          <a:bodyPr wrap="none" lIns="0" rIns="0" rtlCol="0">
            <a:spAutoFit/>
          </a:bodyPr>
          <a:lstStyle/>
          <a:p>
            <a:pPr algn="r"/>
            <a:r>
              <a:rPr lang="zh-CN" altLang="en-US" sz="2000" b="1" dirty="0">
                <a:solidFill>
                  <a:schemeClr val="accent3"/>
                </a:solidFill>
                <a:latin typeface="微软雅黑" panose="020B0503020204020204" charset="-122"/>
                <a:ea typeface="微软雅黑" panose="020B0503020204020204" charset="-122"/>
              </a:rPr>
              <a:t>添加幻灯片正文标题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5000">
        <p14:flip dir="r"/>
      </p:transition>
    </mc:Choice>
    <mc:Fallback xmlns="">
      <p:transition spd="slow" advClick="0"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par>
                                    <p:cTn id="9" presetID="12" presetClass="entr" presetSubtype="1"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p:tgtEl>
                                              <p:spTgt spid="23"/>
                                            </p:tgtEl>
                                            <p:attrNameLst>
                                              <p:attrName>ppt_y</p:attrName>
                                            </p:attrNameLst>
                                          </p:cBhvr>
                                          <p:tavLst>
                                            <p:tav tm="0">
                                              <p:val>
                                                <p:strVal val="#ppt_y-#ppt_h*1.125000"/>
                                              </p:val>
                                            </p:tav>
                                            <p:tav tm="100000">
                                              <p:val>
                                                <p:strVal val="#ppt_y"/>
                                              </p:val>
                                            </p:tav>
                                          </p:tavLst>
                                        </p:anim>
                                        <p:animEffect transition="in" filter="wipe(down)">
                                          <p:cBhvr>
                                            <p:cTn id="12" dur="500"/>
                                            <p:tgtEl>
                                              <p:spTgt spid="23"/>
                                            </p:tgtEl>
                                          </p:cBhvr>
                                        </p:animEffect>
                                      </p:childTnLst>
                                    </p:cTn>
                                  </p:par>
                                  <p:par>
                                    <p:cTn id="13" presetID="12" presetClass="entr" presetSubtype="2"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p:tgtEl>
                                              <p:spTgt spid="19"/>
                                            </p:tgtEl>
                                            <p:attrNameLst>
                                              <p:attrName>ppt_x</p:attrName>
                                            </p:attrNameLst>
                                          </p:cBhvr>
                                          <p:tavLst>
                                            <p:tav tm="0">
                                              <p:val>
                                                <p:strVal val="#ppt_x+#ppt_w*1.125000"/>
                                              </p:val>
                                            </p:tav>
                                            <p:tav tm="100000">
                                              <p:val>
                                                <p:strVal val="#ppt_x"/>
                                              </p:val>
                                            </p:tav>
                                          </p:tavLst>
                                        </p:anim>
                                        <p:animEffect transition="in" filter="wipe(left)">
                                          <p:cBhvr>
                                            <p:cTn id="16" dur="500"/>
                                            <p:tgtEl>
                                              <p:spTgt spid="19"/>
                                            </p:tgtEl>
                                          </p:cBhvr>
                                        </p:animEffect>
                                      </p:childTnLst>
                                    </p:cTn>
                                  </p:par>
                                  <p:par>
                                    <p:cTn id="17" presetID="1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ppt_y</p:attrName>
                                            </p:attrNameLst>
                                          </p:cBhvr>
                                          <p:tavLst>
                                            <p:tav tm="0">
                                              <p:val>
                                                <p:strVal val="#ppt_y+#ppt_h*1.125000"/>
                                              </p:val>
                                            </p:tav>
                                            <p:tav tm="100000">
                                              <p:val>
                                                <p:strVal val="#ppt_y"/>
                                              </p:val>
                                            </p:tav>
                                          </p:tavLst>
                                        </p:anim>
                                        <p:animEffect transition="in" filter="wipe(up)">
                                          <p:cBhvr>
                                            <p:cTn id="20" dur="500"/>
                                            <p:tgtEl>
                                              <p:spTgt spid="12"/>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1000"/>
                                </p:stCondLst>
                                <p:childTnLst>
                                  <p:par>
                                    <p:cTn id="26" presetID="2" presetClass="entr" presetSubtype="8" accel="26600" fill="hold" grpId="0" nodeType="afterEffect" p14:presetBounceEnd="26000">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14:bounceEnd="26000">
                                          <p:cBhvr additive="base">
                                            <p:cTn id="28" dur="400" fill="hold"/>
                                            <p:tgtEl>
                                              <p:spTgt spid="31"/>
                                            </p:tgtEl>
                                            <p:attrNameLst>
                                              <p:attrName>ppt_x</p:attrName>
                                            </p:attrNameLst>
                                          </p:cBhvr>
                                          <p:tavLst>
                                            <p:tav tm="0">
                                              <p:val>
                                                <p:strVal val="0-#ppt_w/2"/>
                                              </p:val>
                                            </p:tav>
                                            <p:tav tm="100000">
                                              <p:val>
                                                <p:strVal val="#ppt_x"/>
                                              </p:val>
                                            </p:tav>
                                          </p:tavLst>
                                        </p:anim>
                                        <p:anim calcmode="lin" valueType="num" p14:bounceEnd="26000">
                                          <p:cBhvr additive="base">
                                            <p:cTn id="29" dur="400" fill="hold"/>
                                            <p:tgtEl>
                                              <p:spTgt spid="31"/>
                                            </p:tgtEl>
                                            <p:attrNameLst>
                                              <p:attrName>ppt_y</p:attrName>
                                            </p:attrNameLst>
                                          </p:cBhvr>
                                          <p:tavLst>
                                            <p:tav tm="0">
                                              <p:val>
                                                <p:strVal val="#ppt_y"/>
                                              </p:val>
                                            </p:tav>
                                            <p:tav tm="100000">
                                              <p:val>
                                                <p:strVal val="#ppt_y"/>
                                              </p:val>
                                            </p:tav>
                                          </p:tavLst>
                                        </p:anim>
                                      </p:childTnLst>
                                    </p:cTn>
                                  </p:par>
                                  <p:par>
                                    <p:cTn id="30" presetID="2" presetClass="entr" presetSubtype="8" accel="26600" fill="hold" grpId="0" nodeType="withEffect" p14:presetBounceEnd="26000">
                                      <p:stCondLst>
                                        <p:cond delay="100"/>
                                      </p:stCondLst>
                                      <p:childTnLst>
                                        <p:set>
                                          <p:cBhvr>
                                            <p:cTn id="31" dur="1" fill="hold">
                                              <p:stCondLst>
                                                <p:cond delay="0"/>
                                              </p:stCondLst>
                                            </p:cTn>
                                            <p:tgtEl>
                                              <p:spTgt spid="30"/>
                                            </p:tgtEl>
                                            <p:attrNameLst>
                                              <p:attrName>style.visibility</p:attrName>
                                            </p:attrNameLst>
                                          </p:cBhvr>
                                          <p:to>
                                            <p:strVal val="visible"/>
                                          </p:to>
                                        </p:set>
                                        <p:anim calcmode="lin" valueType="num" p14:bounceEnd="26000">
                                          <p:cBhvr additive="base">
                                            <p:cTn id="32" dur="400" fill="hold"/>
                                            <p:tgtEl>
                                              <p:spTgt spid="30"/>
                                            </p:tgtEl>
                                            <p:attrNameLst>
                                              <p:attrName>ppt_x</p:attrName>
                                            </p:attrNameLst>
                                          </p:cBhvr>
                                          <p:tavLst>
                                            <p:tav tm="0">
                                              <p:val>
                                                <p:strVal val="0-#ppt_w/2"/>
                                              </p:val>
                                            </p:tav>
                                            <p:tav tm="100000">
                                              <p:val>
                                                <p:strVal val="#ppt_x"/>
                                              </p:val>
                                            </p:tav>
                                          </p:tavLst>
                                        </p:anim>
                                        <p:anim calcmode="lin" valueType="num" p14:bounceEnd="26000">
                                          <p:cBhvr additive="base">
                                            <p:cTn id="33" dur="400" fill="hold"/>
                                            <p:tgtEl>
                                              <p:spTgt spid="30"/>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2" accel="26600" fill="hold" grpId="0" nodeType="afterEffect" p14:presetBounceEnd="26000">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14:bounceEnd="26000">
                                          <p:cBhvr additive="base">
                                            <p:cTn id="37" dur="400" fill="hold"/>
                                            <p:tgtEl>
                                              <p:spTgt spid="33"/>
                                            </p:tgtEl>
                                            <p:attrNameLst>
                                              <p:attrName>ppt_x</p:attrName>
                                            </p:attrNameLst>
                                          </p:cBhvr>
                                          <p:tavLst>
                                            <p:tav tm="0">
                                              <p:val>
                                                <p:strVal val="1+#ppt_w/2"/>
                                              </p:val>
                                            </p:tav>
                                            <p:tav tm="100000">
                                              <p:val>
                                                <p:strVal val="#ppt_x"/>
                                              </p:val>
                                            </p:tav>
                                          </p:tavLst>
                                        </p:anim>
                                        <p:anim calcmode="lin" valueType="num" p14:bounceEnd="26000">
                                          <p:cBhvr additive="base">
                                            <p:cTn id="38" dur="400" fill="hold"/>
                                            <p:tgtEl>
                                              <p:spTgt spid="33"/>
                                            </p:tgtEl>
                                            <p:attrNameLst>
                                              <p:attrName>ppt_y</p:attrName>
                                            </p:attrNameLst>
                                          </p:cBhvr>
                                          <p:tavLst>
                                            <p:tav tm="0">
                                              <p:val>
                                                <p:strVal val="#ppt_y"/>
                                              </p:val>
                                            </p:tav>
                                            <p:tav tm="100000">
                                              <p:val>
                                                <p:strVal val="#ppt_y"/>
                                              </p:val>
                                            </p:tav>
                                          </p:tavLst>
                                        </p:anim>
                                      </p:childTnLst>
                                    </p:cTn>
                                  </p:par>
                                  <p:par>
                                    <p:cTn id="39" presetID="2" presetClass="entr" presetSubtype="2" accel="26600" fill="hold" grpId="0" nodeType="withEffect" p14:presetBounceEnd="26000">
                                      <p:stCondLst>
                                        <p:cond delay="100"/>
                                      </p:stCondLst>
                                      <p:childTnLst>
                                        <p:set>
                                          <p:cBhvr>
                                            <p:cTn id="40" dur="1" fill="hold">
                                              <p:stCondLst>
                                                <p:cond delay="0"/>
                                              </p:stCondLst>
                                            </p:cTn>
                                            <p:tgtEl>
                                              <p:spTgt spid="32"/>
                                            </p:tgtEl>
                                            <p:attrNameLst>
                                              <p:attrName>style.visibility</p:attrName>
                                            </p:attrNameLst>
                                          </p:cBhvr>
                                          <p:to>
                                            <p:strVal val="visible"/>
                                          </p:to>
                                        </p:set>
                                        <p:anim calcmode="lin" valueType="num" p14:bounceEnd="26000">
                                          <p:cBhvr additive="base">
                                            <p:cTn id="41" dur="400" fill="hold"/>
                                            <p:tgtEl>
                                              <p:spTgt spid="32"/>
                                            </p:tgtEl>
                                            <p:attrNameLst>
                                              <p:attrName>ppt_x</p:attrName>
                                            </p:attrNameLst>
                                          </p:cBhvr>
                                          <p:tavLst>
                                            <p:tav tm="0">
                                              <p:val>
                                                <p:strVal val="1+#ppt_w/2"/>
                                              </p:val>
                                            </p:tav>
                                            <p:tav tm="100000">
                                              <p:val>
                                                <p:strVal val="#ppt_x"/>
                                              </p:val>
                                            </p:tav>
                                          </p:tavLst>
                                        </p:anim>
                                        <p:anim calcmode="lin" valueType="num" p14:bounceEnd="26000">
                                          <p:cBhvr additive="base">
                                            <p:cTn id="42" dur="400" fill="hold"/>
                                            <p:tgtEl>
                                              <p:spTgt spid="32"/>
                                            </p:tgtEl>
                                            <p:attrNameLst>
                                              <p:attrName>ppt_y</p:attrName>
                                            </p:attrNameLst>
                                          </p:cBhvr>
                                          <p:tavLst>
                                            <p:tav tm="0">
                                              <p:val>
                                                <p:strVal val="#ppt_y"/>
                                              </p:val>
                                            </p:tav>
                                            <p:tav tm="100000">
                                              <p:val>
                                                <p:strVal val="#ppt_y"/>
                                              </p:val>
                                            </p:tav>
                                          </p:tavLst>
                                        </p:anim>
                                      </p:childTnLst>
                                    </p:cTn>
                                  </p:par>
                                </p:childTnLst>
                              </p:cTn>
                            </p:par>
                            <p:par>
                              <p:cTn id="43" fill="hold">
                                <p:stCondLst>
                                  <p:cond delay="2000"/>
                                </p:stCondLst>
                                <p:childTnLst>
                                  <p:par>
                                    <p:cTn id="44" presetID="2" presetClass="entr" presetSubtype="8" accel="26600" fill="hold" grpId="0" nodeType="afterEffect" p14:presetBounceEnd="26000">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14:bounceEnd="26000">
                                          <p:cBhvr additive="base">
                                            <p:cTn id="46" dur="400" fill="hold"/>
                                            <p:tgtEl>
                                              <p:spTgt spid="35"/>
                                            </p:tgtEl>
                                            <p:attrNameLst>
                                              <p:attrName>ppt_x</p:attrName>
                                            </p:attrNameLst>
                                          </p:cBhvr>
                                          <p:tavLst>
                                            <p:tav tm="0">
                                              <p:val>
                                                <p:strVal val="0-#ppt_w/2"/>
                                              </p:val>
                                            </p:tav>
                                            <p:tav tm="100000">
                                              <p:val>
                                                <p:strVal val="#ppt_x"/>
                                              </p:val>
                                            </p:tav>
                                          </p:tavLst>
                                        </p:anim>
                                        <p:anim calcmode="lin" valueType="num" p14:bounceEnd="26000">
                                          <p:cBhvr additive="base">
                                            <p:cTn id="47" dur="400" fill="hold"/>
                                            <p:tgtEl>
                                              <p:spTgt spid="35"/>
                                            </p:tgtEl>
                                            <p:attrNameLst>
                                              <p:attrName>ppt_y</p:attrName>
                                            </p:attrNameLst>
                                          </p:cBhvr>
                                          <p:tavLst>
                                            <p:tav tm="0">
                                              <p:val>
                                                <p:strVal val="#ppt_y"/>
                                              </p:val>
                                            </p:tav>
                                            <p:tav tm="100000">
                                              <p:val>
                                                <p:strVal val="#ppt_y"/>
                                              </p:val>
                                            </p:tav>
                                          </p:tavLst>
                                        </p:anim>
                                      </p:childTnLst>
                                    </p:cTn>
                                  </p:par>
                                  <p:par>
                                    <p:cTn id="48" presetID="2" presetClass="entr" presetSubtype="8" accel="26600" fill="hold" grpId="0" nodeType="withEffect" p14:presetBounceEnd="26000">
                                      <p:stCondLst>
                                        <p:cond delay="100"/>
                                      </p:stCondLst>
                                      <p:childTnLst>
                                        <p:set>
                                          <p:cBhvr>
                                            <p:cTn id="49" dur="1" fill="hold">
                                              <p:stCondLst>
                                                <p:cond delay="0"/>
                                              </p:stCondLst>
                                            </p:cTn>
                                            <p:tgtEl>
                                              <p:spTgt spid="34"/>
                                            </p:tgtEl>
                                            <p:attrNameLst>
                                              <p:attrName>style.visibility</p:attrName>
                                            </p:attrNameLst>
                                          </p:cBhvr>
                                          <p:to>
                                            <p:strVal val="visible"/>
                                          </p:to>
                                        </p:set>
                                        <p:anim calcmode="lin" valueType="num" p14:bounceEnd="26000">
                                          <p:cBhvr additive="base">
                                            <p:cTn id="50" dur="400" fill="hold"/>
                                            <p:tgtEl>
                                              <p:spTgt spid="34"/>
                                            </p:tgtEl>
                                            <p:attrNameLst>
                                              <p:attrName>ppt_x</p:attrName>
                                            </p:attrNameLst>
                                          </p:cBhvr>
                                          <p:tavLst>
                                            <p:tav tm="0">
                                              <p:val>
                                                <p:strVal val="0-#ppt_w/2"/>
                                              </p:val>
                                            </p:tav>
                                            <p:tav tm="100000">
                                              <p:val>
                                                <p:strVal val="#ppt_x"/>
                                              </p:val>
                                            </p:tav>
                                          </p:tavLst>
                                        </p:anim>
                                        <p:anim calcmode="lin" valueType="num" p14:bounceEnd="26000">
                                          <p:cBhvr additive="base">
                                            <p:cTn id="51" dur="400" fill="hold"/>
                                            <p:tgtEl>
                                              <p:spTgt spid="34"/>
                                            </p:tgtEl>
                                            <p:attrNameLst>
                                              <p:attrName>ppt_y</p:attrName>
                                            </p:attrNameLst>
                                          </p:cBhvr>
                                          <p:tavLst>
                                            <p:tav tm="0">
                                              <p:val>
                                                <p:strVal val="#ppt_y"/>
                                              </p:val>
                                            </p:tav>
                                            <p:tav tm="100000">
                                              <p:val>
                                                <p:strVal val="#ppt_y"/>
                                              </p:val>
                                            </p:tav>
                                          </p:tavLst>
                                        </p:anim>
                                      </p:childTnLst>
                                    </p:cTn>
                                  </p:par>
                                </p:childTnLst>
                              </p:cTn>
                            </p:par>
                            <p:par>
                              <p:cTn id="52" fill="hold">
                                <p:stCondLst>
                                  <p:cond delay="2500"/>
                                </p:stCondLst>
                                <p:childTnLst>
                                  <p:par>
                                    <p:cTn id="53" presetID="2" presetClass="entr" presetSubtype="2" accel="26600" fill="hold" grpId="0" nodeType="afterEffect" p14:presetBounceEnd="26000">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14:bounceEnd="26000">
                                          <p:cBhvr additive="base">
                                            <p:cTn id="55" dur="400" fill="hold"/>
                                            <p:tgtEl>
                                              <p:spTgt spid="37"/>
                                            </p:tgtEl>
                                            <p:attrNameLst>
                                              <p:attrName>ppt_x</p:attrName>
                                            </p:attrNameLst>
                                          </p:cBhvr>
                                          <p:tavLst>
                                            <p:tav tm="0">
                                              <p:val>
                                                <p:strVal val="1+#ppt_w/2"/>
                                              </p:val>
                                            </p:tav>
                                            <p:tav tm="100000">
                                              <p:val>
                                                <p:strVal val="#ppt_x"/>
                                              </p:val>
                                            </p:tav>
                                          </p:tavLst>
                                        </p:anim>
                                        <p:anim calcmode="lin" valueType="num" p14:bounceEnd="26000">
                                          <p:cBhvr additive="base">
                                            <p:cTn id="56" dur="400" fill="hold"/>
                                            <p:tgtEl>
                                              <p:spTgt spid="37"/>
                                            </p:tgtEl>
                                            <p:attrNameLst>
                                              <p:attrName>ppt_y</p:attrName>
                                            </p:attrNameLst>
                                          </p:cBhvr>
                                          <p:tavLst>
                                            <p:tav tm="0">
                                              <p:val>
                                                <p:strVal val="#ppt_y"/>
                                              </p:val>
                                            </p:tav>
                                            <p:tav tm="100000">
                                              <p:val>
                                                <p:strVal val="#ppt_y"/>
                                              </p:val>
                                            </p:tav>
                                          </p:tavLst>
                                        </p:anim>
                                      </p:childTnLst>
                                    </p:cTn>
                                  </p:par>
                                  <p:par>
                                    <p:cTn id="57" presetID="2" presetClass="entr" presetSubtype="2" accel="26600" fill="hold" grpId="0" nodeType="withEffect" p14:presetBounceEnd="26000">
                                      <p:stCondLst>
                                        <p:cond delay="100"/>
                                      </p:stCondLst>
                                      <p:childTnLst>
                                        <p:set>
                                          <p:cBhvr>
                                            <p:cTn id="58" dur="1" fill="hold">
                                              <p:stCondLst>
                                                <p:cond delay="0"/>
                                              </p:stCondLst>
                                            </p:cTn>
                                            <p:tgtEl>
                                              <p:spTgt spid="36"/>
                                            </p:tgtEl>
                                            <p:attrNameLst>
                                              <p:attrName>style.visibility</p:attrName>
                                            </p:attrNameLst>
                                          </p:cBhvr>
                                          <p:to>
                                            <p:strVal val="visible"/>
                                          </p:to>
                                        </p:set>
                                        <p:anim calcmode="lin" valueType="num" p14:bounceEnd="26000">
                                          <p:cBhvr additive="base">
                                            <p:cTn id="59" dur="400" fill="hold"/>
                                            <p:tgtEl>
                                              <p:spTgt spid="36"/>
                                            </p:tgtEl>
                                            <p:attrNameLst>
                                              <p:attrName>ppt_x</p:attrName>
                                            </p:attrNameLst>
                                          </p:cBhvr>
                                          <p:tavLst>
                                            <p:tav tm="0">
                                              <p:val>
                                                <p:strVal val="1+#ppt_w/2"/>
                                              </p:val>
                                            </p:tav>
                                            <p:tav tm="100000">
                                              <p:val>
                                                <p:strVal val="#ppt_x"/>
                                              </p:val>
                                            </p:tav>
                                          </p:tavLst>
                                        </p:anim>
                                        <p:anim calcmode="lin" valueType="num" p14:bounceEnd="26000">
                                          <p:cBhvr additive="base">
                                            <p:cTn id="60" dur="4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6" grpId="0"/>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par>
                                    <p:cTn id="9" presetID="12" presetClass="entr" presetSubtype="1"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p:tgtEl>
                                              <p:spTgt spid="23"/>
                                            </p:tgtEl>
                                            <p:attrNameLst>
                                              <p:attrName>ppt_y</p:attrName>
                                            </p:attrNameLst>
                                          </p:cBhvr>
                                          <p:tavLst>
                                            <p:tav tm="0">
                                              <p:val>
                                                <p:strVal val="#ppt_y-#ppt_h*1.125000"/>
                                              </p:val>
                                            </p:tav>
                                            <p:tav tm="100000">
                                              <p:val>
                                                <p:strVal val="#ppt_y"/>
                                              </p:val>
                                            </p:tav>
                                          </p:tavLst>
                                        </p:anim>
                                        <p:animEffect transition="in" filter="wipe(down)">
                                          <p:cBhvr>
                                            <p:cTn id="12" dur="500"/>
                                            <p:tgtEl>
                                              <p:spTgt spid="23"/>
                                            </p:tgtEl>
                                          </p:cBhvr>
                                        </p:animEffect>
                                      </p:childTnLst>
                                    </p:cTn>
                                  </p:par>
                                  <p:par>
                                    <p:cTn id="13" presetID="12" presetClass="entr" presetSubtype="2"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p:tgtEl>
                                              <p:spTgt spid="19"/>
                                            </p:tgtEl>
                                            <p:attrNameLst>
                                              <p:attrName>ppt_x</p:attrName>
                                            </p:attrNameLst>
                                          </p:cBhvr>
                                          <p:tavLst>
                                            <p:tav tm="0">
                                              <p:val>
                                                <p:strVal val="#ppt_x+#ppt_w*1.125000"/>
                                              </p:val>
                                            </p:tav>
                                            <p:tav tm="100000">
                                              <p:val>
                                                <p:strVal val="#ppt_x"/>
                                              </p:val>
                                            </p:tav>
                                          </p:tavLst>
                                        </p:anim>
                                        <p:animEffect transition="in" filter="wipe(left)">
                                          <p:cBhvr>
                                            <p:cTn id="16" dur="500"/>
                                            <p:tgtEl>
                                              <p:spTgt spid="19"/>
                                            </p:tgtEl>
                                          </p:cBhvr>
                                        </p:animEffect>
                                      </p:childTnLst>
                                    </p:cTn>
                                  </p:par>
                                  <p:par>
                                    <p:cTn id="17" presetID="1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ppt_y</p:attrName>
                                            </p:attrNameLst>
                                          </p:cBhvr>
                                          <p:tavLst>
                                            <p:tav tm="0">
                                              <p:val>
                                                <p:strVal val="#ppt_y+#ppt_h*1.125000"/>
                                              </p:val>
                                            </p:tav>
                                            <p:tav tm="100000">
                                              <p:val>
                                                <p:strVal val="#ppt_y"/>
                                              </p:val>
                                            </p:tav>
                                          </p:tavLst>
                                        </p:anim>
                                        <p:animEffect transition="in" filter="wipe(up)">
                                          <p:cBhvr>
                                            <p:cTn id="20" dur="500"/>
                                            <p:tgtEl>
                                              <p:spTgt spid="12"/>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1000"/>
                                </p:stCondLst>
                                <p:childTnLst>
                                  <p:par>
                                    <p:cTn id="26" presetID="2" presetClass="entr" presetSubtype="8" accel="2660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additive="base">
                                            <p:cTn id="28" dur="400" fill="hold"/>
                                            <p:tgtEl>
                                              <p:spTgt spid="31"/>
                                            </p:tgtEl>
                                            <p:attrNameLst>
                                              <p:attrName>ppt_x</p:attrName>
                                            </p:attrNameLst>
                                          </p:cBhvr>
                                          <p:tavLst>
                                            <p:tav tm="0">
                                              <p:val>
                                                <p:strVal val="0-#ppt_w/2"/>
                                              </p:val>
                                            </p:tav>
                                            <p:tav tm="100000">
                                              <p:val>
                                                <p:strVal val="#ppt_x"/>
                                              </p:val>
                                            </p:tav>
                                          </p:tavLst>
                                        </p:anim>
                                        <p:anim calcmode="lin" valueType="num">
                                          <p:cBhvr additive="base">
                                            <p:cTn id="29" dur="400" fill="hold"/>
                                            <p:tgtEl>
                                              <p:spTgt spid="31"/>
                                            </p:tgtEl>
                                            <p:attrNameLst>
                                              <p:attrName>ppt_y</p:attrName>
                                            </p:attrNameLst>
                                          </p:cBhvr>
                                          <p:tavLst>
                                            <p:tav tm="0">
                                              <p:val>
                                                <p:strVal val="#ppt_y"/>
                                              </p:val>
                                            </p:tav>
                                            <p:tav tm="100000">
                                              <p:val>
                                                <p:strVal val="#ppt_y"/>
                                              </p:val>
                                            </p:tav>
                                          </p:tavLst>
                                        </p:anim>
                                      </p:childTnLst>
                                    </p:cTn>
                                  </p:par>
                                  <p:par>
                                    <p:cTn id="30" presetID="2" presetClass="entr" presetSubtype="8" accel="26600" fill="hold" grpId="0" nodeType="withEffect">
                                      <p:stCondLst>
                                        <p:cond delay="100"/>
                                      </p:stCondLst>
                                      <p:childTnLst>
                                        <p:set>
                                          <p:cBhvr>
                                            <p:cTn id="31" dur="1" fill="hold">
                                              <p:stCondLst>
                                                <p:cond delay="0"/>
                                              </p:stCondLst>
                                            </p:cTn>
                                            <p:tgtEl>
                                              <p:spTgt spid="30"/>
                                            </p:tgtEl>
                                            <p:attrNameLst>
                                              <p:attrName>style.visibility</p:attrName>
                                            </p:attrNameLst>
                                          </p:cBhvr>
                                          <p:to>
                                            <p:strVal val="visible"/>
                                          </p:to>
                                        </p:set>
                                        <p:anim calcmode="lin" valueType="num">
                                          <p:cBhvr additive="base">
                                            <p:cTn id="32" dur="400" fill="hold"/>
                                            <p:tgtEl>
                                              <p:spTgt spid="30"/>
                                            </p:tgtEl>
                                            <p:attrNameLst>
                                              <p:attrName>ppt_x</p:attrName>
                                            </p:attrNameLst>
                                          </p:cBhvr>
                                          <p:tavLst>
                                            <p:tav tm="0">
                                              <p:val>
                                                <p:strVal val="0-#ppt_w/2"/>
                                              </p:val>
                                            </p:tav>
                                            <p:tav tm="100000">
                                              <p:val>
                                                <p:strVal val="#ppt_x"/>
                                              </p:val>
                                            </p:tav>
                                          </p:tavLst>
                                        </p:anim>
                                        <p:anim calcmode="lin" valueType="num">
                                          <p:cBhvr additive="base">
                                            <p:cTn id="33" dur="400" fill="hold"/>
                                            <p:tgtEl>
                                              <p:spTgt spid="30"/>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2" accel="2660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400" fill="hold"/>
                                            <p:tgtEl>
                                              <p:spTgt spid="33"/>
                                            </p:tgtEl>
                                            <p:attrNameLst>
                                              <p:attrName>ppt_x</p:attrName>
                                            </p:attrNameLst>
                                          </p:cBhvr>
                                          <p:tavLst>
                                            <p:tav tm="0">
                                              <p:val>
                                                <p:strVal val="1+#ppt_w/2"/>
                                              </p:val>
                                            </p:tav>
                                            <p:tav tm="100000">
                                              <p:val>
                                                <p:strVal val="#ppt_x"/>
                                              </p:val>
                                            </p:tav>
                                          </p:tavLst>
                                        </p:anim>
                                        <p:anim calcmode="lin" valueType="num">
                                          <p:cBhvr additive="base">
                                            <p:cTn id="38" dur="400" fill="hold"/>
                                            <p:tgtEl>
                                              <p:spTgt spid="33"/>
                                            </p:tgtEl>
                                            <p:attrNameLst>
                                              <p:attrName>ppt_y</p:attrName>
                                            </p:attrNameLst>
                                          </p:cBhvr>
                                          <p:tavLst>
                                            <p:tav tm="0">
                                              <p:val>
                                                <p:strVal val="#ppt_y"/>
                                              </p:val>
                                            </p:tav>
                                            <p:tav tm="100000">
                                              <p:val>
                                                <p:strVal val="#ppt_y"/>
                                              </p:val>
                                            </p:tav>
                                          </p:tavLst>
                                        </p:anim>
                                      </p:childTnLst>
                                    </p:cTn>
                                  </p:par>
                                  <p:par>
                                    <p:cTn id="39" presetID="2" presetClass="entr" presetSubtype="2" accel="26600" fill="hold" grpId="0" nodeType="withEffect">
                                      <p:stCondLst>
                                        <p:cond delay="10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400" fill="hold"/>
                                            <p:tgtEl>
                                              <p:spTgt spid="32"/>
                                            </p:tgtEl>
                                            <p:attrNameLst>
                                              <p:attrName>ppt_x</p:attrName>
                                            </p:attrNameLst>
                                          </p:cBhvr>
                                          <p:tavLst>
                                            <p:tav tm="0">
                                              <p:val>
                                                <p:strVal val="1+#ppt_w/2"/>
                                              </p:val>
                                            </p:tav>
                                            <p:tav tm="100000">
                                              <p:val>
                                                <p:strVal val="#ppt_x"/>
                                              </p:val>
                                            </p:tav>
                                          </p:tavLst>
                                        </p:anim>
                                        <p:anim calcmode="lin" valueType="num">
                                          <p:cBhvr additive="base">
                                            <p:cTn id="42" dur="400" fill="hold"/>
                                            <p:tgtEl>
                                              <p:spTgt spid="32"/>
                                            </p:tgtEl>
                                            <p:attrNameLst>
                                              <p:attrName>ppt_y</p:attrName>
                                            </p:attrNameLst>
                                          </p:cBhvr>
                                          <p:tavLst>
                                            <p:tav tm="0">
                                              <p:val>
                                                <p:strVal val="#ppt_y"/>
                                              </p:val>
                                            </p:tav>
                                            <p:tav tm="100000">
                                              <p:val>
                                                <p:strVal val="#ppt_y"/>
                                              </p:val>
                                            </p:tav>
                                          </p:tavLst>
                                        </p:anim>
                                      </p:childTnLst>
                                    </p:cTn>
                                  </p:par>
                                </p:childTnLst>
                              </p:cTn>
                            </p:par>
                            <p:par>
                              <p:cTn id="43" fill="hold">
                                <p:stCondLst>
                                  <p:cond delay="2000"/>
                                </p:stCondLst>
                                <p:childTnLst>
                                  <p:par>
                                    <p:cTn id="44" presetID="2" presetClass="entr" presetSubtype="8" accel="26600"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400" fill="hold"/>
                                            <p:tgtEl>
                                              <p:spTgt spid="35"/>
                                            </p:tgtEl>
                                            <p:attrNameLst>
                                              <p:attrName>ppt_x</p:attrName>
                                            </p:attrNameLst>
                                          </p:cBhvr>
                                          <p:tavLst>
                                            <p:tav tm="0">
                                              <p:val>
                                                <p:strVal val="0-#ppt_w/2"/>
                                              </p:val>
                                            </p:tav>
                                            <p:tav tm="100000">
                                              <p:val>
                                                <p:strVal val="#ppt_x"/>
                                              </p:val>
                                            </p:tav>
                                          </p:tavLst>
                                        </p:anim>
                                        <p:anim calcmode="lin" valueType="num">
                                          <p:cBhvr additive="base">
                                            <p:cTn id="47" dur="400" fill="hold"/>
                                            <p:tgtEl>
                                              <p:spTgt spid="35"/>
                                            </p:tgtEl>
                                            <p:attrNameLst>
                                              <p:attrName>ppt_y</p:attrName>
                                            </p:attrNameLst>
                                          </p:cBhvr>
                                          <p:tavLst>
                                            <p:tav tm="0">
                                              <p:val>
                                                <p:strVal val="#ppt_y"/>
                                              </p:val>
                                            </p:tav>
                                            <p:tav tm="100000">
                                              <p:val>
                                                <p:strVal val="#ppt_y"/>
                                              </p:val>
                                            </p:tav>
                                          </p:tavLst>
                                        </p:anim>
                                      </p:childTnLst>
                                    </p:cTn>
                                  </p:par>
                                  <p:par>
                                    <p:cTn id="48" presetID="2" presetClass="entr" presetSubtype="8" accel="26600" fill="hold" grpId="0" nodeType="withEffect">
                                      <p:stCondLst>
                                        <p:cond delay="100"/>
                                      </p:stCondLst>
                                      <p:childTnLst>
                                        <p:set>
                                          <p:cBhvr>
                                            <p:cTn id="49" dur="1" fill="hold">
                                              <p:stCondLst>
                                                <p:cond delay="0"/>
                                              </p:stCondLst>
                                            </p:cTn>
                                            <p:tgtEl>
                                              <p:spTgt spid="34"/>
                                            </p:tgtEl>
                                            <p:attrNameLst>
                                              <p:attrName>style.visibility</p:attrName>
                                            </p:attrNameLst>
                                          </p:cBhvr>
                                          <p:to>
                                            <p:strVal val="visible"/>
                                          </p:to>
                                        </p:set>
                                        <p:anim calcmode="lin" valueType="num">
                                          <p:cBhvr additive="base">
                                            <p:cTn id="50" dur="400" fill="hold"/>
                                            <p:tgtEl>
                                              <p:spTgt spid="34"/>
                                            </p:tgtEl>
                                            <p:attrNameLst>
                                              <p:attrName>ppt_x</p:attrName>
                                            </p:attrNameLst>
                                          </p:cBhvr>
                                          <p:tavLst>
                                            <p:tav tm="0">
                                              <p:val>
                                                <p:strVal val="0-#ppt_w/2"/>
                                              </p:val>
                                            </p:tav>
                                            <p:tav tm="100000">
                                              <p:val>
                                                <p:strVal val="#ppt_x"/>
                                              </p:val>
                                            </p:tav>
                                          </p:tavLst>
                                        </p:anim>
                                        <p:anim calcmode="lin" valueType="num">
                                          <p:cBhvr additive="base">
                                            <p:cTn id="51" dur="400" fill="hold"/>
                                            <p:tgtEl>
                                              <p:spTgt spid="34"/>
                                            </p:tgtEl>
                                            <p:attrNameLst>
                                              <p:attrName>ppt_y</p:attrName>
                                            </p:attrNameLst>
                                          </p:cBhvr>
                                          <p:tavLst>
                                            <p:tav tm="0">
                                              <p:val>
                                                <p:strVal val="#ppt_y"/>
                                              </p:val>
                                            </p:tav>
                                            <p:tav tm="100000">
                                              <p:val>
                                                <p:strVal val="#ppt_y"/>
                                              </p:val>
                                            </p:tav>
                                          </p:tavLst>
                                        </p:anim>
                                      </p:childTnLst>
                                    </p:cTn>
                                  </p:par>
                                </p:childTnLst>
                              </p:cTn>
                            </p:par>
                            <p:par>
                              <p:cTn id="52" fill="hold">
                                <p:stCondLst>
                                  <p:cond delay="2500"/>
                                </p:stCondLst>
                                <p:childTnLst>
                                  <p:par>
                                    <p:cTn id="53" presetID="2" presetClass="entr" presetSubtype="2" accel="26600"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additive="base">
                                            <p:cTn id="55" dur="400" fill="hold"/>
                                            <p:tgtEl>
                                              <p:spTgt spid="37"/>
                                            </p:tgtEl>
                                            <p:attrNameLst>
                                              <p:attrName>ppt_x</p:attrName>
                                            </p:attrNameLst>
                                          </p:cBhvr>
                                          <p:tavLst>
                                            <p:tav tm="0">
                                              <p:val>
                                                <p:strVal val="1+#ppt_w/2"/>
                                              </p:val>
                                            </p:tav>
                                            <p:tav tm="100000">
                                              <p:val>
                                                <p:strVal val="#ppt_x"/>
                                              </p:val>
                                            </p:tav>
                                          </p:tavLst>
                                        </p:anim>
                                        <p:anim calcmode="lin" valueType="num">
                                          <p:cBhvr additive="base">
                                            <p:cTn id="56" dur="400" fill="hold"/>
                                            <p:tgtEl>
                                              <p:spTgt spid="37"/>
                                            </p:tgtEl>
                                            <p:attrNameLst>
                                              <p:attrName>ppt_y</p:attrName>
                                            </p:attrNameLst>
                                          </p:cBhvr>
                                          <p:tavLst>
                                            <p:tav tm="0">
                                              <p:val>
                                                <p:strVal val="#ppt_y"/>
                                              </p:val>
                                            </p:tav>
                                            <p:tav tm="100000">
                                              <p:val>
                                                <p:strVal val="#ppt_y"/>
                                              </p:val>
                                            </p:tav>
                                          </p:tavLst>
                                        </p:anim>
                                      </p:childTnLst>
                                    </p:cTn>
                                  </p:par>
                                  <p:par>
                                    <p:cTn id="57" presetID="2" presetClass="entr" presetSubtype="2" accel="26600" fill="hold" grpId="0" nodeType="withEffect">
                                      <p:stCondLst>
                                        <p:cond delay="100"/>
                                      </p:stCondLst>
                                      <p:childTnLst>
                                        <p:set>
                                          <p:cBhvr>
                                            <p:cTn id="58" dur="1" fill="hold">
                                              <p:stCondLst>
                                                <p:cond delay="0"/>
                                              </p:stCondLst>
                                            </p:cTn>
                                            <p:tgtEl>
                                              <p:spTgt spid="36"/>
                                            </p:tgtEl>
                                            <p:attrNameLst>
                                              <p:attrName>style.visibility</p:attrName>
                                            </p:attrNameLst>
                                          </p:cBhvr>
                                          <p:to>
                                            <p:strVal val="visible"/>
                                          </p:to>
                                        </p:set>
                                        <p:anim calcmode="lin" valueType="num">
                                          <p:cBhvr additive="base">
                                            <p:cTn id="59" dur="400" fill="hold"/>
                                            <p:tgtEl>
                                              <p:spTgt spid="36"/>
                                            </p:tgtEl>
                                            <p:attrNameLst>
                                              <p:attrName>ppt_x</p:attrName>
                                            </p:attrNameLst>
                                          </p:cBhvr>
                                          <p:tavLst>
                                            <p:tav tm="0">
                                              <p:val>
                                                <p:strVal val="1+#ppt_w/2"/>
                                              </p:val>
                                            </p:tav>
                                            <p:tav tm="100000">
                                              <p:val>
                                                <p:strVal val="#ppt_x"/>
                                              </p:val>
                                            </p:tav>
                                          </p:tavLst>
                                        </p:anim>
                                        <p:anim calcmode="lin" valueType="num">
                                          <p:cBhvr additive="base">
                                            <p:cTn id="60" dur="4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6" grpId="0"/>
          <p:bldP spid="37"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Arrow Connector 6"/>
          <p:cNvCxnSpPr/>
          <p:nvPr/>
        </p:nvCxnSpPr>
        <p:spPr>
          <a:xfrm flipV="1">
            <a:off x="6424048" y="1397000"/>
            <a:ext cx="0" cy="5461000"/>
          </a:xfrm>
          <a:prstGeom prst="straightConnector1">
            <a:avLst/>
          </a:prstGeom>
          <a:ln w="2857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3" name="Oval 7"/>
          <p:cNvSpPr/>
          <p:nvPr/>
        </p:nvSpPr>
        <p:spPr>
          <a:xfrm>
            <a:off x="6269053" y="2103008"/>
            <a:ext cx="309993" cy="309993"/>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Oval 8"/>
          <p:cNvSpPr/>
          <p:nvPr/>
        </p:nvSpPr>
        <p:spPr>
          <a:xfrm>
            <a:off x="6269053" y="3012213"/>
            <a:ext cx="309993" cy="309993"/>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9"/>
          <p:cNvSpPr/>
          <p:nvPr/>
        </p:nvSpPr>
        <p:spPr>
          <a:xfrm>
            <a:off x="6269053" y="3913914"/>
            <a:ext cx="309993" cy="309993"/>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10"/>
          <p:cNvSpPr/>
          <p:nvPr/>
        </p:nvSpPr>
        <p:spPr>
          <a:xfrm>
            <a:off x="6269053" y="4846208"/>
            <a:ext cx="309993" cy="309993"/>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11"/>
          <p:cNvSpPr/>
          <p:nvPr/>
        </p:nvSpPr>
        <p:spPr>
          <a:xfrm>
            <a:off x="6269053" y="5760608"/>
            <a:ext cx="309993" cy="309993"/>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12"/>
          <p:cNvGrpSpPr/>
          <p:nvPr/>
        </p:nvGrpSpPr>
        <p:grpSpPr>
          <a:xfrm>
            <a:off x="8256539" y="1803400"/>
            <a:ext cx="650165" cy="662997"/>
            <a:chOff x="7160655" y="2178006"/>
            <a:chExt cx="379359" cy="386846"/>
          </a:xfrm>
          <a:solidFill>
            <a:schemeClr val="accent2"/>
          </a:solidFill>
        </p:grpSpPr>
        <p:sp>
          <p:nvSpPr>
            <p:cNvPr id="9"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0" name="Freeform 37"/>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1" name="Freeform 38"/>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grpSp>
      <p:sp>
        <p:nvSpPr>
          <p:cNvPr id="12" name="Freeform 62"/>
          <p:cNvSpPr>
            <a:spLocks noEditPoints="1"/>
          </p:cNvSpPr>
          <p:nvPr/>
        </p:nvSpPr>
        <p:spPr bwMode="auto">
          <a:xfrm>
            <a:off x="4851846" y="2819400"/>
            <a:ext cx="479189" cy="645576"/>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chemeClr val="accent3"/>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grpSp>
        <p:nvGrpSpPr>
          <p:cNvPr id="13" name="Group 17"/>
          <p:cNvGrpSpPr/>
          <p:nvPr/>
        </p:nvGrpSpPr>
        <p:grpSpPr>
          <a:xfrm>
            <a:off x="3202062" y="1397000"/>
            <a:ext cx="689521" cy="607043"/>
            <a:chOff x="6040049" y="4182118"/>
            <a:chExt cx="521619" cy="459224"/>
          </a:xfrm>
          <a:solidFill>
            <a:schemeClr val="accent1"/>
          </a:solidFill>
        </p:grpSpPr>
        <p:sp>
          <p:nvSpPr>
            <p:cNvPr id="14" name="Freeform 84"/>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5" name="Freeform 85"/>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6" name="Freeform 86"/>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7" name="Freeform 87"/>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8" name="Freeform 88"/>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grpSp>
      <p:grpSp>
        <p:nvGrpSpPr>
          <p:cNvPr id="19" name="Group 23"/>
          <p:cNvGrpSpPr/>
          <p:nvPr/>
        </p:nvGrpSpPr>
        <p:grpSpPr>
          <a:xfrm>
            <a:off x="3393413" y="4851401"/>
            <a:ext cx="719543" cy="448097"/>
            <a:chOff x="2942785" y="3296116"/>
            <a:chExt cx="416796" cy="259561"/>
          </a:xfrm>
          <a:solidFill>
            <a:schemeClr val="accent5"/>
          </a:solidFill>
        </p:grpSpPr>
        <p:sp>
          <p:nvSpPr>
            <p:cNvPr id="20" name="Freeform 95"/>
            <p:cNvSpPr>
              <a:spLocks noEditPoints="1"/>
            </p:cNvSpPr>
            <p:nvPr/>
          </p:nvSpPr>
          <p:spPr bwMode="auto">
            <a:xfrm>
              <a:off x="2942785" y="3296116"/>
              <a:ext cx="416796" cy="25956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21" name="Rectangle 96"/>
            <p:cNvSpPr>
              <a:spLocks noChangeArrowheads="1"/>
            </p:cNvSpPr>
            <p:nvPr/>
          </p:nvSpPr>
          <p:spPr bwMode="auto">
            <a:xfrm>
              <a:off x="3000187" y="3351023"/>
              <a:ext cx="79865" cy="144755"/>
            </a:xfrm>
            <a:prstGeom prst="rect">
              <a:avLst/>
            </a:pr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22" name="Rectangle 97"/>
            <p:cNvSpPr>
              <a:spLocks noChangeArrowheads="1"/>
            </p:cNvSpPr>
            <p:nvPr/>
          </p:nvSpPr>
          <p:spPr bwMode="auto">
            <a:xfrm>
              <a:off x="3092532" y="3351023"/>
              <a:ext cx="77370" cy="144755"/>
            </a:xfrm>
            <a:prstGeom prst="rect">
              <a:avLst/>
            </a:pr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grpSp>
      <p:grpSp>
        <p:nvGrpSpPr>
          <p:cNvPr id="23" name="Group 27"/>
          <p:cNvGrpSpPr/>
          <p:nvPr/>
        </p:nvGrpSpPr>
        <p:grpSpPr>
          <a:xfrm>
            <a:off x="8278580" y="4181527"/>
            <a:ext cx="572291" cy="568527"/>
            <a:chOff x="6853673" y="3715407"/>
            <a:chExt cx="379359" cy="376864"/>
          </a:xfrm>
          <a:solidFill>
            <a:schemeClr val="accent4"/>
          </a:solidFill>
        </p:grpSpPr>
        <p:sp>
          <p:nvSpPr>
            <p:cNvPr id="24"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25" name="Rectangle 151"/>
            <p:cNvSpPr>
              <a:spLocks noChangeArrowheads="1"/>
            </p:cNvSpPr>
            <p:nvPr/>
          </p:nvSpPr>
          <p:spPr bwMode="auto">
            <a:xfrm>
              <a:off x="6998429" y="3987447"/>
              <a:ext cx="22463" cy="42429"/>
            </a:xfrm>
            <a:prstGeom prst="rect">
              <a:avLst/>
            </a:pr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26" name="Rectangle 152"/>
            <p:cNvSpPr>
              <a:spLocks noChangeArrowheads="1"/>
            </p:cNvSpPr>
            <p:nvPr/>
          </p:nvSpPr>
          <p:spPr bwMode="auto">
            <a:xfrm>
              <a:off x="7033370" y="3987447"/>
              <a:ext cx="19966" cy="42429"/>
            </a:xfrm>
            <a:prstGeom prst="rect">
              <a:avLst/>
            </a:pr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27" name="Rectangle 153"/>
            <p:cNvSpPr>
              <a:spLocks noChangeArrowheads="1"/>
            </p:cNvSpPr>
            <p:nvPr/>
          </p:nvSpPr>
          <p:spPr bwMode="auto">
            <a:xfrm>
              <a:off x="7068311" y="3987447"/>
              <a:ext cx="19966" cy="42429"/>
            </a:xfrm>
            <a:prstGeom prst="rect">
              <a:avLst/>
            </a:pr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28" name="Freeform 154"/>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29" name="Freeform 155"/>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30" name="Freeform 156"/>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31" name="Freeform 157"/>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32" name="Freeform 158"/>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33" name="Rectangle 159"/>
            <p:cNvSpPr>
              <a:spLocks noChangeArrowheads="1"/>
            </p:cNvSpPr>
            <p:nvPr/>
          </p:nvSpPr>
          <p:spPr bwMode="auto">
            <a:xfrm>
              <a:off x="7040858" y="3750348"/>
              <a:ext cx="7488" cy="22463"/>
            </a:xfrm>
            <a:prstGeom prst="rect">
              <a:avLst/>
            </a:pr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34" name="Freeform 160"/>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35" name="Freeform 161"/>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36" name="Freeform 162"/>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37" name="Freeform 163"/>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38" name="Freeform 164"/>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39" name="Freeform 165"/>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40" name="Rectangle 166"/>
            <p:cNvSpPr>
              <a:spLocks noChangeArrowheads="1"/>
            </p:cNvSpPr>
            <p:nvPr/>
          </p:nvSpPr>
          <p:spPr bwMode="auto">
            <a:xfrm>
              <a:off x="6893606" y="3890112"/>
              <a:ext cx="24958" cy="7488"/>
            </a:xfrm>
            <a:prstGeom prst="rect">
              <a:avLst/>
            </a:pr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41" name="Rectangle 167"/>
            <p:cNvSpPr>
              <a:spLocks noChangeArrowheads="1"/>
            </p:cNvSpPr>
            <p:nvPr/>
          </p:nvSpPr>
          <p:spPr bwMode="auto">
            <a:xfrm>
              <a:off x="7170638" y="3892607"/>
              <a:ext cx="27454" cy="7488"/>
            </a:xfrm>
            <a:prstGeom prst="rect">
              <a:avLst/>
            </a:prstGeom>
            <a:gr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grpSp>
      <p:cxnSp>
        <p:nvCxnSpPr>
          <p:cNvPr id="42" name="Elbow Connector 2"/>
          <p:cNvCxnSpPr>
            <a:stCxn id="3" idx="2"/>
          </p:cNvCxnSpPr>
          <p:nvPr/>
        </p:nvCxnSpPr>
        <p:spPr>
          <a:xfrm rot="10800000" flipV="1">
            <a:off x="1062015" y="2258004"/>
            <a:ext cx="5207039" cy="363377"/>
          </a:xfrm>
          <a:prstGeom prst="bentConnector3">
            <a:avLst>
              <a:gd name="adj1" fmla="val 40732"/>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3" name="Elbow Connector 58"/>
          <p:cNvCxnSpPr>
            <a:stCxn id="4" idx="6"/>
          </p:cNvCxnSpPr>
          <p:nvPr/>
        </p:nvCxnSpPr>
        <p:spPr>
          <a:xfrm>
            <a:off x="6579045" y="3167210"/>
            <a:ext cx="4800155" cy="377501"/>
          </a:xfrm>
          <a:prstGeom prst="bentConnector3">
            <a:avLst>
              <a:gd name="adj1" fmla="val 31215"/>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4" name="Elbow Connector 61"/>
          <p:cNvCxnSpPr>
            <a:stCxn id="5" idx="2"/>
          </p:cNvCxnSpPr>
          <p:nvPr/>
        </p:nvCxnSpPr>
        <p:spPr>
          <a:xfrm rot="10800000" flipV="1">
            <a:off x="2470487" y="4068910"/>
            <a:ext cx="3798567" cy="319695"/>
          </a:xfrm>
          <a:prstGeom prst="bentConnector3">
            <a:avLst>
              <a:gd name="adj1" fmla="val 17904"/>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 name="Elbow Connector 65"/>
          <p:cNvCxnSpPr>
            <a:stCxn id="6" idx="6"/>
          </p:cNvCxnSpPr>
          <p:nvPr/>
        </p:nvCxnSpPr>
        <p:spPr>
          <a:xfrm>
            <a:off x="6579046" y="5001205"/>
            <a:ext cx="4787677" cy="813327"/>
          </a:xfrm>
          <a:prstGeom prst="bentConnector3">
            <a:avLst>
              <a:gd name="adj1" fmla="val 31962"/>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6" name="Elbow Connector 68"/>
          <p:cNvCxnSpPr>
            <a:stCxn id="7" idx="2"/>
          </p:cNvCxnSpPr>
          <p:nvPr/>
        </p:nvCxnSpPr>
        <p:spPr>
          <a:xfrm rot="10800000" flipV="1">
            <a:off x="1062015" y="5915603"/>
            <a:ext cx="5207039" cy="358196"/>
          </a:xfrm>
          <a:prstGeom prst="bentConnector3">
            <a:avLst>
              <a:gd name="adj1" fmla="val 37073"/>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7" name="TextBox 13"/>
          <p:cNvSpPr txBox="1">
            <a:spLocks noChangeArrowheads="1"/>
          </p:cNvSpPr>
          <p:nvPr/>
        </p:nvSpPr>
        <p:spPr bwMode="auto">
          <a:xfrm>
            <a:off x="1524090" y="1631396"/>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dirty="0">
                <a:solidFill>
                  <a:schemeClr val="accent1"/>
                </a:solidFill>
                <a:latin typeface="Arial" panose="020B0604020202020204" pitchFamily="34" charset="0"/>
                <a:ea typeface="微软雅黑" panose="020B0503020204020204" charset="-122"/>
                <a:sym typeface="Arial" panose="020B0604020202020204" pitchFamily="34" charset="0"/>
              </a:rPr>
              <a:t>单击编辑标题</a:t>
            </a:r>
            <a:endParaRPr lang="en-US" altLang="zh-CN" b="1" dirty="0">
              <a:solidFill>
                <a:schemeClr val="accent1"/>
              </a:solidFill>
              <a:latin typeface="Arial" panose="020B0604020202020204" pitchFamily="34" charset="0"/>
              <a:ea typeface="微软雅黑" panose="020B0503020204020204" charset="-122"/>
              <a:sym typeface="Arial" panose="020B0604020202020204" pitchFamily="34" charset="0"/>
            </a:endParaRPr>
          </a:p>
        </p:txBody>
      </p:sp>
      <p:sp>
        <p:nvSpPr>
          <p:cNvPr id="48" name="TextBox 13"/>
          <p:cNvSpPr txBox="1">
            <a:spLocks noChangeArrowheads="1"/>
          </p:cNvSpPr>
          <p:nvPr/>
        </p:nvSpPr>
        <p:spPr bwMode="auto">
          <a:xfrm>
            <a:off x="1062014" y="2074061"/>
            <a:ext cx="23336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400" dirty="0">
                <a:latin typeface="Arial" panose="020B0604020202020204" pitchFamily="34" charset="0"/>
                <a:ea typeface="微软雅黑" panose="020B0503020204020204" charset="-122"/>
                <a:sym typeface="Arial" panose="020B0604020202020204" pitchFamily="34" charset="0"/>
              </a:rPr>
              <a:t>单击此处可编辑内容，根据您的需要自由拉伸文本框大小</a:t>
            </a:r>
            <a:endParaRPr lang="en-US" altLang="zh-CN" sz="1400" dirty="0">
              <a:latin typeface="Arial" panose="020B0604020202020204" pitchFamily="34" charset="0"/>
              <a:ea typeface="微软雅黑" panose="020B0503020204020204" charset="-122"/>
              <a:sym typeface="Arial" panose="020B0604020202020204" pitchFamily="34" charset="0"/>
            </a:endParaRPr>
          </a:p>
        </p:txBody>
      </p:sp>
      <p:sp>
        <p:nvSpPr>
          <p:cNvPr id="49" name="TextBox 13"/>
          <p:cNvSpPr txBox="1">
            <a:spLocks noChangeArrowheads="1"/>
          </p:cNvSpPr>
          <p:nvPr/>
        </p:nvSpPr>
        <p:spPr bwMode="auto">
          <a:xfrm>
            <a:off x="9090631" y="1966764"/>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dirty="0">
                <a:solidFill>
                  <a:schemeClr val="accent2"/>
                </a:solidFill>
                <a:latin typeface="Arial" panose="020B0604020202020204" pitchFamily="34" charset="0"/>
                <a:ea typeface="微软雅黑" panose="020B0503020204020204" charset="-122"/>
                <a:sym typeface="Arial" panose="020B0604020202020204" pitchFamily="34" charset="0"/>
              </a:rPr>
              <a:t>单击编辑标题</a:t>
            </a:r>
            <a:endParaRPr lang="en-US" altLang="zh-CN" b="1" dirty="0">
              <a:solidFill>
                <a:schemeClr val="accent2"/>
              </a:solidFill>
              <a:latin typeface="Arial" panose="020B0604020202020204" pitchFamily="34" charset="0"/>
              <a:ea typeface="微软雅黑" panose="020B0503020204020204" charset="-122"/>
              <a:sym typeface="Arial" panose="020B0604020202020204" pitchFamily="34" charset="0"/>
            </a:endParaRPr>
          </a:p>
        </p:txBody>
      </p:sp>
      <p:sp>
        <p:nvSpPr>
          <p:cNvPr id="50" name="TextBox 13"/>
          <p:cNvSpPr txBox="1">
            <a:spLocks noChangeArrowheads="1"/>
          </p:cNvSpPr>
          <p:nvPr/>
        </p:nvSpPr>
        <p:spPr bwMode="auto">
          <a:xfrm>
            <a:off x="8735141" y="2541234"/>
            <a:ext cx="279905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400" dirty="0">
                <a:latin typeface="Arial" panose="020B0604020202020204" pitchFamily="34" charset="0"/>
                <a:ea typeface="微软雅黑" panose="020B050302020402020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charset="-122"/>
              <a:sym typeface="Arial" panose="020B0604020202020204" pitchFamily="34" charset="0"/>
            </a:endParaRPr>
          </a:p>
        </p:txBody>
      </p:sp>
      <p:sp>
        <p:nvSpPr>
          <p:cNvPr id="51" name="TextBox 13"/>
          <p:cNvSpPr txBox="1">
            <a:spLocks noChangeArrowheads="1"/>
          </p:cNvSpPr>
          <p:nvPr/>
        </p:nvSpPr>
        <p:spPr bwMode="auto">
          <a:xfrm>
            <a:off x="3323237" y="3176688"/>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dirty="0">
                <a:solidFill>
                  <a:schemeClr val="accent3"/>
                </a:solidFill>
                <a:latin typeface="Arial" panose="020B0604020202020204" pitchFamily="34" charset="0"/>
                <a:ea typeface="微软雅黑" panose="020B0503020204020204" charset="-122"/>
                <a:sym typeface="Arial" panose="020B0604020202020204" pitchFamily="34" charset="0"/>
              </a:rPr>
              <a:t>单击编辑标题</a:t>
            </a:r>
            <a:endParaRPr lang="en-US" altLang="zh-CN" b="1" dirty="0">
              <a:solidFill>
                <a:schemeClr val="accent3"/>
              </a:solidFill>
              <a:latin typeface="Arial" panose="020B0604020202020204" pitchFamily="34" charset="0"/>
              <a:ea typeface="微软雅黑" panose="020B0503020204020204" charset="-122"/>
              <a:sym typeface="Arial" panose="020B0604020202020204" pitchFamily="34" charset="0"/>
            </a:endParaRPr>
          </a:p>
        </p:txBody>
      </p:sp>
      <p:sp>
        <p:nvSpPr>
          <p:cNvPr id="52" name="TextBox 13"/>
          <p:cNvSpPr txBox="1">
            <a:spLocks noChangeArrowheads="1"/>
          </p:cNvSpPr>
          <p:nvPr/>
        </p:nvSpPr>
        <p:spPr bwMode="auto">
          <a:xfrm>
            <a:off x="1725252" y="3682036"/>
            <a:ext cx="371901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400" dirty="0">
                <a:latin typeface="Arial" panose="020B0604020202020204" pitchFamily="34" charset="0"/>
                <a:ea typeface="微软雅黑" panose="020B050302020402020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charset="-122"/>
              <a:sym typeface="Arial" panose="020B0604020202020204" pitchFamily="34" charset="0"/>
            </a:endParaRPr>
          </a:p>
        </p:txBody>
      </p:sp>
      <p:sp>
        <p:nvSpPr>
          <p:cNvPr id="53" name="TextBox 13"/>
          <p:cNvSpPr txBox="1">
            <a:spLocks noChangeArrowheads="1"/>
          </p:cNvSpPr>
          <p:nvPr/>
        </p:nvSpPr>
        <p:spPr bwMode="auto">
          <a:xfrm>
            <a:off x="9024816" y="4385085"/>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dirty="0">
                <a:solidFill>
                  <a:schemeClr val="accent4"/>
                </a:solidFill>
                <a:latin typeface="Arial" panose="020B0604020202020204" pitchFamily="34" charset="0"/>
                <a:ea typeface="微软雅黑" panose="020B0503020204020204" charset="-122"/>
                <a:sym typeface="Arial" panose="020B0604020202020204" pitchFamily="34" charset="0"/>
              </a:rPr>
              <a:t>单击编辑标题</a:t>
            </a:r>
            <a:endParaRPr lang="en-US" altLang="zh-CN" b="1" dirty="0">
              <a:solidFill>
                <a:schemeClr val="accent4"/>
              </a:solidFill>
              <a:latin typeface="Arial" panose="020B0604020202020204" pitchFamily="34" charset="0"/>
              <a:ea typeface="微软雅黑" panose="020B0503020204020204" charset="-122"/>
              <a:sym typeface="Arial" panose="020B0604020202020204" pitchFamily="34" charset="0"/>
            </a:endParaRPr>
          </a:p>
        </p:txBody>
      </p:sp>
      <p:sp>
        <p:nvSpPr>
          <p:cNvPr id="54" name="TextBox 13"/>
          <p:cNvSpPr txBox="1">
            <a:spLocks noChangeArrowheads="1"/>
          </p:cNvSpPr>
          <p:nvPr/>
        </p:nvSpPr>
        <p:spPr bwMode="auto">
          <a:xfrm>
            <a:off x="8696505" y="4901085"/>
            <a:ext cx="279905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400" dirty="0">
                <a:latin typeface="Arial" panose="020B0604020202020204" pitchFamily="34" charset="0"/>
                <a:ea typeface="微软雅黑" panose="020B050302020402020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charset="-122"/>
              <a:sym typeface="Arial" panose="020B0604020202020204" pitchFamily="34" charset="0"/>
            </a:endParaRPr>
          </a:p>
        </p:txBody>
      </p:sp>
      <p:sp>
        <p:nvSpPr>
          <p:cNvPr id="55" name="TextBox 13"/>
          <p:cNvSpPr txBox="1">
            <a:spLocks noChangeArrowheads="1"/>
          </p:cNvSpPr>
          <p:nvPr/>
        </p:nvSpPr>
        <p:spPr bwMode="auto">
          <a:xfrm>
            <a:off x="1838178" y="4936107"/>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dirty="0">
                <a:solidFill>
                  <a:schemeClr val="accent5"/>
                </a:solidFill>
                <a:latin typeface="Arial" panose="020B0604020202020204" pitchFamily="34" charset="0"/>
                <a:ea typeface="微软雅黑" panose="020B0503020204020204" charset="-122"/>
                <a:sym typeface="Arial" panose="020B0604020202020204" pitchFamily="34" charset="0"/>
              </a:rPr>
              <a:t>单击编辑标题</a:t>
            </a:r>
            <a:endParaRPr lang="en-US" altLang="zh-CN" b="1" dirty="0">
              <a:solidFill>
                <a:schemeClr val="accent5"/>
              </a:solidFill>
              <a:latin typeface="Arial" panose="020B0604020202020204" pitchFamily="34" charset="0"/>
              <a:ea typeface="微软雅黑" panose="020B0503020204020204" charset="-122"/>
              <a:sym typeface="Arial" panose="020B0604020202020204" pitchFamily="34" charset="0"/>
            </a:endParaRPr>
          </a:p>
        </p:txBody>
      </p:sp>
      <p:sp>
        <p:nvSpPr>
          <p:cNvPr id="56" name="TextBox 13"/>
          <p:cNvSpPr txBox="1">
            <a:spLocks noChangeArrowheads="1"/>
          </p:cNvSpPr>
          <p:nvPr/>
        </p:nvSpPr>
        <p:spPr bwMode="auto">
          <a:xfrm>
            <a:off x="1092075" y="5532198"/>
            <a:ext cx="31247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400" dirty="0">
                <a:latin typeface="Arial" panose="020B0604020202020204" pitchFamily="34" charset="0"/>
                <a:ea typeface="微软雅黑" panose="020B050302020402020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5000">
        <p14:flip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350" fill="hold"/>
                                        <p:tgtEl>
                                          <p:spTgt spid="3"/>
                                        </p:tgtEl>
                                        <p:attrNameLst>
                                          <p:attrName>ppt_w</p:attrName>
                                        </p:attrNameLst>
                                      </p:cBhvr>
                                      <p:tavLst>
                                        <p:tav tm="0">
                                          <p:val>
                                            <p:fltVal val="0"/>
                                          </p:val>
                                        </p:tav>
                                        <p:tav tm="100000">
                                          <p:val>
                                            <p:strVal val="#ppt_w"/>
                                          </p:val>
                                        </p:tav>
                                      </p:tavLst>
                                    </p:anim>
                                    <p:anim calcmode="lin" valueType="num">
                                      <p:cBhvr>
                                        <p:cTn id="12" dur="350" fill="hold"/>
                                        <p:tgtEl>
                                          <p:spTgt spid="3"/>
                                        </p:tgtEl>
                                        <p:attrNameLst>
                                          <p:attrName>ppt_h</p:attrName>
                                        </p:attrNameLst>
                                      </p:cBhvr>
                                      <p:tavLst>
                                        <p:tav tm="0">
                                          <p:val>
                                            <p:fltVal val="0"/>
                                          </p:val>
                                        </p:tav>
                                        <p:tav tm="100000">
                                          <p:val>
                                            <p:strVal val="#ppt_h"/>
                                          </p:val>
                                        </p:tav>
                                      </p:tavLst>
                                    </p:anim>
                                    <p:animEffect transition="in" filter="fade">
                                      <p:cBhvr>
                                        <p:cTn id="13" dur="350"/>
                                        <p:tgtEl>
                                          <p:spTgt spid="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right)">
                                      <p:cBhvr>
                                        <p:cTn id="17" dur="500"/>
                                        <p:tgtEl>
                                          <p:spTgt spid="42"/>
                                        </p:tgtEl>
                                      </p:cBhvr>
                                    </p:animEffect>
                                  </p:child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par>
                          <p:cTn id="21" fill="hold">
                            <p:stCondLst>
                              <p:cond delay="1500"/>
                            </p:stCondLst>
                            <p:childTnLst>
                              <p:par>
                                <p:cTn id="22" presetID="42" presetClass="entr" presetSubtype="0" fill="hold" grpId="0" nodeType="afterEffect">
                                  <p:stCondLst>
                                    <p:cond delay="0"/>
                                  </p:stCondLst>
                                  <p:iterate type="lt">
                                    <p:tmPct val="10000"/>
                                  </p:iterate>
                                  <p:childTnLst>
                                    <p:set>
                                      <p:cBhvr>
                                        <p:cTn id="23" dur="1" fill="hold">
                                          <p:stCondLst>
                                            <p:cond delay="0"/>
                                          </p:stCondLst>
                                        </p:cTn>
                                        <p:tgtEl>
                                          <p:spTgt spid="47"/>
                                        </p:tgtEl>
                                        <p:attrNameLst>
                                          <p:attrName>style.visibility</p:attrName>
                                        </p:attrNameLst>
                                      </p:cBhvr>
                                      <p:to>
                                        <p:strVal val="visible"/>
                                      </p:to>
                                    </p:set>
                                    <p:animEffect transition="in" filter="fade">
                                      <p:cBhvr>
                                        <p:cTn id="24" dur="500"/>
                                        <p:tgtEl>
                                          <p:spTgt spid="47"/>
                                        </p:tgtEl>
                                      </p:cBhvr>
                                    </p:animEffect>
                                    <p:anim calcmode="lin" valueType="num">
                                      <p:cBhvr>
                                        <p:cTn id="25" dur="500" fill="hold"/>
                                        <p:tgtEl>
                                          <p:spTgt spid="47"/>
                                        </p:tgtEl>
                                        <p:attrNameLst>
                                          <p:attrName>ppt_x</p:attrName>
                                        </p:attrNameLst>
                                      </p:cBhvr>
                                      <p:tavLst>
                                        <p:tav tm="0">
                                          <p:val>
                                            <p:strVal val="#ppt_x"/>
                                          </p:val>
                                        </p:tav>
                                        <p:tav tm="100000">
                                          <p:val>
                                            <p:strVal val="#ppt_x"/>
                                          </p:val>
                                        </p:tav>
                                      </p:tavLst>
                                    </p:anim>
                                    <p:anim calcmode="lin" valueType="num">
                                      <p:cBhvr>
                                        <p:cTn id="26" dur="500" fill="hold"/>
                                        <p:tgtEl>
                                          <p:spTgt spid="47"/>
                                        </p:tgtEl>
                                        <p:attrNameLst>
                                          <p:attrName>ppt_y</p:attrName>
                                        </p:attrNameLst>
                                      </p:cBhvr>
                                      <p:tavLst>
                                        <p:tav tm="0">
                                          <p:val>
                                            <p:strVal val="#ppt_y+.1"/>
                                          </p:val>
                                        </p:tav>
                                        <p:tav tm="100000">
                                          <p:val>
                                            <p:strVal val="#ppt_y"/>
                                          </p:val>
                                        </p:tav>
                                      </p:tavLst>
                                    </p:anim>
                                  </p:childTnLst>
                                </p:cTn>
                              </p:par>
                            </p:childTnLst>
                          </p:cTn>
                        </p:par>
                        <p:par>
                          <p:cTn id="27" fill="hold">
                            <p:stCondLst>
                              <p:cond delay="2099"/>
                            </p:stCondLst>
                            <p:childTnLst>
                              <p:par>
                                <p:cTn id="28" presetID="42" presetClass="entr" presetSubtype="0"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fade">
                                      <p:cBhvr>
                                        <p:cTn id="30" dur="500"/>
                                        <p:tgtEl>
                                          <p:spTgt spid="48"/>
                                        </p:tgtEl>
                                      </p:cBhvr>
                                    </p:animEffect>
                                    <p:anim calcmode="lin" valueType="num">
                                      <p:cBhvr>
                                        <p:cTn id="31" dur="500" fill="hold"/>
                                        <p:tgtEl>
                                          <p:spTgt spid="48"/>
                                        </p:tgtEl>
                                        <p:attrNameLst>
                                          <p:attrName>ppt_x</p:attrName>
                                        </p:attrNameLst>
                                      </p:cBhvr>
                                      <p:tavLst>
                                        <p:tav tm="0">
                                          <p:val>
                                            <p:strVal val="#ppt_x"/>
                                          </p:val>
                                        </p:tav>
                                        <p:tav tm="100000">
                                          <p:val>
                                            <p:strVal val="#ppt_x"/>
                                          </p:val>
                                        </p:tav>
                                      </p:tavLst>
                                    </p:anim>
                                    <p:anim calcmode="lin" valueType="num">
                                      <p:cBhvr>
                                        <p:cTn id="32" dur="500" fill="hold"/>
                                        <p:tgtEl>
                                          <p:spTgt spid="48"/>
                                        </p:tgtEl>
                                        <p:attrNameLst>
                                          <p:attrName>ppt_y</p:attrName>
                                        </p:attrNameLst>
                                      </p:cBhvr>
                                      <p:tavLst>
                                        <p:tav tm="0">
                                          <p:val>
                                            <p:strVal val="#ppt_y+.1"/>
                                          </p:val>
                                        </p:tav>
                                        <p:tav tm="100000">
                                          <p:val>
                                            <p:strVal val="#ppt_y"/>
                                          </p:val>
                                        </p:tav>
                                      </p:tavLst>
                                    </p:anim>
                                  </p:childTnLst>
                                </p:cTn>
                              </p:par>
                            </p:childTnLst>
                          </p:cTn>
                        </p:par>
                        <p:par>
                          <p:cTn id="33" fill="hold">
                            <p:stCondLst>
                              <p:cond delay="2599"/>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350" fill="hold"/>
                                        <p:tgtEl>
                                          <p:spTgt spid="4"/>
                                        </p:tgtEl>
                                        <p:attrNameLst>
                                          <p:attrName>ppt_w</p:attrName>
                                        </p:attrNameLst>
                                      </p:cBhvr>
                                      <p:tavLst>
                                        <p:tav tm="0">
                                          <p:val>
                                            <p:fltVal val="0"/>
                                          </p:val>
                                        </p:tav>
                                        <p:tav tm="100000">
                                          <p:val>
                                            <p:strVal val="#ppt_w"/>
                                          </p:val>
                                        </p:tav>
                                      </p:tavLst>
                                    </p:anim>
                                    <p:anim calcmode="lin" valueType="num">
                                      <p:cBhvr>
                                        <p:cTn id="37" dur="350" fill="hold"/>
                                        <p:tgtEl>
                                          <p:spTgt spid="4"/>
                                        </p:tgtEl>
                                        <p:attrNameLst>
                                          <p:attrName>ppt_h</p:attrName>
                                        </p:attrNameLst>
                                      </p:cBhvr>
                                      <p:tavLst>
                                        <p:tav tm="0">
                                          <p:val>
                                            <p:fltVal val="0"/>
                                          </p:val>
                                        </p:tav>
                                        <p:tav tm="100000">
                                          <p:val>
                                            <p:strVal val="#ppt_h"/>
                                          </p:val>
                                        </p:tav>
                                      </p:tavLst>
                                    </p:anim>
                                    <p:animEffect transition="in" filter="fade">
                                      <p:cBhvr>
                                        <p:cTn id="38" dur="350"/>
                                        <p:tgtEl>
                                          <p:spTgt spid="4"/>
                                        </p:tgtEl>
                                      </p:cBhvr>
                                    </p:animEffect>
                                  </p:childTnLst>
                                </p:cTn>
                              </p:par>
                            </p:childTnLst>
                          </p:cTn>
                        </p:par>
                        <p:par>
                          <p:cTn id="39" fill="hold">
                            <p:stCondLst>
                              <p:cond delay="3099"/>
                            </p:stCondLst>
                            <p:childTnLst>
                              <p:par>
                                <p:cTn id="40" presetID="22" presetClass="entr" presetSubtype="8"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wipe(left)">
                                      <p:cBhvr>
                                        <p:cTn id="42" dur="500"/>
                                        <p:tgtEl>
                                          <p:spTgt spid="43"/>
                                        </p:tgtEl>
                                      </p:cBhvr>
                                    </p:animEffect>
                                  </p:childTnLst>
                                </p:cTn>
                              </p:par>
                              <p:par>
                                <p:cTn id="43" presetID="10" presetClass="entr" presetSubtype="0"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par>
                          <p:cTn id="46" fill="hold">
                            <p:stCondLst>
                              <p:cond delay="3599"/>
                            </p:stCondLst>
                            <p:childTnLst>
                              <p:par>
                                <p:cTn id="47" presetID="42" presetClass="entr" presetSubtype="0" fill="hold" grpId="0" nodeType="afterEffect">
                                  <p:stCondLst>
                                    <p:cond delay="0"/>
                                  </p:stCondLst>
                                  <p:iterate type="lt">
                                    <p:tmPct val="10000"/>
                                  </p:iterate>
                                  <p:childTnLst>
                                    <p:set>
                                      <p:cBhvr>
                                        <p:cTn id="48" dur="1" fill="hold">
                                          <p:stCondLst>
                                            <p:cond delay="0"/>
                                          </p:stCondLst>
                                        </p:cTn>
                                        <p:tgtEl>
                                          <p:spTgt spid="49"/>
                                        </p:tgtEl>
                                        <p:attrNameLst>
                                          <p:attrName>style.visibility</p:attrName>
                                        </p:attrNameLst>
                                      </p:cBhvr>
                                      <p:to>
                                        <p:strVal val="visible"/>
                                      </p:to>
                                    </p:set>
                                    <p:animEffect transition="in" filter="fade">
                                      <p:cBhvr>
                                        <p:cTn id="49" dur="500"/>
                                        <p:tgtEl>
                                          <p:spTgt spid="49"/>
                                        </p:tgtEl>
                                      </p:cBhvr>
                                    </p:animEffect>
                                    <p:anim calcmode="lin" valueType="num">
                                      <p:cBhvr>
                                        <p:cTn id="50" dur="500" fill="hold"/>
                                        <p:tgtEl>
                                          <p:spTgt spid="49"/>
                                        </p:tgtEl>
                                        <p:attrNameLst>
                                          <p:attrName>ppt_x</p:attrName>
                                        </p:attrNameLst>
                                      </p:cBhvr>
                                      <p:tavLst>
                                        <p:tav tm="0">
                                          <p:val>
                                            <p:strVal val="#ppt_x"/>
                                          </p:val>
                                        </p:tav>
                                        <p:tav tm="100000">
                                          <p:val>
                                            <p:strVal val="#ppt_x"/>
                                          </p:val>
                                        </p:tav>
                                      </p:tavLst>
                                    </p:anim>
                                    <p:anim calcmode="lin" valueType="num">
                                      <p:cBhvr>
                                        <p:cTn id="51" dur="500" fill="hold"/>
                                        <p:tgtEl>
                                          <p:spTgt spid="49"/>
                                        </p:tgtEl>
                                        <p:attrNameLst>
                                          <p:attrName>ppt_y</p:attrName>
                                        </p:attrNameLst>
                                      </p:cBhvr>
                                      <p:tavLst>
                                        <p:tav tm="0">
                                          <p:val>
                                            <p:strVal val="#ppt_y+.1"/>
                                          </p:val>
                                        </p:tav>
                                        <p:tav tm="100000">
                                          <p:val>
                                            <p:strVal val="#ppt_y"/>
                                          </p:val>
                                        </p:tav>
                                      </p:tavLst>
                                    </p:anim>
                                  </p:childTnLst>
                                </p:cTn>
                              </p:par>
                            </p:childTnLst>
                          </p:cTn>
                        </p:par>
                        <p:par>
                          <p:cTn id="52" fill="hold">
                            <p:stCondLst>
                              <p:cond delay="4199"/>
                            </p:stCondLst>
                            <p:childTnLst>
                              <p:par>
                                <p:cTn id="53" presetID="42" presetClass="entr" presetSubtype="0"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500"/>
                                        <p:tgtEl>
                                          <p:spTgt spid="50"/>
                                        </p:tgtEl>
                                      </p:cBhvr>
                                    </p:animEffect>
                                    <p:anim calcmode="lin" valueType="num">
                                      <p:cBhvr>
                                        <p:cTn id="56" dur="500" fill="hold"/>
                                        <p:tgtEl>
                                          <p:spTgt spid="50"/>
                                        </p:tgtEl>
                                        <p:attrNameLst>
                                          <p:attrName>ppt_x</p:attrName>
                                        </p:attrNameLst>
                                      </p:cBhvr>
                                      <p:tavLst>
                                        <p:tav tm="0">
                                          <p:val>
                                            <p:strVal val="#ppt_x"/>
                                          </p:val>
                                        </p:tav>
                                        <p:tav tm="100000">
                                          <p:val>
                                            <p:strVal val="#ppt_x"/>
                                          </p:val>
                                        </p:tav>
                                      </p:tavLst>
                                    </p:anim>
                                    <p:anim calcmode="lin" valueType="num">
                                      <p:cBhvr>
                                        <p:cTn id="57" dur="500" fill="hold"/>
                                        <p:tgtEl>
                                          <p:spTgt spid="50"/>
                                        </p:tgtEl>
                                        <p:attrNameLst>
                                          <p:attrName>ppt_y</p:attrName>
                                        </p:attrNameLst>
                                      </p:cBhvr>
                                      <p:tavLst>
                                        <p:tav tm="0">
                                          <p:val>
                                            <p:strVal val="#ppt_y+.1"/>
                                          </p:val>
                                        </p:tav>
                                        <p:tav tm="100000">
                                          <p:val>
                                            <p:strVal val="#ppt_y"/>
                                          </p:val>
                                        </p:tav>
                                      </p:tavLst>
                                    </p:anim>
                                  </p:childTnLst>
                                </p:cTn>
                              </p:par>
                            </p:childTnLst>
                          </p:cTn>
                        </p:par>
                        <p:par>
                          <p:cTn id="58" fill="hold">
                            <p:stCondLst>
                              <p:cond delay="4699"/>
                            </p:stCondLst>
                            <p:childTnLst>
                              <p:par>
                                <p:cTn id="59" presetID="53" presetClass="entr" presetSubtype="16" fill="hold" grpId="0" nodeType="after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p:cTn id="61" dur="350" fill="hold"/>
                                        <p:tgtEl>
                                          <p:spTgt spid="5"/>
                                        </p:tgtEl>
                                        <p:attrNameLst>
                                          <p:attrName>ppt_w</p:attrName>
                                        </p:attrNameLst>
                                      </p:cBhvr>
                                      <p:tavLst>
                                        <p:tav tm="0">
                                          <p:val>
                                            <p:fltVal val="0"/>
                                          </p:val>
                                        </p:tav>
                                        <p:tav tm="100000">
                                          <p:val>
                                            <p:strVal val="#ppt_w"/>
                                          </p:val>
                                        </p:tav>
                                      </p:tavLst>
                                    </p:anim>
                                    <p:anim calcmode="lin" valueType="num">
                                      <p:cBhvr>
                                        <p:cTn id="62" dur="350" fill="hold"/>
                                        <p:tgtEl>
                                          <p:spTgt spid="5"/>
                                        </p:tgtEl>
                                        <p:attrNameLst>
                                          <p:attrName>ppt_h</p:attrName>
                                        </p:attrNameLst>
                                      </p:cBhvr>
                                      <p:tavLst>
                                        <p:tav tm="0">
                                          <p:val>
                                            <p:fltVal val="0"/>
                                          </p:val>
                                        </p:tav>
                                        <p:tav tm="100000">
                                          <p:val>
                                            <p:strVal val="#ppt_h"/>
                                          </p:val>
                                        </p:tav>
                                      </p:tavLst>
                                    </p:anim>
                                    <p:animEffect transition="in" filter="fade">
                                      <p:cBhvr>
                                        <p:cTn id="63" dur="350"/>
                                        <p:tgtEl>
                                          <p:spTgt spid="5"/>
                                        </p:tgtEl>
                                      </p:cBhvr>
                                    </p:animEffect>
                                  </p:childTnLst>
                                </p:cTn>
                              </p:par>
                            </p:childTnLst>
                          </p:cTn>
                        </p:par>
                        <p:par>
                          <p:cTn id="64" fill="hold">
                            <p:stCondLst>
                              <p:cond delay="5199"/>
                            </p:stCondLst>
                            <p:childTnLst>
                              <p:par>
                                <p:cTn id="65" presetID="22" presetClass="entr" presetSubtype="2" fill="hold"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right)">
                                      <p:cBhvr>
                                        <p:cTn id="67" dur="500"/>
                                        <p:tgtEl>
                                          <p:spTgt spid="4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childTnLst>
                          </p:cTn>
                        </p:par>
                        <p:par>
                          <p:cTn id="71" fill="hold">
                            <p:stCondLst>
                              <p:cond delay="5699"/>
                            </p:stCondLst>
                            <p:childTnLst>
                              <p:par>
                                <p:cTn id="72" presetID="42" presetClass="entr" presetSubtype="0" fill="hold" grpId="0" nodeType="afterEffect">
                                  <p:stCondLst>
                                    <p:cond delay="0"/>
                                  </p:stCondLst>
                                  <p:iterate type="lt">
                                    <p:tmPct val="10000"/>
                                  </p:iterate>
                                  <p:childTnLst>
                                    <p:set>
                                      <p:cBhvr>
                                        <p:cTn id="73" dur="1" fill="hold">
                                          <p:stCondLst>
                                            <p:cond delay="0"/>
                                          </p:stCondLst>
                                        </p:cTn>
                                        <p:tgtEl>
                                          <p:spTgt spid="51"/>
                                        </p:tgtEl>
                                        <p:attrNameLst>
                                          <p:attrName>style.visibility</p:attrName>
                                        </p:attrNameLst>
                                      </p:cBhvr>
                                      <p:to>
                                        <p:strVal val="visible"/>
                                      </p:to>
                                    </p:set>
                                    <p:animEffect transition="in" filter="fade">
                                      <p:cBhvr>
                                        <p:cTn id="74" dur="500"/>
                                        <p:tgtEl>
                                          <p:spTgt spid="51"/>
                                        </p:tgtEl>
                                      </p:cBhvr>
                                    </p:animEffect>
                                    <p:anim calcmode="lin" valueType="num">
                                      <p:cBhvr>
                                        <p:cTn id="75" dur="500" fill="hold"/>
                                        <p:tgtEl>
                                          <p:spTgt spid="51"/>
                                        </p:tgtEl>
                                        <p:attrNameLst>
                                          <p:attrName>ppt_x</p:attrName>
                                        </p:attrNameLst>
                                      </p:cBhvr>
                                      <p:tavLst>
                                        <p:tav tm="0">
                                          <p:val>
                                            <p:strVal val="#ppt_x"/>
                                          </p:val>
                                        </p:tav>
                                        <p:tav tm="100000">
                                          <p:val>
                                            <p:strVal val="#ppt_x"/>
                                          </p:val>
                                        </p:tav>
                                      </p:tavLst>
                                    </p:anim>
                                    <p:anim calcmode="lin" valueType="num">
                                      <p:cBhvr>
                                        <p:cTn id="76" dur="500" fill="hold"/>
                                        <p:tgtEl>
                                          <p:spTgt spid="51"/>
                                        </p:tgtEl>
                                        <p:attrNameLst>
                                          <p:attrName>ppt_y</p:attrName>
                                        </p:attrNameLst>
                                      </p:cBhvr>
                                      <p:tavLst>
                                        <p:tav tm="0">
                                          <p:val>
                                            <p:strVal val="#ppt_y+.1"/>
                                          </p:val>
                                        </p:tav>
                                        <p:tav tm="100000">
                                          <p:val>
                                            <p:strVal val="#ppt_y"/>
                                          </p:val>
                                        </p:tav>
                                      </p:tavLst>
                                    </p:anim>
                                  </p:childTnLst>
                                </p:cTn>
                              </p:par>
                            </p:childTnLst>
                          </p:cTn>
                        </p:par>
                        <p:par>
                          <p:cTn id="77" fill="hold">
                            <p:stCondLst>
                              <p:cond delay="6299"/>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500"/>
                                        <p:tgtEl>
                                          <p:spTgt spid="52"/>
                                        </p:tgtEl>
                                      </p:cBhvr>
                                    </p:animEffect>
                                    <p:anim calcmode="lin" valueType="num">
                                      <p:cBhvr>
                                        <p:cTn id="81" dur="500" fill="hold"/>
                                        <p:tgtEl>
                                          <p:spTgt spid="52"/>
                                        </p:tgtEl>
                                        <p:attrNameLst>
                                          <p:attrName>ppt_x</p:attrName>
                                        </p:attrNameLst>
                                      </p:cBhvr>
                                      <p:tavLst>
                                        <p:tav tm="0">
                                          <p:val>
                                            <p:strVal val="#ppt_x"/>
                                          </p:val>
                                        </p:tav>
                                        <p:tav tm="100000">
                                          <p:val>
                                            <p:strVal val="#ppt_x"/>
                                          </p:val>
                                        </p:tav>
                                      </p:tavLst>
                                    </p:anim>
                                    <p:anim calcmode="lin" valueType="num">
                                      <p:cBhvr>
                                        <p:cTn id="82" dur="5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6799"/>
                            </p:stCondLst>
                            <p:childTnLst>
                              <p:par>
                                <p:cTn id="84" presetID="53" presetClass="entr" presetSubtype="16" fill="hold" grpId="0" nodeType="afterEffect">
                                  <p:stCondLst>
                                    <p:cond delay="0"/>
                                  </p:stCondLst>
                                  <p:childTnLst>
                                    <p:set>
                                      <p:cBhvr>
                                        <p:cTn id="85" dur="1" fill="hold">
                                          <p:stCondLst>
                                            <p:cond delay="0"/>
                                          </p:stCondLst>
                                        </p:cTn>
                                        <p:tgtEl>
                                          <p:spTgt spid="6"/>
                                        </p:tgtEl>
                                        <p:attrNameLst>
                                          <p:attrName>style.visibility</p:attrName>
                                        </p:attrNameLst>
                                      </p:cBhvr>
                                      <p:to>
                                        <p:strVal val="visible"/>
                                      </p:to>
                                    </p:set>
                                    <p:anim calcmode="lin" valueType="num">
                                      <p:cBhvr>
                                        <p:cTn id="86" dur="350" fill="hold"/>
                                        <p:tgtEl>
                                          <p:spTgt spid="6"/>
                                        </p:tgtEl>
                                        <p:attrNameLst>
                                          <p:attrName>ppt_w</p:attrName>
                                        </p:attrNameLst>
                                      </p:cBhvr>
                                      <p:tavLst>
                                        <p:tav tm="0">
                                          <p:val>
                                            <p:fltVal val="0"/>
                                          </p:val>
                                        </p:tav>
                                        <p:tav tm="100000">
                                          <p:val>
                                            <p:strVal val="#ppt_w"/>
                                          </p:val>
                                        </p:tav>
                                      </p:tavLst>
                                    </p:anim>
                                    <p:anim calcmode="lin" valueType="num">
                                      <p:cBhvr>
                                        <p:cTn id="87" dur="350" fill="hold"/>
                                        <p:tgtEl>
                                          <p:spTgt spid="6"/>
                                        </p:tgtEl>
                                        <p:attrNameLst>
                                          <p:attrName>ppt_h</p:attrName>
                                        </p:attrNameLst>
                                      </p:cBhvr>
                                      <p:tavLst>
                                        <p:tav tm="0">
                                          <p:val>
                                            <p:fltVal val="0"/>
                                          </p:val>
                                        </p:tav>
                                        <p:tav tm="100000">
                                          <p:val>
                                            <p:strVal val="#ppt_h"/>
                                          </p:val>
                                        </p:tav>
                                      </p:tavLst>
                                    </p:anim>
                                    <p:animEffect transition="in" filter="fade">
                                      <p:cBhvr>
                                        <p:cTn id="88" dur="350"/>
                                        <p:tgtEl>
                                          <p:spTgt spid="6"/>
                                        </p:tgtEl>
                                      </p:cBhvr>
                                    </p:animEffect>
                                  </p:childTnLst>
                                </p:cTn>
                              </p:par>
                            </p:childTnLst>
                          </p:cTn>
                        </p:par>
                        <p:par>
                          <p:cTn id="89" fill="hold">
                            <p:stCondLst>
                              <p:cond delay="7299"/>
                            </p:stCondLst>
                            <p:childTnLst>
                              <p:par>
                                <p:cTn id="90" presetID="22" presetClass="entr" presetSubtype="8" fill="hold" nodeType="after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wipe(left)">
                                      <p:cBhvr>
                                        <p:cTn id="92" dur="500"/>
                                        <p:tgtEl>
                                          <p:spTgt spid="45"/>
                                        </p:tgtEl>
                                      </p:cBhvr>
                                    </p:animEffect>
                                  </p:childTnLst>
                                </p:cTn>
                              </p:par>
                              <p:par>
                                <p:cTn id="93" presetID="10" presetClass="entr" presetSubtype="0" fill="hold"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500"/>
                                        <p:tgtEl>
                                          <p:spTgt spid="23"/>
                                        </p:tgtEl>
                                      </p:cBhvr>
                                    </p:animEffect>
                                  </p:childTnLst>
                                </p:cTn>
                              </p:par>
                            </p:childTnLst>
                          </p:cTn>
                        </p:par>
                        <p:par>
                          <p:cTn id="96" fill="hold">
                            <p:stCondLst>
                              <p:cond delay="7799"/>
                            </p:stCondLst>
                            <p:childTnLst>
                              <p:par>
                                <p:cTn id="97" presetID="42" presetClass="entr" presetSubtype="0" fill="hold" grpId="0" nodeType="afterEffect">
                                  <p:stCondLst>
                                    <p:cond delay="0"/>
                                  </p:stCondLst>
                                  <p:iterate type="lt">
                                    <p:tmPct val="10000"/>
                                  </p:iterate>
                                  <p:childTnLst>
                                    <p:set>
                                      <p:cBhvr>
                                        <p:cTn id="98" dur="1" fill="hold">
                                          <p:stCondLst>
                                            <p:cond delay="0"/>
                                          </p:stCondLst>
                                        </p:cTn>
                                        <p:tgtEl>
                                          <p:spTgt spid="53"/>
                                        </p:tgtEl>
                                        <p:attrNameLst>
                                          <p:attrName>style.visibility</p:attrName>
                                        </p:attrNameLst>
                                      </p:cBhvr>
                                      <p:to>
                                        <p:strVal val="visible"/>
                                      </p:to>
                                    </p:set>
                                    <p:animEffect transition="in" filter="fade">
                                      <p:cBhvr>
                                        <p:cTn id="99" dur="500"/>
                                        <p:tgtEl>
                                          <p:spTgt spid="53"/>
                                        </p:tgtEl>
                                      </p:cBhvr>
                                    </p:animEffect>
                                    <p:anim calcmode="lin" valueType="num">
                                      <p:cBhvr>
                                        <p:cTn id="100" dur="500" fill="hold"/>
                                        <p:tgtEl>
                                          <p:spTgt spid="53"/>
                                        </p:tgtEl>
                                        <p:attrNameLst>
                                          <p:attrName>ppt_x</p:attrName>
                                        </p:attrNameLst>
                                      </p:cBhvr>
                                      <p:tavLst>
                                        <p:tav tm="0">
                                          <p:val>
                                            <p:strVal val="#ppt_x"/>
                                          </p:val>
                                        </p:tav>
                                        <p:tav tm="100000">
                                          <p:val>
                                            <p:strVal val="#ppt_x"/>
                                          </p:val>
                                        </p:tav>
                                      </p:tavLst>
                                    </p:anim>
                                    <p:anim calcmode="lin" valueType="num">
                                      <p:cBhvr>
                                        <p:cTn id="101" dur="500" fill="hold"/>
                                        <p:tgtEl>
                                          <p:spTgt spid="53"/>
                                        </p:tgtEl>
                                        <p:attrNameLst>
                                          <p:attrName>ppt_y</p:attrName>
                                        </p:attrNameLst>
                                      </p:cBhvr>
                                      <p:tavLst>
                                        <p:tav tm="0">
                                          <p:val>
                                            <p:strVal val="#ppt_y+.1"/>
                                          </p:val>
                                        </p:tav>
                                        <p:tav tm="100000">
                                          <p:val>
                                            <p:strVal val="#ppt_y"/>
                                          </p:val>
                                        </p:tav>
                                      </p:tavLst>
                                    </p:anim>
                                  </p:childTnLst>
                                </p:cTn>
                              </p:par>
                            </p:childTnLst>
                          </p:cTn>
                        </p:par>
                        <p:par>
                          <p:cTn id="102" fill="hold">
                            <p:stCondLst>
                              <p:cond delay="8399"/>
                            </p:stCondLst>
                            <p:childTnLst>
                              <p:par>
                                <p:cTn id="103" presetID="42" presetClass="entr" presetSubtype="0"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fade">
                                      <p:cBhvr>
                                        <p:cTn id="105" dur="500"/>
                                        <p:tgtEl>
                                          <p:spTgt spid="54"/>
                                        </p:tgtEl>
                                      </p:cBhvr>
                                    </p:animEffect>
                                    <p:anim calcmode="lin" valueType="num">
                                      <p:cBhvr>
                                        <p:cTn id="106" dur="500" fill="hold"/>
                                        <p:tgtEl>
                                          <p:spTgt spid="54"/>
                                        </p:tgtEl>
                                        <p:attrNameLst>
                                          <p:attrName>ppt_x</p:attrName>
                                        </p:attrNameLst>
                                      </p:cBhvr>
                                      <p:tavLst>
                                        <p:tav tm="0">
                                          <p:val>
                                            <p:strVal val="#ppt_x"/>
                                          </p:val>
                                        </p:tav>
                                        <p:tav tm="100000">
                                          <p:val>
                                            <p:strVal val="#ppt_x"/>
                                          </p:val>
                                        </p:tav>
                                      </p:tavLst>
                                    </p:anim>
                                    <p:anim calcmode="lin" valueType="num">
                                      <p:cBhvr>
                                        <p:cTn id="107" dur="500" fill="hold"/>
                                        <p:tgtEl>
                                          <p:spTgt spid="54"/>
                                        </p:tgtEl>
                                        <p:attrNameLst>
                                          <p:attrName>ppt_y</p:attrName>
                                        </p:attrNameLst>
                                      </p:cBhvr>
                                      <p:tavLst>
                                        <p:tav tm="0">
                                          <p:val>
                                            <p:strVal val="#ppt_y+.1"/>
                                          </p:val>
                                        </p:tav>
                                        <p:tav tm="100000">
                                          <p:val>
                                            <p:strVal val="#ppt_y"/>
                                          </p:val>
                                        </p:tav>
                                      </p:tavLst>
                                    </p:anim>
                                  </p:childTnLst>
                                </p:cTn>
                              </p:par>
                            </p:childTnLst>
                          </p:cTn>
                        </p:par>
                        <p:par>
                          <p:cTn id="108" fill="hold">
                            <p:stCondLst>
                              <p:cond delay="8899"/>
                            </p:stCondLst>
                            <p:childTnLst>
                              <p:par>
                                <p:cTn id="109" presetID="53" presetClass="entr" presetSubtype="16" fill="hold" grpId="0" nodeType="afterEffect">
                                  <p:stCondLst>
                                    <p:cond delay="0"/>
                                  </p:stCondLst>
                                  <p:childTnLst>
                                    <p:set>
                                      <p:cBhvr>
                                        <p:cTn id="110" dur="1" fill="hold">
                                          <p:stCondLst>
                                            <p:cond delay="0"/>
                                          </p:stCondLst>
                                        </p:cTn>
                                        <p:tgtEl>
                                          <p:spTgt spid="7"/>
                                        </p:tgtEl>
                                        <p:attrNameLst>
                                          <p:attrName>style.visibility</p:attrName>
                                        </p:attrNameLst>
                                      </p:cBhvr>
                                      <p:to>
                                        <p:strVal val="visible"/>
                                      </p:to>
                                    </p:set>
                                    <p:anim calcmode="lin" valueType="num">
                                      <p:cBhvr>
                                        <p:cTn id="111" dur="350" fill="hold"/>
                                        <p:tgtEl>
                                          <p:spTgt spid="7"/>
                                        </p:tgtEl>
                                        <p:attrNameLst>
                                          <p:attrName>ppt_w</p:attrName>
                                        </p:attrNameLst>
                                      </p:cBhvr>
                                      <p:tavLst>
                                        <p:tav tm="0">
                                          <p:val>
                                            <p:fltVal val="0"/>
                                          </p:val>
                                        </p:tav>
                                        <p:tav tm="100000">
                                          <p:val>
                                            <p:strVal val="#ppt_w"/>
                                          </p:val>
                                        </p:tav>
                                      </p:tavLst>
                                    </p:anim>
                                    <p:anim calcmode="lin" valueType="num">
                                      <p:cBhvr>
                                        <p:cTn id="112" dur="350" fill="hold"/>
                                        <p:tgtEl>
                                          <p:spTgt spid="7"/>
                                        </p:tgtEl>
                                        <p:attrNameLst>
                                          <p:attrName>ppt_h</p:attrName>
                                        </p:attrNameLst>
                                      </p:cBhvr>
                                      <p:tavLst>
                                        <p:tav tm="0">
                                          <p:val>
                                            <p:fltVal val="0"/>
                                          </p:val>
                                        </p:tav>
                                        <p:tav tm="100000">
                                          <p:val>
                                            <p:strVal val="#ppt_h"/>
                                          </p:val>
                                        </p:tav>
                                      </p:tavLst>
                                    </p:anim>
                                    <p:animEffect transition="in" filter="fade">
                                      <p:cBhvr>
                                        <p:cTn id="113" dur="350"/>
                                        <p:tgtEl>
                                          <p:spTgt spid="7"/>
                                        </p:tgtEl>
                                      </p:cBhvr>
                                    </p:animEffect>
                                  </p:childTnLst>
                                </p:cTn>
                              </p:par>
                            </p:childTnLst>
                          </p:cTn>
                        </p:par>
                        <p:par>
                          <p:cTn id="114" fill="hold">
                            <p:stCondLst>
                              <p:cond delay="9399"/>
                            </p:stCondLst>
                            <p:childTnLst>
                              <p:par>
                                <p:cTn id="115" presetID="22" presetClass="entr" presetSubtype="2" fill="hold" nodeType="afterEffect">
                                  <p:stCondLst>
                                    <p:cond delay="0"/>
                                  </p:stCondLst>
                                  <p:childTnLst>
                                    <p:set>
                                      <p:cBhvr>
                                        <p:cTn id="116" dur="1" fill="hold">
                                          <p:stCondLst>
                                            <p:cond delay="0"/>
                                          </p:stCondLst>
                                        </p:cTn>
                                        <p:tgtEl>
                                          <p:spTgt spid="46"/>
                                        </p:tgtEl>
                                        <p:attrNameLst>
                                          <p:attrName>style.visibility</p:attrName>
                                        </p:attrNameLst>
                                      </p:cBhvr>
                                      <p:to>
                                        <p:strVal val="visible"/>
                                      </p:to>
                                    </p:set>
                                    <p:animEffect transition="in" filter="wipe(right)">
                                      <p:cBhvr>
                                        <p:cTn id="117" dur="500"/>
                                        <p:tgtEl>
                                          <p:spTgt spid="46"/>
                                        </p:tgtEl>
                                      </p:cBhvr>
                                    </p:animEffect>
                                  </p:childTnLst>
                                </p:cTn>
                              </p:par>
                              <p:par>
                                <p:cTn id="118" presetID="10" presetClass="entr" presetSubtype="0" fill="hold" nodeType="withEffect">
                                  <p:stCondLst>
                                    <p:cond delay="0"/>
                                  </p:stCondLst>
                                  <p:childTnLst>
                                    <p:set>
                                      <p:cBhvr>
                                        <p:cTn id="119" dur="1" fill="hold">
                                          <p:stCondLst>
                                            <p:cond delay="0"/>
                                          </p:stCondLst>
                                        </p:cTn>
                                        <p:tgtEl>
                                          <p:spTgt spid="19"/>
                                        </p:tgtEl>
                                        <p:attrNameLst>
                                          <p:attrName>style.visibility</p:attrName>
                                        </p:attrNameLst>
                                      </p:cBhvr>
                                      <p:to>
                                        <p:strVal val="visible"/>
                                      </p:to>
                                    </p:set>
                                    <p:animEffect transition="in" filter="fade">
                                      <p:cBhvr>
                                        <p:cTn id="120" dur="500"/>
                                        <p:tgtEl>
                                          <p:spTgt spid="19"/>
                                        </p:tgtEl>
                                      </p:cBhvr>
                                    </p:animEffect>
                                  </p:childTnLst>
                                </p:cTn>
                              </p:par>
                            </p:childTnLst>
                          </p:cTn>
                        </p:par>
                        <p:par>
                          <p:cTn id="121" fill="hold">
                            <p:stCondLst>
                              <p:cond delay="9899"/>
                            </p:stCondLst>
                            <p:childTnLst>
                              <p:par>
                                <p:cTn id="122" presetID="42" presetClass="entr" presetSubtype="0" fill="hold" grpId="0" nodeType="afterEffect">
                                  <p:stCondLst>
                                    <p:cond delay="0"/>
                                  </p:stCondLst>
                                  <p:iterate type="lt">
                                    <p:tmPct val="10000"/>
                                  </p:iterate>
                                  <p:childTnLst>
                                    <p:set>
                                      <p:cBhvr>
                                        <p:cTn id="123" dur="1" fill="hold">
                                          <p:stCondLst>
                                            <p:cond delay="0"/>
                                          </p:stCondLst>
                                        </p:cTn>
                                        <p:tgtEl>
                                          <p:spTgt spid="55"/>
                                        </p:tgtEl>
                                        <p:attrNameLst>
                                          <p:attrName>style.visibility</p:attrName>
                                        </p:attrNameLst>
                                      </p:cBhvr>
                                      <p:to>
                                        <p:strVal val="visible"/>
                                      </p:to>
                                    </p:set>
                                    <p:animEffect transition="in" filter="fade">
                                      <p:cBhvr>
                                        <p:cTn id="124" dur="500"/>
                                        <p:tgtEl>
                                          <p:spTgt spid="55"/>
                                        </p:tgtEl>
                                      </p:cBhvr>
                                    </p:animEffect>
                                    <p:anim calcmode="lin" valueType="num">
                                      <p:cBhvr>
                                        <p:cTn id="125" dur="500" fill="hold"/>
                                        <p:tgtEl>
                                          <p:spTgt spid="55"/>
                                        </p:tgtEl>
                                        <p:attrNameLst>
                                          <p:attrName>ppt_x</p:attrName>
                                        </p:attrNameLst>
                                      </p:cBhvr>
                                      <p:tavLst>
                                        <p:tav tm="0">
                                          <p:val>
                                            <p:strVal val="#ppt_x"/>
                                          </p:val>
                                        </p:tav>
                                        <p:tav tm="100000">
                                          <p:val>
                                            <p:strVal val="#ppt_x"/>
                                          </p:val>
                                        </p:tav>
                                      </p:tavLst>
                                    </p:anim>
                                    <p:anim calcmode="lin" valueType="num">
                                      <p:cBhvr>
                                        <p:cTn id="126" dur="500" fill="hold"/>
                                        <p:tgtEl>
                                          <p:spTgt spid="55"/>
                                        </p:tgtEl>
                                        <p:attrNameLst>
                                          <p:attrName>ppt_y</p:attrName>
                                        </p:attrNameLst>
                                      </p:cBhvr>
                                      <p:tavLst>
                                        <p:tav tm="0">
                                          <p:val>
                                            <p:strVal val="#ppt_y+.1"/>
                                          </p:val>
                                        </p:tav>
                                        <p:tav tm="100000">
                                          <p:val>
                                            <p:strVal val="#ppt_y"/>
                                          </p:val>
                                        </p:tav>
                                      </p:tavLst>
                                    </p:anim>
                                  </p:childTnLst>
                                </p:cTn>
                              </p:par>
                            </p:childTnLst>
                          </p:cTn>
                        </p:par>
                        <p:par>
                          <p:cTn id="127" fill="hold">
                            <p:stCondLst>
                              <p:cond delay="10500"/>
                            </p:stCondLst>
                            <p:childTnLst>
                              <p:par>
                                <p:cTn id="128" presetID="42" presetClass="entr" presetSubtype="0" fill="hold" grpId="0"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500"/>
                                        <p:tgtEl>
                                          <p:spTgt spid="56"/>
                                        </p:tgtEl>
                                      </p:cBhvr>
                                    </p:animEffect>
                                    <p:anim calcmode="lin" valueType="num">
                                      <p:cBhvr>
                                        <p:cTn id="131" dur="500" fill="hold"/>
                                        <p:tgtEl>
                                          <p:spTgt spid="56"/>
                                        </p:tgtEl>
                                        <p:attrNameLst>
                                          <p:attrName>ppt_x</p:attrName>
                                        </p:attrNameLst>
                                      </p:cBhvr>
                                      <p:tavLst>
                                        <p:tav tm="0">
                                          <p:val>
                                            <p:strVal val="#ppt_x"/>
                                          </p:val>
                                        </p:tav>
                                        <p:tav tm="100000">
                                          <p:val>
                                            <p:strVal val="#ppt_x"/>
                                          </p:val>
                                        </p:tav>
                                      </p:tavLst>
                                    </p:anim>
                                    <p:anim calcmode="lin" valueType="num">
                                      <p:cBhvr>
                                        <p:cTn id="132" dur="5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12" grpId="0" animBg="1"/>
      <p:bldP spid="47" grpId="0"/>
      <p:bldP spid="48" grpId="0"/>
      <p:bldP spid="49" grpId="0"/>
      <p:bldP spid="50" grpId="0"/>
      <p:bldP spid="51" grpId="0"/>
      <p:bldP spid="52" grpId="0"/>
      <p:bldP spid="53" grpId="0"/>
      <p:bldP spid="54" grpId="0"/>
      <p:bldP spid="55"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val="0"/>
              </a:ext>
            </a:extLst>
          </a:blip>
          <a:srcRect r="1847"/>
          <a:stretch>
            <a:fillRect/>
          </a:stretch>
        </p:blipFill>
        <p:spPr>
          <a:xfrm>
            <a:off x="0" y="0"/>
            <a:ext cx="4487159" cy="6858000"/>
          </a:xfrm>
          <a:prstGeom prst="rect">
            <a:avLst/>
          </a:prstGeom>
        </p:spPr>
      </p:pic>
      <p:sp>
        <p:nvSpPr>
          <p:cNvPr id="3" name="矩形 2"/>
          <p:cNvSpPr/>
          <p:nvPr/>
        </p:nvSpPr>
        <p:spPr>
          <a:xfrm>
            <a:off x="127261" y="129618"/>
            <a:ext cx="4232635" cy="6598763"/>
          </a:xfrm>
          <a:prstGeom prst="rect">
            <a:avLst/>
          </a:prstGeom>
          <a:noFill/>
          <a:ln w="28575">
            <a:solidFill>
              <a:srgbClr val="272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7162934" y="2158468"/>
            <a:ext cx="1349663" cy="1248139"/>
            <a:chOff x="5359953" y="1203598"/>
            <a:chExt cx="1012247" cy="936104"/>
          </a:xfrm>
        </p:grpSpPr>
        <p:sp>
          <p:nvSpPr>
            <p:cNvPr id="5" name="椭圆 4"/>
            <p:cNvSpPr/>
            <p:nvPr/>
          </p:nvSpPr>
          <p:spPr>
            <a:xfrm>
              <a:off x="5364088" y="1203598"/>
              <a:ext cx="936104" cy="9361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6" name="文本框 5"/>
            <p:cNvSpPr txBox="1"/>
            <p:nvPr/>
          </p:nvSpPr>
          <p:spPr>
            <a:xfrm>
              <a:off x="5359953" y="1324929"/>
              <a:ext cx="1012247" cy="742814"/>
            </a:xfrm>
            <a:prstGeom prst="rect">
              <a:avLst/>
            </a:prstGeom>
            <a:noFill/>
          </p:spPr>
          <p:txBody>
            <a:bodyPr wrap="square" lIns="86697" tIns="43348" rIns="86697" bIns="43348" rtlCol="0">
              <a:spAutoFit/>
            </a:bodyPr>
            <a:lstStyle/>
            <a:p>
              <a:pPr algn="ctr"/>
              <a:r>
                <a:rPr lang="en-US" altLang="zh-CN" sz="5865" b="1" dirty="0">
                  <a:solidFill>
                    <a:schemeClr val="bg1"/>
                  </a:solidFill>
                  <a:latin typeface="微软雅黑" panose="020B0503020204020204" charset="-122"/>
                  <a:ea typeface="微软雅黑" panose="020B0503020204020204" charset="-122"/>
                  <a:cs typeface="+mn-ea"/>
                  <a:sym typeface="Arial" panose="020B0604020202020204" pitchFamily="34" charset="0"/>
                </a:rPr>
                <a:t>04</a:t>
              </a:r>
              <a:endParaRPr lang="zh-CN" altLang="en-US" sz="5865" b="1" dirty="0">
                <a:solidFill>
                  <a:schemeClr val="bg1"/>
                </a:solidFill>
                <a:latin typeface="微软雅黑" panose="020B0503020204020204" charset="-122"/>
                <a:ea typeface="微软雅黑" panose="020B0503020204020204" charset="-122"/>
                <a:cs typeface="+mn-ea"/>
                <a:sym typeface="Arial" panose="020B0604020202020204" pitchFamily="34" charset="0"/>
              </a:endParaRPr>
            </a:p>
          </p:txBody>
        </p:sp>
      </p:grpSp>
      <p:sp>
        <p:nvSpPr>
          <p:cNvPr id="7" name="矩形 6"/>
          <p:cNvSpPr/>
          <p:nvPr/>
        </p:nvSpPr>
        <p:spPr>
          <a:xfrm>
            <a:off x="6248855" y="3613291"/>
            <a:ext cx="3019291" cy="533544"/>
          </a:xfrm>
          <a:prstGeom prst="rect">
            <a:avLst/>
          </a:prstGeom>
        </p:spPr>
        <p:txBody>
          <a:bodyPr wrap="square" lIns="0" tIns="0" rIns="0" bIns="0">
            <a:spAutoFit/>
          </a:bodyPr>
          <a:lstStyle/>
          <a:p>
            <a:pPr algn="ctr"/>
            <a:r>
              <a:rPr lang="zh-CN" altLang="en-US" sz="3465" dirty="0">
                <a:solidFill>
                  <a:schemeClr val="accent1"/>
                </a:solidFill>
                <a:latin typeface="Arial" panose="020B0604020202020204" pitchFamily="34" charset="0"/>
                <a:ea typeface="微软雅黑" panose="020B0503020204020204" charset="-122"/>
                <a:cs typeface="+mn-ea"/>
                <a:sym typeface="Arial" panose="020B0604020202020204" pitchFamily="34" charset="0"/>
              </a:rPr>
              <a:t>单击输入标题</a:t>
            </a:r>
          </a:p>
        </p:txBody>
      </p:sp>
      <p:sp>
        <p:nvSpPr>
          <p:cNvPr id="8" name="TextBox 11"/>
          <p:cNvSpPr txBox="1"/>
          <p:nvPr/>
        </p:nvSpPr>
        <p:spPr>
          <a:xfrm>
            <a:off x="5943938" y="4359526"/>
            <a:ext cx="1664558" cy="225767"/>
          </a:xfrm>
          <a:prstGeom prst="rect">
            <a:avLst/>
          </a:prstGeom>
          <a:noFill/>
        </p:spPr>
        <p:txBody>
          <a:bodyPr wrap="none" lIns="0" tIns="0" rIns="0" bIns="0" rtlCol="0">
            <a:spAutoFit/>
          </a:bodyPr>
          <a:lstStyle/>
          <a:p>
            <a:pPr marL="162560" lvl="1" indent="-162560">
              <a:buFont typeface="Arial" panose="020B0604020202020204" pitchFamily="34" charset="0"/>
              <a:buChar char="•"/>
            </a:pPr>
            <a:r>
              <a:rPr lang="zh-CN" altLang="en-US" sz="1465" dirty="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rPr>
              <a:t>添加相关标题文字</a:t>
            </a:r>
            <a:endParaRPr lang="en-US" altLang="zh-CN" sz="1465"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9" name="TextBox 11"/>
          <p:cNvSpPr txBox="1"/>
          <p:nvPr/>
        </p:nvSpPr>
        <p:spPr>
          <a:xfrm>
            <a:off x="8036406" y="4359526"/>
            <a:ext cx="1664558" cy="225767"/>
          </a:xfrm>
          <a:prstGeom prst="rect">
            <a:avLst/>
          </a:prstGeom>
          <a:noFill/>
        </p:spPr>
        <p:txBody>
          <a:bodyPr wrap="none" lIns="0" tIns="0" rIns="0" bIns="0" rtlCol="0">
            <a:spAutoFit/>
          </a:bodyPr>
          <a:lstStyle/>
          <a:p>
            <a:pPr marL="162560" lvl="1" indent="-162560">
              <a:buFont typeface="Arial" panose="020B0604020202020204" pitchFamily="34" charset="0"/>
              <a:buChar char="•"/>
            </a:pPr>
            <a:r>
              <a:rPr lang="zh-CN" altLang="en-US" sz="1465" dirty="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rPr>
              <a:t>添加相关标题文字</a:t>
            </a:r>
            <a:endParaRPr lang="en-US" altLang="zh-CN" sz="1465"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10" name="TextBox 11"/>
          <p:cNvSpPr txBox="1"/>
          <p:nvPr/>
        </p:nvSpPr>
        <p:spPr>
          <a:xfrm>
            <a:off x="5943938" y="4673275"/>
            <a:ext cx="1664558" cy="225767"/>
          </a:xfrm>
          <a:prstGeom prst="rect">
            <a:avLst/>
          </a:prstGeom>
          <a:noFill/>
        </p:spPr>
        <p:txBody>
          <a:bodyPr wrap="none" lIns="0" tIns="0" rIns="0" bIns="0" rtlCol="0">
            <a:spAutoFit/>
          </a:bodyPr>
          <a:lstStyle/>
          <a:p>
            <a:pPr marL="162560" lvl="1" indent="-162560">
              <a:buFont typeface="Arial" panose="020B0604020202020204" pitchFamily="34" charset="0"/>
              <a:buChar char="•"/>
            </a:pPr>
            <a:r>
              <a:rPr lang="zh-CN" altLang="en-US" sz="1465" dirty="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rPr>
              <a:t>添加相关标题文字</a:t>
            </a:r>
            <a:endParaRPr lang="en-US" altLang="zh-CN" sz="1465"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11" name="TextBox 11"/>
          <p:cNvSpPr txBox="1"/>
          <p:nvPr/>
        </p:nvSpPr>
        <p:spPr>
          <a:xfrm>
            <a:off x="8036406" y="4673275"/>
            <a:ext cx="1664558" cy="225767"/>
          </a:xfrm>
          <a:prstGeom prst="rect">
            <a:avLst/>
          </a:prstGeom>
          <a:noFill/>
        </p:spPr>
        <p:txBody>
          <a:bodyPr wrap="none" lIns="0" tIns="0" rIns="0" bIns="0" rtlCol="0">
            <a:spAutoFit/>
          </a:bodyPr>
          <a:lstStyle/>
          <a:p>
            <a:pPr marL="162560" lvl="1" indent="-162560">
              <a:buFont typeface="Arial" panose="020B0604020202020204" pitchFamily="34" charset="0"/>
              <a:buChar char="•"/>
            </a:pPr>
            <a:r>
              <a:rPr lang="zh-CN" altLang="en-US" sz="1465" dirty="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rPr>
              <a:t>添加相关标题文字</a:t>
            </a:r>
            <a:endParaRPr lang="en-US" altLang="zh-CN" sz="1465"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32"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strVal val="4*#ppt_w"/>
                                          </p:val>
                                        </p:tav>
                                        <p:tav tm="100000">
                                          <p:val>
                                            <p:strVal val="#ppt_w"/>
                                          </p:val>
                                        </p:tav>
                                      </p:tavLst>
                                    </p:anim>
                                    <p:anim calcmode="lin" valueType="num">
                                      <p:cBhvr>
                                        <p:cTn id="15" dur="500" fill="hold"/>
                                        <p:tgtEl>
                                          <p:spTgt spid="7"/>
                                        </p:tgtEl>
                                        <p:attrNameLst>
                                          <p:attrName>ppt_h</p:attrName>
                                        </p:attrNameLst>
                                      </p:cBhvr>
                                      <p:tavLst>
                                        <p:tav tm="0">
                                          <p:val>
                                            <p:strVal val="4*#ppt_h"/>
                                          </p:val>
                                        </p:tav>
                                        <p:tav tm="100000">
                                          <p:val>
                                            <p:strVal val="#ppt_h"/>
                                          </p:val>
                                        </p:tav>
                                      </p:tavLst>
                                    </p:anim>
                                  </p:childTnLst>
                                </p:cTn>
                              </p:par>
                            </p:childTnLst>
                          </p:cTn>
                        </p:par>
                        <p:par>
                          <p:cTn id="16" fill="hold">
                            <p:stCondLst>
                              <p:cond delay="500"/>
                            </p:stCondLst>
                            <p:childTnLst>
                              <p:par>
                                <p:cTn id="17" presetID="1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ppt_x</p:attrName>
                                        </p:attrNameLst>
                                      </p:cBhvr>
                                      <p:tavLst>
                                        <p:tav tm="0">
                                          <p:val>
                                            <p:strVal val="#ppt_x-#ppt_w*1.125000"/>
                                          </p:val>
                                        </p:tav>
                                        <p:tav tm="100000">
                                          <p:val>
                                            <p:strVal val="#ppt_x"/>
                                          </p:val>
                                        </p:tav>
                                      </p:tavLst>
                                    </p:anim>
                                    <p:animEffect transition="in" filter="wipe(right)">
                                      <p:cBhvr>
                                        <p:cTn id="20" dur="500"/>
                                        <p:tgtEl>
                                          <p:spTgt spid="8"/>
                                        </p:tgtEl>
                                      </p:cBhvr>
                                    </p:animEffect>
                                  </p:childTnLst>
                                </p:cTn>
                              </p:par>
                            </p:childTnLst>
                          </p:cTn>
                        </p:par>
                        <p:par>
                          <p:cTn id="21" fill="hold">
                            <p:stCondLst>
                              <p:cond delay="1000"/>
                            </p:stCondLst>
                            <p:childTnLst>
                              <p:par>
                                <p:cTn id="22" presetID="1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p:tgtEl>
                                          <p:spTgt spid="9"/>
                                        </p:tgtEl>
                                        <p:attrNameLst>
                                          <p:attrName>ppt_x</p:attrName>
                                        </p:attrNameLst>
                                      </p:cBhvr>
                                      <p:tavLst>
                                        <p:tav tm="0">
                                          <p:val>
                                            <p:strVal val="#ppt_x-#ppt_w*1.125000"/>
                                          </p:val>
                                        </p:tav>
                                        <p:tav tm="100000">
                                          <p:val>
                                            <p:strVal val="#ppt_x"/>
                                          </p:val>
                                        </p:tav>
                                      </p:tavLst>
                                    </p:anim>
                                    <p:animEffect transition="in" filter="wipe(right)">
                                      <p:cBhvr>
                                        <p:cTn id="25" dur="500"/>
                                        <p:tgtEl>
                                          <p:spTgt spid="9"/>
                                        </p:tgtEl>
                                      </p:cBhvr>
                                    </p:animEffect>
                                  </p:childTnLst>
                                </p:cTn>
                              </p:par>
                            </p:childTnLst>
                          </p:cTn>
                        </p:par>
                        <p:par>
                          <p:cTn id="26" fill="hold">
                            <p:stCondLst>
                              <p:cond delay="1500"/>
                            </p:stCondLst>
                            <p:childTnLst>
                              <p:par>
                                <p:cTn id="27" presetID="1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p:tgtEl>
                                          <p:spTgt spid="10"/>
                                        </p:tgtEl>
                                        <p:attrNameLst>
                                          <p:attrName>ppt_x</p:attrName>
                                        </p:attrNameLst>
                                      </p:cBhvr>
                                      <p:tavLst>
                                        <p:tav tm="0">
                                          <p:val>
                                            <p:strVal val="#ppt_x-#ppt_w*1.125000"/>
                                          </p:val>
                                        </p:tav>
                                        <p:tav tm="100000">
                                          <p:val>
                                            <p:strVal val="#ppt_x"/>
                                          </p:val>
                                        </p:tav>
                                      </p:tavLst>
                                    </p:anim>
                                    <p:animEffect transition="in" filter="wipe(right)">
                                      <p:cBhvr>
                                        <p:cTn id="30" dur="500"/>
                                        <p:tgtEl>
                                          <p:spTgt spid="10"/>
                                        </p:tgtEl>
                                      </p:cBhvr>
                                    </p:animEffect>
                                  </p:childTnLst>
                                </p:cTn>
                              </p:par>
                            </p:childTnLst>
                          </p:cTn>
                        </p:par>
                        <p:par>
                          <p:cTn id="31" fill="hold">
                            <p:stCondLst>
                              <p:cond delay="2000"/>
                            </p:stCondLst>
                            <p:childTnLst>
                              <p:par>
                                <p:cTn id="32" presetID="12" presetClass="entr" presetSubtype="8"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p:tgtEl>
                                          <p:spTgt spid="11"/>
                                        </p:tgtEl>
                                        <p:attrNameLst>
                                          <p:attrName>ppt_x</p:attrName>
                                        </p:attrNameLst>
                                      </p:cBhvr>
                                      <p:tavLst>
                                        <p:tav tm="0">
                                          <p:val>
                                            <p:strVal val="#ppt_x-#ppt_w*1.125000"/>
                                          </p:val>
                                        </p:tav>
                                        <p:tav tm="100000">
                                          <p:val>
                                            <p:strVal val="#ppt_x"/>
                                          </p:val>
                                        </p:tav>
                                      </p:tavLst>
                                    </p:anim>
                                    <p:animEffect transition="in" filter="wipe(right)">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val="0"/>
              </a:ext>
            </a:extLst>
          </a:blip>
          <a:srcRect r="1847"/>
          <a:stretch>
            <a:fillRect/>
          </a:stretch>
        </p:blipFill>
        <p:spPr>
          <a:xfrm>
            <a:off x="6679095" y="0"/>
            <a:ext cx="4487159" cy="6858000"/>
          </a:xfrm>
          <a:prstGeom prst="rect">
            <a:avLst/>
          </a:prstGeom>
        </p:spPr>
      </p:pic>
      <p:sp>
        <p:nvSpPr>
          <p:cNvPr id="3" name="矩形 2"/>
          <p:cNvSpPr/>
          <p:nvPr/>
        </p:nvSpPr>
        <p:spPr>
          <a:xfrm>
            <a:off x="5658131" y="129618"/>
            <a:ext cx="4232635" cy="6598763"/>
          </a:xfrm>
          <a:prstGeom prst="rect">
            <a:avLst/>
          </a:prstGeom>
          <a:noFill/>
          <a:ln w="28575">
            <a:solidFill>
              <a:srgbClr val="272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Rectangle 39"/>
          <p:cNvSpPr>
            <a:spLocks noChangeArrowheads="1"/>
          </p:cNvSpPr>
          <p:nvPr/>
        </p:nvSpPr>
        <p:spPr bwMode="auto">
          <a:xfrm>
            <a:off x="857517" y="1121633"/>
            <a:ext cx="297633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1600" b="1" dirty="0">
                <a:solidFill>
                  <a:schemeClr val="accent1"/>
                </a:solidFill>
                <a:latin typeface="华文细黑" panose="02010600040101010101" pitchFamily="2" charset="-122"/>
                <a:ea typeface="华文细黑" panose="02010600040101010101" pitchFamily="2" charset="-122"/>
              </a:rPr>
              <a:t>此处添加标题文本</a:t>
            </a:r>
            <a:endParaRPr lang="en-US" altLang="zh-CN" sz="1600" b="1" dirty="0">
              <a:solidFill>
                <a:schemeClr val="accent1"/>
              </a:solidFill>
              <a:latin typeface="华文细黑" panose="02010600040101010101" pitchFamily="2" charset="-122"/>
              <a:ea typeface="华文细黑" panose="02010600040101010101" pitchFamily="2" charset="-122"/>
            </a:endParaRPr>
          </a:p>
          <a:p>
            <a:pPr>
              <a:buFont typeface="Arial" panose="020B0604020202020204" pitchFamily="34" charset="0"/>
              <a:buNone/>
            </a:pPr>
            <a:r>
              <a:rPr lang="en-US" altLang="zh-CN" sz="1200" dirty="0">
                <a:solidFill>
                  <a:schemeClr val="tx1">
                    <a:lumMod val="50000"/>
                    <a:lumOff val="50000"/>
                  </a:schemeClr>
                </a:solidFill>
                <a:latin typeface="Arial" panose="020B0604020202020204" pitchFamily="34" charset="0"/>
                <a:ea typeface="华文细黑" panose="02010600040101010101" pitchFamily="2" charset="-122"/>
                <a:cs typeface="Arial" panose="020B0604020202020204" pitchFamily="34" charset="0"/>
              </a:rPr>
              <a:t>We have many PowerPoint </a:t>
            </a:r>
            <a:r>
              <a:rPr lang="zh-CN" altLang="en-US" sz="1200" dirty="0">
                <a:solidFill>
                  <a:schemeClr val="tx1">
                    <a:lumMod val="50000"/>
                    <a:lumOff val="50000"/>
                  </a:schemeClr>
                </a:solidFill>
                <a:latin typeface="Arial" panose="020B0604020202020204" pitchFamily="34" charset="0"/>
                <a:ea typeface="华文细黑" panose="02010600040101010101" pitchFamily="2" charset="-122"/>
                <a:cs typeface="Arial" panose="020B0604020202020204" pitchFamily="34" charset="0"/>
              </a:rPr>
              <a:t>templates</a:t>
            </a:r>
            <a:r>
              <a:rPr lang="en-US" altLang="zh-CN" sz="1200" dirty="0">
                <a:solidFill>
                  <a:schemeClr val="tx1">
                    <a:lumMod val="50000"/>
                    <a:lumOff val="50000"/>
                  </a:schemeClr>
                </a:solidFill>
                <a:latin typeface="Arial" panose="020B0604020202020204" pitchFamily="34" charset="0"/>
                <a:ea typeface="华文细黑" panose="02010600040101010101" pitchFamily="2" charset="-122"/>
                <a:cs typeface="Arial" panose="020B0604020202020204" pitchFamily="34" charset="0"/>
              </a:rPr>
              <a:t> that has been specifically designed</a:t>
            </a:r>
            <a:r>
              <a:rPr lang="zh-CN" altLang="en-US" sz="1200" dirty="0">
                <a:solidFill>
                  <a:schemeClr val="tx1">
                    <a:lumMod val="50000"/>
                    <a:lumOff val="50000"/>
                  </a:schemeClr>
                </a:solidFill>
                <a:latin typeface="Arial" panose="020B0604020202020204" pitchFamily="34" charset="0"/>
                <a:ea typeface="华文细黑" panose="02010600040101010101" pitchFamily="2" charset="-122"/>
                <a:cs typeface="Arial" panose="020B0604020202020204" pitchFamily="34" charset="0"/>
              </a:rPr>
              <a:t>.</a:t>
            </a:r>
          </a:p>
        </p:txBody>
      </p:sp>
      <p:sp>
        <p:nvSpPr>
          <p:cNvPr id="5" name="TextBox 31"/>
          <p:cNvSpPr txBox="1"/>
          <p:nvPr/>
        </p:nvSpPr>
        <p:spPr>
          <a:xfrm>
            <a:off x="4476006" y="907819"/>
            <a:ext cx="686406" cy="748988"/>
          </a:xfrm>
          <a:prstGeom prst="rect">
            <a:avLst/>
          </a:prstGeom>
          <a:noFill/>
        </p:spPr>
        <p:txBody>
          <a:bodyPr wrap="none" rtlCol="0">
            <a:spAutoFit/>
          </a:bodyPr>
          <a:lstStyle/>
          <a:p>
            <a:pPr algn="ctr"/>
            <a:r>
              <a:rPr lang="en-US" altLang="zh-CN" sz="4265" dirty="0">
                <a:solidFill>
                  <a:schemeClr val="accent1"/>
                </a:solidFill>
                <a:latin typeface="Impact" panose="020B0806030902050204" pitchFamily="34" charset="0"/>
                <a:ea typeface="华文细黑" panose="02010600040101010101" pitchFamily="2" charset="-122"/>
              </a:rPr>
              <a:t>01</a:t>
            </a:r>
            <a:endParaRPr lang="zh-CN" altLang="en-US" sz="4265" dirty="0">
              <a:solidFill>
                <a:schemeClr val="accent1"/>
              </a:solidFill>
              <a:latin typeface="Impact" panose="020B0806030902050204" pitchFamily="34" charset="0"/>
              <a:ea typeface="华文细黑" panose="02010600040101010101" pitchFamily="2" charset="-122"/>
            </a:endParaRPr>
          </a:p>
        </p:txBody>
      </p:sp>
      <p:cxnSp>
        <p:nvCxnSpPr>
          <p:cNvPr id="6" name="直接连接符 5"/>
          <p:cNvCxnSpPr/>
          <p:nvPr/>
        </p:nvCxnSpPr>
        <p:spPr>
          <a:xfrm>
            <a:off x="5373668" y="983601"/>
            <a:ext cx="0" cy="62813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Rectangle 39"/>
          <p:cNvSpPr>
            <a:spLocks noChangeArrowheads="1"/>
          </p:cNvSpPr>
          <p:nvPr/>
        </p:nvSpPr>
        <p:spPr bwMode="auto">
          <a:xfrm>
            <a:off x="857517" y="2548604"/>
            <a:ext cx="297633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1600" b="1" dirty="0">
                <a:solidFill>
                  <a:schemeClr val="accent1"/>
                </a:solidFill>
                <a:latin typeface="华文细黑" panose="02010600040101010101" pitchFamily="2" charset="-122"/>
                <a:ea typeface="华文细黑" panose="02010600040101010101" pitchFamily="2" charset="-122"/>
              </a:rPr>
              <a:t>此处添加标题文本</a:t>
            </a:r>
            <a:endParaRPr lang="en-US" altLang="zh-CN" sz="1600" b="1" dirty="0">
              <a:solidFill>
                <a:schemeClr val="accent1"/>
              </a:solidFill>
              <a:latin typeface="华文细黑" panose="02010600040101010101" pitchFamily="2" charset="-122"/>
              <a:ea typeface="华文细黑" panose="02010600040101010101" pitchFamily="2" charset="-122"/>
            </a:endParaRPr>
          </a:p>
          <a:p>
            <a:pPr>
              <a:buFont typeface="Arial" panose="020B0604020202020204" pitchFamily="34" charset="0"/>
              <a:buNone/>
            </a:pPr>
            <a:r>
              <a:rPr lang="en-US" altLang="zh-CN" sz="1200" dirty="0">
                <a:solidFill>
                  <a:schemeClr val="tx1">
                    <a:lumMod val="50000"/>
                    <a:lumOff val="50000"/>
                  </a:schemeClr>
                </a:solidFill>
                <a:latin typeface="Arial" panose="020B0604020202020204" pitchFamily="34" charset="0"/>
                <a:ea typeface="华文细黑" panose="02010600040101010101" pitchFamily="2" charset="-122"/>
                <a:cs typeface="Arial" panose="020B0604020202020204" pitchFamily="34" charset="0"/>
              </a:rPr>
              <a:t>We have many PowerPoint </a:t>
            </a:r>
            <a:r>
              <a:rPr lang="zh-CN" altLang="en-US" sz="1200" dirty="0">
                <a:solidFill>
                  <a:schemeClr val="tx1">
                    <a:lumMod val="50000"/>
                    <a:lumOff val="50000"/>
                  </a:schemeClr>
                </a:solidFill>
                <a:latin typeface="Arial" panose="020B0604020202020204" pitchFamily="34" charset="0"/>
                <a:ea typeface="华文细黑" panose="02010600040101010101" pitchFamily="2" charset="-122"/>
                <a:cs typeface="Arial" panose="020B0604020202020204" pitchFamily="34" charset="0"/>
              </a:rPr>
              <a:t>templates</a:t>
            </a:r>
            <a:r>
              <a:rPr lang="en-US" altLang="zh-CN" sz="1200" dirty="0">
                <a:solidFill>
                  <a:schemeClr val="tx1">
                    <a:lumMod val="50000"/>
                    <a:lumOff val="50000"/>
                  </a:schemeClr>
                </a:solidFill>
                <a:latin typeface="Arial" panose="020B0604020202020204" pitchFamily="34" charset="0"/>
                <a:ea typeface="华文细黑" panose="02010600040101010101" pitchFamily="2" charset="-122"/>
                <a:cs typeface="Arial" panose="020B0604020202020204" pitchFamily="34" charset="0"/>
              </a:rPr>
              <a:t> that has been specifically designed</a:t>
            </a:r>
            <a:r>
              <a:rPr lang="zh-CN" altLang="en-US" sz="1200" dirty="0">
                <a:solidFill>
                  <a:schemeClr val="tx1">
                    <a:lumMod val="50000"/>
                    <a:lumOff val="50000"/>
                  </a:schemeClr>
                </a:solidFill>
                <a:latin typeface="Arial" panose="020B0604020202020204" pitchFamily="34" charset="0"/>
                <a:ea typeface="华文细黑" panose="02010600040101010101" pitchFamily="2" charset="-122"/>
                <a:cs typeface="Arial" panose="020B0604020202020204" pitchFamily="34" charset="0"/>
              </a:rPr>
              <a:t>.</a:t>
            </a:r>
          </a:p>
        </p:txBody>
      </p:sp>
      <p:sp>
        <p:nvSpPr>
          <p:cNvPr id="8" name="TextBox 36"/>
          <p:cNvSpPr txBox="1"/>
          <p:nvPr/>
        </p:nvSpPr>
        <p:spPr>
          <a:xfrm>
            <a:off x="4476006" y="2232061"/>
            <a:ext cx="752129" cy="748988"/>
          </a:xfrm>
          <a:prstGeom prst="rect">
            <a:avLst/>
          </a:prstGeom>
          <a:noFill/>
        </p:spPr>
        <p:txBody>
          <a:bodyPr wrap="none" rtlCol="0">
            <a:spAutoFit/>
          </a:bodyPr>
          <a:lstStyle/>
          <a:p>
            <a:pPr algn="ctr"/>
            <a:r>
              <a:rPr lang="en-US" altLang="zh-CN" sz="4265" dirty="0">
                <a:solidFill>
                  <a:schemeClr val="accent1"/>
                </a:solidFill>
                <a:latin typeface="Impact" panose="020B0806030902050204" pitchFamily="34" charset="0"/>
                <a:ea typeface="华文细黑" panose="02010600040101010101" pitchFamily="2" charset="-122"/>
              </a:rPr>
              <a:t>02</a:t>
            </a:r>
            <a:endParaRPr lang="zh-CN" altLang="en-US" sz="4265" dirty="0">
              <a:solidFill>
                <a:schemeClr val="accent1"/>
              </a:solidFill>
              <a:latin typeface="Impact" panose="020B0806030902050204" pitchFamily="34" charset="0"/>
              <a:ea typeface="华文细黑" panose="02010600040101010101" pitchFamily="2" charset="-122"/>
            </a:endParaRPr>
          </a:p>
        </p:txBody>
      </p:sp>
      <p:cxnSp>
        <p:nvCxnSpPr>
          <p:cNvPr id="9" name="直接连接符 8"/>
          <p:cNvCxnSpPr/>
          <p:nvPr/>
        </p:nvCxnSpPr>
        <p:spPr>
          <a:xfrm>
            <a:off x="5373668" y="2307843"/>
            <a:ext cx="0" cy="62813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39"/>
          <p:cNvSpPr>
            <a:spLocks noChangeArrowheads="1"/>
          </p:cNvSpPr>
          <p:nvPr/>
        </p:nvSpPr>
        <p:spPr bwMode="auto">
          <a:xfrm>
            <a:off x="857517" y="3927051"/>
            <a:ext cx="297633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1600" b="1" dirty="0">
                <a:solidFill>
                  <a:schemeClr val="accent1"/>
                </a:solidFill>
                <a:latin typeface="华文细黑" panose="02010600040101010101" pitchFamily="2" charset="-122"/>
                <a:ea typeface="华文细黑" panose="02010600040101010101" pitchFamily="2" charset="-122"/>
              </a:rPr>
              <a:t>此处添加标题文本</a:t>
            </a:r>
            <a:endParaRPr lang="en-US" altLang="zh-CN" sz="1600" b="1" dirty="0">
              <a:solidFill>
                <a:schemeClr val="accent1"/>
              </a:solidFill>
              <a:latin typeface="华文细黑" panose="02010600040101010101" pitchFamily="2" charset="-122"/>
              <a:ea typeface="华文细黑" panose="02010600040101010101" pitchFamily="2" charset="-122"/>
            </a:endParaRPr>
          </a:p>
          <a:p>
            <a:pPr>
              <a:buFont typeface="Arial" panose="020B0604020202020204" pitchFamily="34" charset="0"/>
              <a:buNone/>
            </a:pPr>
            <a:r>
              <a:rPr lang="en-US" altLang="zh-CN" sz="1200" dirty="0">
                <a:solidFill>
                  <a:schemeClr val="tx1">
                    <a:lumMod val="50000"/>
                    <a:lumOff val="50000"/>
                  </a:schemeClr>
                </a:solidFill>
                <a:latin typeface="Arial" panose="020B0604020202020204" pitchFamily="34" charset="0"/>
                <a:ea typeface="华文细黑" panose="02010600040101010101" pitchFamily="2" charset="-122"/>
                <a:cs typeface="Arial" panose="020B0604020202020204" pitchFamily="34" charset="0"/>
              </a:rPr>
              <a:t>We have many PowerPoint </a:t>
            </a:r>
            <a:r>
              <a:rPr lang="zh-CN" altLang="en-US" sz="1200" dirty="0">
                <a:solidFill>
                  <a:schemeClr val="tx1">
                    <a:lumMod val="50000"/>
                    <a:lumOff val="50000"/>
                  </a:schemeClr>
                </a:solidFill>
                <a:latin typeface="Arial" panose="020B0604020202020204" pitchFamily="34" charset="0"/>
                <a:ea typeface="华文细黑" panose="02010600040101010101" pitchFamily="2" charset="-122"/>
                <a:cs typeface="Arial" panose="020B0604020202020204" pitchFamily="34" charset="0"/>
              </a:rPr>
              <a:t>templates</a:t>
            </a:r>
            <a:r>
              <a:rPr lang="en-US" altLang="zh-CN" sz="1200" dirty="0">
                <a:solidFill>
                  <a:schemeClr val="tx1">
                    <a:lumMod val="50000"/>
                    <a:lumOff val="50000"/>
                  </a:schemeClr>
                </a:solidFill>
                <a:latin typeface="Arial" panose="020B0604020202020204" pitchFamily="34" charset="0"/>
                <a:ea typeface="华文细黑" panose="02010600040101010101" pitchFamily="2" charset="-122"/>
                <a:cs typeface="Arial" panose="020B0604020202020204" pitchFamily="34" charset="0"/>
              </a:rPr>
              <a:t> that has been specifically designed</a:t>
            </a:r>
            <a:r>
              <a:rPr lang="zh-CN" altLang="en-US" sz="1200" dirty="0">
                <a:solidFill>
                  <a:schemeClr val="tx1">
                    <a:lumMod val="50000"/>
                    <a:lumOff val="50000"/>
                  </a:schemeClr>
                </a:solidFill>
                <a:latin typeface="Arial" panose="020B0604020202020204" pitchFamily="34" charset="0"/>
                <a:ea typeface="华文细黑" panose="02010600040101010101" pitchFamily="2" charset="-122"/>
                <a:cs typeface="Arial" panose="020B0604020202020204" pitchFamily="34" charset="0"/>
              </a:rPr>
              <a:t>.</a:t>
            </a:r>
          </a:p>
        </p:txBody>
      </p:sp>
      <p:sp>
        <p:nvSpPr>
          <p:cNvPr id="11" name="TextBox 39"/>
          <p:cNvSpPr txBox="1"/>
          <p:nvPr/>
        </p:nvSpPr>
        <p:spPr>
          <a:xfrm>
            <a:off x="4476006" y="3683179"/>
            <a:ext cx="768159" cy="748988"/>
          </a:xfrm>
          <a:prstGeom prst="rect">
            <a:avLst/>
          </a:prstGeom>
          <a:noFill/>
        </p:spPr>
        <p:txBody>
          <a:bodyPr wrap="none" rtlCol="0">
            <a:spAutoFit/>
          </a:bodyPr>
          <a:lstStyle/>
          <a:p>
            <a:pPr algn="ctr"/>
            <a:r>
              <a:rPr lang="en-US" altLang="zh-CN" sz="4265" dirty="0">
                <a:solidFill>
                  <a:schemeClr val="accent1"/>
                </a:solidFill>
                <a:latin typeface="Impact" panose="020B0806030902050204" pitchFamily="34" charset="0"/>
                <a:ea typeface="华文细黑" panose="02010600040101010101" pitchFamily="2" charset="-122"/>
              </a:rPr>
              <a:t>03</a:t>
            </a:r>
            <a:endParaRPr lang="zh-CN" altLang="en-US" sz="4265" dirty="0">
              <a:solidFill>
                <a:schemeClr val="accent1"/>
              </a:solidFill>
              <a:latin typeface="Impact" panose="020B0806030902050204" pitchFamily="34" charset="0"/>
              <a:ea typeface="华文细黑" panose="02010600040101010101" pitchFamily="2" charset="-122"/>
            </a:endParaRPr>
          </a:p>
        </p:txBody>
      </p:sp>
      <p:cxnSp>
        <p:nvCxnSpPr>
          <p:cNvPr id="12" name="直接连接符 11"/>
          <p:cNvCxnSpPr/>
          <p:nvPr/>
        </p:nvCxnSpPr>
        <p:spPr>
          <a:xfrm>
            <a:off x="5373668" y="3758961"/>
            <a:ext cx="0" cy="62813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39"/>
          <p:cNvSpPr>
            <a:spLocks noChangeArrowheads="1"/>
          </p:cNvSpPr>
          <p:nvPr/>
        </p:nvSpPr>
        <p:spPr bwMode="auto">
          <a:xfrm>
            <a:off x="857517" y="5379697"/>
            <a:ext cx="297633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1600" b="1" dirty="0">
                <a:solidFill>
                  <a:schemeClr val="accent1"/>
                </a:solidFill>
                <a:latin typeface="华文细黑" panose="02010600040101010101" pitchFamily="2" charset="-122"/>
                <a:ea typeface="华文细黑" panose="02010600040101010101" pitchFamily="2" charset="-122"/>
              </a:rPr>
              <a:t>此处添加标题文本</a:t>
            </a:r>
            <a:endParaRPr lang="en-US" altLang="zh-CN" sz="1600" b="1" dirty="0">
              <a:solidFill>
                <a:schemeClr val="accent1"/>
              </a:solidFill>
              <a:latin typeface="华文细黑" panose="02010600040101010101" pitchFamily="2" charset="-122"/>
              <a:ea typeface="华文细黑" panose="02010600040101010101" pitchFamily="2" charset="-122"/>
            </a:endParaRPr>
          </a:p>
          <a:p>
            <a:pPr>
              <a:buFont typeface="Arial" panose="020B0604020202020204" pitchFamily="34" charset="0"/>
              <a:buNone/>
            </a:pPr>
            <a:r>
              <a:rPr lang="en-US" altLang="zh-CN" sz="1200" dirty="0">
                <a:solidFill>
                  <a:schemeClr val="tx1">
                    <a:lumMod val="50000"/>
                    <a:lumOff val="50000"/>
                  </a:schemeClr>
                </a:solidFill>
                <a:latin typeface="Arial" panose="020B0604020202020204" pitchFamily="34" charset="0"/>
                <a:ea typeface="华文细黑" panose="02010600040101010101" pitchFamily="2" charset="-122"/>
                <a:cs typeface="Arial" panose="020B0604020202020204" pitchFamily="34" charset="0"/>
              </a:rPr>
              <a:t>We have many PowerPoint </a:t>
            </a:r>
            <a:r>
              <a:rPr lang="zh-CN" altLang="en-US" sz="1200" dirty="0">
                <a:solidFill>
                  <a:schemeClr val="tx1">
                    <a:lumMod val="50000"/>
                    <a:lumOff val="50000"/>
                  </a:schemeClr>
                </a:solidFill>
                <a:latin typeface="Arial" panose="020B0604020202020204" pitchFamily="34" charset="0"/>
                <a:ea typeface="华文细黑" panose="02010600040101010101" pitchFamily="2" charset="-122"/>
                <a:cs typeface="Arial" panose="020B0604020202020204" pitchFamily="34" charset="0"/>
              </a:rPr>
              <a:t>templates</a:t>
            </a:r>
            <a:r>
              <a:rPr lang="en-US" altLang="zh-CN" sz="1200" dirty="0">
                <a:solidFill>
                  <a:schemeClr val="tx1">
                    <a:lumMod val="50000"/>
                    <a:lumOff val="50000"/>
                  </a:schemeClr>
                </a:solidFill>
                <a:latin typeface="Arial" panose="020B0604020202020204" pitchFamily="34" charset="0"/>
                <a:ea typeface="华文细黑" panose="02010600040101010101" pitchFamily="2" charset="-122"/>
                <a:cs typeface="Arial" panose="020B0604020202020204" pitchFamily="34" charset="0"/>
              </a:rPr>
              <a:t> that has been specifically designed</a:t>
            </a:r>
            <a:r>
              <a:rPr lang="zh-CN" altLang="en-US" sz="1200" dirty="0">
                <a:latin typeface="Arial" panose="020B0604020202020204" pitchFamily="34" charset="0"/>
                <a:ea typeface="华文细黑" panose="02010600040101010101" pitchFamily="2" charset="-122"/>
                <a:cs typeface="Arial" panose="020B0604020202020204" pitchFamily="34" charset="0"/>
              </a:rPr>
              <a:t>.</a:t>
            </a:r>
          </a:p>
        </p:txBody>
      </p:sp>
      <p:sp>
        <p:nvSpPr>
          <p:cNvPr id="14" name="TextBox 42"/>
          <p:cNvSpPr txBox="1"/>
          <p:nvPr/>
        </p:nvSpPr>
        <p:spPr>
          <a:xfrm>
            <a:off x="4476006" y="5246262"/>
            <a:ext cx="752129" cy="748988"/>
          </a:xfrm>
          <a:prstGeom prst="rect">
            <a:avLst/>
          </a:prstGeom>
          <a:noFill/>
        </p:spPr>
        <p:txBody>
          <a:bodyPr wrap="none" rtlCol="0">
            <a:spAutoFit/>
          </a:bodyPr>
          <a:lstStyle/>
          <a:p>
            <a:pPr algn="ctr"/>
            <a:r>
              <a:rPr lang="en-US" altLang="zh-CN" sz="4265" dirty="0">
                <a:solidFill>
                  <a:schemeClr val="accent1"/>
                </a:solidFill>
                <a:latin typeface="Impact" panose="020B0806030902050204" pitchFamily="34" charset="0"/>
                <a:ea typeface="华文细黑" panose="02010600040101010101" pitchFamily="2" charset="-122"/>
              </a:rPr>
              <a:t>04</a:t>
            </a:r>
            <a:endParaRPr lang="zh-CN" altLang="en-US" sz="4265" dirty="0">
              <a:solidFill>
                <a:schemeClr val="accent1"/>
              </a:solidFill>
              <a:latin typeface="Impact" panose="020B0806030902050204" pitchFamily="34" charset="0"/>
              <a:ea typeface="华文细黑" panose="02010600040101010101" pitchFamily="2" charset="-122"/>
            </a:endParaRPr>
          </a:p>
        </p:txBody>
      </p:sp>
      <p:cxnSp>
        <p:nvCxnSpPr>
          <p:cNvPr id="15" name="直接连接符 14"/>
          <p:cNvCxnSpPr/>
          <p:nvPr/>
        </p:nvCxnSpPr>
        <p:spPr>
          <a:xfrm>
            <a:off x="5373668" y="5322044"/>
            <a:ext cx="0" cy="62813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400" advClick="0" advTm="5000">
        <p14:doors dir="vert"/>
      </p:transition>
    </mc:Choice>
    <mc:Fallback xmlns="">
      <p:transition spd="slow" advClick="0"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100"/>
                                      </p:stCondLst>
                                      <p:childTnLst>
                                        <p:set>
                                          <p:cBhvr>
                                            <p:cTn id="6" dur="1" fill="hold">
                                              <p:stCondLst>
                                                <p:cond delay="0"/>
                                              </p:stCondLst>
                                            </p:cTn>
                                            <p:tgtEl>
                                              <p:spTgt spid="5"/>
                                            </p:tgtEl>
                                            <p:attrNameLst>
                                              <p:attrName>style.visibility</p:attrName>
                                            </p:attrNameLst>
                                          </p:cBhvr>
                                          <p:to>
                                            <p:strVal val="visible"/>
                                          </p:to>
                                        </p:set>
                                        <p:anim calcmode="lin" valueType="num">
                                          <p:cBhvr>
                                            <p:cTn id="7" dur="300" fill="hold"/>
                                            <p:tgtEl>
                                              <p:spTgt spid="5"/>
                                            </p:tgtEl>
                                            <p:attrNameLst>
                                              <p:attrName>ppt_w</p:attrName>
                                            </p:attrNameLst>
                                          </p:cBhvr>
                                          <p:tavLst>
                                            <p:tav tm="0">
                                              <p:val>
                                                <p:fltVal val="0"/>
                                              </p:val>
                                            </p:tav>
                                            <p:tav tm="100000">
                                              <p:val>
                                                <p:strVal val="#ppt_w"/>
                                              </p:val>
                                            </p:tav>
                                          </p:tavLst>
                                        </p:anim>
                                        <p:anim calcmode="lin" valueType="num">
                                          <p:cBhvr>
                                            <p:cTn id="8" dur="300" fill="hold"/>
                                            <p:tgtEl>
                                              <p:spTgt spid="5"/>
                                            </p:tgtEl>
                                            <p:attrNameLst>
                                              <p:attrName>ppt_h</p:attrName>
                                            </p:attrNameLst>
                                          </p:cBhvr>
                                          <p:tavLst>
                                            <p:tav tm="0">
                                              <p:val>
                                                <p:fltVal val="0"/>
                                              </p:val>
                                            </p:tav>
                                            <p:tav tm="100000">
                                              <p:val>
                                                <p:strVal val="#ppt_h"/>
                                              </p:val>
                                            </p:tav>
                                          </p:tavLst>
                                        </p:anim>
                                        <p:animEffect transition="in" filter="fade">
                                          <p:cBhvr>
                                            <p:cTn id="9" dur="300"/>
                                            <p:tgtEl>
                                              <p:spTgt spid="5"/>
                                            </p:tgtEl>
                                          </p:cBhvr>
                                        </p:animEffect>
                                      </p:childTnLst>
                                    </p:cTn>
                                  </p:par>
                                  <p:par>
                                    <p:cTn id="10" presetID="6" presetClass="emph" presetSubtype="0" autoRev="1" fill="hold" grpId="1" nodeType="withEffect">
                                      <p:stCondLst>
                                        <p:cond delay="1400"/>
                                      </p:stCondLst>
                                      <p:childTnLst>
                                        <p:animScale>
                                          <p:cBhvr>
                                            <p:cTn id="11" dur="150" fill="hold"/>
                                            <p:tgtEl>
                                              <p:spTgt spid="5"/>
                                            </p:tgtEl>
                                          </p:cBhvr>
                                          <p:by x="110000" y="110000"/>
                                        </p:animScale>
                                      </p:childTnLst>
                                    </p:cTn>
                                  </p:par>
                                  <p:par>
                                    <p:cTn id="12" presetID="2" presetClass="entr" presetSubtype="2" fill="hold" nodeType="withEffect" p14:presetBounceEnd="50000">
                                      <p:stCondLst>
                                        <p:cond delay="1400"/>
                                      </p:stCondLst>
                                      <p:childTnLst>
                                        <p:set>
                                          <p:cBhvr>
                                            <p:cTn id="13" dur="1" fill="hold">
                                              <p:stCondLst>
                                                <p:cond delay="0"/>
                                              </p:stCondLst>
                                            </p:cTn>
                                            <p:tgtEl>
                                              <p:spTgt spid="6"/>
                                            </p:tgtEl>
                                            <p:attrNameLst>
                                              <p:attrName>style.visibility</p:attrName>
                                            </p:attrNameLst>
                                          </p:cBhvr>
                                          <p:to>
                                            <p:strVal val="visible"/>
                                          </p:to>
                                        </p:set>
                                        <p:anim calcmode="lin" valueType="num" p14:bounceEnd="50000">
                                          <p:cBhvr additive="base">
                                            <p:cTn id="14" dur="500" fill="hold"/>
                                            <p:tgtEl>
                                              <p:spTgt spid="6"/>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6"/>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14:presetBounceEnd="50000">
                                      <p:stCondLst>
                                        <p:cond delay="1600"/>
                                      </p:stCondLst>
                                      <p:childTnLst>
                                        <p:set>
                                          <p:cBhvr>
                                            <p:cTn id="17" dur="1" fill="hold">
                                              <p:stCondLst>
                                                <p:cond delay="0"/>
                                              </p:stCondLst>
                                            </p:cTn>
                                            <p:tgtEl>
                                              <p:spTgt spid="4"/>
                                            </p:tgtEl>
                                            <p:attrNameLst>
                                              <p:attrName>style.visibility</p:attrName>
                                            </p:attrNameLst>
                                          </p:cBhvr>
                                          <p:to>
                                            <p:strVal val="visible"/>
                                          </p:to>
                                        </p:set>
                                        <p:anim calcmode="lin" valueType="num" p14:bounceEnd="50000">
                                          <p:cBhvr additive="base">
                                            <p:cTn id="18" dur="500" fill="hold"/>
                                            <p:tgtEl>
                                              <p:spTgt spid="4"/>
                                            </p:tgtEl>
                                            <p:attrNameLst>
                                              <p:attrName>ppt_x</p:attrName>
                                            </p:attrNameLst>
                                          </p:cBhvr>
                                          <p:tavLst>
                                            <p:tav tm="0">
                                              <p:val>
                                                <p:strVal val="1+#ppt_w/2"/>
                                              </p:val>
                                            </p:tav>
                                            <p:tav tm="100000">
                                              <p:val>
                                                <p:strVal val="#ppt_x"/>
                                              </p:val>
                                            </p:tav>
                                          </p:tavLst>
                                        </p:anim>
                                        <p:anim calcmode="lin" valueType="num" p14:bounceEnd="50000">
                                          <p:cBhvr additive="base">
                                            <p:cTn id="19" dur="500" fill="hold"/>
                                            <p:tgtEl>
                                              <p:spTgt spid="4"/>
                                            </p:tgtEl>
                                            <p:attrNameLst>
                                              <p:attrName>ppt_y</p:attrName>
                                            </p:attrNameLst>
                                          </p:cBhvr>
                                          <p:tavLst>
                                            <p:tav tm="0">
                                              <p:val>
                                                <p:strVal val="#ppt_y"/>
                                              </p:val>
                                            </p:tav>
                                            <p:tav tm="100000">
                                              <p:val>
                                                <p:strVal val="#ppt_y"/>
                                              </p:val>
                                            </p:tav>
                                          </p:tavLst>
                                        </p:anim>
                                      </p:childTnLst>
                                    </p:cTn>
                                  </p:par>
                                  <p:par>
                                    <p:cTn id="20" presetID="53" presetClass="entr" presetSubtype="16" fill="hold" grpId="0" nodeType="withEffect">
                                      <p:stCondLst>
                                        <p:cond delay="2100"/>
                                      </p:stCondLst>
                                      <p:childTnLst>
                                        <p:set>
                                          <p:cBhvr>
                                            <p:cTn id="21" dur="1" fill="hold">
                                              <p:stCondLst>
                                                <p:cond delay="0"/>
                                              </p:stCondLst>
                                            </p:cTn>
                                            <p:tgtEl>
                                              <p:spTgt spid="8"/>
                                            </p:tgtEl>
                                            <p:attrNameLst>
                                              <p:attrName>style.visibility</p:attrName>
                                            </p:attrNameLst>
                                          </p:cBhvr>
                                          <p:to>
                                            <p:strVal val="visible"/>
                                          </p:to>
                                        </p:set>
                                        <p:anim calcmode="lin" valueType="num">
                                          <p:cBhvr>
                                            <p:cTn id="22" dur="300" fill="hold"/>
                                            <p:tgtEl>
                                              <p:spTgt spid="8"/>
                                            </p:tgtEl>
                                            <p:attrNameLst>
                                              <p:attrName>ppt_w</p:attrName>
                                            </p:attrNameLst>
                                          </p:cBhvr>
                                          <p:tavLst>
                                            <p:tav tm="0">
                                              <p:val>
                                                <p:fltVal val="0"/>
                                              </p:val>
                                            </p:tav>
                                            <p:tav tm="100000">
                                              <p:val>
                                                <p:strVal val="#ppt_w"/>
                                              </p:val>
                                            </p:tav>
                                          </p:tavLst>
                                        </p:anim>
                                        <p:anim calcmode="lin" valueType="num">
                                          <p:cBhvr>
                                            <p:cTn id="23" dur="300" fill="hold"/>
                                            <p:tgtEl>
                                              <p:spTgt spid="8"/>
                                            </p:tgtEl>
                                            <p:attrNameLst>
                                              <p:attrName>ppt_h</p:attrName>
                                            </p:attrNameLst>
                                          </p:cBhvr>
                                          <p:tavLst>
                                            <p:tav tm="0">
                                              <p:val>
                                                <p:fltVal val="0"/>
                                              </p:val>
                                            </p:tav>
                                            <p:tav tm="100000">
                                              <p:val>
                                                <p:strVal val="#ppt_h"/>
                                              </p:val>
                                            </p:tav>
                                          </p:tavLst>
                                        </p:anim>
                                        <p:animEffect transition="in" filter="fade">
                                          <p:cBhvr>
                                            <p:cTn id="24" dur="300"/>
                                            <p:tgtEl>
                                              <p:spTgt spid="8"/>
                                            </p:tgtEl>
                                          </p:cBhvr>
                                        </p:animEffect>
                                      </p:childTnLst>
                                    </p:cTn>
                                  </p:par>
                                  <p:par>
                                    <p:cTn id="25" presetID="6" presetClass="emph" presetSubtype="0" autoRev="1" fill="hold" grpId="1" nodeType="withEffect">
                                      <p:stCondLst>
                                        <p:cond delay="2400"/>
                                      </p:stCondLst>
                                      <p:childTnLst>
                                        <p:animScale>
                                          <p:cBhvr>
                                            <p:cTn id="26" dur="150" fill="hold"/>
                                            <p:tgtEl>
                                              <p:spTgt spid="8"/>
                                            </p:tgtEl>
                                          </p:cBhvr>
                                          <p:by x="110000" y="110000"/>
                                        </p:animScale>
                                      </p:childTnLst>
                                    </p:cTn>
                                  </p:par>
                                  <p:par>
                                    <p:cTn id="27" presetID="2" presetClass="entr" presetSubtype="2" fill="hold" nodeType="withEffect" p14:presetBounceEnd="50000">
                                      <p:stCondLst>
                                        <p:cond delay="2400"/>
                                      </p:stCondLst>
                                      <p:childTnLst>
                                        <p:set>
                                          <p:cBhvr>
                                            <p:cTn id="28" dur="1" fill="hold">
                                              <p:stCondLst>
                                                <p:cond delay="0"/>
                                              </p:stCondLst>
                                            </p:cTn>
                                            <p:tgtEl>
                                              <p:spTgt spid="9"/>
                                            </p:tgtEl>
                                            <p:attrNameLst>
                                              <p:attrName>style.visibility</p:attrName>
                                            </p:attrNameLst>
                                          </p:cBhvr>
                                          <p:to>
                                            <p:strVal val="visible"/>
                                          </p:to>
                                        </p:set>
                                        <p:anim calcmode="lin" valueType="num" p14:bounceEnd="50000">
                                          <p:cBhvr additive="base">
                                            <p:cTn id="29" dur="500" fill="hold"/>
                                            <p:tgtEl>
                                              <p:spTgt spid="9"/>
                                            </p:tgtEl>
                                            <p:attrNameLst>
                                              <p:attrName>ppt_x</p:attrName>
                                            </p:attrNameLst>
                                          </p:cBhvr>
                                          <p:tavLst>
                                            <p:tav tm="0">
                                              <p:val>
                                                <p:strVal val="1+#ppt_w/2"/>
                                              </p:val>
                                            </p:tav>
                                            <p:tav tm="100000">
                                              <p:val>
                                                <p:strVal val="#ppt_x"/>
                                              </p:val>
                                            </p:tav>
                                          </p:tavLst>
                                        </p:anim>
                                        <p:anim calcmode="lin" valueType="num" p14:bounceEnd="50000">
                                          <p:cBhvr additive="base">
                                            <p:cTn id="30" dur="500" fill="hold"/>
                                            <p:tgtEl>
                                              <p:spTgt spid="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14:presetBounceEnd="50000">
                                      <p:stCondLst>
                                        <p:cond delay="2600"/>
                                      </p:stCondLst>
                                      <p:childTnLst>
                                        <p:set>
                                          <p:cBhvr>
                                            <p:cTn id="32" dur="1" fill="hold">
                                              <p:stCondLst>
                                                <p:cond delay="0"/>
                                              </p:stCondLst>
                                            </p:cTn>
                                            <p:tgtEl>
                                              <p:spTgt spid="7"/>
                                            </p:tgtEl>
                                            <p:attrNameLst>
                                              <p:attrName>style.visibility</p:attrName>
                                            </p:attrNameLst>
                                          </p:cBhvr>
                                          <p:to>
                                            <p:strVal val="visible"/>
                                          </p:to>
                                        </p:set>
                                        <p:anim calcmode="lin" valueType="num" p14:bounceEnd="50000">
                                          <p:cBhvr additive="base">
                                            <p:cTn id="33"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34" dur="500" fill="hold"/>
                                            <p:tgtEl>
                                              <p:spTgt spid="7"/>
                                            </p:tgtEl>
                                            <p:attrNameLst>
                                              <p:attrName>ppt_y</p:attrName>
                                            </p:attrNameLst>
                                          </p:cBhvr>
                                          <p:tavLst>
                                            <p:tav tm="0">
                                              <p:val>
                                                <p:strVal val="#ppt_y"/>
                                              </p:val>
                                            </p:tav>
                                            <p:tav tm="100000">
                                              <p:val>
                                                <p:strVal val="#ppt_y"/>
                                              </p:val>
                                            </p:tav>
                                          </p:tavLst>
                                        </p:anim>
                                      </p:childTnLst>
                                    </p:cTn>
                                  </p:par>
                                  <p:par>
                                    <p:cTn id="35" presetID="53" presetClass="entr" presetSubtype="16" fill="hold" grpId="0" nodeType="withEffect">
                                      <p:stCondLst>
                                        <p:cond delay="3100"/>
                                      </p:stCondLst>
                                      <p:childTnLst>
                                        <p:set>
                                          <p:cBhvr>
                                            <p:cTn id="36" dur="1" fill="hold">
                                              <p:stCondLst>
                                                <p:cond delay="0"/>
                                              </p:stCondLst>
                                            </p:cTn>
                                            <p:tgtEl>
                                              <p:spTgt spid="11"/>
                                            </p:tgtEl>
                                            <p:attrNameLst>
                                              <p:attrName>style.visibility</p:attrName>
                                            </p:attrNameLst>
                                          </p:cBhvr>
                                          <p:to>
                                            <p:strVal val="visible"/>
                                          </p:to>
                                        </p:set>
                                        <p:anim calcmode="lin" valueType="num">
                                          <p:cBhvr>
                                            <p:cTn id="37" dur="300" fill="hold"/>
                                            <p:tgtEl>
                                              <p:spTgt spid="11"/>
                                            </p:tgtEl>
                                            <p:attrNameLst>
                                              <p:attrName>ppt_w</p:attrName>
                                            </p:attrNameLst>
                                          </p:cBhvr>
                                          <p:tavLst>
                                            <p:tav tm="0">
                                              <p:val>
                                                <p:fltVal val="0"/>
                                              </p:val>
                                            </p:tav>
                                            <p:tav tm="100000">
                                              <p:val>
                                                <p:strVal val="#ppt_w"/>
                                              </p:val>
                                            </p:tav>
                                          </p:tavLst>
                                        </p:anim>
                                        <p:anim calcmode="lin" valueType="num">
                                          <p:cBhvr>
                                            <p:cTn id="38" dur="300" fill="hold"/>
                                            <p:tgtEl>
                                              <p:spTgt spid="11"/>
                                            </p:tgtEl>
                                            <p:attrNameLst>
                                              <p:attrName>ppt_h</p:attrName>
                                            </p:attrNameLst>
                                          </p:cBhvr>
                                          <p:tavLst>
                                            <p:tav tm="0">
                                              <p:val>
                                                <p:fltVal val="0"/>
                                              </p:val>
                                            </p:tav>
                                            <p:tav tm="100000">
                                              <p:val>
                                                <p:strVal val="#ppt_h"/>
                                              </p:val>
                                            </p:tav>
                                          </p:tavLst>
                                        </p:anim>
                                        <p:animEffect transition="in" filter="fade">
                                          <p:cBhvr>
                                            <p:cTn id="39" dur="300"/>
                                            <p:tgtEl>
                                              <p:spTgt spid="11"/>
                                            </p:tgtEl>
                                          </p:cBhvr>
                                        </p:animEffect>
                                      </p:childTnLst>
                                    </p:cTn>
                                  </p:par>
                                  <p:par>
                                    <p:cTn id="40" presetID="6" presetClass="emph" presetSubtype="0" autoRev="1" fill="hold" grpId="1" nodeType="withEffect">
                                      <p:stCondLst>
                                        <p:cond delay="3400"/>
                                      </p:stCondLst>
                                      <p:childTnLst>
                                        <p:animScale>
                                          <p:cBhvr>
                                            <p:cTn id="41" dur="150" fill="hold"/>
                                            <p:tgtEl>
                                              <p:spTgt spid="11"/>
                                            </p:tgtEl>
                                          </p:cBhvr>
                                          <p:by x="110000" y="110000"/>
                                        </p:animScale>
                                      </p:childTnLst>
                                    </p:cTn>
                                  </p:par>
                                  <p:par>
                                    <p:cTn id="42" presetID="2" presetClass="entr" presetSubtype="2" fill="hold" nodeType="withEffect" p14:presetBounceEnd="50000">
                                      <p:stCondLst>
                                        <p:cond delay="3400"/>
                                      </p:stCondLst>
                                      <p:childTnLst>
                                        <p:set>
                                          <p:cBhvr>
                                            <p:cTn id="43" dur="1" fill="hold">
                                              <p:stCondLst>
                                                <p:cond delay="0"/>
                                              </p:stCondLst>
                                            </p:cTn>
                                            <p:tgtEl>
                                              <p:spTgt spid="12"/>
                                            </p:tgtEl>
                                            <p:attrNameLst>
                                              <p:attrName>style.visibility</p:attrName>
                                            </p:attrNameLst>
                                          </p:cBhvr>
                                          <p:to>
                                            <p:strVal val="visible"/>
                                          </p:to>
                                        </p:set>
                                        <p:anim calcmode="lin" valueType="num" p14:bounceEnd="50000">
                                          <p:cBhvr additive="base">
                                            <p:cTn id="44" dur="500" fill="hold"/>
                                            <p:tgtEl>
                                              <p:spTgt spid="12"/>
                                            </p:tgtEl>
                                            <p:attrNameLst>
                                              <p:attrName>ppt_x</p:attrName>
                                            </p:attrNameLst>
                                          </p:cBhvr>
                                          <p:tavLst>
                                            <p:tav tm="0">
                                              <p:val>
                                                <p:strVal val="1+#ppt_w/2"/>
                                              </p:val>
                                            </p:tav>
                                            <p:tav tm="100000">
                                              <p:val>
                                                <p:strVal val="#ppt_x"/>
                                              </p:val>
                                            </p:tav>
                                          </p:tavLst>
                                        </p:anim>
                                        <p:anim calcmode="lin" valueType="num" p14:bounceEnd="50000">
                                          <p:cBhvr additive="base">
                                            <p:cTn id="45" dur="500" fill="hold"/>
                                            <p:tgtEl>
                                              <p:spTgt spid="12"/>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14:presetBounceEnd="50000">
                                      <p:stCondLst>
                                        <p:cond delay="3600"/>
                                      </p:stCondLst>
                                      <p:childTnLst>
                                        <p:set>
                                          <p:cBhvr>
                                            <p:cTn id="47" dur="1" fill="hold">
                                              <p:stCondLst>
                                                <p:cond delay="0"/>
                                              </p:stCondLst>
                                            </p:cTn>
                                            <p:tgtEl>
                                              <p:spTgt spid="10"/>
                                            </p:tgtEl>
                                            <p:attrNameLst>
                                              <p:attrName>style.visibility</p:attrName>
                                            </p:attrNameLst>
                                          </p:cBhvr>
                                          <p:to>
                                            <p:strVal val="visible"/>
                                          </p:to>
                                        </p:set>
                                        <p:anim calcmode="lin" valueType="num" p14:bounceEnd="50000">
                                          <p:cBhvr additive="base">
                                            <p:cTn id="48" dur="500" fill="hold"/>
                                            <p:tgtEl>
                                              <p:spTgt spid="10"/>
                                            </p:tgtEl>
                                            <p:attrNameLst>
                                              <p:attrName>ppt_x</p:attrName>
                                            </p:attrNameLst>
                                          </p:cBhvr>
                                          <p:tavLst>
                                            <p:tav tm="0">
                                              <p:val>
                                                <p:strVal val="1+#ppt_w/2"/>
                                              </p:val>
                                            </p:tav>
                                            <p:tav tm="100000">
                                              <p:val>
                                                <p:strVal val="#ppt_x"/>
                                              </p:val>
                                            </p:tav>
                                          </p:tavLst>
                                        </p:anim>
                                        <p:anim calcmode="lin" valueType="num" p14:bounceEnd="50000">
                                          <p:cBhvr additive="base">
                                            <p:cTn id="49" dur="500" fill="hold"/>
                                            <p:tgtEl>
                                              <p:spTgt spid="10"/>
                                            </p:tgtEl>
                                            <p:attrNameLst>
                                              <p:attrName>ppt_y</p:attrName>
                                            </p:attrNameLst>
                                          </p:cBhvr>
                                          <p:tavLst>
                                            <p:tav tm="0">
                                              <p:val>
                                                <p:strVal val="#ppt_y"/>
                                              </p:val>
                                            </p:tav>
                                            <p:tav tm="100000">
                                              <p:val>
                                                <p:strVal val="#ppt_y"/>
                                              </p:val>
                                            </p:tav>
                                          </p:tavLst>
                                        </p:anim>
                                      </p:childTnLst>
                                    </p:cTn>
                                  </p:par>
                                  <p:par>
                                    <p:cTn id="50" presetID="53" presetClass="entr" presetSubtype="16" fill="hold" grpId="0" nodeType="withEffect">
                                      <p:stCondLst>
                                        <p:cond delay="4100"/>
                                      </p:stCondLst>
                                      <p:childTnLst>
                                        <p:set>
                                          <p:cBhvr>
                                            <p:cTn id="51" dur="1" fill="hold">
                                              <p:stCondLst>
                                                <p:cond delay="0"/>
                                              </p:stCondLst>
                                            </p:cTn>
                                            <p:tgtEl>
                                              <p:spTgt spid="14"/>
                                            </p:tgtEl>
                                            <p:attrNameLst>
                                              <p:attrName>style.visibility</p:attrName>
                                            </p:attrNameLst>
                                          </p:cBhvr>
                                          <p:to>
                                            <p:strVal val="visible"/>
                                          </p:to>
                                        </p:set>
                                        <p:anim calcmode="lin" valueType="num">
                                          <p:cBhvr>
                                            <p:cTn id="52" dur="300" fill="hold"/>
                                            <p:tgtEl>
                                              <p:spTgt spid="14"/>
                                            </p:tgtEl>
                                            <p:attrNameLst>
                                              <p:attrName>ppt_w</p:attrName>
                                            </p:attrNameLst>
                                          </p:cBhvr>
                                          <p:tavLst>
                                            <p:tav tm="0">
                                              <p:val>
                                                <p:fltVal val="0"/>
                                              </p:val>
                                            </p:tav>
                                            <p:tav tm="100000">
                                              <p:val>
                                                <p:strVal val="#ppt_w"/>
                                              </p:val>
                                            </p:tav>
                                          </p:tavLst>
                                        </p:anim>
                                        <p:anim calcmode="lin" valueType="num">
                                          <p:cBhvr>
                                            <p:cTn id="53" dur="300" fill="hold"/>
                                            <p:tgtEl>
                                              <p:spTgt spid="14"/>
                                            </p:tgtEl>
                                            <p:attrNameLst>
                                              <p:attrName>ppt_h</p:attrName>
                                            </p:attrNameLst>
                                          </p:cBhvr>
                                          <p:tavLst>
                                            <p:tav tm="0">
                                              <p:val>
                                                <p:fltVal val="0"/>
                                              </p:val>
                                            </p:tav>
                                            <p:tav tm="100000">
                                              <p:val>
                                                <p:strVal val="#ppt_h"/>
                                              </p:val>
                                            </p:tav>
                                          </p:tavLst>
                                        </p:anim>
                                        <p:animEffect transition="in" filter="fade">
                                          <p:cBhvr>
                                            <p:cTn id="54" dur="300"/>
                                            <p:tgtEl>
                                              <p:spTgt spid="14"/>
                                            </p:tgtEl>
                                          </p:cBhvr>
                                        </p:animEffect>
                                      </p:childTnLst>
                                    </p:cTn>
                                  </p:par>
                                  <p:par>
                                    <p:cTn id="55" presetID="6" presetClass="emph" presetSubtype="0" autoRev="1" fill="hold" grpId="1" nodeType="withEffect">
                                      <p:stCondLst>
                                        <p:cond delay="4400"/>
                                      </p:stCondLst>
                                      <p:childTnLst>
                                        <p:animScale>
                                          <p:cBhvr>
                                            <p:cTn id="56" dur="150" fill="hold"/>
                                            <p:tgtEl>
                                              <p:spTgt spid="14"/>
                                            </p:tgtEl>
                                          </p:cBhvr>
                                          <p:by x="110000" y="110000"/>
                                        </p:animScale>
                                      </p:childTnLst>
                                    </p:cTn>
                                  </p:par>
                                  <p:par>
                                    <p:cTn id="57" presetID="2" presetClass="entr" presetSubtype="2" fill="hold" nodeType="withEffect" p14:presetBounceEnd="50000">
                                      <p:stCondLst>
                                        <p:cond delay="4400"/>
                                      </p:stCondLst>
                                      <p:childTnLst>
                                        <p:set>
                                          <p:cBhvr>
                                            <p:cTn id="58" dur="1" fill="hold">
                                              <p:stCondLst>
                                                <p:cond delay="0"/>
                                              </p:stCondLst>
                                            </p:cTn>
                                            <p:tgtEl>
                                              <p:spTgt spid="15"/>
                                            </p:tgtEl>
                                            <p:attrNameLst>
                                              <p:attrName>style.visibility</p:attrName>
                                            </p:attrNameLst>
                                          </p:cBhvr>
                                          <p:to>
                                            <p:strVal val="visible"/>
                                          </p:to>
                                        </p:set>
                                        <p:anim calcmode="lin" valueType="num" p14:bounceEnd="50000">
                                          <p:cBhvr additive="base">
                                            <p:cTn id="59" dur="500" fill="hold"/>
                                            <p:tgtEl>
                                              <p:spTgt spid="15"/>
                                            </p:tgtEl>
                                            <p:attrNameLst>
                                              <p:attrName>ppt_x</p:attrName>
                                            </p:attrNameLst>
                                          </p:cBhvr>
                                          <p:tavLst>
                                            <p:tav tm="0">
                                              <p:val>
                                                <p:strVal val="1+#ppt_w/2"/>
                                              </p:val>
                                            </p:tav>
                                            <p:tav tm="100000">
                                              <p:val>
                                                <p:strVal val="#ppt_x"/>
                                              </p:val>
                                            </p:tav>
                                          </p:tavLst>
                                        </p:anim>
                                        <p:anim calcmode="lin" valueType="num" p14:bounceEnd="50000">
                                          <p:cBhvr additive="base">
                                            <p:cTn id="60" dur="500" fill="hold"/>
                                            <p:tgtEl>
                                              <p:spTgt spid="15"/>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14:presetBounceEnd="50000">
                                      <p:stCondLst>
                                        <p:cond delay="4600"/>
                                      </p:stCondLst>
                                      <p:childTnLst>
                                        <p:set>
                                          <p:cBhvr>
                                            <p:cTn id="62" dur="1" fill="hold">
                                              <p:stCondLst>
                                                <p:cond delay="0"/>
                                              </p:stCondLst>
                                            </p:cTn>
                                            <p:tgtEl>
                                              <p:spTgt spid="13"/>
                                            </p:tgtEl>
                                            <p:attrNameLst>
                                              <p:attrName>style.visibility</p:attrName>
                                            </p:attrNameLst>
                                          </p:cBhvr>
                                          <p:to>
                                            <p:strVal val="visible"/>
                                          </p:to>
                                        </p:set>
                                        <p:anim calcmode="lin" valueType="num" p14:bounceEnd="50000">
                                          <p:cBhvr additive="base">
                                            <p:cTn id="63" dur="500" fill="hold"/>
                                            <p:tgtEl>
                                              <p:spTgt spid="13"/>
                                            </p:tgtEl>
                                            <p:attrNameLst>
                                              <p:attrName>ppt_x</p:attrName>
                                            </p:attrNameLst>
                                          </p:cBhvr>
                                          <p:tavLst>
                                            <p:tav tm="0">
                                              <p:val>
                                                <p:strVal val="1+#ppt_w/2"/>
                                              </p:val>
                                            </p:tav>
                                            <p:tav tm="100000">
                                              <p:val>
                                                <p:strVal val="#ppt_x"/>
                                              </p:val>
                                            </p:tav>
                                          </p:tavLst>
                                        </p:anim>
                                        <p:anim calcmode="lin" valueType="num" p14:bounceEnd="50000">
                                          <p:cBhvr additive="base">
                                            <p:cTn id="6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7" grpId="0"/>
          <p:bldP spid="8" grpId="0"/>
          <p:bldP spid="8" grpId="1"/>
          <p:bldP spid="10" grpId="0"/>
          <p:bldP spid="11" grpId="0"/>
          <p:bldP spid="11" grpId="1"/>
          <p:bldP spid="13" grpId="0"/>
          <p:bldP spid="14" grpId="0"/>
          <p:bldP spid="14"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100"/>
                                      </p:stCondLst>
                                      <p:childTnLst>
                                        <p:set>
                                          <p:cBhvr>
                                            <p:cTn id="6" dur="1" fill="hold">
                                              <p:stCondLst>
                                                <p:cond delay="0"/>
                                              </p:stCondLst>
                                            </p:cTn>
                                            <p:tgtEl>
                                              <p:spTgt spid="5"/>
                                            </p:tgtEl>
                                            <p:attrNameLst>
                                              <p:attrName>style.visibility</p:attrName>
                                            </p:attrNameLst>
                                          </p:cBhvr>
                                          <p:to>
                                            <p:strVal val="visible"/>
                                          </p:to>
                                        </p:set>
                                        <p:anim calcmode="lin" valueType="num">
                                          <p:cBhvr>
                                            <p:cTn id="7" dur="300" fill="hold"/>
                                            <p:tgtEl>
                                              <p:spTgt spid="5"/>
                                            </p:tgtEl>
                                            <p:attrNameLst>
                                              <p:attrName>ppt_w</p:attrName>
                                            </p:attrNameLst>
                                          </p:cBhvr>
                                          <p:tavLst>
                                            <p:tav tm="0">
                                              <p:val>
                                                <p:fltVal val="0"/>
                                              </p:val>
                                            </p:tav>
                                            <p:tav tm="100000">
                                              <p:val>
                                                <p:strVal val="#ppt_w"/>
                                              </p:val>
                                            </p:tav>
                                          </p:tavLst>
                                        </p:anim>
                                        <p:anim calcmode="lin" valueType="num">
                                          <p:cBhvr>
                                            <p:cTn id="8" dur="300" fill="hold"/>
                                            <p:tgtEl>
                                              <p:spTgt spid="5"/>
                                            </p:tgtEl>
                                            <p:attrNameLst>
                                              <p:attrName>ppt_h</p:attrName>
                                            </p:attrNameLst>
                                          </p:cBhvr>
                                          <p:tavLst>
                                            <p:tav tm="0">
                                              <p:val>
                                                <p:fltVal val="0"/>
                                              </p:val>
                                            </p:tav>
                                            <p:tav tm="100000">
                                              <p:val>
                                                <p:strVal val="#ppt_h"/>
                                              </p:val>
                                            </p:tav>
                                          </p:tavLst>
                                        </p:anim>
                                        <p:animEffect transition="in" filter="fade">
                                          <p:cBhvr>
                                            <p:cTn id="9" dur="300"/>
                                            <p:tgtEl>
                                              <p:spTgt spid="5"/>
                                            </p:tgtEl>
                                          </p:cBhvr>
                                        </p:animEffect>
                                      </p:childTnLst>
                                    </p:cTn>
                                  </p:par>
                                  <p:par>
                                    <p:cTn id="10" presetID="6" presetClass="emph" presetSubtype="0" autoRev="1" fill="hold" grpId="1" nodeType="withEffect">
                                      <p:stCondLst>
                                        <p:cond delay="1400"/>
                                      </p:stCondLst>
                                      <p:childTnLst>
                                        <p:animScale>
                                          <p:cBhvr>
                                            <p:cTn id="11" dur="150" fill="hold"/>
                                            <p:tgtEl>
                                              <p:spTgt spid="5"/>
                                            </p:tgtEl>
                                          </p:cBhvr>
                                          <p:by x="110000" y="110000"/>
                                        </p:animScale>
                                      </p:childTnLst>
                                    </p:cTn>
                                  </p:par>
                                  <p:par>
                                    <p:cTn id="12" presetID="2" presetClass="entr" presetSubtype="2" fill="hold" nodeType="withEffect">
                                      <p:stCondLst>
                                        <p:cond delay="14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1+#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160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par>
                                    <p:cTn id="20" presetID="53" presetClass="entr" presetSubtype="16" fill="hold" grpId="0" nodeType="withEffect">
                                      <p:stCondLst>
                                        <p:cond delay="2100"/>
                                      </p:stCondLst>
                                      <p:childTnLst>
                                        <p:set>
                                          <p:cBhvr>
                                            <p:cTn id="21" dur="1" fill="hold">
                                              <p:stCondLst>
                                                <p:cond delay="0"/>
                                              </p:stCondLst>
                                            </p:cTn>
                                            <p:tgtEl>
                                              <p:spTgt spid="8"/>
                                            </p:tgtEl>
                                            <p:attrNameLst>
                                              <p:attrName>style.visibility</p:attrName>
                                            </p:attrNameLst>
                                          </p:cBhvr>
                                          <p:to>
                                            <p:strVal val="visible"/>
                                          </p:to>
                                        </p:set>
                                        <p:anim calcmode="lin" valueType="num">
                                          <p:cBhvr>
                                            <p:cTn id="22" dur="300" fill="hold"/>
                                            <p:tgtEl>
                                              <p:spTgt spid="8"/>
                                            </p:tgtEl>
                                            <p:attrNameLst>
                                              <p:attrName>ppt_w</p:attrName>
                                            </p:attrNameLst>
                                          </p:cBhvr>
                                          <p:tavLst>
                                            <p:tav tm="0">
                                              <p:val>
                                                <p:fltVal val="0"/>
                                              </p:val>
                                            </p:tav>
                                            <p:tav tm="100000">
                                              <p:val>
                                                <p:strVal val="#ppt_w"/>
                                              </p:val>
                                            </p:tav>
                                          </p:tavLst>
                                        </p:anim>
                                        <p:anim calcmode="lin" valueType="num">
                                          <p:cBhvr>
                                            <p:cTn id="23" dur="300" fill="hold"/>
                                            <p:tgtEl>
                                              <p:spTgt spid="8"/>
                                            </p:tgtEl>
                                            <p:attrNameLst>
                                              <p:attrName>ppt_h</p:attrName>
                                            </p:attrNameLst>
                                          </p:cBhvr>
                                          <p:tavLst>
                                            <p:tav tm="0">
                                              <p:val>
                                                <p:fltVal val="0"/>
                                              </p:val>
                                            </p:tav>
                                            <p:tav tm="100000">
                                              <p:val>
                                                <p:strVal val="#ppt_h"/>
                                              </p:val>
                                            </p:tav>
                                          </p:tavLst>
                                        </p:anim>
                                        <p:animEffect transition="in" filter="fade">
                                          <p:cBhvr>
                                            <p:cTn id="24" dur="300"/>
                                            <p:tgtEl>
                                              <p:spTgt spid="8"/>
                                            </p:tgtEl>
                                          </p:cBhvr>
                                        </p:animEffect>
                                      </p:childTnLst>
                                    </p:cTn>
                                  </p:par>
                                  <p:par>
                                    <p:cTn id="25" presetID="6" presetClass="emph" presetSubtype="0" autoRev="1" fill="hold" grpId="1" nodeType="withEffect">
                                      <p:stCondLst>
                                        <p:cond delay="2400"/>
                                      </p:stCondLst>
                                      <p:childTnLst>
                                        <p:animScale>
                                          <p:cBhvr>
                                            <p:cTn id="26" dur="150" fill="hold"/>
                                            <p:tgtEl>
                                              <p:spTgt spid="8"/>
                                            </p:tgtEl>
                                          </p:cBhvr>
                                          <p:by x="110000" y="110000"/>
                                        </p:animScale>
                                      </p:childTnLst>
                                    </p:cTn>
                                  </p:par>
                                  <p:par>
                                    <p:cTn id="27" presetID="2" presetClass="entr" presetSubtype="2" fill="hold" nodeType="withEffect">
                                      <p:stCondLst>
                                        <p:cond delay="240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1+#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260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1+#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par>
                                    <p:cTn id="35" presetID="53" presetClass="entr" presetSubtype="16" fill="hold" grpId="0" nodeType="withEffect">
                                      <p:stCondLst>
                                        <p:cond delay="3100"/>
                                      </p:stCondLst>
                                      <p:childTnLst>
                                        <p:set>
                                          <p:cBhvr>
                                            <p:cTn id="36" dur="1" fill="hold">
                                              <p:stCondLst>
                                                <p:cond delay="0"/>
                                              </p:stCondLst>
                                            </p:cTn>
                                            <p:tgtEl>
                                              <p:spTgt spid="11"/>
                                            </p:tgtEl>
                                            <p:attrNameLst>
                                              <p:attrName>style.visibility</p:attrName>
                                            </p:attrNameLst>
                                          </p:cBhvr>
                                          <p:to>
                                            <p:strVal val="visible"/>
                                          </p:to>
                                        </p:set>
                                        <p:anim calcmode="lin" valueType="num">
                                          <p:cBhvr>
                                            <p:cTn id="37" dur="300" fill="hold"/>
                                            <p:tgtEl>
                                              <p:spTgt spid="11"/>
                                            </p:tgtEl>
                                            <p:attrNameLst>
                                              <p:attrName>ppt_w</p:attrName>
                                            </p:attrNameLst>
                                          </p:cBhvr>
                                          <p:tavLst>
                                            <p:tav tm="0">
                                              <p:val>
                                                <p:fltVal val="0"/>
                                              </p:val>
                                            </p:tav>
                                            <p:tav tm="100000">
                                              <p:val>
                                                <p:strVal val="#ppt_w"/>
                                              </p:val>
                                            </p:tav>
                                          </p:tavLst>
                                        </p:anim>
                                        <p:anim calcmode="lin" valueType="num">
                                          <p:cBhvr>
                                            <p:cTn id="38" dur="300" fill="hold"/>
                                            <p:tgtEl>
                                              <p:spTgt spid="11"/>
                                            </p:tgtEl>
                                            <p:attrNameLst>
                                              <p:attrName>ppt_h</p:attrName>
                                            </p:attrNameLst>
                                          </p:cBhvr>
                                          <p:tavLst>
                                            <p:tav tm="0">
                                              <p:val>
                                                <p:fltVal val="0"/>
                                              </p:val>
                                            </p:tav>
                                            <p:tav tm="100000">
                                              <p:val>
                                                <p:strVal val="#ppt_h"/>
                                              </p:val>
                                            </p:tav>
                                          </p:tavLst>
                                        </p:anim>
                                        <p:animEffect transition="in" filter="fade">
                                          <p:cBhvr>
                                            <p:cTn id="39" dur="300"/>
                                            <p:tgtEl>
                                              <p:spTgt spid="11"/>
                                            </p:tgtEl>
                                          </p:cBhvr>
                                        </p:animEffect>
                                      </p:childTnLst>
                                    </p:cTn>
                                  </p:par>
                                  <p:par>
                                    <p:cTn id="40" presetID="6" presetClass="emph" presetSubtype="0" autoRev="1" fill="hold" grpId="1" nodeType="withEffect">
                                      <p:stCondLst>
                                        <p:cond delay="3400"/>
                                      </p:stCondLst>
                                      <p:childTnLst>
                                        <p:animScale>
                                          <p:cBhvr>
                                            <p:cTn id="41" dur="150" fill="hold"/>
                                            <p:tgtEl>
                                              <p:spTgt spid="11"/>
                                            </p:tgtEl>
                                          </p:cBhvr>
                                          <p:by x="110000" y="110000"/>
                                        </p:animScale>
                                      </p:childTnLst>
                                    </p:cTn>
                                  </p:par>
                                  <p:par>
                                    <p:cTn id="42" presetID="2" presetClass="entr" presetSubtype="2" fill="hold" nodeType="withEffect">
                                      <p:stCondLst>
                                        <p:cond delay="340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360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1+#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par>
                                    <p:cTn id="50" presetID="53" presetClass="entr" presetSubtype="16" fill="hold" grpId="0" nodeType="withEffect">
                                      <p:stCondLst>
                                        <p:cond delay="4100"/>
                                      </p:stCondLst>
                                      <p:childTnLst>
                                        <p:set>
                                          <p:cBhvr>
                                            <p:cTn id="51" dur="1" fill="hold">
                                              <p:stCondLst>
                                                <p:cond delay="0"/>
                                              </p:stCondLst>
                                            </p:cTn>
                                            <p:tgtEl>
                                              <p:spTgt spid="14"/>
                                            </p:tgtEl>
                                            <p:attrNameLst>
                                              <p:attrName>style.visibility</p:attrName>
                                            </p:attrNameLst>
                                          </p:cBhvr>
                                          <p:to>
                                            <p:strVal val="visible"/>
                                          </p:to>
                                        </p:set>
                                        <p:anim calcmode="lin" valueType="num">
                                          <p:cBhvr>
                                            <p:cTn id="52" dur="300" fill="hold"/>
                                            <p:tgtEl>
                                              <p:spTgt spid="14"/>
                                            </p:tgtEl>
                                            <p:attrNameLst>
                                              <p:attrName>ppt_w</p:attrName>
                                            </p:attrNameLst>
                                          </p:cBhvr>
                                          <p:tavLst>
                                            <p:tav tm="0">
                                              <p:val>
                                                <p:fltVal val="0"/>
                                              </p:val>
                                            </p:tav>
                                            <p:tav tm="100000">
                                              <p:val>
                                                <p:strVal val="#ppt_w"/>
                                              </p:val>
                                            </p:tav>
                                          </p:tavLst>
                                        </p:anim>
                                        <p:anim calcmode="lin" valueType="num">
                                          <p:cBhvr>
                                            <p:cTn id="53" dur="300" fill="hold"/>
                                            <p:tgtEl>
                                              <p:spTgt spid="14"/>
                                            </p:tgtEl>
                                            <p:attrNameLst>
                                              <p:attrName>ppt_h</p:attrName>
                                            </p:attrNameLst>
                                          </p:cBhvr>
                                          <p:tavLst>
                                            <p:tav tm="0">
                                              <p:val>
                                                <p:fltVal val="0"/>
                                              </p:val>
                                            </p:tav>
                                            <p:tav tm="100000">
                                              <p:val>
                                                <p:strVal val="#ppt_h"/>
                                              </p:val>
                                            </p:tav>
                                          </p:tavLst>
                                        </p:anim>
                                        <p:animEffect transition="in" filter="fade">
                                          <p:cBhvr>
                                            <p:cTn id="54" dur="300"/>
                                            <p:tgtEl>
                                              <p:spTgt spid="14"/>
                                            </p:tgtEl>
                                          </p:cBhvr>
                                        </p:animEffect>
                                      </p:childTnLst>
                                    </p:cTn>
                                  </p:par>
                                  <p:par>
                                    <p:cTn id="55" presetID="6" presetClass="emph" presetSubtype="0" autoRev="1" fill="hold" grpId="1" nodeType="withEffect">
                                      <p:stCondLst>
                                        <p:cond delay="4400"/>
                                      </p:stCondLst>
                                      <p:childTnLst>
                                        <p:animScale>
                                          <p:cBhvr>
                                            <p:cTn id="56" dur="150" fill="hold"/>
                                            <p:tgtEl>
                                              <p:spTgt spid="14"/>
                                            </p:tgtEl>
                                          </p:cBhvr>
                                          <p:by x="110000" y="110000"/>
                                        </p:animScale>
                                      </p:childTnLst>
                                    </p:cTn>
                                  </p:par>
                                  <p:par>
                                    <p:cTn id="57" presetID="2" presetClass="entr" presetSubtype="2" fill="hold" nodeType="withEffect">
                                      <p:stCondLst>
                                        <p:cond delay="440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1+#ppt_w/2"/>
                                              </p:val>
                                            </p:tav>
                                            <p:tav tm="100000">
                                              <p:val>
                                                <p:strVal val="#ppt_x"/>
                                              </p:val>
                                            </p:tav>
                                          </p:tavLst>
                                        </p:anim>
                                        <p:anim calcmode="lin" valueType="num">
                                          <p:cBhvr additive="base">
                                            <p:cTn id="60" dur="500" fill="hold"/>
                                            <p:tgtEl>
                                              <p:spTgt spid="15"/>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460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500" fill="hold"/>
                                            <p:tgtEl>
                                              <p:spTgt spid="13"/>
                                            </p:tgtEl>
                                            <p:attrNameLst>
                                              <p:attrName>ppt_x</p:attrName>
                                            </p:attrNameLst>
                                          </p:cBhvr>
                                          <p:tavLst>
                                            <p:tav tm="0">
                                              <p:val>
                                                <p:strVal val="1+#ppt_w/2"/>
                                              </p:val>
                                            </p:tav>
                                            <p:tav tm="100000">
                                              <p:val>
                                                <p:strVal val="#ppt_x"/>
                                              </p:val>
                                            </p:tav>
                                          </p:tavLst>
                                        </p:anim>
                                        <p:anim calcmode="lin" valueType="num">
                                          <p:cBhvr additive="base">
                                            <p:cTn id="6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7" grpId="0"/>
          <p:bldP spid="8" grpId="0"/>
          <p:bldP spid="8" grpId="1"/>
          <p:bldP spid="10" grpId="0"/>
          <p:bldP spid="11" grpId="0"/>
          <p:bldP spid="11" grpId="1"/>
          <p:bldP spid="13" grpId="0"/>
          <p:bldP spid="14" grpId="0"/>
          <p:bldP spid="14" grpId="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等腰三角形 2"/>
          <p:cNvSpPr>
            <a:spLocks noChangeArrowheads="1"/>
          </p:cNvSpPr>
          <p:nvPr/>
        </p:nvSpPr>
        <p:spPr bwMode="auto">
          <a:xfrm rot="7485244">
            <a:off x="3024189" y="1858963"/>
            <a:ext cx="3813175" cy="5048251"/>
          </a:xfrm>
          <a:prstGeom prst="triangle">
            <a:avLst>
              <a:gd name="adj" fmla="val 50000"/>
            </a:avLst>
          </a:prstGeom>
          <a:solidFill>
            <a:schemeClr val="accent1"/>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defTabSz="1219200">
              <a:lnSpc>
                <a:spcPct val="100000"/>
              </a:lnSpc>
              <a:spcBef>
                <a:spcPct val="0"/>
              </a:spcBef>
              <a:buNone/>
              <a:defRPr/>
            </a:pPr>
            <a:endParaRPr lang="zh-CN" altLang="zh-CN" sz="1800">
              <a:solidFill>
                <a:srgbClr val="FFFFFF"/>
              </a:solidFill>
              <a:latin typeface="微软雅黑" panose="020B0503020204020204" charset="-122"/>
              <a:ea typeface="微软雅黑" panose="020B0503020204020204" charset="-122"/>
              <a:sym typeface="宋体" panose="02010600030101010101" pitchFamily="2" charset="-122"/>
            </a:endParaRPr>
          </a:p>
        </p:txBody>
      </p:sp>
      <p:sp>
        <p:nvSpPr>
          <p:cNvPr id="12" name="等腰三角形 3"/>
          <p:cNvSpPr>
            <a:spLocks noChangeArrowheads="1"/>
          </p:cNvSpPr>
          <p:nvPr/>
        </p:nvSpPr>
        <p:spPr bwMode="auto">
          <a:xfrm rot="10159904">
            <a:off x="5187951" y="1616076"/>
            <a:ext cx="2973388" cy="4200525"/>
          </a:xfrm>
          <a:prstGeom prst="triangle">
            <a:avLst>
              <a:gd name="adj" fmla="val 50000"/>
            </a:avLst>
          </a:prstGeom>
          <a:solidFill>
            <a:schemeClr val="accent2"/>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defTabSz="1219200">
              <a:lnSpc>
                <a:spcPct val="100000"/>
              </a:lnSpc>
              <a:spcBef>
                <a:spcPct val="0"/>
              </a:spcBef>
              <a:buNone/>
              <a:defRPr/>
            </a:pPr>
            <a:endParaRPr lang="zh-CN" altLang="zh-CN" sz="1800">
              <a:solidFill>
                <a:srgbClr val="FFFFFF"/>
              </a:solidFill>
              <a:latin typeface="微软雅黑" panose="020B0503020204020204" charset="-122"/>
              <a:ea typeface="微软雅黑" panose="020B0503020204020204" charset="-122"/>
              <a:sym typeface="宋体" panose="02010600030101010101" pitchFamily="2" charset="-122"/>
            </a:endParaRPr>
          </a:p>
        </p:txBody>
      </p:sp>
      <p:sp>
        <p:nvSpPr>
          <p:cNvPr id="13" name="等腰三角形 4"/>
          <p:cNvSpPr>
            <a:spLocks noChangeArrowheads="1"/>
          </p:cNvSpPr>
          <p:nvPr/>
        </p:nvSpPr>
        <p:spPr bwMode="auto">
          <a:xfrm rot="12839548">
            <a:off x="6946902" y="2581277"/>
            <a:ext cx="2289175" cy="3471863"/>
          </a:xfrm>
          <a:prstGeom prst="triangle">
            <a:avLst>
              <a:gd name="adj" fmla="val 50000"/>
            </a:avLst>
          </a:prstGeom>
          <a:solidFill>
            <a:schemeClr val="accent3"/>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defTabSz="1219200">
              <a:lnSpc>
                <a:spcPct val="100000"/>
              </a:lnSpc>
              <a:spcBef>
                <a:spcPct val="0"/>
              </a:spcBef>
              <a:buNone/>
              <a:defRPr/>
            </a:pPr>
            <a:endParaRPr lang="zh-CN" altLang="zh-CN" sz="1800">
              <a:solidFill>
                <a:srgbClr val="FFFFFF"/>
              </a:solidFill>
              <a:latin typeface="微软雅黑" panose="020B0503020204020204" charset="-122"/>
              <a:ea typeface="微软雅黑" panose="020B0503020204020204" charset="-122"/>
              <a:sym typeface="宋体" panose="02010600030101010101" pitchFamily="2" charset="-122"/>
            </a:endParaRPr>
          </a:p>
        </p:txBody>
      </p:sp>
      <p:sp>
        <p:nvSpPr>
          <p:cNvPr id="14" name="等腰三角形 5"/>
          <p:cNvSpPr>
            <a:spLocks noChangeArrowheads="1"/>
          </p:cNvSpPr>
          <p:nvPr/>
        </p:nvSpPr>
        <p:spPr bwMode="auto">
          <a:xfrm rot="15589393">
            <a:off x="7788277" y="4233863"/>
            <a:ext cx="1284287" cy="2655888"/>
          </a:xfrm>
          <a:prstGeom prst="triangle">
            <a:avLst>
              <a:gd name="adj" fmla="val 50000"/>
            </a:avLst>
          </a:prstGeom>
          <a:solidFill>
            <a:schemeClr val="accent4"/>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defTabSz="1219200">
              <a:lnSpc>
                <a:spcPct val="100000"/>
              </a:lnSpc>
              <a:spcBef>
                <a:spcPct val="0"/>
              </a:spcBef>
              <a:buNone/>
              <a:defRPr/>
            </a:pPr>
            <a:endParaRPr lang="zh-CN" altLang="zh-CN" sz="1800">
              <a:solidFill>
                <a:srgbClr val="FFFFFF"/>
              </a:solidFill>
              <a:latin typeface="微软雅黑" panose="020B0503020204020204" charset="-122"/>
              <a:ea typeface="微软雅黑" panose="020B0503020204020204" charset="-122"/>
              <a:sym typeface="宋体" panose="02010600030101010101" pitchFamily="2" charset="-122"/>
            </a:endParaRPr>
          </a:p>
        </p:txBody>
      </p:sp>
      <p:sp>
        <p:nvSpPr>
          <p:cNvPr id="15" name="TextBox 44"/>
          <p:cNvSpPr>
            <a:spLocks noChangeArrowheads="1"/>
          </p:cNvSpPr>
          <p:nvPr/>
        </p:nvSpPr>
        <p:spPr bwMode="auto">
          <a:xfrm>
            <a:off x="815414" y="2501900"/>
            <a:ext cx="20500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defTabSz="1219200">
              <a:lnSpc>
                <a:spcPct val="100000"/>
              </a:lnSpc>
              <a:spcBef>
                <a:spcPct val="0"/>
              </a:spcBef>
              <a:buNone/>
              <a:defRPr/>
            </a:pPr>
            <a:r>
              <a:rPr lang="zh-CN" altLang="en-US" sz="2000" dirty="0">
                <a:solidFill>
                  <a:schemeClr val="accent1"/>
                </a:solidFill>
                <a:latin typeface="微软雅黑" panose="020B0503020204020204" charset="-122"/>
                <a:ea typeface="微软雅黑" panose="020B0503020204020204" charset="-122"/>
                <a:sym typeface="微软雅黑" panose="020B0503020204020204" charset="-122"/>
              </a:rPr>
              <a:t>点击添加文本</a:t>
            </a:r>
          </a:p>
        </p:txBody>
      </p:sp>
      <p:sp>
        <p:nvSpPr>
          <p:cNvPr id="16" name="TextBox 44"/>
          <p:cNvSpPr>
            <a:spLocks noChangeArrowheads="1"/>
          </p:cNvSpPr>
          <p:nvPr/>
        </p:nvSpPr>
        <p:spPr bwMode="auto">
          <a:xfrm>
            <a:off x="4943873" y="1074739"/>
            <a:ext cx="20871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defTabSz="1219200">
              <a:lnSpc>
                <a:spcPct val="100000"/>
              </a:lnSpc>
              <a:spcBef>
                <a:spcPct val="0"/>
              </a:spcBef>
              <a:buNone/>
              <a:defRPr/>
            </a:pPr>
            <a:r>
              <a:rPr lang="zh-CN" altLang="en-US" sz="2000" dirty="0">
                <a:solidFill>
                  <a:schemeClr val="accent2"/>
                </a:solidFill>
                <a:latin typeface="微软雅黑" panose="020B0503020204020204" charset="-122"/>
                <a:ea typeface="微软雅黑" panose="020B0503020204020204" charset="-122"/>
                <a:sym typeface="微软雅黑" panose="020B0503020204020204" charset="-122"/>
              </a:rPr>
              <a:t>点击添加文本</a:t>
            </a:r>
          </a:p>
        </p:txBody>
      </p:sp>
      <p:sp>
        <p:nvSpPr>
          <p:cNvPr id="17" name="TextBox 44"/>
          <p:cNvSpPr>
            <a:spLocks noChangeArrowheads="1"/>
          </p:cNvSpPr>
          <p:nvPr/>
        </p:nvSpPr>
        <p:spPr bwMode="auto">
          <a:xfrm>
            <a:off x="8837614" y="2238007"/>
            <a:ext cx="20034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defTabSz="1219200">
              <a:lnSpc>
                <a:spcPct val="100000"/>
              </a:lnSpc>
              <a:spcBef>
                <a:spcPct val="0"/>
              </a:spcBef>
              <a:buNone/>
              <a:defRPr/>
            </a:pPr>
            <a:r>
              <a:rPr lang="zh-CN" altLang="en-US" sz="2000" dirty="0">
                <a:solidFill>
                  <a:schemeClr val="accent3"/>
                </a:solidFill>
                <a:latin typeface="微软雅黑" panose="020B0503020204020204" charset="-122"/>
                <a:ea typeface="微软雅黑" panose="020B0503020204020204" charset="-122"/>
                <a:sym typeface="微软雅黑" panose="020B0503020204020204" charset="-122"/>
              </a:rPr>
              <a:t>点击添加文本</a:t>
            </a:r>
          </a:p>
        </p:txBody>
      </p:sp>
      <p:sp>
        <p:nvSpPr>
          <p:cNvPr id="18" name="TextBox 44"/>
          <p:cNvSpPr>
            <a:spLocks noChangeArrowheads="1"/>
          </p:cNvSpPr>
          <p:nvPr/>
        </p:nvSpPr>
        <p:spPr bwMode="auto">
          <a:xfrm>
            <a:off x="9972677" y="5160964"/>
            <a:ext cx="19799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defTabSz="1219200">
              <a:lnSpc>
                <a:spcPct val="100000"/>
              </a:lnSpc>
              <a:spcBef>
                <a:spcPct val="0"/>
              </a:spcBef>
              <a:buNone/>
              <a:defRPr/>
            </a:pPr>
            <a:r>
              <a:rPr lang="zh-CN" altLang="en-US" sz="2000" dirty="0">
                <a:solidFill>
                  <a:schemeClr val="accent4"/>
                </a:solidFill>
                <a:latin typeface="微软雅黑" panose="020B0503020204020204" charset="-122"/>
                <a:ea typeface="微软雅黑" panose="020B0503020204020204" charset="-122"/>
                <a:sym typeface="微软雅黑" panose="020B0503020204020204" charset="-122"/>
              </a:rPr>
              <a:t>点击添加文本</a:t>
            </a:r>
          </a:p>
        </p:txBody>
      </p:sp>
      <p:sp>
        <p:nvSpPr>
          <p:cNvPr id="19" name="文本框 10"/>
          <p:cNvSpPr>
            <a:spLocks noChangeArrowheads="1"/>
          </p:cNvSpPr>
          <p:nvPr/>
        </p:nvSpPr>
        <p:spPr bwMode="auto">
          <a:xfrm>
            <a:off x="2925765" y="3546475"/>
            <a:ext cx="24161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defTabSz="1219200">
              <a:lnSpc>
                <a:spcPct val="100000"/>
              </a:lnSpc>
              <a:spcBef>
                <a:spcPct val="0"/>
              </a:spcBef>
              <a:buNone/>
              <a:defRPr/>
            </a:pPr>
            <a:r>
              <a:rPr lang="en-US" altLang="zh-CN" sz="6000" b="1" dirty="0">
                <a:solidFill>
                  <a:srgbClr val="FFFFFF"/>
                </a:solidFill>
                <a:latin typeface="微软雅黑" panose="020B0503020204020204" charset="-122"/>
                <a:ea typeface="微软雅黑" panose="020B0503020204020204" charset="-122"/>
                <a:sym typeface="微软雅黑" panose="020B0503020204020204" charset="-122"/>
              </a:rPr>
              <a:t>50%</a:t>
            </a:r>
            <a:endParaRPr lang="zh-CN" altLang="en-US" sz="6000" b="1"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20" name="文本框 11"/>
          <p:cNvSpPr>
            <a:spLocks noChangeArrowheads="1"/>
          </p:cNvSpPr>
          <p:nvPr/>
        </p:nvSpPr>
        <p:spPr bwMode="auto">
          <a:xfrm>
            <a:off x="5595939" y="2852740"/>
            <a:ext cx="20081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defTabSz="1219200">
              <a:lnSpc>
                <a:spcPct val="100000"/>
              </a:lnSpc>
              <a:spcBef>
                <a:spcPct val="0"/>
              </a:spcBef>
              <a:buNone/>
              <a:defRPr/>
            </a:pPr>
            <a:r>
              <a:rPr lang="en-US" altLang="zh-CN" sz="4400" dirty="0">
                <a:solidFill>
                  <a:srgbClr val="FFFFFF"/>
                </a:solidFill>
                <a:latin typeface="微软雅黑" panose="020B0503020204020204" charset="-122"/>
                <a:ea typeface="微软雅黑" panose="020B0503020204020204" charset="-122"/>
                <a:sym typeface="微软雅黑" panose="020B0503020204020204" charset="-122"/>
              </a:rPr>
              <a:t>30%</a:t>
            </a:r>
            <a:endParaRPr lang="zh-CN" altLang="en-US" sz="44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21" name="文本框 12"/>
          <p:cNvSpPr>
            <a:spLocks noChangeArrowheads="1"/>
          </p:cNvSpPr>
          <p:nvPr/>
        </p:nvSpPr>
        <p:spPr bwMode="auto">
          <a:xfrm>
            <a:off x="7732714" y="3635377"/>
            <a:ext cx="14827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defTabSz="1219200">
              <a:lnSpc>
                <a:spcPct val="100000"/>
              </a:lnSpc>
              <a:spcBef>
                <a:spcPct val="0"/>
              </a:spcBef>
              <a:buNone/>
              <a:defRPr/>
            </a:pPr>
            <a:r>
              <a:rPr lang="en-US" altLang="zh-CN" sz="3600" dirty="0">
                <a:solidFill>
                  <a:srgbClr val="FFFFFF"/>
                </a:solidFill>
                <a:latin typeface="微软雅黑" panose="020B0503020204020204" charset="-122"/>
                <a:ea typeface="微软雅黑" panose="020B0503020204020204" charset="-122"/>
                <a:sym typeface="微软雅黑" panose="020B0503020204020204" charset="-122"/>
              </a:rPr>
              <a:t>20%</a:t>
            </a:r>
            <a:endParaRPr lang="zh-CN" altLang="en-US" sz="36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22" name="文本框 13"/>
          <p:cNvSpPr>
            <a:spLocks noChangeArrowheads="1"/>
          </p:cNvSpPr>
          <p:nvPr/>
        </p:nvSpPr>
        <p:spPr bwMode="auto">
          <a:xfrm>
            <a:off x="8261351" y="5232400"/>
            <a:ext cx="1676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defTabSz="1219200">
              <a:lnSpc>
                <a:spcPct val="100000"/>
              </a:lnSpc>
              <a:spcBef>
                <a:spcPct val="0"/>
              </a:spcBef>
              <a:buNone/>
              <a:defRPr/>
            </a:pPr>
            <a:r>
              <a:rPr lang="en-US" altLang="zh-CN" dirty="0">
                <a:solidFill>
                  <a:srgbClr val="FFFFFF"/>
                </a:solidFill>
                <a:latin typeface="微软雅黑" panose="020B0503020204020204" charset="-122"/>
                <a:ea typeface="微软雅黑" panose="020B0503020204020204" charset="-122"/>
                <a:sym typeface="微软雅黑" panose="020B0503020204020204" charset="-122"/>
              </a:rPr>
              <a:t>10%</a:t>
            </a:r>
            <a:endParaRPr lang="zh-CN" altLang="en-US" dirty="0">
              <a:solidFill>
                <a:srgbClr val="FFFFFF"/>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p:bldP spid="16" grpId="0"/>
      <p:bldP spid="17" grpId="0"/>
      <p:bldP spid="18" grpId="0"/>
      <p:bldP spid="19" grpId="0"/>
      <p:bldP spid="20" grpId="0"/>
      <p:bldP spid="21"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1"/>
          <p:cNvSpPr>
            <a:spLocks noChangeArrowheads="1"/>
          </p:cNvSpPr>
          <p:nvPr/>
        </p:nvSpPr>
        <p:spPr bwMode="auto">
          <a:xfrm>
            <a:off x="0" y="3008908"/>
            <a:ext cx="12192000" cy="1050925"/>
          </a:xfrm>
          <a:prstGeom prst="rect">
            <a:avLst/>
          </a:prstGeom>
          <a:solidFill>
            <a:srgbClr val="D9D9D9"/>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defTabSz="914400">
              <a:lnSpc>
                <a:spcPct val="100000"/>
              </a:lnSpc>
              <a:spcBef>
                <a:spcPct val="0"/>
              </a:spcBef>
              <a:buNone/>
              <a:defRPr/>
            </a:pPr>
            <a:endParaRPr lang="zh-CN" altLang="zh-CN" sz="1800">
              <a:solidFill>
                <a:srgbClr val="080808"/>
              </a:solidFill>
              <a:latin typeface="微软雅黑" panose="020B0503020204020204" charset="-122"/>
              <a:ea typeface="微软雅黑" panose="020B0503020204020204" charset="-122"/>
              <a:sym typeface="宋体" panose="02010600030101010101" pitchFamily="2" charset="-122"/>
            </a:endParaRPr>
          </a:p>
        </p:txBody>
      </p:sp>
      <p:cxnSp>
        <p:nvCxnSpPr>
          <p:cNvPr id="3" name="直接连接符 14"/>
          <p:cNvCxnSpPr>
            <a:cxnSpLocks noChangeShapeType="1"/>
            <a:stCxn id="2" idx="1"/>
            <a:endCxn id="2" idx="3"/>
          </p:cNvCxnSpPr>
          <p:nvPr/>
        </p:nvCxnSpPr>
        <p:spPr bwMode="auto">
          <a:xfrm>
            <a:off x="0" y="3534371"/>
            <a:ext cx="12192000" cy="1587"/>
          </a:xfrm>
          <a:prstGeom prst="line">
            <a:avLst/>
          </a:prstGeom>
          <a:noFill/>
          <a:ln w="19050">
            <a:solidFill>
              <a:schemeClr val="bg1"/>
            </a:solidFill>
            <a:miter lim="800000"/>
          </a:ln>
          <a:extLst>
            <a:ext uri="{909E8E84-426E-40DD-AFC4-6F175D3DCCD1}">
              <a14:hiddenFill xmlns:a14="http://schemas.microsoft.com/office/drawing/2010/main">
                <a:noFill/>
              </a14:hiddenFill>
            </a:ext>
          </a:extLst>
        </p:spPr>
      </p:cxnSp>
      <p:sp>
        <p:nvSpPr>
          <p:cNvPr id="4" name="椭圆 18"/>
          <p:cNvSpPr>
            <a:spLocks noChangeArrowheads="1"/>
          </p:cNvSpPr>
          <p:nvPr/>
        </p:nvSpPr>
        <p:spPr bwMode="auto">
          <a:xfrm>
            <a:off x="1668463" y="3439121"/>
            <a:ext cx="195263" cy="193675"/>
          </a:xfrm>
          <a:prstGeom prst="ellipse">
            <a:avLst/>
          </a:prstGeom>
          <a:solidFill>
            <a:schemeClr val="accent1"/>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defTabSz="914400">
              <a:lnSpc>
                <a:spcPct val="100000"/>
              </a:lnSpc>
              <a:spcBef>
                <a:spcPct val="0"/>
              </a:spcBef>
              <a:buNone/>
              <a:defRPr/>
            </a:pPr>
            <a:endParaRPr lang="zh-CN" altLang="zh-CN" sz="1800">
              <a:solidFill>
                <a:srgbClr val="080808"/>
              </a:solidFill>
              <a:latin typeface="微软雅黑" panose="020B0503020204020204" charset="-122"/>
              <a:ea typeface="微软雅黑" panose="020B0503020204020204" charset="-122"/>
              <a:sym typeface="宋体" panose="02010600030101010101" pitchFamily="2" charset="-122"/>
            </a:endParaRPr>
          </a:p>
        </p:txBody>
      </p:sp>
      <p:sp>
        <p:nvSpPr>
          <p:cNvPr id="5" name="椭圆 19"/>
          <p:cNvSpPr>
            <a:spLocks noChangeArrowheads="1"/>
          </p:cNvSpPr>
          <p:nvPr/>
        </p:nvSpPr>
        <p:spPr bwMode="auto">
          <a:xfrm>
            <a:off x="3860801" y="3437533"/>
            <a:ext cx="193675" cy="193675"/>
          </a:xfrm>
          <a:prstGeom prst="ellipse">
            <a:avLst/>
          </a:prstGeom>
          <a:solidFill>
            <a:schemeClr val="accent2"/>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defTabSz="914400">
              <a:lnSpc>
                <a:spcPct val="100000"/>
              </a:lnSpc>
              <a:spcBef>
                <a:spcPct val="0"/>
              </a:spcBef>
              <a:buNone/>
              <a:defRPr/>
            </a:pPr>
            <a:endParaRPr lang="zh-CN" altLang="zh-CN" sz="1800">
              <a:solidFill>
                <a:srgbClr val="080808"/>
              </a:solidFill>
              <a:latin typeface="微软雅黑" panose="020B0503020204020204" charset="-122"/>
              <a:ea typeface="微软雅黑" panose="020B0503020204020204" charset="-122"/>
              <a:sym typeface="宋体" panose="02010600030101010101" pitchFamily="2" charset="-122"/>
            </a:endParaRPr>
          </a:p>
        </p:txBody>
      </p:sp>
      <p:sp>
        <p:nvSpPr>
          <p:cNvPr id="6" name="椭圆 20"/>
          <p:cNvSpPr>
            <a:spLocks noChangeArrowheads="1"/>
          </p:cNvSpPr>
          <p:nvPr/>
        </p:nvSpPr>
        <p:spPr bwMode="auto">
          <a:xfrm>
            <a:off x="6008689" y="3450233"/>
            <a:ext cx="193675" cy="193675"/>
          </a:xfrm>
          <a:prstGeom prst="ellipse">
            <a:avLst/>
          </a:prstGeom>
          <a:solidFill>
            <a:schemeClr val="accent3"/>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defTabSz="914400">
              <a:lnSpc>
                <a:spcPct val="100000"/>
              </a:lnSpc>
              <a:spcBef>
                <a:spcPct val="0"/>
              </a:spcBef>
              <a:buNone/>
              <a:defRPr/>
            </a:pPr>
            <a:endParaRPr lang="zh-CN" altLang="zh-CN" sz="1800">
              <a:solidFill>
                <a:srgbClr val="080808"/>
              </a:solidFill>
              <a:latin typeface="微软雅黑" panose="020B0503020204020204" charset="-122"/>
              <a:ea typeface="微软雅黑" panose="020B0503020204020204" charset="-122"/>
              <a:sym typeface="宋体" panose="02010600030101010101" pitchFamily="2" charset="-122"/>
            </a:endParaRPr>
          </a:p>
        </p:txBody>
      </p:sp>
      <p:sp>
        <p:nvSpPr>
          <p:cNvPr id="7" name="椭圆 21"/>
          <p:cNvSpPr>
            <a:spLocks noChangeArrowheads="1"/>
          </p:cNvSpPr>
          <p:nvPr/>
        </p:nvSpPr>
        <p:spPr bwMode="auto">
          <a:xfrm>
            <a:off x="8199438" y="3437533"/>
            <a:ext cx="195263" cy="193675"/>
          </a:xfrm>
          <a:prstGeom prst="ellipse">
            <a:avLst/>
          </a:prstGeom>
          <a:solidFill>
            <a:schemeClr val="accent4"/>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defTabSz="914400">
              <a:lnSpc>
                <a:spcPct val="100000"/>
              </a:lnSpc>
              <a:spcBef>
                <a:spcPct val="0"/>
              </a:spcBef>
              <a:buNone/>
              <a:defRPr/>
            </a:pPr>
            <a:endParaRPr lang="zh-CN" altLang="zh-CN" sz="1800">
              <a:solidFill>
                <a:srgbClr val="080808"/>
              </a:solidFill>
              <a:latin typeface="微软雅黑" panose="020B0503020204020204" charset="-122"/>
              <a:ea typeface="微软雅黑" panose="020B0503020204020204" charset="-122"/>
              <a:sym typeface="宋体" panose="02010600030101010101" pitchFamily="2" charset="-122"/>
            </a:endParaRPr>
          </a:p>
        </p:txBody>
      </p:sp>
      <p:sp>
        <p:nvSpPr>
          <p:cNvPr id="8" name="椭圆 22"/>
          <p:cNvSpPr>
            <a:spLocks noChangeArrowheads="1"/>
          </p:cNvSpPr>
          <p:nvPr/>
        </p:nvSpPr>
        <p:spPr bwMode="auto">
          <a:xfrm>
            <a:off x="1273177" y="2234209"/>
            <a:ext cx="1012825" cy="1012825"/>
          </a:xfrm>
          <a:prstGeom prst="ellipse">
            <a:avLst/>
          </a:prstGeom>
          <a:solidFill>
            <a:schemeClr val="accent1"/>
          </a:solidFill>
          <a:ln w="6350">
            <a:no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defTabSz="914400">
              <a:lnSpc>
                <a:spcPct val="100000"/>
              </a:lnSpc>
              <a:spcBef>
                <a:spcPct val="0"/>
              </a:spcBef>
              <a:buNone/>
              <a:defRPr/>
            </a:pPr>
            <a:endParaRPr lang="zh-CN" altLang="zh-CN" sz="1800">
              <a:solidFill>
                <a:srgbClr val="080808"/>
              </a:solidFill>
              <a:latin typeface="微软雅黑" panose="020B0503020204020204" charset="-122"/>
              <a:ea typeface="微软雅黑" panose="020B0503020204020204" charset="-122"/>
              <a:sym typeface="宋体" panose="02010600030101010101" pitchFamily="2" charset="-122"/>
            </a:endParaRPr>
          </a:p>
        </p:txBody>
      </p:sp>
      <p:sp>
        <p:nvSpPr>
          <p:cNvPr id="9" name="椭圆 23"/>
          <p:cNvSpPr>
            <a:spLocks noChangeArrowheads="1"/>
          </p:cNvSpPr>
          <p:nvPr/>
        </p:nvSpPr>
        <p:spPr bwMode="auto">
          <a:xfrm>
            <a:off x="3451226" y="3842346"/>
            <a:ext cx="1012825" cy="1012825"/>
          </a:xfrm>
          <a:prstGeom prst="ellipse">
            <a:avLst/>
          </a:prstGeom>
          <a:solidFill>
            <a:schemeClr val="accent2"/>
          </a:solidFill>
          <a:ln w="6350">
            <a:no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defTabSz="914400">
              <a:lnSpc>
                <a:spcPct val="100000"/>
              </a:lnSpc>
              <a:spcBef>
                <a:spcPct val="0"/>
              </a:spcBef>
              <a:buNone/>
              <a:defRPr/>
            </a:pPr>
            <a:endParaRPr lang="zh-CN" altLang="zh-CN" sz="1800">
              <a:solidFill>
                <a:srgbClr val="080808"/>
              </a:solidFill>
              <a:latin typeface="微软雅黑" panose="020B0503020204020204" charset="-122"/>
              <a:ea typeface="微软雅黑" panose="020B0503020204020204" charset="-122"/>
              <a:sym typeface="宋体" panose="02010600030101010101" pitchFamily="2" charset="-122"/>
            </a:endParaRPr>
          </a:p>
        </p:txBody>
      </p:sp>
      <p:sp>
        <p:nvSpPr>
          <p:cNvPr id="10" name="椭圆 24"/>
          <p:cNvSpPr>
            <a:spLocks noChangeArrowheads="1"/>
          </p:cNvSpPr>
          <p:nvPr/>
        </p:nvSpPr>
        <p:spPr bwMode="auto">
          <a:xfrm>
            <a:off x="5599114" y="2277071"/>
            <a:ext cx="1012825" cy="1014412"/>
          </a:xfrm>
          <a:prstGeom prst="ellipse">
            <a:avLst/>
          </a:prstGeom>
          <a:solidFill>
            <a:schemeClr val="accent3"/>
          </a:solidFill>
          <a:ln w="6350">
            <a:no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defTabSz="914400">
              <a:lnSpc>
                <a:spcPct val="100000"/>
              </a:lnSpc>
              <a:spcBef>
                <a:spcPct val="0"/>
              </a:spcBef>
              <a:buNone/>
              <a:defRPr/>
            </a:pPr>
            <a:endParaRPr lang="zh-CN" altLang="zh-CN" sz="1800">
              <a:solidFill>
                <a:srgbClr val="080808"/>
              </a:solidFill>
              <a:latin typeface="微软雅黑" panose="020B0503020204020204" charset="-122"/>
              <a:ea typeface="微软雅黑" panose="020B0503020204020204" charset="-122"/>
              <a:sym typeface="宋体" panose="02010600030101010101" pitchFamily="2" charset="-122"/>
            </a:endParaRPr>
          </a:p>
        </p:txBody>
      </p:sp>
      <p:sp>
        <p:nvSpPr>
          <p:cNvPr id="11" name="椭圆 25"/>
          <p:cNvSpPr>
            <a:spLocks noChangeArrowheads="1"/>
          </p:cNvSpPr>
          <p:nvPr/>
        </p:nvSpPr>
        <p:spPr bwMode="auto">
          <a:xfrm>
            <a:off x="7812089" y="3783609"/>
            <a:ext cx="1012825" cy="1012825"/>
          </a:xfrm>
          <a:prstGeom prst="ellipse">
            <a:avLst/>
          </a:prstGeom>
          <a:solidFill>
            <a:schemeClr val="accent4"/>
          </a:solidFill>
          <a:ln w="6350">
            <a:no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defTabSz="914400">
              <a:lnSpc>
                <a:spcPct val="100000"/>
              </a:lnSpc>
              <a:spcBef>
                <a:spcPct val="0"/>
              </a:spcBef>
              <a:buNone/>
              <a:defRPr/>
            </a:pPr>
            <a:endParaRPr lang="zh-CN" altLang="zh-CN" sz="1800">
              <a:solidFill>
                <a:srgbClr val="080808"/>
              </a:solidFill>
              <a:latin typeface="微软雅黑" panose="020B0503020204020204" charset="-122"/>
              <a:ea typeface="微软雅黑" panose="020B0503020204020204" charset="-122"/>
              <a:sym typeface="宋体" panose="02010600030101010101" pitchFamily="2" charset="-122"/>
            </a:endParaRPr>
          </a:p>
        </p:txBody>
      </p:sp>
      <p:sp>
        <p:nvSpPr>
          <p:cNvPr id="12" name="椭圆 26"/>
          <p:cNvSpPr>
            <a:spLocks noChangeArrowheads="1"/>
          </p:cNvSpPr>
          <p:nvPr/>
        </p:nvSpPr>
        <p:spPr bwMode="auto">
          <a:xfrm>
            <a:off x="10334625" y="3453408"/>
            <a:ext cx="193675" cy="193675"/>
          </a:xfrm>
          <a:prstGeom prst="ellipse">
            <a:avLst/>
          </a:prstGeom>
          <a:solidFill>
            <a:schemeClr val="accent5"/>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defTabSz="914400">
              <a:lnSpc>
                <a:spcPct val="100000"/>
              </a:lnSpc>
              <a:spcBef>
                <a:spcPct val="0"/>
              </a:spcBef>
              <a:buNone/>
              <a:defRPr/>
            </a:pPr>
            <a:endParaRPr lang="zh-CN" altLang="zh-CN" sz="1800">
              <a:solidFill>
                <a:srgbClr val="080808"/>
              </a:solidFill>
              <a:latin typeface="微软雅黑" panose="020B0503020204020204" charset="-122"/>
              <a:ea typeface="微软雅黑" panose="020B0503020204020204" charset="-122"/>
              <a:sym typeface="宋体" panose="02010600030101010101" pitchFamily="2" charset="-122"/>
            </a:endParaRPr>
          </a:p>
        </p:txBody>
      </p:sp>
      <p:sp>
        <p:nvSpPr>
          <p:cNvPr id="13" name="椭圆 27"/>
          <p:cNvSpPr>
            <a:spLocks noChangeArrowheads="1"/>
          </p:cNvSpPr>
          <p:nvPr/>
        </p:nvSpPr>
        <p:spPr bwMode="auto">
          <a:xfrm>
            <a:off x="9925052" y="2280246"/>
            <a:ext cx="1012825" cy="1014412"/>
          </a:xfrm>
          <a:prstGeom prst="ellipse">
            <a:avLst/>
          </a:prstGeom>
          <a:solidFill>
            <a:schemeClr val="accent5"/>
          </a:solidFill>
          <a:ln w="6350">
            <a:no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defTabSz="914400">
              <a:lnSpc>
                <a:spcPct val="100000"/>
              </a:lnSpc>
              <a:spcBef>
                <a:spcPct val="0"/>
              </a:spcBef>
              <a:buNone/>
              <a:defRPr/>
            </a:pPr>
            <a:endParaRPr lang="zh-CN" altLang="zh-CN" sz="1800">
              <a:solidFill>
                <a:srgbClr val="080808"/>
              </a:solidFill>
              <a:latin typeface="微软雅黑" panose="020B0503020204020204" charset="-122"/>
              <a:ea typeface="微软雅黑" panose="020B0503020204020204" charset="-122"/>
              <a:sym typeface="宋体" panose="02010600030101010101" pitchFamily="2" charset="-122"/>
            </a:endParaRPr>
          </a:p>
        </p:txBody>
      </p:sp>
      <p:grpSp>
        <p:nvGrpSpPr>
          <p:cNvPr id="14" name="组合 92"/>
          <p:cNvGrpSpPr/>
          <p:nvPr/>
        </p:nvGrpSpPr>
        <p:grpSpPr bwMode="auto">
          <a:xfrm>
            <a:off x="5811839" y="2548532"/>
            <a:ext cx="568325" cy="431800"/>
            <a:chOff x="0" y="0"/>
            <a:chExt cx="509646" cy="387231"/>
          </a:xfrm>
          <a:solidFill>
            <a:srgbClr val="FFFFFF"/>
          </a:solidFill>
        </p:grpSpPr>
        <p:sp>
          <p:nvSpPr>
            <p:cNvPr id="15" name="Freeform 20"/>
            <p:cNvSpPr>
              <a:spLocks noEditPoints="1" noChangeArrowheads="1"/>
            </p:cNvSpPr>
            <p:nvPr/>
          </p:nvSpPr>
          <p:spPr bwMode="auto">
            <a:xfrm>
              <a:off x="0" y="51839"/>
              <a:ext cx="337890" cy="335392"/>
            </a:xfrm>
            <a:custGeom>
              <a:avLst/>
              <a:gdLst>
                <a:gd name="T0" fmla="*/ 498557433 w 229"/>
                <a:gd name="T1" fmla="*/ 279424383 h 227"/>
                <a:gd name="T2" fmla="*/ 498557433 w 229"/>
                <a:gd name="T3" fmla="*/ 213934294 h 227"/>
                <a:gd name="T4" fmla="*/ 448483315 w 229"/>
                <a:gd name="T5" fmla="*/ 203018540 h 227"/>
                <a:gd name="T6" fmla="*/ 435420694 w 229"/>
                <a:gd name="T7" fmla="*/ 165908228 h 227"/>
                <a:gd name="T8" fmla="*/ 470254350 w 229"/>
                <a:gd name="T9" fmla="*/ 126614174 h 227"/>
                <a:gd name="T10" fmla="*/ 431066487 w 229"/>
                <a:gd name="T11" fmla="*/ 74222102 h 227"/>
                <a:gd name="T12" fmla="*/ 383170211 w 229"/>
                <a:gd name="T13" fmla="*/ 96052132 h 227"/>
                <a:gd name="T14" fmla="*/ 350514397 w 229"/>
                <a:gd name="T15" fmla="*/ 72038360 h 227"/>
                <a:gd name="T16" fmla="*/ 357044969 w 229"/>
                <a:gd name="T17" fmla="*/ 19646288 h 227"/>
                <a:gd name="T18" fmla="*/ 293909706 w 229"/>
                <a:gd name="T19" fmla="*/ 0 h 227"/>
                <a:gd name="T20" fmla="*/ 267784465 w 229"/>
                <a:gd name="T21" fmla="*/ 43660060 h 227"/>
                <a:gd name="T22" fmla="*/ 248189796 w 229"/>
                <a:gd name="T23" fmla="*/ 43660060 h 227"/>
                <a:gd name="T24" fmla="*/ 228596602 w 229"/>
                <a:gd name="T25" fmla="*/ 43660060 h 227"/>
                <a:gd name="T26" fmla="*/ 202471361 w 229"/>
                <a:gd name="T27" fmla="*/ 0 h 227"/>
                <a:gd name="T28" fmla="*/ 141512463 w 229"/>
                <a:gd name="T29" fmla="*/ 19646288 h 227"/>
                <a:gd name="T30" fmla="*/ 145866670 w 229"/>
                <a:gd name="T31" fmla="*/ 72038360 h 227"/>
                <a:gd name="T32" fmla="*/ 113209381 w 229"/>
                <a:gd name="T33" fmla="*/ 96052132 h 227"/>
                <a:gd name="T34" fmla="*/ 65313104 w 229"/>
                <a:gd name="T35" fmla="*/ 74222102 h 227"/>
                <a:gd name="T36" fmla="*/ 28303083 w 229"/>
                <a:gd name="T37" fmla="*/ 126614174 h 227"/>
                <a:gd name="T38" fmla="*/ 63136738 w 229"/>
                <a:gd name="T39" fmla="*/ 165908228 h 227"/>
                <a:gd name="T40" fmla="*/ 50074118 w 229"/>
                <a:gd name="T41" fmla="*/ 205202282 h 227"/>
                <a:gd name="T42" fmla="*/ 0 w 229"/>
                <a:gd name="T43" fmla="*/ 213934294 h 227"/>
                <a:gd name="T44" fmla="*/ 0 w 229"/>
                <a:gd name="T45" fmla="*/ 279424383 h 227"/>
                <a:gd name="T46" fmla="*/ 50074118 w 229"/>
                <a:gd name="T47" fmla="*/ 290338660 h 227"/>
                <a:gd name="T48" fmla="*/ 63136738 w 229"/>
                <a:gd name="T49" fmla="*/ 329632714 h 227"/>
                <a:gd name="T50" fmla="*/ 28303083 w 229"/>
                <a:gd name="T51" fmla="*/ 368926768 h 227"/>
                <a:gd name="T52" fmla="*/ 67490945 w 229"/>
                <a:gd name="T53" fmla="*/ 421318839 h 227"/>
                <a:gd name="T54" fmla="*/ 113209381 w 229"/>
                <a:gd name="T55" fmla="*/ 399488809 h 227"/>
                <a:gd name="T56" fmla="*/ 145866670 w 229"/>
                <a:gd name="T57" fmla="*/ 423502581 h 227"/>
                <a:gd name="T58" fmla="*/ 141512463 w 229"/>
                <a:gd name="T59" fmla="*/ 475894653 h 227"/>
                <a:gd name="T60" fmla="*/ 202471361 w 229"/>
                <a:gd name="T61" fmla="*/ 495540941 h 227"/>
                <a:gd name="T62" fmla="*/ 228596602 w 229"/>
                <a:gd name="T63" fmla="*/ 449698617 h 227"/>
                <a:gd name="T64" fmla="*/ 248189796 w 229"/>
                <a:gd name="T65" fmla="*/ 451880881 h 227"/>
                <a:gd name="T66" fmla="*/ 269960830 w 229"/>
                <a:gd name="T67" fmla="*/ 449698617 h 227"/>
                <a:gd name="T68" fmla="*/ 293909706 w 229"/>
                <a:gd name="T69" fmla="*/ 495540941 h 227"/>
                <a:gd name="T70" fmla="*/ 357044969 w 229"/>
                <a:gd name="T71" fmla="*/ 473710911 h 227"/>
                <a:gd name="T72" fmla="*/ 350514397 w 229"/>
                <a:gd name="T73" fmla="*/ 423502581 h 227"/>
                <a:gd name="T74" fmla="*/ 383170211 w 229"/>
                <a:gd name="T75" fmla="*/ 399488809 h 227"/>
                <a:gd name="T76" fmla="*/ 431066487 w 229"/>
                <a:gd name="T77" fmla="*/ 421318839 h 227"/>
                <a:gd name="T78" fmla="*/ 470254350 w 229"/>
                <a:gd name="T79" fmla="*/ 366744503 h 227"/>
                <a:gd name="T80" fmla="*/ 435420694 w 229"/>
                <a:gd name="T81" fmla="*/ 329632714 h 227"/>
                <a:gd name="T82" fmla="*/ 448483315 w 229"/>
                <a:gd name="T83" fmla="*/ 290338660 h 227"/>
                <a:gd name="T84" fmla="*/ 498557433 w 229"/>
                <a:gd name="T85" fmla="*/ 279424383 h 227"/>
                <a:gd name="T86" fmla="*/ 248189796 w 229"/>
                <a:gd name="T87" fmla="*/ 392940539 h 227"/>
                <a:gd name="T88" fmla="*/ 102324601 w 229"/>
                <a:gd name="T89" fmla="*/ 246678600 h 227"/>
                <a:gd name="T90" fmla="*/ 248189796 w 229"/>
                <a:gd name="T91" fmla="*/ 100418138 h 227"/>
                <a:gd name="T92" fmla="*/ 394056466 w 229"/>
                <a:gd name="T93" fmla="*/ 246678600 h 227"/>
                <a:gd name="T94" fmla="*/ 248189796 w 229"/>
                <a:gd name="T95" fmla="*/ 392940539 h 2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9"/>
                <a:gd name="T145" fmla="*/ 0 h 227"/>
                <a:gd name="T146" fmla="*/ 229 w 229"/>
                <a:gd name="T147" fmla="*/ 227 h 2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a:defRPr/>
              </a:pPr>
              <a:endParaRPr lang="zh-CN" altLang="en-US" sz="1800">
                <a:solidFill>
                  <a:srgbClr val="080808"/>
                </a:solidFill>
                <a:latin typeface="微软雅黑" panose="020B0503020204020204" charset="-122"/>
                <a:ea typeface="微软雅黑" panose="020B0503020204020204" charset="-122"/>
              </a:endParaRPr>
            </a:p>
          </p:txBody>
        </p:sp>
        <p:sp>
          <p:nvSpPr>
            <p:cNvPr id="16" name="Freeform 21"/>
            <p:cNvSpPr>
              <a:spLocks noEditPoints="1" noChangeArrowheads="1"/>
            </p:cNvSpPr>
            <p:nvPr/>
          </p:nvSpPr>
          <p:spPr bwMode="auto">
            <a:xfrm>
              <a:off x="309785" y="0"/>
              <a:ext cx="199861" cy="199861"/>
            </a:xfrm>
            <a:custGeom>
              <a:avLst/>
              <a:gdLst>
                <a:gd name="T0" fmla="*/ 295884588 w 135"/>
                <a:gd name="T1" fmla="*/ 166571560 h 135"/>
                <a:gd name="T2" fmla="*/ 295884588 w 135"/>
                <a:gd name="T3" fmla="*/ 127120479 h 135"/>
                <a:gd name="T4" fmla="*/ 267391811 w 135"/>
                <a:gd name="T5" fmla="*/ 120545792 h 135"/>
                <a:gd name="T6" fmla="*/ 258624575 w 135"/>
                <a:gd name="T7" fmla="*/ 98627702 h 135"/>
                <a:gd name="T8" fmla="*/ 280542665 w 135"/>
                <a:gd name="T9" fmla="*/ 74518544 h 135"/>
                <a:gd name="T10" fmla="*/ 256433507 w 135"/>
                <a:gd name="T11" fmla="*/ 43834699 h 135"/>
                <a:gd name="T12" fmla="*/ 227940730 w 135"/>
                <a:gd name="T13" fmla="*/ 56985553 h 135"/>
                <a:gd name="T14" fmla="*/ 210406259 w 135"/>
                <a:gd name="T15" fmla="*/ 41643630 h 135"/>
                <a:gd name="T16" fmla="*/ 212598808 w 135"/>
                <a:gd name="T17" fmla="*/ 10958305 h 135"/>
                <a:gd name="T18" fmla="*/ 175338796 w 135"/>
                <a:gd name="T19" fmla="*/ 0 h 135"/>
                <a:gd name="T20" fmla="*/ 159996873 w 135"/>
                <a:gd name="T21" fmla="*/ 26300227 h 135"/>
                <a:gd name="T22" fmla="*/ 146846019 w 135"/>
                <a:gd name="T23" fmla="*/ 26300227 h 135"/>
                <a:gd name="T24" fmla="*/ 135887715 w 135"/>
                <a:gd name="T25" fmla="*/ 26300227 h 135"/>
                <a:gd name="T26" fmla="*/ 120545792 w 135"/>
                <a:gd name="T27" fmla="*/ 0 h 135"/>
                <a:gd name="T28" fmla="*/ 83285780 w 135"/>
                <a:gd name="T29" fmla="*/ 10958305 h 135"/>
                <a:gd name="T30" fmla="*/ 85478329 w 135"/>
                <a:gd name="T31" fmla="*/ 41643630 h 135"/>
                <a:gd name="T32" fmla="*/ 65752789 w 135"/>
                <a:gd name="T33" fmla="*/ 56985553 h 135"/>
                <a:gd name="T34" fmla="*/ 39451081 w 135"/>
                <a:gd name="T35" fmla="*/ 43834699 h 135"/>
                <a:gd name="T36" fmla="*/ 15341923 w 135"/>
                <a:gd name="T37" fmla="*/ 74518544 h 135"/>
                <a:gd name="T38" fmla="*/ 37260012 w 135"/>
                <a:gd name="T39" fmla="*/ 98627702 h 135"/>
                <a:gd name="T40" fmla="*/ 28492776 w 135"/>
                <a:gd name="T41" fmla="*/ 120545792 h 135"/>
                <a:gd name="T42" fmla="*/ 0 w 135"/>
                <a:gd name="T43" fmla="*/ 127120479 h 135"/>
                <a:gd name="T44" fmla="*/ 0 w 135"/>
                <a:gd name="T45" fmla="*/ 166571560 h 135"/>
                <a:gd name="T46" fmla="*/ 28492776 w 135"/>
                <a:gd name="T47" fmla="*/ 173147727 h 135"/>
                <a:gd name="T48" fmla="*/ 37260012 w 135"/>
                <a:gd name="T49" fmla="*/ 197256885 h 135"/>
                <a:gd name="T50" fmla="*/ 15341923 w 135"/>
                <a:gd name="T51" fmla="*/ 219173494 h 135"/>
                <a:gd name="T52" fmla="*/ 39451081 w 135"/>
                <a:gd name="T53" fmla="*/ 249858820 h 135"/>
                <a:gd name="T54" fmla="*/ 67943857 w 135"/>
                <a:gd name="T55" fmla="*/ 238899035 h 135"/>
                <a:gd name="T56" fmla="*/ 85478329 w 135"/>
                <a:gd name="T57" fmla="*/ 252049889 h 135"/>
                <a:gd name="T58" fmla="*/ 83285780 w 135"/>
                <a:gd name="T59" fmla="*/ 282733734 h 135"/>
                <a:gd name="T60" fmla="*/ 120545792 w 135"/>
                <a:gd name="T61" fmla="*/ 295884588 h 135"/>
                <a:gd name="T62" fmla="*/ 135887715 w 135"/>
                <a:gd name="T63" fmla="*/ 267391811 h 135"/>
                <a:gd name="T64" fmla="*/ 149038568 w 135"/>
                <a:gd name="T65" fmla="*/ 269584360 h 135"/>
                <a:gd name="T66" fmla="*/ 159996873 w 135"/>
                <a:gd name="T67" fmla="*/ 267391811 h 135"/>
                <a:gd name="T68" fmla="*/ 175338796 w 135"/>
                <a:gd name="T69" fmla="*/ 295884588 h 135"/>
                <a:gd name="T70" fmla="*/ 212598808 w 135"/>
                <a:gd name="T71" fmla="*/ 282733734 h 135"/>
                <a:gd name="T72" fmla="*/ 210406259 w 135"/>
                <a:gd name="T73" fmla="*/ 252049889 h 135"/>
                <a:gd name="T74" fmla="*/ 227940730 w 135"/>
                <a:gd name="T75" fmla="*/ 238899035 h 135"/>
                <a:gd name="T76" fmla="*/ 256433507 w 135"/>
                <a:gd name="T77" fmla="*/ 249858820 h 135"/>
                <a:gd name="T78" fmla="*/ 280542665 w 135"/>
                <a:gd name="T79" fmla="*/ 219173494 h 135"/>
                <a:gd name="T80" fmla="*/ 258624575 w 135"/>
                <a:gd name="T81" fmla="*/ 195064336 h 135"/>
                <a:gd name="T82" fmla="*/ 267391811 w 135"/>
                <a:gd name="T83" fmla="*/ 173147727 h 135"/>
                <a:gd name="T84" fmla="*/ 295884588 w 135"/>
                <a:gd name="T85" fmla="*/ 166571560 h 135"/>
                <a:gd name="T86" fmla="*/ 146846019 w 135"/>
                <a:gd name="T87" fmla="*/ 234515417 h 135"/>
                <a:gd name="T88" fmla="*/ 61369171 w 135"/>
                <a:gd name="T89" fmla="*/ 146846019 h 135"/>
                <a:gd name="T90" fmla="*/ 146846019 w 135"/>
                <a:gd name="T91" fmla="*/ 59176621 h 135"/>
                <a:gd name="T92" fmla="*/ 234515417 w 135"/>
                <a:gd name="T93" fmla="*/ 146846019 h 135"/>
                <a:gd name="T94" fmla="*/ 146846019 w 135"/>
                <a:gd name="T95" fmla="*/ 234515417 h 1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5"/>
                <a:gd name="T145" fmla="*/ 0 h 135"/>
                <a:gd name="T146" fmla="*/ 135 w 135"/>
                <a:gd name="T147" fmla="*/ 135 h 1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a:defRPr/>
              </a:pPr>
              <a:endParaRPr lang="zh-CN" altLang="en-US" sz="1800">
                <a:solidFill>
                  <a:srgbClr val="080808"/>
                </a:solidFill>
                <a:latin typeface="微软雅黑" panose="020B0503020204020204" charset="-122"/>
                <a:ea typeface="微软雅黑" panose="020B0503020204020204" charset="-122"/>
              </a:endParaRPr>
            </a:p>
          </p:txBody>
        </p:sp>
      </p:grpSp>
      <p:grpSp>
        <p:nvGrpSpPr>
          <p:cNvPr id="17" name="组合 95"/>
          <p:cNvGrpSpPr/>
          <p:nvPr/>
        </p:nvGrpSpPr>
        <p:grpSpPr bwMode="auto">
          <a:xfrm>
            <a:off x="10193339" y="2621558"/>
            <a:ext cx="477837" cy="455613"/>
            <a:chOff x="0" y="0"/>
            <a:chExt cx="2438400" cy="2332038"/>
          </a:xfrm>
          <a:solidFill>
            <a:srgbClr val="FFFFFF"/>
          </a:solidFill>
        </p:grpSpPr>
        <p:sp>
          <p:nvSpPr>
            <p:cNvPr id="18" name="Freeform 25"/>
            <p:cNvSpPr>
              <a:spLocks noChangeArrowheads="1"/>
            </p:cNvSpPr>
            <p:nvPr/>
          </p:nvSpPr>
          <p:spPr bwMode="auto">
            <a:xfrm>
              <a:off x="893763" y="1676400"/>
              <a:ext cx="655638" cy="655638"/>
            </a:xfrm>
            <a:custGeom>
              <a:avLst/>
              <a:gdLst>
                <a:gd name="T0" fmla="*/ 519152583 w 413"/>
                <a:gd name="T1" fmla="*/ 1040826119 h 413"/>
                <a:gd name="T2" fmla="*/ 0 w 413"/>
                <a:gd name="T3" fmla="*/ 0 h 413"/>
                <a:gd name="T4" fmla="*/ 1040826119 w 413"/>
                <a:gd name="T5" fmla="*/ 0 h 413"/>
                <a:gd name="T6" fmla="*/ 519152583 w 413"/>
                <a:gd name="T7" fmla="*/ 1040826119 h 413"/>
                <a:gd name="T8" fmla="*/ 0 60000 65536"/>
                <a:gd name="T9" fmla="*/ 0 60000 65536"/>
                <a:gd name="T10" fmla="*/ 0 60000 65536"/>
                <a:gd name="T11" fmla="*/ 0 60000 65536"/>
                <a:gd name="T12" fmla="*/ 0 w 413"/>
                <a:gd name="T13" fmla="*/ 0 h 413"/>
                <a:gd name="T14" fmla="*/ 413 w 413"/>
                <a:gd name="T15" fmla="*/ 413 h 413"/>
              </a:gdLst>
              <a:ahLst/>
              <a:cxnLst>
                <a:cxn ang="T8">
                  <a:pos x="T0" y="T1"/>
                </a:cxn>
                <a:cxn ang="T9">
                  <a:pos x="T2" y="T3"/>
                </a:cxn>
                <a:cxn ang="T10">
                  <a:pos x="T4" y="T5"/>
                </a:cxn>
                <a:cxn ang="T11">
                  <a:pos x="T6" y="T7"/>
                </a:cxn>
              </a:cxnLst>
              <a:rect l="T12" t="T13" r="T14" b="T15"/>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a:defRPr/>
              </a:pPr>
              <a:endParaRPr lang="zh-CN" altLang="en-US" sz="1800">
                <a:solidFill>
                  <a:srgbClr val="080808"/>
                </a:solidFill>
                <a:latin typeface="微软雅黑" panose="020B0503020204020204" charset="-122"/>
                <a:ea typeface="微软雅黑" panose="020B0503020204020204" charset="-122"/>
              </a:endParaRPr>
            </a:p>
          </p:txBody>
        </p:sp>
        <p:sp>
          <p:nvSpPr>
            <p:cNvPr id="19" name="任意多边形 97"/>
            <p:cNvSpPr>
              <a:spLocks noChangeArrowheads="1"/>
            </p:cNvSpPr>
            <p:nvPr/>
          </p:nvSpPr>
          <p:spPr bwMode="auto">
            <a:xfrm>
              <a:off x="0" y="0"/>
              <a:ext cx="2438400" cy="1774825"/>
            </a:xfrm>
            <a:custGeom>
              <a:avLst/>
              <a:gdLst>
                <a:gd name="T0" fmla="*/ 290196 w 2438400"/>
                <a:gd name="T1" fmla="*/ 0 h 1774825"/>
                <a:gd name="T2" fmla="*/ 2151973 w 2438400"/>
                <a:gd name="T3" fmla="*/ 0 h 1774825"/>
                <a:gd name="T4" fmla="*/ 2438400 w 2438400"/>
                <a:gd name="T5" fmla="*/ 286384 h 1774825"/>
                <a:gd name="T6" fmla="*/ 2438400 w 2438400"/>
                <a:gd name="T7" fmla="*/ 1484673 h 1774825"/>
                <a:gd name="T8" fmla="*/ 2151973 w 2438400"/>
                <a:gd name="T9" fmla="*/ 1774825 h 1774825"/>
                <a:gd name="T10" fmla="*/ 290196 w 2438400"/>
                <a:gd name="T11" fmla="*/ 1774825 h 1774825"/>
                <a:gd name="T12" fmla="*/ 0 w 2438400"/>
                <a:gd name="T13" fmla="*/ 1484673 h 1774825"/>
                <a:gd name="T14" fmla="*/ 0 w 2438400"/>
                <a:gd name="T15" fmla="*/ 286384 h 1774825"/>
                <a:gd name="T16" fmla="*/ 290196 w 2438400"/>
                <a:gd name="T17" fmla="*/ 0 h 1774825"/>
                <a:gd name="T18" fmla="*/ 471488 w 2438400"/>
                <a:gd name="T19" fmla="*/ 425450 h 1774825"/>
                <a:gd name="T20" fmla="*/ 471488 w 2438400"/>
                <a:gd name="T21" fmla="*/ 598488 h 1774825"/>
                <a:gd name="T22" fmla="*/ 1971676 w 2438400"/>
                <a:gd name="T23" fmla="*/ 598488 h 1774825"/>
                <a:gd name="T24" fmla="*/ 1971676 w 2438400"/>
                <a:gd name="T25" fmla="*/ 425450 h 1774825"/>
                <a:gd name="T26" fmla="*/ 471488 w 2438400"/>
                <a:gd name="T27" fmla="*/ 425450 h 1774825"/>
                <a:gd name="T28" fmla="*/ 471488 w 2438400"/>
                <a:gd name="T29" fmla="*/ 801688 h 1774825"/>
                <a:gd name="T30" fmla="*/ 471488 w 2438400"/>
                <a:gd name="T31" fmla="*/ 971551 h 1774825"/>
                <a:gd name="T32" fmla="*/ 1971676 w 2438400"/>
                <a:gd name="T33" fmla="*/ 971551 h 1774825"/>
                <a:gd name="T34" fmla="*/ 1971676 w 2438400"/>
                <a:gd name="T35" fmla="*/ 801688 h 1774825"/>
                <a:gd name="T36" fmla="*/ 471488 w 2438400"/>
                <a:gd name="T37" fmla="*/ 801688 h 1774825"/>
                <a:gd name="T38" fmla="*/ 471488 w 2438400"/>
                <a:gd name="T39" fmla="*/ 1174750 h 1774825"/>
                <a:gd name="T40" fmla="*/ 471488 w 2438400"/>
                <a:gd name="T41" fmla="*/ 1347788 h 1774825"/>
                <a:gd name="T42" fmla="*/ 1971676 w 2438400"/>
                <a:gd name="T43" fmla="*/ 1347788 h 1774825"/>
                <a:gd name="T44" fmla="*/ 1971676 w 2438400"/>
                <a:gd name="T45" fmla="*/ 1174750 h 1774825"/>
                <a:gd name="T46" fmla="*/ 471488 w 2438400"/>
                <a:gd name="T47" fmla="*/ 1174750 h 1774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38400"/>
                <a:gd name="T73" fmla="*/ 0 h 1774825"/>
                <a:gd name="T74" fmla="*/ 2438400 w 2438400"/>
                <a:gd name="T75" fmla="*/ 1774825 h 17748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a:defRPr/>
              </a:pPr>
              <a:endParaRPr lang="zh-CN" altLang="en-US" sz="1800">
                <a:solidFill>
                  <a:srgbClr val="080808"/>
                </a:solidFill>
                <a:latin typeface="微软雅黑" panose="020B0503020204020204" charset="-122"/>
                <a:ea typeface="微软雅黑" panose="020B0503020204020204" charset="-122"/>
              </a:endParaRPr>
            </a:p>
          </p:txBody>
        </p:sp>
      </p:grpSp>
      <p:grpSp>
        <p:nvGrpSpPr>
          <p:cNvPr id="20" name="组合 98"/>
          <p:cNvGrpSpPr/>
          <p:nvPr/>
        </p:nvGrpSpPr>
        <p:grpSpPr bwMode="auto">
          <a:xfrm>
            <a:off x="3740151" y="4082057"/>
            <a:ext cx="390525" cy="498475"/>
            <a:chOff x="0" y="0"/>
            <a:chExt cx="563562" cy="720725"/>
          </a:xfrm>
          <a:solidFill>
            <a:srgbClr val="FFFFFF"/>
          </a:solidFill>
        </p:grpSpPr>
        <p:sp>
          <p:nvSpPr>
            <p:cNvPr id="21" name="Freeform 32"/>
            <p:cNvSpPr>
              <a:spLocks noChangeArrowheads="1"/>
            </p:cNvSpPr>
            <p:nvPr/>
          </p:nvSpPr>
          <p:spPr bwMode="auto">
            <a:xfrm>
              <a:off x="209550" y="0"/>
              <a:ext cx="142875" cy="720725"/>
            </a:xfrm>
            <a:custGeom>
              <a:avLst/>
              <a:gdLst>
                <a:gd name="T0" fmla="*/ 318957275 w 64"/>
                <a:gd name="T1" fmla="*/ 1456890579 h 321"/>
                <a:gd name="T2" fmla="*/ 159479754 w 64"/>
                <a:gd name="T3" fmla="*/ 1618207245 h 321"/>
                <a:gd name="T4" fmla="*/ 0 w 64"/>
                <a:gd name="T5" fmla="*/ 1456890579 h 321"/>
                <a:gd name="T6" fmla="*/ 0 w 64"/>
                <a:gd name="T7" fmla="*/ 161316666 h 321"/>
                <a:gd name="T8" fmla="*/ 159479754 w 64"/>
                <a:gd name="T9" fmla="*/ 0 h 321"/>
                <a:gd name="T10" fmla="*/ 318957275 w 64"/>
                <a:gd name="T11" fmla="*/ 161316666 h 321"/>
                <a:gd name="T12" fmla="*/ 318957275 w 64"/>
                <a:gd name="T13" fmla="*/ 1456890579 h 321"/>
                <a:gd name="T14" fmla="*/ 0 60000 65536"/>
                <a:gd name="T15" fmla="*/ 0 60000 65536"/>
                <a:gd name="T16" fmla="*/ 0 60000 65536"/>
                <a:gd name="T17" fmla="*/ 0 60000 65536"/>
                <a:gd name="T18" fmla="*/ 0 60000 65536"/>
                <a:gd name="T19" fmla="*/ 0 60000 65536"/>
                <a:gd name="T20" fmla="*/ 0 60000 65536"/>
                <a:gd name="T21" fmla="*/ 0 w 64"/>
                <a:gd name="T22" fmla="*/ 0 h 321"/>
                <a:gd name="T23" fmla="*/ 64 w 64"/>
                <a:gd name="T24" fmla="*/ 321 h 3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a:defRPr/>
              </a:pPr>
              <a:endParaRPr lang="zh-CN" altLang="en-US" sz="1800">
                <a:solidFill>
                  <a:srgbClr val="080808"/>
                </a:solidFill>
                <a:latin typeface="微软雅黑" panose="020B0503020204020204" charset="-122"/>
                <a:ea typeface="微软雅黑" panose="020B0503020204020204" charset="-122"/>
              </a:endParaRPr>
            </a:p>
          </p:txBody>
        </p:sp>
        <p:sp>
          <p:nvSpPr>
            <p:cNvPr id="22" name="Freeform 33"/>
            <p:cNvSpPr>
              <a:spLocks noChangeArrowheads="1"/>
            </p:cNvSpPr>
            <p:nvPr/>
          </p:nvSpPr>
          <p:spPr bwMode="auto">
            <a:xfrm>
              <a:off x="0" y="439737"/>
              <a:ext cx="141288" cy="280988"/>
            </a:xfrm>
            <a:custGeom>
              <a:avLst/>
              <a:gdLst>
                <a:gd name="T0" fmla="*/ 316861888 w 63"/>
                <a:gd name="T1" fmla="*/ 469935571 h 125"/>
                <a:gd name="T2" fmla="*/ 160944973 w 63"/>
                <a:gd name="T3" fmla="*/ 631634049 h 125"/>
                <a:gd name="T4" fmla="*/ 0 w 63"/>
                <a:gd name="T5" fmla="*/ 469935571 h 125"/>
                <a:gd name="T6" fmla="*/ 0 w 63"/>
                <a:gd name="T7" fmla="*/ 161698478 h 125"/>
                <a:gd name="T8" fmla="*/ 160944973 w 63"/>
                <a:gd name="T9" fmla="*/ 0 h 125"/>
                <a:gd name="T10" fmla="*/ 316861888 w 63"/>
                <a:gd name="T11" fmla="*/ 161698478 h 125"/>
                <a:gd name="T12" fmla="*/ 316861888 w 63"/>
                <a:gd name="T13" fmla="*/ 469935571 h 125"/>
                <a:gd name="T14" fmla="*/ 0 60000 65536"/>
                <a:gd name="T15" fmla="*/ 0 60000 65536"/>
                <a:gd name="T16" fmla="*/ 0 60000 65536"/>
                <a:gd name="T17" fmla="*/ 0 60000 65536"/>
                <a:gd name="T18" fmla="*/ 0 60000 65536"/>
                <a:gd name="T19" fmla="*/ 0 60000 65536"/>
                <a:gd name="T20" fmla="*/ 0 60000 65536"/>
                <a:gd name="T21" fmla="*/ 0 w 63"/>
                <a:gd name="T22" fmla="*/ 0 h 125"/>
                <a:gd name="T23" fmla="*/ 63 w 63"/>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a:defRPr/>
              </a:pPr>
              <a:endParaRPr lang="zh-CN" altLang="en-US" sz="1800">
                <a:solidFill>
                  <a:srgbClr val="080808"/>
                </a:solidFill>
                <a:latin typeface="微软雅黑" panose="020B0503020204020204" charset="-122"/>
                <a:ea typeface="微软雅黑" panose="020B0503020204020204" charset="-122"/>
              </a:endParaRPr>
            </a:p>
          </p:txBody>
        </p:sp>
        <p:sp>
          <p:nvSpPr>
            <p:cNvPr id="23" name="Freeform 34"/>
            <p:cNvSpPr>
              <a:spLocks noChangeArrowheads="1"/>
            </p:cNvSpPr>
            <p:nvPr/>
          </p:nvSpPr>
          <p:spPr bwMode="auto">
            <a:xfrm>
              <a:off x="420687" y="231775"/>
              <a:ext cx="142875" cy="488950"/>
            </a:xfrm>
            <a:custGeom>
              <a:avLst/>
              <a:gdLst>
                <a:gd name="T0" fmla="*/ 318957275 w 64"/>
                <a:gd name="T1" fmla="*/ 935684326 h 218"/>
                <a:gd name="T2" fmla="*/ 159479754 w 64"/>
                <a:gd name="T3" fmla="*/ 1096661021 h 218"/>
                <a:gd name="T4" fmla="*/ 0 w 64"/>
                <a:gd name="T5" fmla="*/ 935684326 h 218"/>
                <a:gd name="T6" fmla="*/ 0 w 64"/>
                <a:gd name="T7" fmla="*/ 160976694 h 218"/>
                <a:gd name="T8" fmla="*/ 159479754 w 64"/>
                <a:gd name="T9" fmla="*/ 0 h 218"/>
                <a:gd name="T10" fmla="*/ 318957275 w 64"/>
                <a:gd name="T11" fmla="*/ 160976694 h 218"/>
                <a:gd name="T12" fmla="*/ 318957275 w 64"/>
                <a:gd name="T13" fmla="*/ 935684326 h 218"/>
                <a:gd name="T14" fmla="*/ 0 60000 65536"/>
                <a:gd name="T15" fmla="*/ 0 60000 65536"/>
                <a:gd name="T16" fmla="*/ 0 60000 65536"/>
                <a:gd name="T17" fmla="*/ 0 60000 65536"/>
                <a:gd name="T18" fmla="*/ 0 60000 65536"/>
                <a:gd name="T19" fmla="*/ 0 60000 65536"/>
                <a:gd name="T20" fmla="*/ 0 60000 65536"/>
                <a:gd name="T21" fmla="*/ 0 w 64"/>
                <a:gd name="T22" fmla="*/ 0 h 218"/>
                <a:gd name="T23" fmla="*/ 64 w 64"/>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a:defRPr/>
              </a:pPr>
              <a:endParaRPr lang="zh-CN" altLang="en-US" sz="1800">
                <a:solidFill>
                  <a:srgbClr val="080808"/>
                </a:solidFill>
                <a:latin typeface="微软雅黑" panose="020B0503020204020204" charset="-122"/>
                <a:ea typeface="微软雅黑" panose="020B0503020204020204" charset="-122"/>
              </a:endParaRPr>
            </a:p>
          </p:txBody>
        </p:sp>
      </p:grpSp>
      <p:grpSp>
        <p:nvGrpSpPr>
          <p:cNvPr id="24" name="组合 108"/>
          <p:cNvGrpSpPr/>
          <p:nvPr/>
        </p:nvGrpSpPr>
        <p:grpSpPr bwMode="auto">
          <a:xfrm>
            <a:off x="1565275" y="2450109"/>
            <a:ext cx="446088" cy="504825"/>
            <a:chOff x="0" y="0"/>
            <a:chExt cx="406394" cy="459644"/>
          </a:xfrm>
          <a:solidFill>
            <a:srgbClr val="FFFFFF"/>
          </a:solidFill>
        </p:grpSpPr>
        <p:sp>
          <p:nvSpPr>
            <p:cNvPr id="25" name="Freeform 148"/>
            <p:cNvSpPr>
              <a:spLocks noEditPoints="1" noChangeArrowheads="1"/>
            </p:cNvSpPr>
            <p:nvPr/>
          </p:nvSpPr>
          <p:spPr bwMode="auto">
            <a:xfrm>
              <a:off x="55121" y="0"/>
              <a:ext cx="351273" cy="456842"/>
            </a:xfrm>
            <a:custGeom>
              <a:avLst/>
              <a:gdLst>
                <a:gd name="T0" fmla="*/ 766292108 w 159"/>
                <a:gd name="T1" fmla="*/ 901080016 h 207"/>
                <a:gd name="T2" fmla="*/ 434396564 w 159"/>
                <a:gd name="T3" fmla="*/ 384784554 h 207"/>
                <a:gd name="T4" fmla="*/ 449037357 w 159"/>
                <a:gd name="T5" fmla="*/ 116896378 h 207"/>
                <a:gd name="T6" fmla="*/ 204995411 w 159"/>
                <a:gd name="T7" fmla="*/ 19483097 h 207"/>
                <a:gd name="T8" fmla="*/ 341658282 w 159"/>
                <a:gd name="T9" fmla="*/ 233792756 h 207"/>
                <a:gd name="T10" fmla="*/ 180591879 w 159"/>
                <a:gd name="T11" fmla="*/ 336079017 h 207"/>
                <a:gd name="T12" fmla="*/ 48809273 w 159"/>
                <a:gd name="T13" fmla="*/ 131508701 h 207"/>
                <a:gd name="T14" fmla="*/ 48809273 w 159"/>
                <a:gd name="T15" fmla="*/ 375043005 h 207"/>
                <a:gd name="T16" fmla="*/ 302611748 w 159"/>
                <a:gd name="T17" fmla="*/ 467587718 h 207"/>
                <a:gd name="T18" fmla="*/ 634509501 w 159"/>
                <a:gd name="T19" fmla="*/ 983880973 h 207"/>
                <a:gd name="T20" fmla="*/ 697961777 w 159"/>
                <a:gd name="T21" fmla="*/ 998493297 h 207"/>
                <a:gd name="T22" fmla="*/ 751651314 w 159"/>
                <a:gd name="T23" fmla="*/ 959527102 h 207"/>
                <a:gd name="T24" fmla="*/ 766292108 w 159"/>
                <a:gd name="T25" fmla="*/ 901080016 h 207"/>
                <a:gd name="T26" fmla="*/ 702842041 w 159"/>
                <a:gd name="T27" fmla="*/ 940044004 h 207"/>
                <a:gd name="T28" fmla="*/ 654032769 w 159"/>
                <a:gd name="T29" fmla="*/ 930304662 h 207"/>
                <a:gd name="T30" fmla="*/ 668675771 w 159"/>
                <a:gd name="T31" fmla="*/ 886467693 h 207"/>
                <a:gd name="T32" fmla="*/ 712604780 w 159"/>
                <a:gd name="T33" fmla="*/ 896209242 h 207"/>
                <a:gd name="T34" fmla="*/ 702842041 w 159"/>
                <a:gd name="T35" fmla="*/ 940044004 h 2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9"/>
                <a:gd name="T55" fmla="*/ 0 h 207"/>
                <a:gd name="T56" fmla="*/ 159 w 159"/>
                <a:gd name="T57" fmla="*/ 207 h 2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9" h="207">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a:defRPr/>
              </a:pPr>
              <a:endParaRPr lang="zh-CN" altLang="en-US" sz="1800">
                <a:solidFill>
                  <a:srgbClr val="080808"/>
                </a:solidFill>
                <a:latin typeface="微软雅黑" panose="020B0503020204020204" charset="-122"/>
                <a:ea typeface="微软雅黑" panose="020B0503020204020204" charset="-122"/>
              </a:endParaRPr>
            </a:p>
          </p:txBody>
        </p:sp>
        <p:sp>
          <p:nvSpPr>
            <p:cNvPr id="26" name="Freeform 149"/>
            <p:cNvSpPr>
              <a:spLocks noEditPoints="1" noChangeArrowheads="1"/>
            </p:cNvSpPr>
            <p:nvPr/>
          </p:nvSpPr>
          <p:spPr bwMode="auto">
            <a:xfrm>
              <a:off x="0" y="231690"/>
              <a:ext cx="231691" cy="227954"/>
            </a:xfrm>
            <a:custGeom>
              <a:avLst/>
              <a:gdLst>
                <a:gd name="T0" fmla="*/ 443079249 w 105"/>
                <a:gd name="T1" fmla="*/ 127348826 h 103"/>
                <a:gd name="T2" fmla="*/ 472292174 w 105"/>
                <a:gd name="T3" fmla="*/ 97960465 h 103"/>
                <a:gd name="T4" fmla="*/ 408996399 w 105"/>
                <a:gd name="T5" fmla="*/ 34286052 h 103"/>
                <a:gd name="T6" fmla="*/ 379781267 w 105"/>
                <a:gd name="T7" fmla="*/ 63674413 h 103"/>
                <a:gd name="T8" fmla="*/ 301877927 w 105"/>
                <a:gd name="T9" fmla="*/ 34286052 h 103"/>
                <a:gd name="T10" fmla="*/ 301877927 w 105"/>
                <a:gd name="T11" fmla="*/ 0 h 103"/>
                <a:gd name="T12" fmla="*/ 209367021 w 105"/>
                <a:gd name="T13" fmla="*/ 0 h 103"/>
                <a:gd name="T14" fmla="*/ 209367021 w 105"/>
                <a:gd name="T15" fmla="*/ 34286052 h 103"/>
                <a:gd name="T16" fmla="*/ 136331398 w 105"/>
                <a:gd name="T17" fmla="*/ 63674413 h 103"/>
                <a:gd name="T18" fmla="*/ 107118472 w 105"/>
                <a:gd name="T19" fmla="*/ 34286052 h 103"/>
                <a:gd name="T20" fmla="*/ 38952774 w 105"/>
                <a:gd name="T21" fmla="*/ 97960465 h 103"/>
                <a:gd name="T22" fmla="*/ 73035623 w 105"/>
                <a:gd name="T23" fmla="*/ 132246517 h 103"/>
                <a:gd name="T24" fmla="*/ 38952774 w 105"/>
                <a:gd name="T25" fmla="*/ 205716313 h 103"/>
                <a:gd name="T26" fmla="*/ 0 w 105"/>
                <a:gd name="T27" fmla="*/ 205716313 h 103"/>
                <a:gd name="T28" fmla="*/ 0 w 105"/>
                <a:gd name="T29" fmla="*/ 298779086 h 103"/>
                <a:gd name="T30" fmla="*/ 43820491 w 105"/>
                <a:gd name="T31" fmla="*/ 298779086 h 103"/>
                <a:gd name="T32" fmla="*/ 73035623 w 105"/>
                <a:gd name="T33" fmla="*/ 372248882 h 103"/>
                <a:gd name="T34" fmla="*/ 43820491 w 105"/>
                <a:gd name="T35" fmla="*/ 401637243 h 103"/>
                <a:gd name="T36" fmla="*/ 107118472 w 105"/>
                <a:gd name="T37" fmla="*/ 465311656 h 103"/>
                <a:gd name="T38" fmla="*/ 136331398 w 105"/>
                <a:gd name="T39" fmla="*/ 435923295 h 103"/>
                <a:gd name="T40" fmla="*/ 209367021 w 105"/>
                <a:gd name="T41" fmla="*/ 465311656 h 103"/>
                <a:gd name="T42" fmla="*/ 209367021 w 105"/>
                <a:gd name="T43" fmla="*/ 504495399 h 103"/>
                <a:gd name="T44" fmla="*/ 301877927 w 105"/>
                <a:gd name="T45" fmla="*/ 504495399 h 103"/>
                <a:gd name="T46" fmla="*/ 301877927 w 105"/>
                <a:gd name="T47" fmla="*/ 465311656 h 103"/>
                <a:gd name="T48" fmla="*/ 374913550 w 105"/>
                <a:gd name="T49" fmla="*/ 435923295 h 103"/>
                <a:gd name="T50" fmla="*/ 404126475 w 105"/>
                <a:gd name="T51" fmla="*/ 465311656 h 103"/>
                <a:gd name="T52" fmla="*/ 467424456 w 105"/>
                <a:gd name="T53" fmla="*/ 401637243 h 103"/>
                <a:gd name="T54" fmla="*/ 443079249 w 105"/>
                <a:gd name="T55" fmla="*/ 372248882 h 103"/>
                <a:gd name="T56" fmla="*/ 472292174 w 105"/>
                <a:gd name="T57" fmla="*/ 298779086 h 103"/>
                <a:gd name="T58" fmla="*/ 511244947 w 105"/>
                <a:gd name="T59" fmla="*/ 298779086 h 103"/>
                <a:gd name="T60" fmla="*/ 511244947 w 105"/>
                <a:gd name="T61" fmla="*/ 205716313 h 103"/>
                <a:gd name="T62" fmla="*/ 472292174 w 105"/>
                <a:gd name="T63" fmla="*/ 205716313 h 103"/>
                <a:gd name="T64" fmla="*/ 443079249 w 105"/>
                <a:gd name="T65" fmla="*/ 127348826 h 103"/>
                <a:gd name="T66" fmla="*/ 258057436 w 105"/>
                <a:gd name="T67" fmla="*/ 406534934 h 103"/>
                <a:gd name="T68" fmla="*/ 102248548 w 105"/>
                <a:gd name="T69" fmla="*/ 249797747 h 103"/>
                <a:gd name="T70" fmla="*/ 258057436 w 105"/>
                <a:gd name="T71" fmla="*/ 93062774 h 103"/>
                <a:gd name="T72" fmla="*/ 413864117 w 105"/>
                <a:gd name="T73" fmla="*/ 249797747 h 103"/>
                <a:gd name="T74" fmla="*/ 258057436 w 105"/>
                <a:gd name="T75" fmla="*/ 406534934 h 1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
                <a:gd name="T115" fmla="*/ 0 h 103"/>
                <a:gd name="T116" fmla="*/ 105 w 105"/>
                <a:gd name="T117" fmla="*/ 103 h 1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a:defRPr/>
              </a:pPr>
              <a:endParaRPr lang="zh-CN" altLang="en-US" sz="1800">
                <a:solidFill>
                  <a:srgbClr val="080808"/>
                </a:solidFill>
                <a:latin typeface="微软雅黑" panose="020B0503020204020204" charset="-122"/>
                <a:ea typeface="微软雅黑" panose="020B0503020204020204" charset="-122"/>
              </a:endParaRPr>
            </a:p>
          </p:txBody>
        </p:sp>
        <p:sp>
          <p:nvSpPr>
            <p:cNvPr id="27" name="Oval 150"/>
            <p:cNvSpPr>
              <a:spLocks noChangeArrowheads="1"/>
            </p:cNvSpPr>
            <p:nvPr/>
          </p:nvSpPr>
          <p:spPr bwMode="auto">
            <a:xfrm>
              <a:off x="97160" y="326982"/>
              <a:ext cx="37370" cy="373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defTabSz="914400">
                <a:lnSpc>
                  <a:spcPct val="100000"/>
                </a:lnSpc>
                <a:spcBef>
                  <a:spcPct val="0"/>
                </a:spcBef>
                <a:buNone/>
                <a:defRPr/>
              </a:pPr>
              <a:endParaRPr lang="zh-CN" altLang="zh-CN" sz="1800">
                <a:solidFill>
                  <a:srgbClr val="080808"/>
                </a:solidFill>
                <a:latin typeface="微软雅黑" panose="020B0503020204020204" charset="-122"/>
                <a:ea typeface="微软雅黑" panose="020B0503020204020204" charset="-122"/>
                <a:sym typeface="宋体" panose="02010600030101010101" pitchFamily="2" charset="-122"/>
              </a:endParaRPr>
            </a:p>
          </p:txBody>
        </p:sp>
      </p:grpSp>
      <p:grpSp>
        <p:nvGrpSpPr>
          <p:cNvPr id="28" name="组合 112"/>
          <p:cNvGrpSpPr/>
          <p:nvPr/>
        </p:nvGrpSpPr>
        <p:grpSpPr bwMode="auto">
          <a:xfrm>
            <a:off x="8118475" y="4074120"/>
            <a:ext cx="400051" cy="431800"/>
            <a:chOff x="0" y="0"/>
            <a:chExt cx="466184" cy="501686"/>
          </a:xfrm>
          <a:solidFill>
            <a:srgbClr val="FFFFFF"/>
          </a:solidFill>
        </p:grpSpPr>
        <p:sp>
          <p:nvSpPr>
            <p:cNvPr id="29" name="Freeform 154"/>
            <p:cNvSpPr>
              <a:spLocks noChangeArrowheads="1"/>
            </p:cNvSpPr>
            <p:nvPr/>
          </p:nvSpPr>
          <p:spPr bwMode="auto">
            <a:xfrm>
              <a:off x="141070" y="426012"/>
              <a:ext cx="50449" cy="46712"/>
            </a:xfrm>
            <a:custGeom>
              <a:avLst/>
              <a:gdLst>
                <a:gd name="T0" fmla="*/ 76978594 w 23"/>
                <a:gd name="T1" fmla="*/ 0 h 21"/>
                <a:gd name="T2" fmla="*/ 76978594 w 23"/>
                <a:gd name="T3" fmla="*/ 19792542 h 21"/>
                <a:gd name="T4" fmla="*/ 91411395 w 23"/>
                <a:gd name="T5" fmla="*/ 54426153 h 21"/>
                <a:gd name="T6" fmla="*/ 48110799 w 23"/>
                <a:gd name="T7" fmla="*/ 84112741 h 21"/>
                <a:gd name="T8" fmla="*/ 19245197 w 23"/>
                <a:gd name="T9" fmla="*/ 44529882 h 21"/>
                <a:gd name="T10" fmla="*/ 28867795 w 23"/>
                <a:gd name="T11" fmla="*/ 24739565 h 21"/>
                <a:gd name="T12" fmla="*/ 28867795 w 23"/>
                <a:gd name="T13" fmla="*/ 0 h 21"/>
                <a:gd name="T14" fmla="*/ 0 w 23"/>
                <a:gd name="T15" fmla="*/ 49479130 h 21"/>
                <a:gd name="T16" fmla="*/ 52923194 w 23"/>
                <a:gd name="T17" fmla="*/ 103905283 h 21"/>
                <a:gd name="T18" fmla="*/ 110656591 w 23"/>
                <a:gd name="T19" fmla="*/ 49479130 h 21"/>
                <a:gd name="T20" fmla="*/ 76978594 w 23"/>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21"/>
                <a:gd name="T35" fmla="*/ 23 w 23"/>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a:defRPr/>
              </a:pPr>
              <a:endParaRPr lang="zh-CN" altLang="en-US" sz="1800">
                <a:solidFill>
                  <a:srgbClr val="080808"/>
                </a:solidFill>
                <a:latin typeface="微软雅黑" panose="020B0503020204020204" charset="-122"/>
                <a:ea typeface="微软雅黑" panose="020B0503020204020204" charset="-122"/>
              </a:endParaRPr>
            </a:p>
          </p:txBody>
        </p:sp>
        <p:sp>
          <p:nvSpPr>
            <p:cNvPr id="30" name="Rectangle 155"/>
            <p:cNvSpPr>
              <a:spLocks noChangeArrowheads="1"/>
            </p:cNvSpPr>
            <p:nvPr/>
          </p:nvSpPr>
          <p:spPr bwMode="auto">
            <a:xfrm>
              <a:off x="160689" y="419472"/>
              <a:ext cx="9342" cy="326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defTabSz="914400">
                <a:lnSpc>
                  <a:spcPct val="100000"/>
                </a:lnSpc>
                <a:spcBef>
                  <a:spcPct val="0"/>
                </a:spcBef>
                <a:buNone/>
                <a:defRPr/>
              </a:pPr>
              <a:endParaRPr lang="zh-CN" altLang="zh-CN" sz="1800">
                <a:solidFill>
                  <a:srgbClr val="080808"/>
                </a:solidFill>
                <a:latin typeface="微软雅黑" panose="020B0503020204020204" charset="-122"/>
                <a:ea typeface="微软雅黑" panose="020B0503020204020204" charset="-122"/>
                <a:sym typeface="宋体" panose="02010600030101010101" pitchFamily="2" charset="-122"/>
              </a:endParaRPr>
            </a:p>
          </p:txBody>
        </p:sp>
        <p:sp>
          <p:nvSpPr>
            <p:cNvPr id="31" name="Freeform 156"/>
            <p:cNvSpPr>
              <a:spLocks noEditPoints="1" noChangeArrowheads="1"/>
            </p:cNvSpPr>
            <p:nvPr/>
          </p:nvSpPr>
          <p:spPr bwMode="auto">
            <a:xfrm>
              <a:off x="39238" y="81278"/>
              <a:ext cx="260652" cy="260652"/>
            </a:xfrm>
            <a:custGeom>
              <a:avLst/>
              <a:gdLst>
                <a:gd name="T0" fmla="*/ 117103433 w 118"/>
                <a:gd name="T1" fmla="*/ 92705964 h 118"/>
                <a:gd name="T2" fmla="*/ 92705964 w 118"/>
                <a:gd name="T3" fmla="*/ 458654746 h 118"/>
                <a:gd name="T4" fmla="*/ 458654746 w 118"/>
                <a:gd name="T5" fmla="*/ 483052215 h 118"/>
                <a:gd name="T6" fmla="*/ 483052215 w 118"/>
                <a:gd name="T7" fmla="*/ 117103433 h 118"/>
                <a:gd name="T8" fmla="*/ 117103433 w 118"/>
                <a:gd name="T9" fmla="*/ 92705964 h 118"/>
                <a:gd name="T10" fmla="*/ 312276558 w 118"/>
                <a:gd name="T11" fmla="*/ 409862017 h 118"/>
                <a:gd name="T12" fmla="*/ 312276558 w 118"/>
                <a:gd name="T13" fmla="*/ 453775252 h 118"/>
                <a:gd name="T14" fmla="*/ 273240608 w 118"/>
                <a:gd name="T15" fmla="*/ 453775252 h 118"/>
                <a:gd name="T16" fmla="*/ 273240608 w 118"/>
                <a:gd name="T17" fmla="*/ 414741510 h 118"/>
                <a:gd name="T18" fmla="*/ 200052619 w 118"/>
                <a:gd name="T19" fmla="*/ 395223535 h 118"/>
                <a:gd name="T20" fmla="*/ 209809398 w 118"/>
                <a:gd name="T21" fmla="*/ 346430806 h 118"/>
                <a:gd name="T22" fmla="*/ 282999596 w 118"/>
                <a:gd name="T23" fmla="*/ 365948781 h 118"/>
                <a:gd name="T24" fmla="*/ 322033337 w 118"/>
                <a:gd name="T25" fmla="*/ 341551312 h 118"/>
                <a:gd name="T26" fmla="*/ 278120102 w 118"/>
                <a:gd name="T27" fmla="*/ 302517571 h 118"/>
                <a:gd name="T28" fmla="*/ 200052619 w 118"/>
                <a:gd name="T29" fmla="*/ 224447879 h 118"/>
                <a:gd name="T30" fmla="*/ 273240608 w 118"/>
                <a:gd name="T31" fmla="*/ 151257681 h 118"/>
                <a:gd name="T32" fmla="*/ 273240608 w 118"/>
                <a:gd name="T33" fmla="*/ 112223939 h 118"/>
                <a:gd name="T34" fmla="*/ 312276558 w 118"/>
                <a:gd name="T35" fmla="*/ 112223939 h 118"/>
                <a:gd name="T36" fmla="*/ 312276558 w 118"/>
                <a:gd name="T37" fmla="*/ 146378187 h 118"/>
                <a:gd name="T38" fmla="*/ 375705560 w 118"/>
                <a:gd name="T39" fmla="*/ 161016669 h 118"/>
                <a:gd name="T40" fmla="*/ 361069287 w 118"/>
                <a:gd name="T41" fmla="*/ 209809398 h 118"/>
                <a:gd name="T42" fmla="*/ 302517571 w 118"/>
                <a:gd name="T43" fmla="*/ 195173125 h 118"/>
                <a:gd name="T44" fmla="*/ 268361114 w 118"/>
                <a:gd name="T45" fmla="*/ 219568385 h 118"/>
                <a:gd name="T46" fmla="*/ 317153843 w 118"/>
                <a:gd name="T47" fmla="*/ 253724842 h 118"/>
                <a:gd name="T48" fmla="*/ 385464548 w 118"/>
                <a:gd name="T49" fmla="*/ 336671818 h 118"/>
                <a:gd name="T50" fmla="*/ 312276558 w 118"/>
                <a:gd name="T51" fmla="*/ 409862017 h 1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118"/>
                <a:gd name="T80" fmla="*/ 118 w 118"/>
                <a:gd name="T81" fmla="*/ 118 h 11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a:defRPr/>
              </a:pPr>
              <a:endParaRPr lang="zh-CN" altLang="en-US" sz="1800">
                <a:solidFill>
                  <a:srgbClr val="080808"/>
                </a:solidFill>
                <a:latin typeface="微软雅黑" panose="020B0503020204020204" charset="-122"/>
                <a:ea typeface="微软雅黑" panose="020B0503020204020204" charset="-122"/>
              </a:endParaRPr>
            </a:p>
          </p:txBody>
        </p:sp>
        <p:sp>
          <p:nvSpPr>
            <p:cNvPr id="32" name="Freeform 157"/>
            <p:cNvSpPr>
              <a:spLocks noEditPoints="1" noChangeArrowheads="1"/>
            </p:cNvSpPr>
            <p:nvPr/>
          </p:nvSpPr>
          <p:spPr bwMode="auto">
            <a:xfrm>
              <a:off x="0" y="0"/>
              <a:ext cx="338194" cy="501686"/>
            </a:xfrm>
            <a:custGeom>
              <a:avLst/>
              <a:gdLst>
                <a:gd name="T0" fmla="*/ 674261578 w 153"/>
                <a:gd name="T1" fmla="*/ 864539792 h 227"/>
                <a:gd name="T2" fmla="*/ 78175864 w 153"/>
                <a:gd name="T3" fmla="*/ 864539792 h 227"/>
                <a:gd name="T4" fmla="*/ 78175864 w 153"/>
                <a:gd name="T5" fmla="*/ 78150302 h 227"/>
                <a:gd name="T6" fmla="*/ 674261578 w 153"/>
                <a:gd name="T7" fmla="*/ 78150302 h 227"/>
                <a:gd name="T8" fmla="*/ 674261578 w 153"/>
                <a:gd name="T9" fmla="*/ 503093815 h 227"/>
                <a:gd name="T10" fmla="*/ 679146602 w 153"/>
                <a:gd name="T11" fmla="*/ 498209559 h 227"/>
                <a:gd name="T12" fmla="*/ 747550207 w 153"/>
                <a:gd name="T13" fmla="*/ 459135513 h 227"/>
                <a:gd name="T14" fmla="*/ 747550207 w 153"/>
                <a:gd name="T15" fmla="*/ 63497535 h 227"/>
                <a:gd name="T16" fmla="*/ 688918861 w 153"/>
                <a:gd name="T17" fmla="*/ 0 h 227"/>
                <a:gd name="T18" fmla="*/ 58631345 w 153"/>
                <a:gd name="T19" fmla="*/ 0 h 227"/>
                <a:gd name="T20" fmla="*/ 0 w 153"/>
                <a:gd name="T21" fmla="*/ 63497535 h 227"/>
                <a:gd name="T22" fmla="*/ 0 w 153"/>
                <a:gd name="T23" fmla="*/ 1050148142 h 227"/>
                <a:gd name="T24" fmla="*/ 58631345 w 153"/>
                <a:gd name="T25" fmla="*/ 1108761421 h 227"/>
                <a:gd name="T26" fmla="*/ 688918861 w 153"/>
                <a:gd name="T27" fmla="*/ 1108761421 h 227"/>
                <a:gd name="T28" fmla="*/ 747550207 w 153"/>
                <a:gd name="T29" fmla="*/ 1050148142 h 227"/>
                <a:gd name="T30" fmla="*/ 747550207 w 153"/>
                <a:gd name="T31" fmla="*/ 859655537 h 227"/>
                <a:gd name="T32" fmla="*/ 674261578 w 153"/>
                <a:gd name="T33" fmla="*/ 810812979 h 227"/>
                <a:gd name="T34" fmla="*/ 674261578 w 153"/>
                <a:gd name="T35" fmla="*/ 864539792 h 227"/>
                <a:gd name="T36" fmla="*/ 366445356 w 153"/>
                <a:gd name="T37" fmla="*/ 1079455887 h 227"/>
                <a:gd name="T38" fmla="*/ 273612209 w 153"/>
                <a:gd name="T39" fmla="*/ 981766351 h 227"/>
                <a:gd name="T40" fmla="*/ 366445356 w 153"/>
                <a:gd name="T41" fmla="*/ 888963281 h 227"/>
                <a:gd name="T42" fmla="*/ 464165739 w 153"/>
                <a:gd name="T43" fmla="*/ 981766351 h 227"/>
                <a:gd name="T44" fmla="*/ 366445356 w 153"/>
                <a:gd name="T45" fmla="*/ 1079455887 h 2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3"/>
                <a:gd name="T70" fmla="*/ 0 h 227"/>
                <a:gd name="T71" fmla="*/ 153 w 153"/>
                <a:gd name="T72" fmla="*/ 227 h 2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3" h="227">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a:defRPr/>
              </a:pPr>
              <a:endParaRPr lang="zh-CN" altLang="en-US" sz="1800">
                <a:solidFill>
                  <a:srgbClr val="080808"/>
                </a:solidFill>
                <a:latin typeface="微软雅黑" panose="020B0503020204020204" charset="-122"/>
                <a:ea typeface="微软雅黑" panose="020B0503020204020204" charset="-122"/>
              </a:endParaRPr>
            </a:p>
          </p:txBody>
        </p:sp>
        <p:sp>
          <p:nvSpPr>
            <p:cNvPr id="33" name="Freeform 158"/>
            <p:cNvSpPr>
              <a:spLocks noEditPoints="1" noChangeArrowheads="1"/>
            </p:cNvSpPr>
            <p:nvPr/>
          </p:nvSpPr>
          <p:spPr bwMode="auto">
            <a:xfrm>
              <a:off x="275600" y="202729"/>
              <a:ext cx="190584" cy="190584"/>
            </a:xfrm>
            <a:custGeom>
              <a:avLst/>
              <a:gdLst>
                <a:gd name="T0" fmla="*/ 353597587 w 86"/>
                <a:gd name="T1" fmla="*/ 83489089 h 86"/>
                <a:gd name="T2" fmla="*/ 88399951 w 86"/>
                <a:gd name="T3" fmla="*/ 68754286 h 86"/>
                <a:gd name="T4" fmla="*/ 68754286 w 86"/>
                <a:gd name="T5" fmla="*/ 333951922 h 86"/>
                <a:gd name="T6" fmla="*/ 338862784 w 86"/>
                <a:gd name="T7" fmla="*/ 353597587 h 86"/>
                <a:gd name="T8" fmla="*/ 353597587 w 86"/>
                <a:gd name="T9" fmla="*/ 83489089 h 86"/>
                <a:gd name="T10" fmla="*/ 225908523 w 86"/>
                <a:gd name="T11" fmla="*/ 309397611 h 86"/>
                <a:gd name="T12" fmla="*/ 225908523 w 86"/>
                <a:gd name="T13" fmla="*/ 343775862 h 86"/>
                <a:gd name="T14" fmla="*/ 196443350 w 86"/>
                <a:gd name="T15" fmla="*/ 343775862 h 86"/>
                <a:gd name="T16" fmla="*/ 196443350 w 86"/>
                <a:gd name="T17" fmla="*/ 314308473 h 86"/>
                <a:gd name="T18" fmla="*/ 137510788 w 86"/>
                <a:gd name="T19" fmla="*/ 299575887 h 86"/>
                <a:gd name="T20" fmla="*/ 147332512 w 86"/>
                <a:gd name="T21" fmla="*/ 260286774 h 86"/>
                <a:gd name="T22" fmla="*/ 201354212 w 86"/>
                <a:gd name="T23" fmla="*/ 275019360 h 86"/>
                <a:gd name="T24" fmla="*/ 235730247 w 86"/>
                <a:gd name="T25" fmla="*/ 255375912 h 86"/>
                <a:gd name="T26" fmla="*/ 201354212 w 86"/>
                <a:gd name="T27" fmla="*/ 225908523 h 86"/>
                <a:gd name="T28" fmla="*/ 142421650 w 86"/>
                <a:gd name="T29" fmla="*/ 166975961 h 86"/>
                <a:gd name="T30" fmla="*/ 196443350 w 86"/>
                <a:gd name="T31" fmla="*/ 108043399 h 86"/>
                <a:gd name="T32" fmla="*/ 196443350 w 86"/>
                <a:gd name="T33" fmla="*/ 73665148 h 86"/>
                <a:gd name="T34" fmla="*/ 230819385 w 86"/>
                <a:gd name="T35" fmla="*/ 73665148 h 86"/>
                <a:gd name="T36" fmla="*/ 230819385 w 86"/>
                <a:gd name="T37" fmla="*/ 103132537 h 86"/>
                <a:gd name="T38" fmla="*/ 275019360 w 86"/>
                <a:gd name="T39" fmla="*/ 112954261 h 86"/>
                <a:gd name="T40" fmla="*/ 265197636 w 86"/>
                <a:gd name="T41" fmla="*/ 152243375 h 86"/>
                <a:gd name="T42" fmla="*/ 220997661 w 86"/>
                <a:gd name="T43" fmla="*/ 142421650 h 86"/>
                <a:gd name="T44" fmla="*/ 191532488 w 86"/>
                <a:gd name="T45" fmla="*/ 157154237 h 86"/>
                <a:gd name="T46" fmla="*/ 230819385 w 86"/>
                <a:gd name="T47" fmla="*/ 186621626 h 86"/>
                <a:gd name="T48" fmla="*/ 284841085 w 86"/>
                <a:gd name="T49" fmla="*/ 250465050 h 86"/>
                <a:gd name="T50" fmla="*/ 225908523 w 86"/>
                <a:gd name="T51" fmla="*/ 309397611 h 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6"/>
                <a:gd name="T79" fmla="*/ 0 h 86"/>
                <a:gd name="T80" fmla="*/ 86 w 86"/>
                <a:gd name="T81" fmla="*/ 86 h 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a:defRPr/>
              </a:pPr>
              <a:endParaRPr lang="zh-CN" altLang="en-US" sz="1800">
                <a:solidFill>
                  <a:srgbClr val="080808"/>
                </a:solidFill>
                <a:latin typeface="微软雅黑" panose="020B0503020204020204" charset="-122"/>
                <a:ea typeface="微软雅黑" panose="020B0503020204020204" charset="-122"/>
              </a:endParaRPr>
            </a:p>
          </p:txBody>
        </p:sp>
      </p:grpSp>
      <p:sp>
        <p:nvSpPr>
          <p:cNvPr id="34" name="文本框 34"/>
          <p:cNvSpPr>
            <a:spLocks noChangeArrowheads="1"/>
          </p:cNvSpPr>
          <p:nvPr/>
        </p:nvSpPr>
        <p:spPr bwMode="auto">
          <a:xfrm>
            <a:off x="2808289" y="1930997"/>
            <a:ext cx="24558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defTabSz="914400">
              <a:lnSpc>
                <a:spcPct val="100000"/>
              </a:lnSpc>
              <a:spcBef>
                <a:spcPct val="0"/>
              </a:spcBef>
              <a:buNone/>
              <a:defRPr/>
            </a:pPr>
            <a:r>
              <a:rPr lang="zh-CN" altLang="en-US" sz="1400" dirty="0">
                <a:solidFill>
                  <a:schemeClr val="tx1">
                    <a:lumMod val="85000"/>
                    <a:lumOff val="15000"/>
                  </a:schemeClr>
                </a:solidFill>
                <a:latin typeface="微软雅黑" panose="020B0503020204020204" charset="-122"/>
                <a:ea typeface="微软雅黑" panose="020B0503020204020204" charset="-122"/>
                <a:sym typeface="方正姚体" panose="02010601030101010101" pitchFamily="2" charset="-122"/>
              </a:rPr>
              <a:t>这里可以添加主要内容</a:t>
            </a:r>
            <a:endParaRPr lang="en-US" altLang="zh-CN" sz="1400" dirty="0">
              <a:solidFill>
                <a:schemeClr val="tx1">
                  <a:lumMod val="85000"/>
                  <a:lumOff val="15000"/>
                </a:schemeClr>
              </a:solidFill>
              <a:latin typeface="微软雅黑" panose="020B0503020204020204" charset="-122"/>
              <a:ea typeface="微软雅黑" panose="020B0503020204020204" charset="-122"/>
              <a:sym typeface="方正姚体" panose="02010601030101010101" pitchFamily="2" charset="-122"/>
            </a:endParaRPr>
          </a:p>
          <a:p>
            <a:pPr defTabSz="914400">
              <a:lnSpc>
                <a:spcPct val="100000"/>
              </a:lnSpc>
              <a:spcBef>
                <a:spcPct val="0"/>
              </a:spcBef>
              <a:buNone/>
              <a:defRPr/>
            </a:pPr>
            <a:r>
              <a:rPr lang="zh-CN" altLang="en-US" sz="1400" dirty="0">
                <a:solidFill>
                  <a:schemeClr val="tx1">
                    <a:lumMod val="85000"/>
                    <a:lumOff val="15000"/>
                  </a:schemeClr>
                </a:solidFill>
                <a:latin typeface="微软雅黑" panose="020B0503020204020204" charset="-122"/>
                <a:ea typeface="微软雅黑" panose="020B0503020204020204" charset="-122"/>
                <a:sym typeface="方正姚体" panose="02010601030101010101" pitchFamily="2" charset="-122"/>
              </a:rPr>
              <a:t>这里可以添加主要内容</a:t>
            </a:r>
            <a:endParaRPr lang="en-US" altLang="zh-CN" sz="1400" dirty="0">
              <a:solidFill>
                <a:schemeClr val="tx1">
                  <a:lumMod val="85000"/>
                  <a:lumOff val="15000"/>
                </a:schemeClr>
              </a:solidFill>
              <a:latin typeface="微软雅黑" panose="020B0503020204020204" charset="-122"/>
              <a:ea typeface="微软雅黑" panose="020B0503020204020204" charset="-122"/>
              <a:sym typeface="方正姚体" panose="02010601030101010101" pitchFamily="2" charset="-122"/>
            </a:endParaRPr>
          </a:p>
          <a:p>
            <a:pPr defTabSz="914400">
              <a:lnSpc>
                <a:spcPct val="100000"/>
              </a:lnSpc>
              <a:spcBef>
                <a:spcPct val="0"/>
              </a:spcBef>
              <a:buNone/>
              <a:defRPr/>
            </a:pPr>
            <a:r>
              <a:rPr lang="zh-CN" altLang="en-US" sz="1400" dirty="0">
                <a:solidFill>
                  <a:schemeClr val="tx1">
                    <a:lumMod val="85000"/>
                    <a:lumOff val="15000"/>
                  </a:schemeClr>
                </a:solidFill>
                <a:latin typeface="微软雅黑" panose="020B0503020204020204" charset="-122"/>
                <a:ea typeface="微软雅黑" panose="020B0503020204020204" charset="-122"/>
                <a:sym typeface="方正姚体" panose="02010601030101010101" pitchFamily="2" charset="-122"/>
              </a:rPr>
              <a:t>这里可以添加主要内容</a:t>
            </a:r>
          </a:p>
        </p:txBody>
      </p:sp>
      <p:sp>
        <p:nvSpPr>
          <p:cNvPr id="35" name="文本框 34"/>
          <p:cNvSpPr>
            <a:spLocks noChangeArrowheads="1"/>
          </p:cNvSpPr>
          <p:nvPr/>
        </p:nvSpPr>
        <p:spPr bwMode="auto">
          <a:xfrm>
            <a:off x="2808290" y="1562696"/>
            <a:ext cx="25939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defTabSz="914400">
              <a:lnSpc>
                <a:spcPct val="100000"/>
              </a:lnSpc>
              <a:spcBef>
                <a:spcPct val="0"/>
              </a:spcBef>
              <a:buNone/>
              <a:defRPr/>
            </a:pPr>
            <a:r>
              <a:rPr lang="zh-CN" altLang="en-US" sz="2000" b="1" dirty="0">
                <a:solidFill>
                  <a:schemeClr val="accent2"/>
                </a:solidFill>
                <a:latin typeface="微软雅黑" panose="020B0503020204020204" charset="-122"/>
                <a:ea typeface="微软雅黑" panose="020B0503020204020204" charset="-122"/>
                <a:sym typeface="方正姚体" panose="02010601030101010101" pitchFamily="2" charset="-122"/>
              </a:rPr>
              <a:t>这里添加小标题内容</a:t>
            </a:r>
          </a:p>
        </p:txBody>
      </p:sp>
      <p:sp>
        <p:nvSpPr>
          <p:cNvPr id="36" name="文本框 34"/>
          <p:cNvSpPr>
            <a:spLocks noChangeArrowheads="1"/>
          </p:cNvSpPr>
          <p:nvPr/>
        </p:nvSpPr>
        <p:spPr bwMode="auto">
          <a:xfrm>
            <a:off x="7183438" y="1930997"/>
            <a:ext cx="24558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defTabSz="914400">
              <a:lnSpc>
                <a:spcPct val="100000"/>
              </a:lnSpc>
              <a:spcBef>
                <a:spcPct val="0"/>
              </a:spcBef>
              <a:buNone/>
              <a:defRPr/>
            </a:pPr>
            <a:r>
              <a:rPr lang="zh-CN" altLang="en-US" sz="1400">
                <a:solidFill>
                  <a:schemeClr val="tx1">
                    <a:lumMod val="85000"/>
                    <a:lumOff val="15000"/>
                  </a:schemeClr>
                </a:solidFill>
                <a:latin typeface="微软雅黑" panose="020B0503020204020204" charset="-122"/>
                <a:ea typeface="微软雅黑" panose="020B0503020204020204" charset="-122"/>
                <a:sym typeface="方正姚体" panose="02010601030101010101" pitchFamily="2" charset="-122"/>
              </a:rPr>
              <a:t>这里可以添加主要内容</a:t>
            </a:r>
            <a:endParaRPr lang="en-US" altLang="zh-CN" sz="1400">
              <a:solidFill>
                <a:schemeClr val="tx1">
                  <a:lumMod val="85000"/>
                  <a:lumOff val="15000"/>
                </a:schemeClr>
              </a:solidFill>
              <a:latin typeface="微软雅黑" panose="020B0503020204020204" charset="-122"/>
              <a:ea typeface="微软雅黑" panose="020B0503020204020204" charset="-122"/>
              <a:sym typeface="方正姚体" panose="02010601030101010101" pitchFamily="2" charset="-122"/>
            </a:endParaRPr>
          </a:p>
          <a:p>
            <a:pPr defTabSz="914400">
              <a:lnSpc>
                <a:spcPct val="100000"/>
              </a:lnSpc>
              <a:spcBef>
                <a:spcPct val="0"/>
              </a:spcBef>
              <a:buNone/>
              <a:defRPr/>
            </a:pPr>
            <a:r>
              <a:rPr lang="zh-CN" altLang="en-US" sz="1400">
                <a:solidFill>
                  <a:schemeClr val="tx1">
                    <a:lumMod val="85000"/>
                    <a:lumOff val="15000"/>
                  </a:schemeClr>
                </a:solidFill>
                <a:latin typeface="微软雅黑" panose="020B0503020204020204" charset="-122"/>
                <a:ea typeface="微软雅黑" panose="020B0503020204020204" charset="-122"/>
                <a:sym typeface="方正姚体" panose="02010601030101010101" pitchFamily="2" charset="-122"/>
              </a:rPr>
              <a:t>这里可以添加主要内容</a:t>
            </a:r>
            <a:endParaRPr lang="en-US" altLang="zh-CN" sz="1400">
              <a:solidFill>
                <a:schemeClr val="tx1">
                  <a:lumMod val="85000"/>
                  <a:lumOff val="15000"/>
                </a:schemeClr>
              </a:solidFill>
              <a:latin typeface="微软雅黑" panose="020B0503020204020204" charset="-122"/>
              <a:ea typeface="微软雅黑" panose="020B0503020204020204" charset="-122"/>
              <a:sym typeface="方正姚体" panose="02010601030101010101" pitchFamily="2" charset="-122"/>
            </a:endParaRPr>
          </a:p>
          <a:p>
            <a:pPr defTabSz="914400">
              <a:lnSpc>
                <a:spcPct val="100000"/>
              </a:lnSpc>
              <a:spcBef>
                <a:spcPct val="0"/>
              </a:spcBef>
              <a:buNone/>
              <a:defRPr/>
            </a:pPr>
            <a:r>
              <a:rPr lang="zh-CN" altLang="en-US" sz="1400">
                <a:solidFill>
                  <a:schemeClr val="tx1">
                    <a:lumMod val="85000"/>
                    <a:lumOff val="15000"/>
                  </a:schemeClr>
                </a:solidFill>
                <a:latin typeface="微软雅黑" panose="020B0503020204020204" charset="-122"/>
                <a:ea typeface="微软雅黑" panose="020B0503020204020204" charset="-122"/>
                <a:sym typeface="方正姚体" panose="02010601030101010101" pitchFamily="2" charset="-122"/>
              </a:rPr>
              <a:t>这里可以添加主要内容</a:t>
            </a:r>
          </a:p>
        </p:txBody>
      </p:sp>
      <p:sp>
        <p:nvSpPr>
          <p:cNvPr id="37" name="文本框 34"/>
          <p:cNvSpPr>
            <a:spLocks noChangeArrowheads="1"/>
          </p:cNvSpPr>
          <p:nvPr/>
        </p:nvSpPr>
        <p:spPr bwMode="auto">
          <a:xfrm>
            <a:off x="7183439" y="1562696"/>
            <a:ext cx="25939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defTabSz="914400">
              <a:lnSpc>
                <a:spcPct val="100000"/>
              </a:lnSpc>
              <a:spcBef>
                <a:spcPct val="0"/>
              </a:spcBef>
              <a:buNone/>
              <a:defRPr/>
            </a:pPr>
            <a:r>
              <a:rPr lang="zh-CN" altLang="en-US" sz="2000" b="1" dirty="0">
                <a:solidFill>
                  <a:schemeClr val="accent4"/>
                </a:solidFill>
                <a:latin typeface="微软雅黑" panose="020B0503020204020204" charset="-122"/>
                <a:ea typeface="微软雅黑" panose="020B0503020204020204" charset="-122"/>
                <a:sym typeface="方正姚体" panose="02010601030101010101" pitchFamily="2" charset="-122"/>
              </a:rPr>
              <a:t>这里添加小标题内容</a:t>
            </a:r>
          </a:p>
        </p:txBody>
      </p:sp>
      <p:sp>
        <p:nvSpPr>
          <p:cNvPr id="38" name="文本框 34"/>
          <p:cNvSpPr>
            <a:spLocks noChangeArrowheads="1"/>
          </p:cNvSpPr>
          <p:nvPr/>
        </p:nvSpPr>
        <p:spPr bwMode="auto">
          <a:xfrm>
            <a:off x="566738" y="4675783"/>
            <a:ext cx="24558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defTabSz="914400">
              <a:lnSpc>
                <a:spcPct val="100000"/>
              </a:lnSpc>
              <a:spcBef>
                <a:spcPct val="0"/>
              </a:spcBef>
              <a:buNone/>
              <a:defRPr/>
            </a:pPr>
            <a:r>
              <a:rPr lang="zh-CN" altLang="en-US" sz="1400">
                <a:solidFill>
                  <a:schemeClr val="tx1">
                    <a:lumMod val="85000"/>
                    <a:lumOff val="15000"/>
                  </a:schemeClr>
                </a:solidFill>
                <a:latin typeface="微软雅黑" panose="020B0503020204020204" charset="-122"/>
                <a:ea typeface="微软雅黑" panose="020B0503020204020204" charset="-122"/>
                <a:sym typeface="方正姚体" panose="02010601030101010101" pitchFamily="2" charset="-122"/>
              </a:rPr>
              <a:t>这里可以添加主要内容</a:t>
            </a:r>
            <a:endParaRPr lang="en-US" altLang="zh-CN" sz="1400">
              <a:solidFill>
                <a:schemeClr val="tx1">
                  <a:lumMod val="85000"/>
                  <a:lumOff val="15000"/>
                </a:schemeClr>
              </a:solidFill>
              <a:latin typeface="微软雅黑" panose="020B0503020204020204" charset="-122"/>
              <a:ea typeface="微软雅黑" panose="020B0503020204020204" charset="-122"/>
              <a:sym typeface="方正姚体" panose="02010601030101010101" pitchFamily="2" charset="-122"/>
            </a:endParaRPr>
          </a:p>
          <a:p>
            <a:pPr defTabSz="914400">
              <a:lnSpc>
                <a:spcPct val="100000"/>
              </a:lnSpc>
              <a:spcBef>
                <a:spcPct val="0"/>
              </a:spcBef>
              <a:buNone/>
              <a:defRPr/>
            </a:pPr>
            <a:r>
              <a:rPr lang="zh-CN" altLang="en-US" sz="1400">
                <a:solidFill>
                  <a:schemeClr val="tx1">
                    <a:lumMod val="85000"/>
                    <a:lumOff val="15000"/>
                  </a:schemeClr>
                </a:solidFill>
                <a:latin typeface="微软雅黑" panose="020B0503020204020204" charset="-122"/>
                <a:ea typeface="微软雅黑" panose="020B0503020204020204" charset="-122"/>
                <a:sym typeface="方正姚体" panose="02010601030101010101" pitchFamily="2" charset="-122"/>
              </a:rPr>
              <a:t>这里可以添加主要内容</a:t>
            </a:r>
            <a:endParaRPr lang="en-US" altLang="zh-CN" sz="1400">
              <a:solidFill>
                <a:schemeClr val="tx1">
                  <a:lumMod val="85000"/>
                  <a:lumOff val="15000"/>
                </a:schemeClr>
              </a:solidFill>
              <a:latin typeface="微软雅黑" panose="020B0503020204020204" charset="-122"/>
              <a:ea typeface="微软雅黑" panose="020B0503020204020204" charset="-122"/>
              <a:sym typeface="方正姚体" panose="02010601030101010101" pitchFamily="2" charset="-122"/>
            </a:endParaRPr>
          </a:p>
          <a:p>
            <a:pPr defTabSz="914400">
              <a:lnSpc>
                <a:spcPct val="100000"/>
              </a:lnSpc>
              <a:spcBef>
                <a:spcPct val="0"/>
              </a:spcBef>
              <a:buNone/>
              <a:defRPr/>
            </a:pPr>
            <a:r>
              <a:rPr lang="zh-CN" altLang="en-US" sz="1400">
                <a:solidFill>
                  <a:schemeClr val="tx1">
                    <a:lumMod val="85000"/>
                    <a:lumOff val="15000"/>
                  </a:schemeClr>
                </a:solidFill>
                <a:latin typeface="微软雅黑" panose="020B0503020204020204" charset="-122"/>
                <a:ea typeface="微软雅黑" panose="020B0503020204020204" charset="-122"/>
                <a:sym typeface="方正姚体" panose="02010601030101010101" pitchFamily="2" charset="-122"/>
              </a:rPr>
              <a:t>这里可以添加主要内容</a:t>
            </a:r>
          </a:p>
        </p:txBody>
      </p:sp>
      <p:sp>
        <p:nvSpPr>
          <p:cNvPr id="39" name="文本框 34"/>
          <p:cNvSpPr>
            <a:spLocks noChangeArrowheads="1"/>
          </p:cNvSpPr>
          <p:nvPr/>
        </p:nvSpPr>
        <p:spPr bwMode="auto">
          <a:xfrm>
            <a:off x="566739" y="4305896"/>
            <a:ext cx="25939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defTabSz="914400">
              <a:lnSpc>
                <a:spcPct val="100000"/>
              </a:lnSpc>
              <a:spcBef>
                <a:spcPct val="0"/>
              </a:spcBef>
              <a:buNone/>
              <a:defRPr/>
            </a:pPr>
            <a:r>
              <a:rPr lang="zh-CN" altLang="en-US" sz="2000" b="1" dirty="0">
                <a:solidFill>
                  <a:schemeClr val="accent1"/>
                </a:solidFill>
                <a:latin typeface="微软雅黑" panose="020B0503020204020204" charset="-122"/>
                <a:ea typeface="微软雅黑" panose="020B0503020204020204" charset="-122"/>
                <a:sym typeface="方正姚体" panose="02010601030101010101" pitchFamily="2" charset="-122"/>
              </a:rPr>
              <a:t>这里添加小标题内容</a:t>
            </a:r>
          </a:p>
        </p:txBody>
      </p:sp>
      <p:sp>
        <p:nvSpPr>
          <p:cNvPr id="40" name="文本框 34"/>
          <p:cNvSpPr>
            <a:spLocks noChangeArrowheads="1"/>
          </p:cNvSpPr>
          <p:nvPr/>
        </p:nvSpPr>
        <p:spPr bwMode="auto">
          <a:xfrm>
            <a:off x="4941889" y="4675783"/>
            <a:ext cx="24558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defTabSz="914400">
              <a:lnSpc>
                <a:spcPct val="100000"/>
              </a:lnSpc>
              <a:spcBef>
                <a:spcPct val="0"/>
              </a:spcBef>
              <a:buNone/>
              <a:defRPr/>
            </a:pPr>
            <a:r>
              <a:rPr lang="zh-CN" altLang="en-US" sz="1400">
                <a:solidFill>
                  <a:schemeClr val="tx1">
                    <a:lumMod val="85000"/>
                    <a:lumOff val="15000"/>
                  </a:schemeClr>
                </a:solidFill>
                <a:latin typeface="微软雅黑" panose="020B0503020204020204" charset="-122"/>
                <a:ea typeface="微软雅黑" panose="020B0503020204020204" charset="-122"/>
                <a:sym typeface="方正姚体" panose="02010601030101010101" pitchFamily="2" charset="-122"/>
              </a:rPr>
              <a:t>这里可以添加主要内容</a:t>
            </a:r>
            <a:endParaRPr lang="en-US" altLang="zh-CN" sz="1400">
              <a:solidFill>
                <a:schemeClr val="tx1">
                  <a:lumMod val="85000"/>
                  <a:lumOff val="15000"/>
                </a:schemeClr>
              </a:solidFill>
              <a:latin typeface="微软雅黑" panose="020B0503020204020204" charset="-122"/>
              <a:ea typeface="微软雅黑" panose="020B0503020204020204" charset="-122"/>
              <a:sym typeface="方正姚体" panose="02010601030101010101" pitchFamily="2" charset="-122"/>
            </a:endParaRPr>
          </a:p>
          <a:p>
            <a:pPr defTabSz="914400">
              <a:lnSpc>
                <a:spcPct val="100000"/>
              </a:lnSpc>
              <a:spcBef>
                <a:spcPct val="0"/>
              </a:spcBef>
              <a:buNone/>
              <a:defRPr/>
            </a:pPr>
            <a:r>
              <a:rPr lang="zh-CN" altLang="en-US" sz="1400">
                <a:solidFill>
                  <a:schemeClr val="tx1">
                    <a:lumMod val="85000"/>
                    <a:lumOff val="15000"/>
                  </a:schemeClr>
                </a:solidFill>
                <a:latin typeface="微软雅黑" panose="020B0503020204020204" charset="-122"/>
                <a:ea typeface="微软雅黑" panose="020B0503020204020204" charset="-122"/>
                <a:sym typeface="方正姚体" panose="02010601030101010101" pitchFamily="2" charset="-122"/>
              </a:rPr>
              <a:t>这里可以添加主要内容</a:t>
            </a:r>
            <a:endParaRPr lang="en-US" altLang="zh-CN" sz="1400">
              <a:solidFill>
                <a:schemeClr val="tx1">
                  <a:lumMod val="85000"/>
                  <a:lumOff val="15000"/>
                </a:schemeClr>
              </a:solidFill>
              <a:latin typeface="微软雅黑" panose="020B0503020204020204" charset="-122"/>
              <a:ea typeface="微软雅黑" panose="020B0503020204020204" charset="-122"/>
              <a:sym typeface="方正姚体" panose="02010601030101010101" pitchFamily="2" charset="-122"/>
            </a:endParaRPr>
          </a:p>
          <a:p>
            <a:pPr defTabSz="914400">
              <a:lnSpc>
                <a:spcPct val="100000"/>
              </a:lnSpc>
              <a:spcBef>
                <a:spcPct val="0"/>
              </a:spcBef>
              <a:buNone/>
              <a:defRPr/>
            </a:pPr>
            <a:r>
              <a:rPr lang="zh-CN" altLang="en-US" sz="1400">
                <a:solidFill>
                  <a:schemeClr val="tx1">
                    <a:lumMod val="85000"/>
                    <a:lumOff val="15000"/>
                  </a:schemeClr>
                </a:solidFill>
                <a:latin typeface="微软雅黑" panose="020B0503020204020204" charset="-122"/>
                <a:ea typeface="微软雅黑" panose="020B0503020204020204" charset="-122"/>
                <a:sym typeface="方正姚体" panose="02010601030101010101" pitchFamily="2" charset="-122"/>
              </a:rPr>
              <a:t>这里可以添加主要内容</a:t>
            </a:r>
          </a:p>
        </p:txBody>
      </p:sp>
      <p:sp>
        <p:nvSpPr>
          <p:cNvPr id="41" name="文本框 34"/>
          <p:cNvSpPr>
            <a:spLocks noChangeArrowheads="1"/>
          </p:cNvSpPr>
          <p:nvPr/>
        </p:nvSpPr>
        <p:spPr bwMode="auto">
          <a:xfrm>
            <a:off x="4941890" y="4305896"/>
            <a:ext cx="25939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defTabSz="914400">
              <a:lnSpc>
                <a:spcPct val="100000"/>
              </a:lnSpc>
              <a:spcBef>
                <a:spcPct val="0"/>
              </a:spcBef>
              <a:buNone/>
              <a:defRPr/>
            </a:pPr>
            <a:r>
              <a:rPr lang="zh-CN" altLang="en-US" sz="2000" b="1" dirty="0">
                <a:solidFill>
                  <a:schemeClr val="accent3"/>
                </a:solidFill>
                <a:latin typeface="微软雅黑" panose="020B0503020204020204" charset="-122"/>
                <a:ea typeface="微软雅黑" panose="020B0503020204020204" charset="-122"/>
                <a:sym typeface="方正姚体" panose="02010601030101010101" pitchFamily="2" charset="-122"/>
              </a:rPr>
              <a:t>这里添加小标题内容</a:t>
            </a:r>
          </a:p>
        </p:txBody>
      </p:sp>
      <p:sp>
        <p:nvSpPr>
          <p:cNvPr id="42" name="文本框 34"/>
          <p:cNvSpPr>
            <a:spLocks noChangeArrowheads="1"/>
          </p:cNvSpPr>
          <p:nvPr/>
        </p:nvSpPr>
        <p:spPr bwMode="auto">
          <a:xfrm>
            <a:off x="9202739" y="4675783"/>
            <a:ext cx="24542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defTabSz="914400">
              <a:lnSpc>
                <a:spcPct val="100000"/>
              </a:lnSpc>
              <a:spcBef>
                <a:spcPct val="0"/>
              </a:spcBef>
              <a:buNone/>
              <a:defRPr/>
            </a:pPr>
            <a:r>
              <a:rPr lang="zh-CN" altLang="en-US" sz="1400">
                <a:solidFill>
                  <a:schemeClr val="tx1">
                    <a:lumMod val="85000"/>
                    <a:lumOff val="15000"/>
                  </a:schemeClr>
                </a:solidFill>
                <a:latin typeface="微软雅黑" panose="020B0503020204020204" charset="-122"/>
                <a:ea typeface="微软雅黑" panose="020B0503020204020204" charset="-122"/>
                <a:sym typeface="方正姚体" panose="02010601030101010101" pitchFamily="2" charset="-122"/>
              </a:rPr>
              <a:t>这里可以添加主要内容</a:t>
            </a:r>
            <a:endParaRPr lang="en-US" altLang="zh-CN" sz="1400">
              <a:solidFill>
                <a:schemeClr val="tx1">
                  <a:lumMod val="85000"/>
                  <a:lumOff val="15000"/>
                </a:schemeClr>
              </a:solidFill>
              <a:latin typeface="微软雅黑" panose="020B0503020204020204" charset="-122"/>
              <a:ea typeface="微软雅黑" panose="020B0503020204020204" charset="-122"/>
              <a:sym typeface="方正姚体" panose="02010601030101010101" pitchFamily="2" charset="-122"/>
            </a:endParaRPr>
          </a:p>
          <a:p>
            <a:pPr defTabSz="914400">
              <a:lnSpc>
                <a:spcPct val="100000"/>
              </a:lnSpc>
              <a:spcBef>
                <a:spcPct val="0"/>
              </a:spcBef>
              <a:buNone/>
              <a:defRPr/>
            </a:pPr>
            <a:r>
              <a:rPr lang="zh-CN" altLang="en-US" sz="1400">
                <a:solidFill>
                  <a:schemeClr val="tx1">
                    <a:lumMod val="85000"/>
                    <a:lumOff val="15000"/>
                  </a:schemeClr>
                </a:solidFill>
                <a:latin typeface="微软雅黑" panose="020B0503020204020204" charset="-122"/>
                <a:ea typeface="微软雅黑" panose="020B0503020204020204" charset="-122"/>
                <a:sym typeface="方正姚体" panose="02010601030101010101" pitchFamily="2" charset="-122"/>
              </a:rPr>
              <a:t>这里可以添加主要内容</a:t>
            </a:r>
            <a:endParaRPr lang="en-US" altLang="zh-CN" sz="1400">
              <a:solidFill>
                <a:schemeClr val="tx1">
                  <a:lumMod val="85000"/>
                  <a:lumOff val="15000"/>
                </a:schemeClr>
              </a:solidFill>
              <a:latin typeface="微软雅黑" panose="020B0503020204020204" charset="-122"/>
              <a:ea typeface="微软雅黑" panose="020B0503020204020204" charset="-122"/>
              <a:sym typeface="方正姚体" panose="02010601030101010101" pitchFamily="2" charset="-122"/>
            </a:endParaRPr>
          </a:p>
          <a:p>
            <a:pPr defTabSz="914400">
              <a:lnSpc>
                <a:spcPct val="100000"/>
              </a:lnSpc>
              <a:spcBef>
                <a:spcPct val="0"/>
              </a:spcBef>
              <a:buNone/>
              <a:defRPr/>
            </a:pPr>
            <a:r>
              <a:rPr lang="zh-CN" altLang="en-US" sz="1400">
                <a:solidFill>
                  <a:schemeClr val="tx1">
                    <a:lumMod val="85000"/>
                    <a:lumOff val="15000"/>
                  </a:schemeClr>
                </a:solidFill>
                <a:latin typeface="微软雅黑" panose="020B0503020204020204" charset="-122"/>
                <a:ea typeface="微软雅黑" panose="020B0503020204020204" charset="-122"/>
                <a:sym typeface="方正姚体" panose="02010601030101010101" pitchFamily="2" charset="-122"/>
              </a:rPr>
              <a:t>这里可以添加主要内容</a:t>
            </a:r>
          </a:p>
        </p:txBody>
      </p:sp>
      <p:sp>
        <p:nvSpPr>
          <p:cNvPr id="43" name="文本框 34"/>
          <p:cNvSpPr>
            <a:spLocks noChangeArrowheads="1"/>
          </p:cNvSpPr>
          <p:nvPr/>
        </p:nvSpPr>
        <p:spPr bwMode="auto">
          <a:xfrm>
            <a:off x="9202739" y="4305896"/>
            <a:ext cx="25939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defTabSz="914400">
              <a:lnSpc>
                <a:spcPct val="100000"/>
              </a:lnSpc>
              <a:spcBef>
                <a:spcPct val="0"/>
              </a:spcBef>
              <a:buNone/>
              <a:defRPr/>
            </a:pPr>
            <a:r>
              <a:rPr lang="zh-CN" altLang="en-US" sz="2000" b="1" dirty="0">
                <a:solidFill>
                  <a:schemeClr val="accent5"/>
                </a:solidFill>
                <a:latin typeface="微软雅黑" panose="020B0503020204020204" charset="-122"/>
                <a:ea typeface="微软雅黑" panose="020B0503020204020204" charset="-122"/>
                <a:sym typeface="方正姚体" panose="02010601030101010101" pitchFamily="2" charset="-122"/>
              </a:rPr>
              <a:t>这里添加小标题内容</a:t>
            </a: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par>
                          <p:cTn id="26" fill="hold">
                            <p:stCondLst>
                              <p:cond delay="500"/>
                            </p:stCondLst>
                            <p:childTnLst>
                              <p:par>
                                <p:cTn id="27" presetID="42"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1000"/>
                                        <p:tgtEl>
                                          <p:spTgt spid="34"/>
                                        </p:tgtEl>
                                      </p:cBhvr>
                                    </p:animEffect>
                                    <p:anim calcmode="lin" valueType="num">
                                      <p:cBhvr>
                                        <p:cTn id="40" dur="1000" fill="hold"/>
                                        <p:tgtEl>
                                          <p:spTgt spid="34"/>
                                        </p:tgtEl>
                                        <p:attrNameLst>
                                          <p:attrName>ppt_x</p:attrName>
                                        </p:attrNameLst>
                                      </p:cBhvr>
                                      <p:tavLst>
                                        <p:tav tm="0">
                                          <p:val>
                                            <p:strVal val="#ppt_x"/>
                                          </p:val>
                                        </p:tav>
                                        <p:tav tm="100000">
                                          <p:val>
                                            <p:strVal val="#ppt_x"/>
                                          </p:val>
                                        </p:tav>
                                      </p:tavLst>
                                    </p:anim>
                                    <p:anim calcmode="lin" valueType="num">
                                      <p:cBhvr>
                                        <p:cTn id="41" dur="1000" fill="hold"/>
                                        <p:tgtEl>
                                          <p:spTgt spid="3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1000"/>
                                        <p:tgtEl>
                                          <p:spTgt spid="35"/>
                                        </p:tgtEl>
                                      </p:cBhvr>
                                    </p:animEffect>
                                    <p:anim calcmode="lin" valueType="num">
                                      <p:cBhvr>
                                        <p:cTn id="45" dur="1000" fill="hold"/>
                                        <p:tgtEl>
                                          <p:spTgt spid="35"/>
                                        </p:tgtEl>
                                        <p:attrNameLst>
                                          <p:attrName>ppt_x</p:attrName>
                                        </p:attrNameLst>
                                      </p:cBhvr>
                                      <p:tavLst>
                                        <p:tav tm="0">
                                          <p:val>
                                            <p:strVal val="#ppt_x"/>
                                          </p:val>
                                        </p:tav>
                                        <p:tav tm="100000">
                                          <p:val>
                                            <p:strVal val="#ppt_x"/>
                                          </p:val>
                                        </p:tav>
                                      </p:tavLst>
                                    </p:anim>
                                    <p:anim calcmode="lin" valueType="num">
                                      <p:cBhvr>
                                        <p:cTn id="46" dur="1000" fill="hold"/>
                                        <p:tgtEl>
                                          <p:spTgt spid="35"/>
                                        </p:tgtEl>
                                        <p:attrNameLst>
                                          <p:attrName>ppt_y</p:attrName>
                                        </p:attrNameLst>
                                      </p:cBhvr>
                                      <p:tavLst>
                                        <p:tav tm="0">
                                          <p:val>
                                            <p:strVal val="#ppt_y+.1"/>
                                          </p:val>
                                        </p:tav>
                                        <p:tav tm="100000">
                                          <p:val>
                                            <p:strVal val="#ppt_y"/>
                                          </p:val>
                                        </p:tav>
                                      </p:tavLst>
                                    </p:anim>
                                  </p:childTnLst>
                                </p:cTn>
                              </p:par>
                            </p:childTnLst>
                          </p:cTn>
                        </p:par>
                        <p:par>
                          <p:cTn id="47" fill="hold">
                            <p:stCondLst>
                              <p:cond delay="1500"/>
                            </p:stCondLst>
                            <p:childTnLst>
                              <p:par>
                                <p:cTn id="48" presetID="47" presetClass="entr" presetSubtype="0"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1000"/>
                                        <p:tgtEl>
                                          <p:spTgt spid="9"/>
                                        </p:tgtEl>
                                      </p:cBhvr>
                                    </p:animEffect>
                                    <p:anim calcmode="lin" valueType="num">
                                      <p:cBhvr>
                                        <p:cTn id="51" dur="1000" fill="hold"/>
                                        <p:tgtEl>
                                          <p:spTgt spid="9"/>
                                        </p:tgtEl>
                                        <p:attrNameLst>
                                          <p:attrName>ppt_x</p:attrName>
                                        </p:attrNameLst>
                                      </p:cBhvr>
                                      <p:tavLst>
                                        <p:tav tm="0">
                                          <p:val>
                                            <p:strVal val="#ppt_x"/>
                                          </p:val>
                                        </p:tav>
                                        <p:tav tm="100000">
                                          <p:val>
                                            <p:strVal val="#ppt_x"/>
                                          </p:val>
                                        </p:tav>
                                      </p:tavLst>
                                    </p:anim>
                                    <p:anim calcmode="lin" valueType="num">
                                      <p:cBhvr>
                                        <p:cTn id="52" dur="1000" fill="hold"/>
                                        <p:tgtEl>
                                          <p:spTgt spid="9"/>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1000"/>
                                        <p:tgtEl>
                                          <p:spTgt spid="38"/>
                                        </p:tgtEl>
                                      </p:cBhvr>
                                    </p:animEffect>
                                    <p:anim calcmode="lin" valueType="num">
                                      <p:cBhvr>
                                        <p:cTn id="61" dur="1000" fill="hold"/>
                                        <p:tgtEl>
                                          <p:spTgt spid="38"/>
                                        </p:tgtEl>
                                        <p:attrNameLst>
                                          <p:attrName>ppt_x</p:attrName>
                                        </p:attrNameLst>
                                      </p:cBhvr>
                                      <p:tavLst>
                                        <p:tav tm="0">
                                          <p:val>
                                            <p:strVal val="#ppt_x"/>
                                          </p:val>
                                        </p:tav>
                                        <p:tav tm="100000">
                                          <p:val>
                                            <p:strVal val="#ppt_x"/>
                                          </p:val>
                                        </p:tav>
                                      </p:tavLst>
                                    </p:anim>
                                    <p:anim calcmode="lin" valueType="num">
                                      <p:cBhvr>
                                        <p:cTn id="62" dur="1000" fill="hold"/>
                                        <p:tgtEl>
                                          <p:spTgt spid="38"/>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2500"/>
                            </p:stCondLst>
                            <p:childTnLst>
                              <p:par>
                                <p:cTn id="69" presetID="42" presetClass="entr" presetSubtype="0" fill="hold" grpId="0" nodeType="after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fade">
                                      <p:cBhvr>
                                        <p:cTn id="71" dur="1000"/>
                                        <p:tgtEl>
                                          <p:spTgt spid="10"/>
                                        </p:tgtEl>
                                      </p:cBhvr>
                                    </p:animEffect>
                                    <p:anim calcmode="lin" valueType="num">
                                      <p:cBhvr>
                                        <p:cTn id="72" dur="1000" fill="hold"/>
                                        <p:tgtEl>
                                          <p:spTgt spid="10"/>
                                        </p:tgtEl>
                                        <p:attrNameLst>
                                          <p:attrName>ppt_x</p:attrName>
                                        </p:attrNameLst>
                                      </p:cBhvr>
                                      <p:tavLst>
                                        <p:tav tm="0">
                                          <p:val>
                                            <p:strVal val="#ppt_x"/>
                                          </p:val>
                                        </p:tav>
                                        <p:tav tm="100000">
                                          <p:val>
                                            <p:strVal val="#ppt_x"/>
                                          </p:val>
                                        </p:tav>
                                      </p:tavLst>
                                    </p:anim>
                                    <p:anim calcmode="lin" valueType="num">
                                      <p:cBhvr>
                                        <p:cTn id="73" dur="1000" fill="hold"/>
                                        <p:tgtEl>
                                          <p:spTgt spid="10"/>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1000"/>
                                        <p:tgtEl>
                                          <p:spTgt spid="14"/>
                                        </p:tgtEl>
                                      </p:cBhvr>
                                    </p:animEffect>
                                    <p:anim calcmode="lin" valueType="num">
                                      <p:cBhvr>
                                        <p:cTn id="77" dur="1000" fill="hold"/>
                                        <p:tgtEl>
                                          <p:spTgt spid="14"/>
                                        </p:tgtEl>
                                        <p:attrNameLst>
                                          <p:attrName>ppt_x</p:attrName>
                                        </p:attrNameLst>
                                      </p:cBhvr>
                                      <p:tavLst>
                                        <p:tav tm="0">
                                          <p:val>
                                            <p:strVal val="#ppt_x"/>
                                          </p:val>
                                        </p:tav>
                                        <p:tav tm="100000">
                                          <p:val>
                                            <p:strVal val="#ppt_x"/>
                                          </p:val>
                                        </p:tav>
                                      </p:tavLst>
                                    </p:anim>
                                    <p:anim calcmode="lin" valueType="num">
                                      <p:cBhvr>
                                        <p:cTn id="78" dur="1000" fill="hold"/>
                                        <p:tgtEl>
                                          <p:spTgt spid="14"/>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3500"/>
                            </p:stCondLst>
                            <p:childTnLst>
                              <p:par>
                                <p:cTn id="90" presetID="47" presetClass="entr" presetSubtype="0" fill="hold" grpId="0" nodeType="afterEffect">
                                  <p:stCondLst>
                                    <p:cond delay="0"/>
                                  </p:stCondLst>
                                  <p:childTnLst>
                                    <p:set>
                                      <p:cBhvr>
                                        <p:cTn id="91" dur="1" fill="hold">
                                          <p:stCondLst>
                                            <p:cond delay="0"/>
                                          </p:stCondLst>
                                        </p:cTn>
                                        <p:tgtEl>
                                          <p:spTgt spid="11"/>
                                        </p:tgtEl>
                                        <p:attrNameLst>
                                          <p:attrName>style.visibility</p:attrName>
                                        </p:attrNameLst>
                                      </p:cBhvr>
                                      <p:to>
                                        <p:strVal val="visible"/>
                                      </p:to>
                                    </p:set>
                                    <p:animEffect transition="in" filter="fade">
                                      <p:cBhvr>
                                        <p:cTn id="92" dur="1000"/>
                                        <p:tgtEl>
                                          <p:spTgt spid="11"/>
                                        </p:tgtEl>
                                      </p:cBhvr>
                                    </p:animEffect>
                                    <p:anim calcmode="lin" valueType="num">
                                      <p:cBhvr>
                                        <p:cTn id="93" dur="1000" fill="hold"/>
                                        <p:tgtEl>
                                          <p:spTgt spid="11"/>
                                        </p:tgtEl>
                                        <p:attrNameLst>
                                          <p:attrName>ppt_x</p:attrName>
                                        </p:attrNameLst>
                                      </p:cBhvr>
                                      <p:tavLst>
                                        <p:tav tm="0">
                                          <p:val>
                                            <p:strVal val="#ppt_x"/>
                                          </p:val>
                                        </p:tav>
                                        <p:tav tm="100000">
                                          <p:val>
                                            <p:strVal val="#ppt_x"/>
                                          </p:val>
                                        </p:tav>
                                      </p:tavLst>
                                    </p:anim>
                                    <p:anim calcmode="lin" valueType="num">
                                      <p:cBhvr>
                                        <p:cTn id="94" dur="1000" fill="hold"/>
                                        <p:tgtEl>
                                          <p:spTgt spid="11"/>
                                        </p:tgtEl>
                                        <p:attrNameLst>
                                          <p:attrName>ppt_y</p:attrName>
                                        </p:attrNameLst>
                                      </p:cBhvr>
                                      <p:tavLst>
                                        <p:tav tm="0">
                                          <p:val>
                                            <p:strVal val="#ppt_y-.1"/>
                                          </p:val>
                                        </p:tav>
                                        <p:tav tm="100000">
                                          <p:val>
                                            <p:strVal val="#ppt_y"/>
                                          </p:val>
                                        </p:tav>
                                      </p:tavLst>
                                    </p:anim>
                                  </p:childTnLst>
                                </p:cTn>
                              </p:par>
                              <p:par>
                                <p:cTn id="95" presetID="47" presetClass="entr" presetSubtype="0" fill="hold" nodeType="with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fade">
                                      <p:cBhvr>
                                        <p:cTn id="97" dur="1000"/>
                                        <p:tgtEl>
                                          <p:spTgt spid="28"/>
                                        </p:tgtEl>
                                      </p:cBhvr>
                                    </p:animEffect>
                                    <p:anim calcmode="lin" valueType="num">
                                      <p:cBhvr>
                                        <p:cTn id="98" dur="1000" fill="hold"/>
                                        <p:tgtEl>
                                          <p:spTgt spid="28"/>
                                        </p:tgtEl>
                                        <p:attrNameLst>
                                          <p:attrName>ppt_x</p:attrName>
                                        </p:attrNameLst>
                                      </p:cBhvr>
                                      <p:tavLst>
                                        <p:tav tm="0">
                                          <p:val>
                                            <p:strVal val="#ppt_x"/>
                                          </p:val>
                                        </p:tav>
                                        <p:tav tm="100000">
                                          <p:val>
                                            <p:strVal val="#ppt_x"/>
                                          </p:val>
                                        </p:tav>
                                      </p:tavLst>
                                    </p:anim>
                                    <p:anim calcmode="lin" valueType="num">
                                      <p:cBhvr>
                                        <p:cTn id="99" dur="1000" fill="hold"/>
                                        <p:tgtEl>
                                          <p:spTgt spid="28"/>
                                        </p:tgtEl>
                                        <p:attrNameLst>
                                          <p:attrName>ppt_y</p:attrName>
                                        </p:attrNameLst>
                                      </p:cBhvr>
                                      <p:tavLst>
                                        <p:tav tm="0">
                                          <p:val>
                                            <p:strVal val="#ppt_y-.1"/>
                                          </p:val>
                                        </p:tav>
                                        <p:tav tm="100000">
                                          <p:val>
                                            <p:strVal val="#ppt_y"/>
                                          </p:val>
                                        </p:tav>
                                      </p:tavLst>
                                    </p:anim>
                                  </p:childTnLst>
                                </p:cTn>
                              </p:par>
                              <p:par>
                                <p:cTn id="100" presetID="47" presetClass="entr" presetSubtype="0" fill="hold" grpId="0" nodeType="withEffect">
                                  <p:stCondLst>
                                    <p:cond delay="0"/>
                                  </p:stCondLst>
                                  <p:childTnLst>
                                    <p:set>
                                      <p:cBhvr>
                                        <p:cTn id="101" dur="1" fill="hold">
                                          <p:stCondLst>
                                            <p:cond delay="0"/>
                                          </p:stCondLst>
                                        </p:cTn>
                                        <p:tgtEl>
                                          <p:spTgt spid="40"/>
                                        </p:tgtEl>
                                        <p:attrNameLst>
                                          <p:attrName>style.visibility</p:attrName>
                                        </p:attrNameLst>
                                      </p:cBhvr>
                                      <p:to>
                                        <p:strVal val="visible"/>
                                      </p:to>
                                    </p:set>
                                    <p:animEffect transition="in" filter="fade">
                                      <p:cBhvr>
                                        <p:cTn id="102" dur="1000"/>
                                        <p:tgtEl>
                                          <p:spTgt spid="40"/>
                                        </p:tgtEl>
                                      </p:cBhvr>
                                    </p:animEffect>
                                    <p:anim calcmode="lin" valueType="num">
                                      <p:cBhvr>
                                        <p:cTn id="103" dur="1000" fill="hold"/>
                                        <p:tgtEl>
                                          <p:spTgt spid="40"/>
                                        </p:tgtEl>
                                        <p:attrNameLst>
                                          <p:attrName>ppt_x</p:attrName>
                                        </p:attrNameLst>
                                      </p:cBhvr>
                                      <p:tavLst>
                                        <p:tav tm="0">
                                          <p:val>
                                            <p:strVal val="#ppt_x"/>
                                          </p:val>
                                        </p:tav>
                                        <p:tav tm="100000">
                                          <p:val>
                                            <p:strVal val="#ppt_x"/>
                                          </p:val>
                                        </p:tav>
                                      </p:tavLst>
                                    </p:anim>
                                    <p:anim calcmode="lin" valueType="num">
                                      <p:cBhvr>
                                        <p:cTn id="104" dur="1000" fill="hold"/>
                                        <p:tgtEl>
                                          <p:spTgt spid="40"/>
                                        </p:tgtEl>
                                        <p:attrNameLst>
                                          <p:attrName>ppt_y</p:attrName>
                                        </p:attrNameLst>
                                      </p:cBhvr>
                                      <p:tavLst>
                                        <p:tav tm="0">
                                          <p:val>
                                            <p:strVal val="#ppt_y-.1"/>
                                          </p:val>
                                        </p:tav>
                                        <p:tav tm="100000">
                                          <p:val>
                                            <p:strVal val="#ppt_y"/>
                                          </p:val>
                                        </p:tav>
                                      </p:tavLst>
                                    </p:anim>
                                  </p:childTnLst>
                                </p:cTn>
                              </p:par>
                              <p:par>
                                <p:cTn id="105" presetID="47" presetClass="entr" presetSubtype="0" fill="hold" grpId="0" nodeType="withEffect">
                                  <p:stCondLst>
                                    <p:cond delay="0"/>
                                  </p:stCondLst>
                                  <p:childTnLst>
                                    <p:set>
                                      <p:cBhvr>
                                        <p:cTn id="106" dur="1" fill="hold">
                                          <p:stCondLst>
                                            <p:cond delay="0"/>
                                          </p:stCondLst>
                                        </p:cTn>
                                        <p:tgtEl>
                                          <p:spTgt spid="41"/>
                                        </p:tgtEl>
                                        <p:attrNameLst>
                                          <p:attrName>style.visibility</p:attrName>
                                        </p:attrNameLst>
                                      </p:cBhvr>
                                      <p:to>
                                        <p:strVal val="visible"/>
                                      </p:to>
                                    </p:set>
                                    <p:animEffect transition="in" filter="fade">
                                      <p:cBhvr>
                                        <p:cTn id="107" dur="1000"/>
                                        <p:tgtEl>
                                          <p:spTgt spid="41"/>
                                        </p:tgtEl>
                                      </p:cBhvr>
                                    </p:animEffect>
                                    <p:anim calcmode="lin" valueType="num">
                                      <p:cBhvr>
                                        <p:cTn id="108" dur="1000" fill="hold"/>
                                        <p:tgtEl>
                                          <p:spTgt spid="41"/>
                                        </p:tgtEl>
                                        <p:attrNameLst>
                                          <p:attrName>ppt_x</p:attrName>
                                        </p:attrNameLst>
                                      </p:cBhvr>
                                      <p:tavLst>
                                        <p:tav tm="0">
                                          <p:val>
                                            <p:strVal val="#ppt_x"/>
                                          </p:val>
                                        </p:tav>
                                        <p:tav tm="100000">
                                          <p:val>
                                            <p:strVal val="#ppt_x"/>
                                          </p:val>
                                        </p:tav>
                                      </p:tavLst>
                                    </p:anim>
                                    <p:anim calcmode="lin" valueType="num">
                                      <p:cBhvr>
                                        <p:cTn id="109" dur="1000" fill="hold"/>
                                        <p:tgtEl>
                                          <p:spTgt spid="41"/>
                                        </p:tgtEl>
                                        <p:attrNameLst>
                                          <p:attrName>ppt_y</p:attrName>
                                        </p:attrNameLst>
                                      </p:cBhvr>
                                      <p:tavLst>
                                        <p:tav tm="0">
                                          <p:val>
                                            <p:strVal val="#ppt_y-.1"/>
                                          </p:val>
                                        </p:tav>
                                        <p:tav tm="100000">
                                          <p:val>
                                            <p:strVal val="#ppt_y"/>
                                          </p:val>
                                        </p:tav>
                                      </p:tavLst>
                                    </p:anim>
                                  </p:childTnLst>
                                </p:cTn>
                              </p:par>
                            </p:childTnLst>
                          </p:cTn>
                        </p:par>
                        <p:par>
                          <p:cTn id="110" fill="hold">
                            <p:stCondLst>
                              <p:cond delay="4500"/>
                            </p:stCondLst>
                            <p:childTnLst>
                              <p:par>
                                <p:cTn id="111" presetID="10" presetClass="entr" presetSubtype="0" fill="hold" grpId="0" nodeType="afterEffect">
                                  <p:stCondLst>
                                    <p:cond delay="0"/>
                                  </p:stCondLst>
                                  <p:childTnLst>
                                    <p:set>
                                      <p:cBhvr>
                                        <p:cTn id="112" dur="1" fill="hold">
                                          <p:stCondLst>
                                            <p:cond delay="0"/>
                                          </p:stCondLst>
                                        </p:cTn>
                                        <p:tgtEl>
                                          <p:spTgt spid="13"/>
                                        </p:tgtEl>
                                        <p:attrNameLst>
                                          <p:attrName>style.visibility</p:attrName>
                                        </p:attrNameLst>
                                      </p:cBhvr>
                                      <p:to>
                                        <p:strVal val="visible"/>
                                      </p:to>
                                    </p:set>
                                    <p:animEffect transition="in" filter="fade">
                                      <p:cBhvr>
                                        <p:cTn id="113" dur="500"/>
                                        <p:tgtEl>
                                          <p:spTgt spid="13"/>
                                        </p:tgtEl>
                                      </p:cBhvr>
                                    </p:animEffect>
                                  </p:childTnLst>
                                </p:cTn>
                              </p:par>
                              <p:par>
                                <p:cTn id="114" presetID="10" presetClass="entr" presetSubtype="0" fill="hold" nodeType="withEffect">
                                  <p:stCondLst>
                                    <p:cond delay="0"/>
                                  </p:stCondLst>
                                  <p:childTnLst>
                                    <p:set>
                                      <p:cBhvr>
                                        <p:cTn id="115" dur="1" fill="hold">
                                          <p:stCondLst>
                                            <p:cond delay="0"/>
                                          </p:stCondLst>
                                        </p:cTn>
                                        <p:tgtEl>
                                          <p:spTgt spid="17"/>
                                        </p:tgtEl>
                                        <p:attrNameLst>
                                          <p:attrName>style.visibility</p:attrName>
                                        </p:attrNameLst>
                                      </p:cBhvr>
                                      <p:to>
                                        <p:strVal val="visible"/>
                                      </p:to>
                                    </p:set>
                                    <p:animEffect transition="in" filter="fade">
                                      <p:cBhvr>
                                        <p:cTn id="116" dur="500"/>
                                        <p:tgtEl>
                                          <p:spTgt spid="17"/>
                                        </p:tgtEl>
                                      </p:cBhvr>
                                    </p:animEffect>
                                  </p:childTnLst>
                                </p:cTn>
                              </p:par>
                            </p:childTnLst>
                          </p:cTn>
                        </p:par>
                        <p:par>
                          <p:cTn id="117" fill="hold">
                            <p:stCondLst>
                              <p:cond delay="5000"/>
                            </p:stCondLst>
                            <p:childTnLst>
                              <p:par>
                                <p:cTn id="118" presetID="47" presetClass="entr" presetSubtype="0"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fade">
                                      <p:cBhvr>
                                        <p:cTn id="120" dur="1000"/>
                                        <p:tgtEl>
                                          <p:spTgt spid="42"/>
                                        </p:tgtEl>
                                      </p:cBhvr>
                                    </p:animEffect>
                                    <p:anim calcmode="lin" valueType="num">
                                      <p:cBhvr>
                                        <p:cTn id="121" dur="1000" fill="hold"/>
                                        <p:tgtEl>
                                          <p:spTgt spid="42"/>
                                        </p:tgtEl>
                                        <p:attrNameLst>
                                          <p:attrName>ppt_x</p:attrName>
                                        </p:attrNameLst>
                                      </p:cBhvr>
                                      <p:tavLst>
                                        <p:tav tm="0">
                                          <p:val>
                                            <p:strVal val="#ppt_x"/>
                                          </p:val>
                                        </p:tav>
                                        <p:tav tm="100000">
                                          <p:val>
                                            <p:strVal val="#ppt_x"/>
                                          </p:val>
                                        </p:tav>
                                      </p:tavLst>
                                    </p:anim>
                                    <p:anim calcmode="lin" valueType="num">
                                      <p:cBhvr>
                                        <p:cTn id="122" dur="1000" fill="hold"/>
                                        <p:tgtEl>
                                          <p:spTgt spid="4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43"/>
                                        </p:tgtEl>
                                        <p:attrNameLst>
                                          <p:attrName>style.visibility</p:attrName>
                                        </p:attrNameLst>
                                      </p:cBhvr>
                                      <p:to>
                                        <p:strVal val="visible"/>
                                      </p:to>
                                    </p:set>
                                    <p:animEffect transition="in" filter="fade">
                                      <p:cBhvr>
                                        <p:cTn id="125" dur="1000"/>
                                        <p:tgtEl>
                                          <p:spTgt spid="43"/>
                                        </p:tgtEl>
                                      </p:cBhvr>
                                    </p:animEffect>
                                    <p:anim calcmode="lin" valueType="num">
                                      <p:cBhvr>
                                        <p:cTn id="126" dur="1000" fill="hold"/>
                                        <p:tgtEl>
                                          <p:spTgt spid="43"/>
                                        </p:tgtEl>
                                        <p:attrNameLst>
                                          <p:attrName>ppt_x</p:attrName>
                                        </p:attrNameLst>
                                      </p:cBhvr>
                                      <p:tavLst>
                                        <p:tav tm="0">
                                          <p:val>
                                            <p:strVal val="#ppt_x"/>
                                          </p:val>
                                        </p:tav>
                                        <p:tav tm="100000">
                                          <p:val>
                                            <p:strVal val="#ppt_x"/>
                                          </p:val>
                                        </p:tav>
                                      </p:tavLst>
                                    </p:anim>
                                    <p:anim calcmode="lin" valueType="num">
                                      <p:cBhvr>
                                        <p:cTn id="12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34" grpId="0"/>
      <p:bldP spid="35" grpId="0"/>
      <p:bldP spid="36" grpId="0"/>
      <p:bldP spid="37" grpId="0"/>
      <p:bldP spid="38" grpId="0"/>
      <p:bldP spid="39" grpId="0"/>
      <p:bldP spid="40" grpId="0"/>
      <p:bldP spid="41" grpId="0"/>
      <p:bldP spid="42" grpId="0"/>
      <p:bldP spid="4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noChangeAspect="1"/>
          </p:cNvGrpSpPr>
          <p:nvPr/>
        </p:nvGrpSpPr>
        <p:grpSpPr>
          <a:xfrm>
            <a:off x="4795904" y="2167595"/>
            <a:ext cx="2015997" cy="1680000"/>
            <a:chOff x="1017666" y="1460660"/>
            <a:chExt cx="1241816" cy="1034848"/>
          </a:xfrm>
        </p:grpSpPr>
        <p:grpSp>
          <p:nvGrpSpPr>
            <p:cNvPr id="3" name="组合 2"/>
            <p:cNvGrpSpPr/>
            <p:nvPr/>
          </p:nvGrpSpPr>
          <p:grpSpPr>
            <a:xfrm>
              <a:off x="1017666" y="1460660"/>
              <a:ext cx="1241816" cy="1034848"/>
              <a:chOff x="1017666" y="1609725"/>
              <a:chExt cx="1241816" cy="1034848"/>
            </a:xfrm>
          </p:grpSpPr>
          <p:sp>
            <p:nvSpPr>
              <p:cNvPr id="5" name="六边形 4"/>
              <p:cNvSpPr>
                <a:spLocks noChangeAspect="1"/>
              </p:cNvSpPr>
              <p:nvPr/>
            </p:nvSpPr>
            <p:spPr>
              <a:xfrm>
                <a:off x="1017666" y="1609725"/>
                <a:ext cx="1241816" cy="1034848"/>
              </a:xfrm>
              <a:prstGeom prst="hexagon">
                <a:avLst/>
              </a:prstGeom>
              <a:noFill/>
              <a:ln w="63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800">
                  <a:solidFill>
                    <a:srgbClr val="FFFFFF"/>
                  </a:solidFill>
                  <a:latin typeface="微软雅黑" panose="020B0503020204020204" charset="-122"/>
                  <a:ea typeface="微软雅黑" panose="020B0503020204020204" charset="-122"/>
                </a:endParaRPr>
              </a:p>
            </p:txBody>
          </p:sp>
          <p:sp>
            <p:nvSpPr>
              <p:cNvPr id="6" name="六边形 5"/>
              <p:cNvSpPr>
                <a:spLocks noChangeAspect="1"/>
              </p:cNvSpPr>
              <p:nvPr/>
            </p:nvSpPr>
            <p:spPr>
              <a:xfrm>
                <a:off x="1120174" y="1695149"/>
                <a:ext cx="1036800" cy="864000"/>
              </a:xfrm>
              <a:prstGeom prst="hexagon">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800">
                  <a:solidFill>
                    <a:srgbClr val="FFFFFF"/>
                  </a:solidFill>
                  <a:latin typeface="微软雅黑" panose="020B0503020204020204" charset="-122"/>
                  <a:ea typeface="微软雅黑" panose="020B0503020204020204" charset="-122"/>
                </a:endParaRPr>
              </a:p>
            </p:txBody>
          </p:sp>
        </p:grpSp>
        <p:sp>
          <p:nvSpPr>
            <p:cNvPr id="4" name="TextBox 8"/>
            <p:cNvSpPr txBox="1"/>
            <p:nvPr/>
          </p:nvSpPr>
          <p:spPr>
            <a:xfrm>
              <a:off x="1313744" y="1808549"/>
              <a:ext cx="744711" cy="309694"/>
            </a:xfrm>
            <a:prstGeom prst="rect">
              <a:avLst/>
            </a:prstGeom>
            <a:noFill/>
          </p:spPr>
          <p:txBody>
            <a:bodyPr wrap="none" rtlCol="0">
              <a:spAutoFit/>
            </a:bodyPr>
            <a:lstStyle/>
            <a:p>
              <a:pPr algn="r" defTabSz="914400">
                <a:defRPr/>
              </a:pPr>
              <a:r>
                <a:rPr lang="zh-CN" altLang="en-US" sz="2665" dirty="0">
                  <a:solidFill>
                    <a:srgbClr val="FFFFFF"/>
                  </a:solidFill>
                  <a:latin typeface="微软雅黑" panose="020B0503020204020204" charset="-122"/>
                  <a:ea typeface="微软雅黑" panose="020B0503020204020204" charset="-122"/>
                </a:rPr>
                <a:t>方法二</a:t>
              </a:r>
            </a:p>
          </p:txBody>
        </p:sp>
      </p:grpSp>
      <p:grpSp>
        <p:nvGrpSpPr>
          <p:cNvPr id="7" name="组合 6"/>
          <p:cNvGrpSpPr>
            <a:grpSpLocks noChangeAspect="1"/>
          </p:cNvGrpSpPr>
          <p:nvPr/>
        </p:nvGrpSpPr>
        <p:grpSpPr>
          <a:xfrm>
            <a:off x="3061647" y="3101891"/>
            <a:ext cx="2015997" cy="1680000"/>
            <a:chOff x="1017666" y="2695004"/>
            <a:chExt cx="1241816" cy="1034848"/>
          </a:xfrm>
        </p:grpSpPr>
        <p:grpSp>
          <p:nvGrpSpPr>
            <p:cNvPr id="8" name="组合 7"/>
            <p:cNvGrpSpPr/>
            <p:nvPr/>
          </p:nvGrpSpPr>
          <p:grpSpPr>
            <a:xfrm>
              <a:off x="1017666" y="2695004"/>
              <a:ext cx="1241816" cy="1034848"/>
              <a:chOff x="1017666" y="1609725"/>
              <a:chExt cx="1241816" cy="1034848"/>
            </a:xfrm>
          </p:grpSpPr>
          <p:sp>
            <p:nvSpPr>
              <p:cNvPr id="10" name="六边形 9"/>
              <p:cNvSpPr>
                <a:spLocks noChangeAspect="1"/>
              </p:cNvSpPr>
              <p:nvPr/>
            </p:nvSpPr>
            <p:spPr>
              <a:xfrm>
                <a:off x="1017666" y="1609725"/>
                <a:ext cx="1241816" cy="1034848"/>
              </a:xfrm>
              <a:prstGeom prst="hexagon">
                <a:avLst/>
              </a:prstGeom>
              <a:noFill/>
              <a:ln w="63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800">
                  <a:solidFill>
                    <a:srgbClr val="FFFFFF"/>
                  </a:solidFill>
                  <a:latin typeface="微软雅黑" panose="020B0503020204020204" charset="-122"/>
                  <a:ea typeface="微软雅黑" panose="020B0503020204020204" charset="-122"/>
                </a:endParaRPr>
              </a:p>
            </p:txBody>
          </p:sp>
          <p:sp>
            <p:nvSpPr>
              <p:cNvPr id="11" name="六边形 10"/>
              <p:cNvSpPr>
                <a:spLocks noChangeAspect="1"/>
              </p:cNvSpPr>
              <p:nvPr/>
            </p:nvSpPr>
            <p:spPr>
              <a:xfrm>
                <a:off x="1120174" y="1695149"/>
                <a:ext cx="1036800" cy="864000"/>
              </a:xfrm>
              <a:prstGeom prst="hexagon">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800">
                  <a:solidFill>
                    <a:srgbClr val="FFFFFF"/>
                  </a:solidFill>
                  <a:latin typeface="微软雅黑" panose="020B0503020204020204" charset="-122"/>
                  <a:ea typeface="微软雅黑" panose="020B0503020204020204" charset="-122"/>
                </a:endParaRPr>
              </a:p>
            </p:txBody>
          </p:sp>
        </p:grpSp>
        <p:sp>
          <p:nvSpPr>
            <p:cNvPr id="9" name="TextBox 13"/>
            <p:cNvSpPr txBox="1"/>
            <p:nvPr/>
          </p:nvSpPr>
          <p:spPr>
            <a:xfrm>
              <a:off x="1313116" y="3058089"/>
              <a:ext cx="744711" cy="309694"/>
            </a:xfrm>
            <a:prstGeom prst="rect">
              <a:avLst/>
            </a:prstGeom>
            <a:noFill/>
          </p:spPr>
          <p:txBody>
            <a:bodyPr wrap="none" rtlCol="0">
              <a:spAutoFit/>
            </a:bodyPr>
            <a:lstStyle/>
            <a:p>
              <a:pPr algn="r" defTabSz="914400">
                <a:defRPr/>
              </a:pPr>
              <a:r>
                <a:rPr lang="zh-CN" altLang="en-US" sz="2665" dirty="0">
                  <a:solidFill>
                    <a:srgbClr val="FFFFFF"/>
                  </a:solidFill>
                  <a:latin typeface="微软雅黑" panose="020B0503020204020204" charset="-122"/>
                  <a:ea typeface="微软雅黑" panose="020B0503020204020204" charset="-122"/>
                </a:rPr>
                <a:t>方法一</a:t>
              </a:r>
            </a:p>
          </p:txBody>
        </p:sp>
      </p:grpSp>
      <p:grpSp>
        <p:nvGrpSpPr>
          <p:cNvPr id="12" name="组合 11"/>
          <p:cNvGrpSpPr>
            <a:grpSpLocks noChangeAspect="1"/>
          </p:cNvGrpSpPr>
          <p:nvPr/>
        </p:nvGrpSpPr>
        <p:grpSpPr>
          <a:xfrm>
            <a:off x="4795904" y="4030649"/>
            <a:ext cx="2015997" cy="1680000"/>
            <a:chOff x="1017666" y="3929062"/>
            <a:chExt cx="1241816" cy="1034848"/>
          </a:xfrm>
        </p:grpSpPr>
        <p:grpSp>
          <p:nvGrpSpPr>
            <p:cNvPr id="13" name="组合 12"/>
            <p:cNvGrpSpPr/>
            <p:nvPr/>
          </p:nvGrpSpPr>
          <p:grpSpPr>
            <a:xfrm>
              <a:off x="1017666" y="3929062"/>
              <a:ext cx="1241816" cy="1034848"/>
              <a:chOff x="1017666" y="1609725"/>
              <a:chExt cx="1241816" cy="1034848"/>
            </a:xfrm>
          </p:grpSpPr>
          <p:sp>
            <p:nvSpPr>
              <p:cNvPr id="15" name="六边形 14"/>
              <p:cNvSpPr>
                <a:spLocks noChangeAspect="1"/>
              </p:cNvSpPr>
              <p:nvPr/>
            </p:nvSpPr>
            <p:spPr>
              <a:xfrm>
                <a:off x="1017666" y="1609725"/>
                <a:ext cx="1241816" cy="1034848"/>
              </a:xfrm>
              <a:prstGeom prst="hexagon">
                <a:avLst/>
              </a:prstGeom>
              <a:noFill/>
              <a:ln w="63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800">
                  <a:solidFill>
                    <a:srgbClr val="FFFFFF"/>
                  </a:solidFill>
                  <a:latin typeface="微软雅黑" panose="020B0503020204020204" charset="-122"/>
                  <a:ea typeface="微软雅黑" panose="020B0503020204020204" charset="-122"/>
                </a:endParaRPr>
              </a:p>
            </p:txBody>
          </p:sp>
          <p:sp>
            <p:nvSpPr>
              <p:cNvPr id="16" name="六边形 15"/>
              <p:cNvSpPr>
                <a:spLocks noChangeAspect="1"/>
              </p:cNvSpPr>
              <p:nvPr/>
            </p:nvSpPr>
            <p:spPr>
              <a:xfrm>
                <a:off x="1120174" y="1695149"/>
                <a:ext cx="1036800" cy="864000"/>
              </a:xfrm>
              <a:prstGeom prst="hexagon">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800">
                  <a:solidFill>
                    <a:srgbClr val="FFFFFF"/>
                  </a:solidFill>
                  <a:latin typeface="微软雅黑" panose="020B0503020204020204" charset="-122"/>
                  <a:ea typeface="微软雅黑" panose="020B0503020204020204" charset="-122"/>
                </a:endParaRPr>
              </a:p>
            </p:txBody>
          </p:sp>
        </p:grpSp>
        <p:sp>
          <p:nvSpPr>
            <p:cNvPr id="14" name="TextBox 18"/>
            <p:cNvSpPr txBox="1"/>
            <p:nvPr/>
          </p:nvSpPr>
          <p:spPr>
            <a:xfrm>
              <a:off x="1305013" y="4274220"/>
              <a:ext cx="744711" cy="309694"/>
            </a:xfrm>
            <a:prstGeom prst="rect">
              <a:avLst/>
            </a:prstGeom>
            <a:noFill/>
          </p:spPr>
          <p:txBody>
            <a:bodyPr wrap="none" rtlCol="0">
              <a:spAutoFit/>
            </a:bodyPr>
            <a:lstStyle/>
            <a:p>
              <a:pPr algn="r" defTabSz="914400">
                <a:defRPr/>
              </a:pPr>
              <a:r>
                <a:rPr lang="zh-CN" altLang="en-US" sz="2665" dirty="0">
                  <a:solidFill>
                    <a:srgbClr val="FFFFFF"/>
                  </a:solidFill>
                  <a:latin typeface="微软雅黑" panose="020B0503020204020204" charset="-122"/>
                  <a:ea typeface="微软雅黑" panose="020B0503020204020204" charset="-122"/>
                </a:rPr>
                <a:t>方法四</a:t>
              </a:r>
            </a:p>
          </p:txBody>
        </p:sp>
      </p:grpSp>
      <p:grpSp>
        <p:nvGrpSpPr>
          <p:cNvPr id="17" name="组合 16"/>
          <p:cNvGrpSpPr>
            <a:grpSpLocks noChangeAspect="1"/>
          </p:cNvGrpSpPr>
          <p:nvPr/>
        </p:nvGrpSpPr>
        <p:grpSpPr>
          <a:xfrm>
            <a:off x="6529264" y="3101891"/>
            <a:ext cx="2015997" cy="1680000"/>
            <a:chOff x="1017666" y="2695004"/>
            <a:chExt cx="1241816" cy="1034848"/>
          </a:xfrm>
        </p:grpSpPr>
        <p:grpSp>
          <p:nvGrpSpPr>
            <p:cNvPr id="18" name="组合 17"/>
            <p:cNvGrpSpPr/>
            <p:nvPr/>
          </p:nvGrpSpPr>
          <p:grpSpPr>
            <a:xfrm>
              <a:off x="1017666" y="2695004"/>
              <a:ext cx="1241816" cy="1034848"/>
              <a:chOff x="1017666" y="1609725"/>
              <a:chExt cx="1241816" cy="1034848"/>
            </a:xfrm>
          </p:grpSpPr>
          <p:sp>
            <p:nvSpPr>
              <p:cNvPr id="20" name="六边形 19"/>
              <p:cNvSpPr>
                <a:spLocks noChangeAspect="1"/>
              </p:cNvSpPr>
              <p:nvPr/>
            </p:nvSpPr>
            <p:spPr>
              <a:xfrm>
                <a:off x="1017666" y="1609725"/>
                <a:ext cx="1241816" cy="1034848"/>
              </a:xfrm>
              <a:prstGeom prst="hexagon">
                <a:avLst/>
              </a:prstGeom>
              <a:no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800">
                  <a:solidFill>
                    <a:srgbClr val="FFFFFF"/>
                  </a:solidFill>
                  <a:latin typeface="微软雅黑" panose="020B0503020204020204" charset="-122"/>
                  <a:ea typeface="微软雅黑" panose="020B0503020204020204" charset="-122"/>
                </a:endParaRPr>
              </a:p>
            </p:txBody>
          </p:sp>
          <p:sp>
            <p:nvSpPr>
              <p:cNvPr id="21" name="六边形 20"/>
              <p:cNvSpPr>
                <a:spLocks noChangeAspect="1"/>
              </p:cNvSpPr>
              <p:nvPr/>
            </p:nvSpPr>
            <p:spPr>
              <a:xfrm>
                <a:off x="1120174" y="1695149"/>
                <a:ext cx="1036800" cy="864000"/>
              </a:xfrm>
              <a:prstGeom prst="hexagon">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800">
                  <a:solidFill>
                    <a:srgbClr val="FFFFFF"/>
                  </a:solidFill>
                  <a:latin typeface="微软雅黑" panose="020B0503020204020204" charset="-122"/>
                  <a:ea typeface="微软雅黑" panose="020B0503020204020204" charset="-122"/>
                </a:endParaRPr>
              </a:p>
            </p:txBody>
          </p:sp>
        </p:grpSp>
        <p:sp>
          <p:nvSpPr>
            <p:cNvPr id="19" name="TextBox 23"/>
            <p:cNvSpPr txBox="1"/>
            <p:nvPr/>
          </p:nvSpPr>
          <p:spPr>
            <a:xfrm>
              <a:off x="1313116" y="3058089"/>
              <a:ext cx="744711" cy="309694"/>
            </a:xfrm>
            <a:prstGeom prst="rect">
              <a:avLst/>
            </a:prstGeom>
            <a:noFill/>
          </p:spPr>
          <p:txBody>
            <a:bodyPr wrap="none" rtlCol="0">
              <a:spAutoFit/>
            </a:bodyPr>
            <a:lstStyle/>
            <a:p>
              <a:pPr algn="r" defTabSz="914400">
                <a:defRPr/>
              </a:pPr>
              <a:r>
                <a:rPr lang="zh-CN" altLang="en-US" sz="2665" dirty="0">
                  <a:solidFill>
                    <a:srgbClr val="FFFFFF"/>
                  </a:solidFill>
                  <a:latin typeface="微软雅黑" panose="020B0503020204020204" charset="-122"/>
                  <a:ea typeface="微软雅黑" panose="020B0503020204020204" charset="-122"/>
                </a:rPr>
                <a:t>方法三</a:t>
              </a:r>
            </a:p>
          </p:txBody>
        </p:sp>
      </p:grpSp>
      <p:sp>
        <p:nvSpPr>
          <p:cNvPr id="22" name="Rectangle 13" descr="FD1DDF730CE4456e89755B07FE1653D0# #Rectangle 13"/>
          <p:cNvSpPr>
            <a:spLocks noChangeArrowheads="1"/>
          </p:cNvSpPr>
          <p:nvPr/>
        </p:nvSpPr>
        <p:spPr bwMode="auto">
          <a:xfrm>
            <a:off x="687721" y="1508788"/>
            <a:ext cx="2276871"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400" eaLnBrk="1" hangingPunct="1">
              <a:spcBef>
                <a:spcPct val="0"/>
              </a:spcBef>
              <a:buNone/>
              <a:defRPr/>
            </a:pPr>
            <a:r>
              <a:rPr lang="zh-CN" altLang="en-US" sz="2135" dirty="0">
                <a:solidFill>
                  <a:schemeClr val="accent1"/>
                </a:solidFill>
                <a:latin typeface="微软雅黑" panose="020B0503020204020204" charset="-122"/>
                <a:ea typeface="微软雅黑" panose="020B0503020204020204" charset="-122"/>
              </a:rPr>
              <a:t>点击添加标题</a:t>
            </a:r>
            <a:endParaRPr lang="en-US" altLang="zh-CN" sz="2135" dirty="0">
              <a:solidFill>
                <a:schemeClr val="accent1"/>
              </a:solidFill>
              <a:latin typeface="微软雅黑" panose="020B0503020204020204" charset="-122"/>
              <a:ea typeface="微软雅黑" panose="020B0503020204020204" charset="-122"/>
            </a:endParaRPr>
          </a:p>
        </p:txBody>
      </p:sp>
      <p:sp>
        <p:nvSpPr>
          <p:cNvPr id="23" name="Rectangle 13" descr="FD1DDF730CE4456e89755B07FE1653D0# #Rectangle 13"/>
          <p:cNvSpPr>
            <a:spLocks noChangeArrowheads="1"/>
          </p:cNvSpPr>
          <p:nvPr/>
        </p:nvSpPr>
        <p:spPr bwMode="auto">
          <a:xfrm>
            <a:off x="687721" y="1985234"/>
            <a:ext cx="1988840" cy="1733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defTabSz="914400" eaLnBrk="1" hangingPunct="1">
              <a:spcBef>
                <a:spcPct val="0"/>
              </a:spcBef>
              <a:buNone/>
              <a:defRPr/>
            </a:pPr>
            <a:r>
              <a:rPr lang="zh-CN" altLang="en-US" sz="1335" dirty="0">
                <a:solidFill>
                  <a:schemeClr val="tx1">
                    <a:lumMod val="85000"/>
                    <a:lumOff val="15000"/>
                  </a:schemeClr>
                </a:solidFill>
                <a:latin typeface="微软雅黑" panose="020B0503020204020204" charset="-122"/>
                <a:ea typeface="微软雅黑" panose="020B0503020204020204" charset="-122"/>
              </a:rPr>
              <a:t>单击此处添加方法阐述，添加简短问题说明文字，方法与措施的具体说明文字添加此处。单击此处添加方法阐述，添加简短问题说明文字，方法与措施的具体说明文字添加此处。</a:t>
            </a:r>
            <a:endParaRPr lang="en-US" altLang="zh-CN" sz="1335" dirty="0">
              <a:solidFill>
                <a:schemeClr val="tx1">
                  <a:lumMod val="85000"/>
                  <a:lumOff val="15000"/>
                </a:schemeClr>
              </a:solidFill>
              <a:latin typeface="微软雅黑" panose="020B0503020204020204" charset="-122"/>
              <a:ea typeface="微软雅黑" panose="020B0503020204020204" charset="-122"/>
            </a:endParaRPr>
          </a:p>
        </p:txBody>
      </p:sp>
      <p:sp>
        <p:nvSpPr>
          <p:cNvPr id="24" name="Rectangle 13" descr="FD1DDF730CE4456e89755B07FE1653D0# #Rectangle 13"/>
          <p:cNvSpPr>
            <a:spLocks noChangeArrowheads="1"/>
          </p:cNvSpPr>
          <p:nvPr/>
        </p:nvSpPr>
        <p:spPr bwMode="auto">
          <a:xfrm>
            <a:off x="7152118" y="1508788"/>
            <a:ext cx="2276871"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400" eaLnBrk="1" hangingPunct="1">
              <a:spcBef>
                <a:spcPct val="0"/>
              </a:spcBef>
              <a:buNone/>
              <a:defRPr/>
            </a:pPr>
            <a:r>
              <a:rPr lang="zh-CN" altLang="en-US" sz="2135" dirty="0">
                <a:solidFill>
                  <a:schemeClr val="accent2"/>
                </a:solidFill>
                <a:latin typeface="微软雅黑" panose="020B0503020204020204" charset="-122"/>
                <a:ea typeface="微软雅黑" panose="020B0503020204020204" charset="-122"/>
              </a:rPr>
              <a:t>点击添加标题</a:t>
            </a:r>
            <a:endParaRPr lang="en-US" altLang="zh-CN" sz="2135" dirty="0">
              <a:solidFill>
                <a:schemeClr val="accent2"/>
              </a:solidFill>
              <a:latin typeface="微软雅黑" panose="020B0503020204020204" charset="-122"/>
              <a:ea typeface="微软雅黑" panose="020B0503020204020204" charset="-122"/>
            </a:endParaRPr>
          </a:p>
        </p:txBody>
      </p:sp>
      <p:sp>
        <p:nvSpPr>
          <p:cNvPr id="25" name="Rectangle 13" descr="FD1DDF730CE4456e89755B07FE1653D0# #Rectangle 13"/>
          <p:cNvSpPr>
            <a:spLocks noChangeArrowheads="1"/>
          </p:cNvSpPr>
          <p:nvPr/>
        </p:nvSpPr>
        <p:spPr bwMode="auto">
          <a:xfrm>
            <a:off x="7152117" y="1985233"/>
            <a:ext cx="3840427" cy="91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defTabSz="914400" eaLnBrk="1" hangingPunct="1">
              <a:spcBef>
                <a:spcPct val="0"/>
              </a:spcBef>
              <a:buNone/>
              <a:defRPr/>
            </a:pPr>
            <a:r>
              <a:rPr lang="zh-CN" altLang="en-US" sz="1335" dirty="0">
                <a:solidFill>
                  <a:schemeClr val="tx1">
                    <a:lumMod val="85000"/>
                    <a:lumOff val="15000"/>
                  </a:schemeClr>
                </a:solidFill>
                <a:latin typeface="微软雅黑" panose="020B0503020204020204" charset="-122"/>
                <a:ea typeface="微软雅黑" panose="020B0503020204020204" charset="-122"/>
              </a:rPr>
              <a:t>单击此处添加方法阐述，添加简短问题说明文字，方法与措施的具体说明文字添加此处。单击此处添加方法阐述，添加简短问题说明文字，方法与措施的具体说明文字添加此处。</a:t>
            </a:r>
            <a:endParaRPr lang="en-US" altLang="zh-CN" sz="1335" dirty="0">
              <a:solidFill>
                <a:schemeClr val="tx1">
                  <a:lumMod val="85000"/>
                  <a:lumOff val="15000"/>
                </a:schemeClr>
              </a:solidFill>
              <a:latin typeface="微软雅黑" panose="020B0503020204020204" charset="-122"/>
              <a:ea typeface="微软雅黑" panose="020B0503020204020204" charset="-122"/>
            </a:endParaRPr>
          </a:p>
        </p:txBody>
      </p:sp>
      <p:sp>
        <p:nvSpPr>
          <p:cNvPr id="26" name="Rectangle 13" descr="FD1DDF730CE4456e89755B07FE1653D0# #Rectangle 13"/>
          <p:cNvSpPr>
            <a:spLocks noChangeArrowheads="1"/>
          </p:cNvSpPr>
          <p:nvPr/>
        </p:nvSpPr>
        <p:spPr bwMode="auto">
          <a:xfrm>
            <a:off x="700931" y="4939802"/>
            <a:ext cx="2276871"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400" eaLnBrk="1" hangingPunct="1">
              <a:spcBef>
                <a:spcPct val="0"/>
              </a:spcBef>
              <a:buNone/>
              <a:defRPr/>
            </a:pPr>
            <a:r>
              <a:rPr lang="zh-CN" altLang="en-US" sz="2135" dirty="0">
                <a:solidFill>
                  <a:schemeClr val="accent3"/>
                </a:solidFill>
                <a:latin typeface="微软雅黑" panose="020B0503020204020204" charset="-122"/>
                <a:ea typeface="微软雅黑" panose="020B0503020204020204" charset="-122"/>
              </a:rPr>
              <a:t>点击添加标题</a:t>
            </a:r>
            <a:endParaRPr lang="en-US" altLang="zh-CN" sz="2135" dirty="0">
              <a:solidFill>
                <a:schemeClr val="accent3"/>
              </a:solidFill>
              <a:latin typeface="微软雅黑" panose="020B0503020204020204" charset="-122"/>
              <a:ea typeface="微软雅黑" panose="020B0503020204020204" charset="-122"/>
            </a:endParaRPr>
          </a:p>
        </p:txBody>
      </p:sp>
      <p:sp>
        <p:nvSpPr>
          <p:cNvPr id="27" name="Rectangle 13" descr="FD1DDF730CE4456e89755B07FE1653D0# #Rectangle 13"/>
          <p:cNvSpPr>
            <a:spLocks noChangeArrowheads="1"/>
          </p:cNvSpPr>
          <p:nvPr/>
        </p:nvSpPr>
        <p:spPr bwMode="auto">
          <a:xfrm>
            <a:off x="700931" y="5416248"/>
            <a:ext cx="3762888" cy="91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defTabSz="914400" eaLnBrk="1" hangingPunct="1">
              <a:spcBef>
                <a:spcPct val="0"/>
              </a:spcBef>
              <a:buNone/>
              <a:defRPr/>
            </a:pPr>
            <a:r>
              <a:rPr lang="zh-CN" altLang="en-US" sz="1335" dirty="0">
                <a:solidFill>
                  <a:schemeClr val="tx1">
                    <a:lumMod val="85000"/>
                    <a:lumOff val="15000"/>
                  </a:schemeClr>
                </a:solidFill>
                <a:latin typeface="微软雅黑" panose="020B0503020204020204" charset="-122"/>
                <a:ea typeface="微软雅黑" panose="020B0503020204020204" charset="-122"/>
              </a:rPr>
              <a:t>单击此处添加方法阐述，添加简短问题说明文字，方法与措施的具体说明文字添加此处。单击此处添加方法阐述，添加简短问题说明文字，方法与措施的具体说明文字添加此处。</a:t>
            </a:r>
            <a:endParaRPr lang="en-US" altLang="zh-CN" sz="1335" dirty="0">
              <a:solidFill>
                <a:schemeClr val="tx1">
                  <a:lumMod val="85000"/>
                  <a:lumOff val="15000"/>
                </a:schemeClr>
              </a:solidFill>
              <a:latin typeface="微软雅黑" panose="020B0503020204020204" charset="-122"/>
              <a:ea typeface="微软雅黑" panose="020B0503020204020204" charset="-122"/>
            </a:endParaRPr>
          </a:p>
        </p:txBody>
      </p:sp>
      <p:sp>
        <p:nvSpPr>
          <p:cNvPr id="28" name="Rectangle 13" descr="FD1DDF730CE4456e89755B07FE1653D0# #Rectangle 13"/>
          <p:cNvSpPr>
            <a:spLocks noChangeArrowheads="1"/>
          </p:cNvSpPr>
          <p:nvPr/>
        </p:nvSpPr>
        <p:spPr bwMode="auto">
          <a:xfrm>
            <a:off x="8784299" y="4213925"/>
            <a:ext cx="2276871"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400" eaLnBrk="1" hangingPunct="1">
              <a:spcBef>
                <a:spcPct val="0"/>
              </a:spcBef>
              <a:buNone/>
              <a:defRPr/>
            </a:pPr>
            <a:r>
              <a:rPr lang="zh-CN" altLang="en-US" sz="2135" dirty="0">
                <a:solidFill>
                  <a:schemeClr val="accent4"/>
                </a:solidFill>
                <a:latin typeface="微软雅黑" panose="020B0503020204020204" charset="-122"/>
                <a:ea typeface="微软雅黑" panose="020B0503020204020204" charset="-122"/>
              </a:rPr>
              <a:t>点击添加标题</a:t>
            </a:r>
            <a:endParaRPr lang="en-US" altLang="zh-CN" sz="2135" dirty="0">
              <a:solidFill>
                <a:schemeClr val="accent4"/>
              </a:solidFill>
              <a:latin typeface="微软雅黑" panose="020B0503020204020204" charset="-122"/>
              <a:ea typeface="微软雅黑" panose="020B0503020204020204" charset="-122"/>
            </a:endParaRPr>
          </a:p>
        </p:txBody>
      </p:sp>
      <p:sp>
        <p:nvSpPr>
          <p:cNvPr id="29" name="Rectangle 13" descr="FD1DDF730CE4456e89755B07FE1653D0# #Rectangle 13"/>
          <p:cNvSpPr>
            <a:spLocks noChangeArrowheads="1"/>
          </p:cNvSpPr>
          <p:nvPr/>
        </p:nvSpPr>
        <p:spPr bwMode="auto">
          <a:xfrm>
            <a:off x="8784299" y="4690371"/>
            <a:ext cx="2304256" cy="152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defTabSz="914400" eaLnBrk="1" hangingPunct="1">
              <a:spcBef>
                <a:spcPct val="0"/>
              </a:spcBef>
              <a:buNone/>
              <a:defRPr/>
            </a:pPr>
            <a:r>
              <a:rPr lang="zh-CN" altLang="en-US" sz="1335" dirty="0">
                <a:solidFill>
                  <a:schemeClr val="tx1">
                    <a:lumMod val="85000"/>
                    <a:lumOff val="15000"/>
                  </a:schemeClr>
                </a:solidFill>
                <a:latin typeface="微软雅黑" panose="020B0503020204020204" charset="-122"/>
                <a:ea typeface="微软雅黑" panose="020B0503020204020204" charset="-122"/>
              </a:rPr>
              <a:t>单击此处添加方法阐述，添加简短问题说明文字，方法与措施的具体说明文字添加此处。单击此处添加方法阐述，添加简短问题说明文字，方法与措施的具体说明文字添加此处。</a:t>
            </a:r>
            <a:endParaRPr lang="en-US" altLang="zh-CN" sz="1335" dirty="0">
              <a:solidFill>
                <a:schemeClr val="tx1">
                  <a:lumMod val="85000"/>
                  <a:lumOff val="15000"/>
                </a:schemeClr>
              </a:solidFill>
              <a:latin typeface="微软雅黑" panose="020B0503020204020204" charset="-122"/>
              <a:ea typeface="微软雅黑" panose="020B0503020204020204" charset="-122"/>
            </a:endParaRPr>
          </a:p>
        </p:txBody>
      </p:sp>
      <p:grpSp>
        <p:nvGrpSpPr>
          <p:cNvPr id="30" name="组合 29"/>
          <p:cNvGrpSpPr/>
          <p:nvPr/>
        </p:nvGrpSpPr>
        <p:grpSpPr>
          <a:xfrm>
            <a:off x="815413" y="1960192"/>
            <a:ext cx="3254232" cy="1141699"/>
            <a:chOff x="611560" y="1470144"/>
            <a:chExt cx="2440674" cy="856274"/>
          </a:xfrm>
        </p:grpSpPr>
        <p:cxnSp>
          <p:nvCxnSpPr>
            <p:cNvPr id="31" name="直接连接符 30"/>
            <p:cNvCxnSpPr/>
            <p:nvPr/>
          </p:nvCxnSpPr>
          <p:spPr>
            <a:xfrm>
              <a:off x="611560" y="1470144"/>
              <a:ext cx="1872208"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2483768" y="1470144"/>
              <a:ext cx="568466" cy="856274"/>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flipH="1">
            <a:off x="6576053" y="1960192"/>
            <a:ext cx="4416491" cy="604712"/>
            <a:chOff x="-380931" y="1470144"/>
            <a:chExt cx="3312368" cy="453534"/>
          </a:xfrm>
        </p:grpSpPr>
        <p:cxnSp>
          <p:nvCxnSpPr>
            <p:cNvPr id="34" name="直接连接符 33"/>
            <p:cNvCxnSpPr/>
            <p:nvPr/>
          </p:nvCxnSpPr>
          <p:spPr>
            <a:xfrm>
              <a:off x="-380931" y="1470144"/>
              <a:ext cx="2864699"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2483767" y="1470144"/>
              <a:ext cx="447670" cy="453534"/>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36" name="直接连接符 35"/>
          <p:cNvCxnSpPr/>
          <p:nvPr/>
        </p:nvCxnSpPr>
        <p:spPr>
          <a:xfrm>
            <a:off x="815414" y="5386079"/>
            <a:ext cx="4224469"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8192491" y="4665329"/>
            <a:ext cx="2843279"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1+#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2" presetClass="entr" presetSubtype="2"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right)">
                                      <p:cBhvr>
                                        <p:cTn id="24" dur="1000"/>
                                        <p:tgtEl>
                                          <p:spTgt spid="30"/>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22" presetClass="entr" presetSubtype="4" fill="hold" nodeType="after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wipe(down)">
                                      <p:cBhvr>
                                        <p:cTn id="38" dur="1000"/>
                                        <p:tgtEl>
                                          <p:spTgt spid="33"/>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1000" fill="hold"/>
                                        <p:tgtEl>
                                          <p:spTgt spid="25"/>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2" presetClass="entr" presetSubtype="2"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right)">
                                      <p:cBhvr>
                                        <p:cTn id="52" dur="1000"/>
                                        <p:tgtEl>
                                          <p:spTgt spid="36"/>
                                        </p:tgtEl>
                                      </p:cBhvr>
                                    </p:animEffect>
                                  </p:childTnLst>
                                </p:cTn>
                              </p:par>
                              <p:par>
                                <p:cTn id="53" presetID="47"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3500"/>
                            </p:stCondLst>
                            <p:childTnLst>
                              <p:par>
                                <p:cTn id="64" presetID="22" presetClass="entr" presetSubtype="8" fill="hold" nodeType="after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wipe(left)">
                                      <p:cBhvr>
                                        <p:cTn id="66" dur="1000"/>
                                        <p:tgtEl>
                                          <p:spTgt spid="37"/>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1000"/>
                                        <p:tgtEl>
                                          <p:spTgt spid="29"/>
                                        </p:tgtEl>
                                      </p:cBhvr>
                                    </p:animEffect>
                                    <p:anim calcmode="lin" valueType="num">
                                      <p:cBhvr>
                                        <p:cTn id="70" dur="1000" fill="hold"/>
                                        <p:tgtEl>
                                          <p:spTgt spid="29"/>
                                        </p:tgtEl>
                                        <p:attrNameLst>
                                          <p:attrName>ppt_x</p:attrName>
                                        </p:attrNameLst>
                                      </p:cBhvr>
                                      <p:tavLst>
                                        <p:tav tm="0">
                                          <p:val>
                                            <p:strVal val="#ppt_x"/>
                                          </p:val>
                                        </p:tav>
                                        <p:tav tm="100000">
                                          <p:val>
                                            <p:strVal val="#ppt_x"/>
                                          </p:val>
                                        </p:tav>
                                      </p:tavLst>
                                    </p:anim>
                                    <p:anim calcmode="lin" valueType="num">
                                      <p:cBhvr>
                                        <p:cTn id="71" dur="1000" fill="hold"/>
                                        <p:tgtEl>
                                          <p:spTgt spid="2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8" grpId="0"/>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1" y="2875543"/>
            <a:ext cx="2856879" cy="222976"/>
          </a:xfrm>
          <a:prstGeom prst="rect">
            <a:avLst/>
          </a:prstGeom>
          <a:solidFill>
            <a:schemeClr val="accent1"/>
          </a:solidFill>
          <a:ln w="9525">
            <a:noFill/>
            <a:miter lim="800000"/>
          </a:ln>
        </p:spPr>
        <p:txBody>
          <a:bodyPr/>
          <a:lstStyle/>
          <a:p>
            <a:pPr defTabSz="1146810"/>
            <a:endParaRPr lang="zh-CN" altLang="en-US" sz="2255">
              <a:ea typeface="宋体" panose="02010600030101010101" pitchFamily="2" charset="-122"/>
            </a:endParaRPr>
          </a:p>
        </p:txBody>
      </p:sp>
      <p:sp>
        <p:nvSpPr>
          <p:cNvPr id="3" name="Rectangle 12"/>
          <p:cNvSpPr>
            <a:spLocks noChangeArrowheads="1"/>
          </p:cNvSpPr>
          <p:nvPr/>
        </p:nvSpPr>
        <p:spPr bwMode="auto">
          <a:xfrm>
            <a:off x="1" y="3255796"/>
            <a:ext cx="5526615" cy="222976"/>
          </a:xfrm>
          <a:prstGeom prst="rect">
            <a:avLst/>
          </a:prstGeom>
          <a:solidFill>
            <a:schemeClr val="accent2"/>
          </a:solidFill>
          <a:ln w="9525">
            <a:noFill/>
            <a:miter lim="800000"/>
          </a:ln>
        </p:spPr>
        <p:txBody>
          <a:bodyPr/>
          <a:lstStyle/>
          <a:p>
            <a:pPr defTabSz="1146810"/>
            <a:endParaRPr lang="zh-CN" altLang="en-US" sz="2255">
              <a:ea typeface="宋体" panose="02010600030101010101" pitchFamily="2" charset="-122"/>
            </a:endParaRPr>
          </a:p>
        </p:txBody>
      </p:sp>
      <p:sp>
        <p:nvSpPr>
          <p:cNvPr id="4" name="Rectangle 13"/>
          <p:cNvSpPr>
            <a:spLocks noChangeArrowheads="1"/>
          </p:cNvSpPr>
          <p:nvPr/>
        </p:nvSpPr>
        <p:spPr bwMode="auto">
          <a:xfrm>
            <a:off x="1" y="3653967"/>
            <a:ext cx="8646287" cy="222976"/>
          </a:xfrm>
          <a:prstGeom prst="rect">
            <a:avLst/>
          </a:prstGeom>
          <a:solidFill>
            <a:schemeClr val="accent3"/>
          </a:solidFill>
          <a:ln w="9525">
            <a:noFill/>
            <a:miter lim="800000"/>
          </a:ln>
        </p:spPr>
        <p:txBody>
          <a:bodyPr/>
          <a:lstStyle/>
          <a:p>
            <a:pPr defTabSz="1146810"/>
            <a:endParaRPr lang="zh-CN" altLang="en-US" sz="2255">
              <a:ea typeface="宋体" panose="02010600030101010101" pitchFamily="2" charset="-122"/>
            </a:endParaRPr>
          </a:p>
        </p:txBody>
      </p:sp>
      <p:sp>
        <p:nvSpPr>
          <p:cNvPr id="5" name="Rectangle 14"/>
          <p:cNvSpPr>
            <a:spLocks noChangeArrowheads="1"/>
          </p:cNvSpPr>
          <p:nvPr/>
        </p:nvSpPr>
        <p:spPr bwMode="auto">
          <a:xfrm>
            <a:off x="0" y="4030240"/>
            <a:ext cx="6245315" cy="220984"/>
          </a:xfrm>
          <a:prstGeom prst="rect">
            <a:avLst/>
          </a:prstGeom>
          <a:solidFill>
            <a:schemeClr val="accent4"/>
          </a:solidFill>
          <a:ln w="9525">
            <a:noFill/>
            <a:miter lim="800000"/>
          </a:ln>
        </p:spPr>
        <p:txBody>
          <a:bodyPr/>
          <a:lstStyle/>
          <a:p>
            <a:pPr defTabSz="1146810"/>
            <a:endParaRPr lang="zh-CN" altLang="en-US" sz="2255">
              <a:ea typeface="宋体" panose="02010600030101010101" pitchFamily="2" charset="-122"/>
            </a:endParaRPr>
          </a:p>
        </p:txBody>
      </p:sp>
      <p:sp>
        <p:nvSpPr>
          <p:cNvPr id="6" name="Rectangle 15"/>
          <p:cNvSpPr>
            <a:spLocks noChangeArrowheads="1"/>
          </p:cNvSpPr>
          <p:nvPr/>
        </p:nvSpPr>
        <p:spPr bwMode="auto">
          <a:xfrm>
            <a:off x="0" y="4434385"/>
            <a:ext cx="3543723" cy="220985"/>
          </a:xfrm>
          <a:prstGeom prst="rect">
            <a:avLst/>
          </a:prstGeom>
          <a:solidFill>
            <a:schemeClr val="accent5"/>
          </a:solidFill>
          <a:ln w="9525">
            <a:noFill/>
            <a:miter lim="800000"/>
          </a:ln>
        </p:spPr>
        <p:txBody>
          <a:bodyPr/>
          <a:lstStyle/>
          <a:p>
            <a:pPr defTabSz="1146810"/>
            <a:endParaRPr lang="zh-CN" altLang="en-US" sz="2255">
              <a:ea typeface="宋体" panose="02010600030101010101" pitchFamily="2" charset="-122"/>
            </a:endParaRPr>
          </a:p>
        </p:txBody>
      </p:sp>
      <p:grpSp>
        <p:nvGrpSpPr>
          <p:cNvPr id="7" name="Group 35"/>
          <p:cNvGrpSpPr/>
          <p:nvPr/>
        </p:nvGrpSpPr>
        <p:grpSpPr bwMode="auto">
          <a:xfrm>
            <a:off x="2120262" y="1623295"/>
            <a:ext cx="1473233" cy="1475224"/>
            <a:chOff x="1065" y="794"/>
            <a:chExt cx="740" cy="741"/>
          </a:xfrm>
          <a:solidFill>
            <a:schemeClr val="accent1"/>
          </a:solidFill>
        </p:grpSpPr>
        <p:sp>
          <p:nvSpPr>
            <p:cNvPr id="8" name="Freeform 6"/>
            <p:cNvSpPr>
              <a:spLocks noEditPoints="1"/>
            </p:cNvSpPr>
            <p:nvPr/>
          </p:nvSpPr>
          <p:spPr bwMode="auto">
            <a:xfrm>
              <a:off x="1065" y="794"/>
              <a:ext cx="740" cy="741"/>
            </a:xfrm>
            <a:custGeom>
              <a:avLst/>
              <a:gdLst>
                <a:gd name="T0" fmla="*/ 10360 w 2222"/>
                <a:gd name="T1" fmla="*/ 0 h 2222"/>
                <a:gd name="T2" fmla="*/ 20720 w 2222"/>
                <a:gd name="T3" fmla="*/ 10416 h 2222"/>
                <a:gd name="T4" fmla="*/ 10360 w 2222"/>
                <a:gd name="T5" fmla="*/ 20832 h 2222"/>
                <a:gd name="T6" fmla="*/ 0 w 2222"/>
                <a:gd name="T7" fmla="*/ 10416 h 2222"/>
                <a:gd name="T8" fmla="*/ 10360 w 2222"/>
                <a:gd name="T9" fmla="*/ 0 h 2222"/>
                <a:gd name="T10" fmla="*/ 10360 w 2222"/>
                <a:gd name="T11" fmla="*/ 3141 h 2222"/>
                <a:gd name="T12" fmla="*/ 17586 w 2222"/>
                <a:gd name="T13" fmla="*/ 10416 h 2222"/>
                <a:gd name="T14" fmla="*/ 10360 w 2222"/>
                <a:gd name="T15" fmla="*/ 17691 h 2222"/>
                <a:gd name="T16" fmla="*/ 3124 w 2222"/>
                <a:gd name="T17" fmla="*/ 10416 h 2222"/>
                <a:gd name="T18" fmla="*/ 10360 w 2222"/>
                <a:gd name="T19" fmla="*/ 3141 h 2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22"/>
                <a:gd name="T31" fmla="*/ 0 h 2222"/>
                <a:gd name="T32" fmla="*/ 2222 w 2222"/>
                <a:gd name="T33" fmla="*/ 2222 h 2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22" h="2222">
                  <a:moveTo>
                    <a:pt x="1111" y="0"/>
                  </a:moveTo>
                  <a:cubicBezTo>
                    <a:pt x="1724" y="0"/>
                    <a:pt x="2222" y="497"/>
                    <a:pt x="2222" y="1111"/>
                  </a:cubicBezTo>
                  <a:cubicBezTo>
                    <a:pt x="2222" y="1724"/>
                    <a:pt x="1724" y="2222"/>
                    <a:pt x="1111" y="2222"/>
                  </a:cubicBezTo>
                  <a:cubicBezTo>
                    <a:pt x="497" y="2222"/>
                    <a:pt x="0" y="1724"/>
                    <a:pt x="0" y="1111"/>
                  </a:cubicBezTo>
                  <a:cubicBezTo>
                    <a:pt x="0" y="497"/>
                    <a:pt x="497" y="0"/>
                    <a:pt x="1111" y="0"/>
                  </a:cubicBezTo>
                  <a:close/>
                  <a:moveTo>
                    <a:pt x="1111" y="335"/>
                  </a:moveTo>
                  <a:cubicBezTo>
                    <a:pt x="1539" y="335"/>
                    <a:pt x="1886" y="683"/>
                    <a:pt x="1886" y="1111"/>
                  </a:cubicBezTo>
                  <a:cubicBezTo>
                    <a:pt x="1886" y="1539"/>
                    <a:pt x="1539" y="1887"/>
                    <a:pt x="1111" y="1887"/>
                  </a:cubicBezTo>
                  <a:cubicBezTo>
                    <a:pt x="682" y="1887"/>
                    <a:pt x="335" y="1539"/>
                    <a:pt x="335" y="1111"/>
                  </a:cubicBezTo>
                  <a:cubicBezTo>
                    <a:pt x="335" y="683"/>
                    <a:pt x="682" y="335"/>
                    <a:pt x="1111" y="335"/>
                  </a:cubicBezTo>
                  <a:close/>
                </a:path>
              </a:pathLst>
            </a:custGeom>
            <a:grpFill/>
            <a:ln w="9525">
              <a:noFill/>
              <a:round/>
            </a:ln>
          </p:spPr>
          <p:txBody>
            <a:bodyPr/>
            <a:lstStyle/>
            <a:p>
              <a:endParaRPr lang="zh-CN" altLang="en-US" sz="1695">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endParaRPr>
            </a:p>
          </p:txBody>
        </p:sp>
        <p:sp>
          <p:nvSpPr>
            <p:cNvPr id="9" name="TextBox 11"/>
            <p:cNvSpPr txBox="1">
              <a:spLocks noChangeArrowheads="1"/>
            </p:cNvSpPr>
            <p:nvPr/>
          </p:nvSpPr>
          <p:spPr bwMode="auto">
            <a:xfrm>
              <a:off x="1248" y="975"/>
              <a:ext cx="368" cy="376"/>
            </a:xfrm>
            <a:prstGeom prst="rect">
              <a:avLst/>
            </a:prstGeom>
            <a:noFill/>
            <a:ln w="9525">
              <a:noFill/>
              <a:miter lim="800000"/>
            </a:ln>
          </p:spPr>
          <p:txBody>
            <a:bodyPr wrap="none">
              <a:spAutoFit/>
            </a:bodyPr>
            <a:lstStyle/>
            <a:p>
              <a:pPr defTabSz="1146810"/>
              <a:r>
                <a:rPr lang="zh-CN" altLang="en-US" sz="213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标题</a:t>
              </a:r>
            </a:p>
            <a:p>
              <a:pPr defTabSz="1146810"/>
              <a:r>
                <a:rPr lang="zh-CN" altLang="en-US" sz="213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内容</a:t>
              </a:r>
            </a:p>
          </p:txBody>
        </p:sp>
      </p:grpSp>
      <p:grpSp>
        <p:nvGrpSpPr>
          <p:cNvPr id="10" name="Group 36"/>
          <p:cNvGrpSpPr/>
          <p:nvPr/>
        </p:nvGrpSpPr>
        <p:grpSpPr bwMode="auto">
          <a:xfrm>
            <a:off x="4774073" y="2003549"/>
            <a:ext cx="1473233" cy="1475224"/>
            <a:chOff x="2398" y="985"/>
            <a:chExt cx="740" cy="741"/>
          </a:xfrm>
        </p:grpSpPr>
        <p:sp>
          <p:nvSpPr>
            <p:cNvPr id="11" name="Freeform 7"/>
            <p:cNvSpPr>
              <a:spLocks noEditPoints="1"/>
            </p:cNvSpPr>
            <p:nvPr/>
          </p:nvSpPr>
          <p:spPr bwMode="auto">
            <a:xfrm>
              <a:off x="2398" y="985"/>
              <a:ext cx="740" cy="741"/>
            </a:xfrm>
            <a:custGeom>
              <a:avLst/>
              <a:gdLst>
                <a:gd name="T0" fmla="*/ 10360 w 2222"/>
                <a:gd name="T1" fmla="*/ 0 h 2222"/>
                <a:gd name="T2" fmla="*/ 20720 w 2222"/>
                <a:gd name="T3" fmla="*/ 10416 h 2222"/>
                <a:gd name="T4" fmla="*/ 10360 w 2222"/>
                <a:gd name="T5" fmla="*/ 20832 h 2222"/>
                <a:gd name="T6" fmla="*/ 0 w 2222"/>
                <a:gd name="T7" fmla="*/ 10416 h 2222"/>
                <a:gd name="T8" fmla="*/ 10360 w 2222"/>
                <a:gd name="T9" fmla="*/ 0 h 2222"/>
                <a:gd name="T10" fmla="*/ 10360 w 2222"/>
                <a:gd name="T11" fmla="*/ 3150 h 2222"/>
                <a:gd name="T12" fmla="*/ 17596 w 2222"/>
                <a:gd name="T13" fmla="*/ 10416 h 2222"/>
                <a:gd name="T14" fmla="*/ 10360 w 2222"/>
                <a:gd name="T15" fmla="*/ 17691 h 2222"/>
                <a:gd name="T16" fmla="*/ 3133 w 2222"/>
                <a:gd name="T17" fmla="*/ 10416 h 2222"/>
                <a:gd name="T18" fmla="*/ 10360 w 2222"/>
                <a:gd name="T19" fmla="*/ 3150 h 2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22"/>
                <a:gd name="T31" fmla="*/ 0 h 2222"/>
                <a:gd name="T32" fmla="*/ 2222 w 2222"/>
                <a:gd name="T33" fmla="*/ 2222 h 2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22" h="2222">
                  <a:moveTo>
                    <a:pt x="1111" y="0"/>
                  </a:moveTo>
                  <a:cubicBezTo>
                    <a:pt x="1725" y="0"/>
                    <a:pt x="2222" y="498"/>
                    <a:pt x="2222" y="1111"/>
                  </a:cubicBezTo>
                  <a:cubicBezTo>
                    <a:pt x="2222" y="1725"/>
                    <a:pt x="1725" y="2222"/>
                    <a:pt x="1111" y="2222"/>
                  </a:cubicBezTo>
                  <a:cubicBezTo>
                    <a:pt x="498" y="2222"/>
                    <a:pt x="0" y="1725"/>
                    <a:pt x="0" y="1111"/>
                  </a:cubicBezTo>
                  <a:cubicBezTo>
                    <a:pt x="0" y="498"/>
                    <a:pt x="498" y="0"/>
                    <a:pt x="1111" y="0"/>
                  </a:cubicBezTo>
                  <a:close/>
                  <a:moveTo>
                    <a:pt x="1111" y="336"/>
                  </a:moveTo>
                  <a:cubicBezTo>
                    <a:pt x="1540" y="336"/>
                    <a:pt x="1887" y="683"/>
                    <a:pt x="1887" y="1111"/>
                  </a:cubicBezTo>
                  <a:cubicBezTo>
                    <a:pt x="1887" y="1540"/>
                    <a:pt x="1540" y="1887"/>
                    <a:pt x="1111" y="1887"/>
                  </a:cubicBezTo>
                  <a:cubicBezTo>
                    <a:pt x="683" y="1887"/>
                    <a:pt x="336" y="1540"/>
                    <a:pt x="336" y="1111"/>
                  </a:cubicBezTo>
                  <a:cubicBezTo>
                    <a:pt x="336" y="683"/>
                    <a:pt x="683" y="336"/>
                    <a:pt x="1111" y="336"/>
                  </a:cubicBezTo>
                  <a:close/>
                </a:path>
              </a:pathLst>
            </a:custGeom>
            <a:solidFill>
              <a:schemeClr val="accent2"/>
            </a:solidFill>
            <a:ln w="9525">
              <a:noFill/>
              <a:round/>
            </a:ln>
          </p:spPr>
          <p:txBody>
            <a:bodyPr/>
            <a:lstStyle/>
            <a:p>
              <a:endParaRPr lang="zh-CN" altLang="en-US" sz="1695"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endParaRPr>
            </a:p>
          </p:txBody>
        </p:sp>
        <p:sp>
          <p:nvSpPr>
            <p:cNvPr id="12" name="TextBox 14"/>
            <p:cNvSpPr txBox="1">
              <a:spLocks noChangeArrowheads="1"/>
            </p:cNvSpPr>
            <p:nvPr/>
          </p:nvSpPr>
          <p:spPr bwMode="auto">
            <a:xfrm>
              <a:off x="2591" y="1157"/>
              <a:ext cx="368" cy="376"/>
            </a:xfrm>
            <a:prstGeom prst="rect">
              <a:avLst/>
            </a:prstGeom>
            <a:noFill/>
            <a:ln w="9525">
              <a:noFill/>
              <a:miter lim="800000"/>
            </a:ln>
          </p:spPr>
          <p:txBody>
            <a:bodyPr wrap="none">
              <a:spAutoFit/>
            </a:bodyPr>
            <a:lstStyle/>
            <a:p>
              <a:pPr algn="ctr" defTabSz="1146810"/>
              <a:r>
                <a:rPr lang="zh-CN" altLang="en-US" sz="213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标题</a:t>
              </a:r>
            </a:p>
            <a:p>
              <a:pPr algn="ctr" defTabSz="1146810"/>
              <a:r>
                <a:rPr lang="zh-CN" altLang="en-US" sz="213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内容</a:t>
              </a:r>
            </a:p>
          </p:txBody>
        </p:sp>
      </p:grpSp>
      <p:grpSp>
        <p:nvGrpSpPr>
          <p:cNvPr id="13" name="Group 37"/>
          <p:cNvGrpSpPr/>
          <p:nvPr/>
        </p:nvGrpSpPr>
        <p:grpSpPr bwMode="auto">
          <a:xfrm>
            <a:off x="7909671" y="2403710"/>
            <a:ext cx="1475224" cy="1473233"/>
            <a:chOff x="3973" y="1186"/>
            <a:chExt cx="741" cy="740"/>
          </a:xfrm>
        </p:grpSpPr>
        <p:sp>
          <p:nvSpPr>
            <p:cNvPr id="14" name="Freeform 8"/>
            <p:cNvSpPr>
              <a:spLocks noEditPoints="1"/>
            </p:cNvSpPr>
            <p:nvPr/>
          </p:nvSpPr>
          <p:spPr bwMode="auto">
            <a:xfrm>
              <a:off x="3973" y="1186"/>
              <a:ext cx="741" cy="740"/>
            </a:xfrm>
            <a:custGeom>
              <a:avLst/>
              <a:gdLst>
                <a:gd name="T0" fmla="*/ 10430 w 2221"/>
                <a:gd name="T1" fmla="*/ 0 h 2222"/>
                <a:gd name="T2" fmla="*/ 20869 w 2221"/>
                <a:gd name="T3" fmla="*/ 10350 h 2222"/>
                <a:gd name="T4" fmla="*/ 10430 w 2221"/>
                <a:gd name="T5" fmla="*/ 20700 h 2222"/>
                <a:gd name="T6" fmla="*/ 0 w 2221"/>
                <a:gd name="T7" fmla="*/ 10350 h 2222"/>
                <a:gd name="T8" fmla="*/ 10430 w 2221"/>
                <a:gd name="T9" fmla="*/ 0 h 2222"/>
                <a:gd name="T10" fmla="*/ 10430 w 2221"/>
                <a:gd name="T11" fmla="*/ 3121 h 2222"/>
                <a:gd name="T12" fmla="*/ 17722 w 2221"/>
                <a:gd name="T13" fmla="*/ 10350 h 2222"/>
                <a:gd name="T14" fmla="*/ 10430 w 2221"/>
                <a:gd name="T15" fmla="*/ 17570 h 2222"/>
                <a:gd name="T16" fmla="*/ 3148 w 2221"/>
                <a:gd name="T17" fmla="*/ 10350 h 2222"/>
                <a:gd name="T18" fmla="*/ 10430 w 2221"/>
                <a:gd name="T19" fmla="*/ 3121 h 2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21"/>
                <a:gd name="T31" fmla="*/ 0 h 2222"/>
                <a:gd name="T32" fmla="*/ 2221 w 2221"/>
                <a:gd name="T33" fmla="*/ 2222 h 2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21" h="2222">
                  <a:moveTo>
                    <a:pt x="1110" y="0"/>
                  </a:moveTo>
                  <a:cubicBezTo>
                    <a:pt x="1724" y="0"/>
                    <a:pt x="2221" y="497"/>
                    <a:pt x="2221" y="1111"/>
                  </a:cubicBezTo>
                  <a:cubicBezTo>
                    <a:pt x="2221" y="1724"/>
                    <a:pt x="1724" y="2222"/>
                    <a:pt x="1110" y="2222"/>
                  </a:cubicBezTo>
                  <a:cubicBezTo>
                    <a:pt x="497" y="2222"/>
                    <a:pt x="0" y="1724"/>
                    <a:pt x="0" y="1111"/>
                  </a:cubicBezTo>
                  <a:cubicBezTo>
                    <a:pt x="0" y="497"/>
                    <a:pt x="497" y="0"/>
                    <a:pt x="1110" y="0"/>
                  </a:cubicBezTo>
                  <a:close/>
                  <a:moveTo>
                    <a:pt x="1110" y="335"/>
                  </a:moveTo>
                  <a:cubicBezTo>
                    <a:pt x="1539" y="335"/>
                    <a:pt x="1886" y="682"/>
                    <a:pt x="1886" y="1111"/>
                  </a:cubicBezTo>
                  <a:cubicBezTo>
                    <a:pt x="1886" y="1539"/>
                    <a:pt x="1539" y="1886"/>
                    <a:pt x="1110" y="1886"/>
                  </a:cubicBezTo>
                  <a:cubicBezTo>
                    <a:pt x="682" y="1886"/>
                    <a:pt x="335" y="1539"/>
                    <a:pt x="335" y="1111"/>
                  </a:cubicBezTo>
                  <a:cubicBezTo>
                    <a:pt x="335" y="682"/>
                    <a:pt x="682" y="335"/>
                    <a:pt x="1110" y="335"/>
                  </a:cubicBezTo>
                  <a:close/>
                </a:path>
              </a:pathLst>
            </a:custGeom>
            <a:solidFill>
              <a:schemeClr val="accent3"/>
            </a:solidFill>
            <a:ln w="9525">
              <a:noFill/>
              <a:round/>
            </a:ln>
          </p:spPr>
          <p:txBody>
            <a:bodyPr/>
            <a:lstStyle/>
            <a:p>
              <a:endParaRPr lang="zh-CN" altLang="en-US" sz="1695">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endParaRPr>
            </a:p>
          </p:txBody>
        </p:sp>
        <p:sp>
          <p:nvSpPr>
            <p:cNvPr id="15" name="TextBox 17"/>
            <p:cNvSpPr txBox="1">
              <a:spLocks noChangeArrowheads="1"/>
            </p:cNvSpPr>
            <p:nvPr/>
          </p:nvSpPr>
          <p:spPr bwMode="auto">
            <a:xfrm>
              <a:off x="4152" y="1342"/>
              <a:ext cx="368" cy="376"/>
            </a:xfrm>
            <a:prstGeom prst="rect">
              <a:avLst/>
            </a:prstGeom>
            <a:noFill/>
            <a:ln w="9525">
              <a:noFill/>
              <a:miter lim="800000"/>
            </a:ln>
          </p:spPr>
          <p:txBody>
            <a:bodyPr wrap="none">
              <a:spAutoFit/>
            </a:bodyPr>
            <a:lstStyle/>
            <a:p>
              <a:pPr defTabSz="1146810"/>
              <a:r>
                <a:rPr lang="zh-CN" altLang="en-US" sz="213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标题</a:t>
              </a:r>
            </a:p>
            <a:p>
              <a:pPr defTabSz="1146810"/>
              <a:r>
                <a:rPr lang="zh-CN" altLang="en-US" sz="213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内容</a:t>
              </a:r>
            </a:p>
          </p:txBody>
        </p:sp>
      </p:grpSp>
      <p:grpSp>
        <p:nvGrpSpPr>
          <p:cNvPr id="16" name="Group 38"/>
          <p:cNvGrpSpPr/>
          <p:nvPr/>
        </p:nvGrpSpPr>
        <p:grpSpPr bwMode="auto">
          <a:xfrm>
            <a:off x="5506707" y="4030240"/>
            <a:ext cx="1475224" cy="1475224"/>
            <a:chOff x="2766" y="2003"/>
            <a:chExt cx="741" cy="741"/>
          </a:xfrm>
        </p:grpSpPr>
        <p:sp>
          <p:nvSpPr>
            <p:cNvPr id="17" name="Freeform 9"/>
            <p:cNvSpPr>
              <a:spLocks noEditPoints="1"/>
            </p:cNvSpPr>
            <p:nvPr/>
          </p:nvSpPr>
          <p:spPr bwMode="auto">
            <a:xfrm>
              <a:off x="2766" y="2003"/>
              <a:ext cx="741" cy="741"/>
            </a:xfrm>
            <a:custGeom>
              <a:avLst/>
              <a:gdLst>
                <a:gd name="T0" fmla="*/ 10439 w 2221"/>
                <a:gd name="T1" fmla="*/ 20832 h 2222"/>
                <a:gd name="T2" fmla="*/ 20869 w 2221"/>
                <a:gd name="T3" fmla="*/ 10416 h 2222"/>
                <a:gd name="T4" fmla="*/ 10439 w 2221"/>
                <a:gd name="T5" fmla="*/ 0 h 2222"/>
                <a:gd name="T6" fmla="*/ 0 w 2221"/>
                <a:gd name="T7" fmla="*/ 10416 h 2222"/>
                <a:gd name="T8" fmla="*/ 10439 w 2221"/>
                <a:gd name="T9" fmla="*/ 20832 h 2222"/>
                <a:gd name="T10" fmla="*/ 10439 w 2221"/>
                <a:gd name="T11" fmla="*/ 17691 h 2222"/>
                <a:gd name="T12" fmla="*/ 17722 w 2221"/>
                <a:gd name="T13" fmla="*/ 10416 h 2222"/>
                <a:gd name="T14" fmla="*/ 10439 w 2221"/>
                <a:gd name="T15" fmla="*/ 3141 h 2222"/>
                <a:gd name="T16" fmla="*/ 3148 w 2221"/>
                <a:gd name="T17" fmla="*/ 10416 h 2222"/>
                <a:gd name="T18" fmla="*/ 10439 w 2221"/>
                <a:gd name="T19" fmla="*/ 17691 h 2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21"/>
                <a:gd name="T31" fmla="*/ 0 h 2222"/>
                <a:gd name="T32" fmla="*/ 2221 w 2221"/>
                <a:gd name="T33" fmla="*/ 2222 h 2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21" h="2222">
                  <a:moveTo>
                    <a:pt x="1111" y="2222"/>
                  </a:moveTo>
                  <a:cubicBezTo>
                    <a:pt x="1724" y="2222"/>
                    <a:pt x="2221" y="1724"/>
                    <a:pt x="2221" y="1111"/>
                  </a:cubicBezTo>
                  <a:cubicBezTo>
                    <a:pt x="2221" y="497"/>
                    <a:pt x="1724" y="0"/>
                    <a:pt x="1111" y="0"/>
                  </a:cubicBezTo>
                  <a:cubicBezTo>
                    <a:pt x="497" y="0"/>
                    <a:pt x="0" y="497"/>
                    <a:pt x="0" y="1111"/>
                  </a:cubicBezTo>
                  <a:cubicBezTo>
                    <a:pt x="0" y="1724"/>
                    <a:pt x="497" y="2222"/>
                    <a:pt x="1111" y="2222"/>
                  </a:cubicBezTo>
                  <a:close/>
                  <a:moveTo>
                    <a:pt x="1111" y="1887"/>
                  </a:moveTo>
                  <a:cubicBezTo>
                    <a:pt x="1539" y="1887"/>
                    <a:pt x="1886" y="1539"/>
                    <a:pt x="1886" y="1111"/>
                  </a:cubicBezTo>
                  <a:cubicBezTo>
                    <a:pt x="1886" y="682"/>
                    <a:pt x="1539" y="335"/>
                    <a:pt x="1111" y="335"/>
                  </a:cubicBezTo>
                  <a:cubicBezTo>
                    <a:pt x="682" y="335"/>
                    <a:pt x="335" y="682"/>
                    <a:pt x="335" y="1111"/>
                  </a:cubicBezTo>
                  <a:cubicBezTo>
                    <a:pt x="335" y="1539"/>
                    <a:pt x="682" y="1887"/>
                    <a:pt x="1111" y="1887"/>
                  </a:cubicBezTo>
                  <a:close/>
                </a:path>
              </a:pathLst>
            </a:custGeom>
            <a:solidFill>
              <a:schemeClr val="accent4"/>
            </a:solidFill>
            <a:ln w="9525">
              <a:noFill/>
              <a:round/>
            </a:ln>
          </p:spPr>
          <p:txBody>
            <a:bodyPr/>
            <a:lstStyle/>
            <a:p>
              <a:endParaRPr lang="zh-CN" altLang="en-US" sz="1695">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endParaRPr>
            </a:p>
          </p:txBody>
        </p:sp>
        <p:sp>
          <p:nvSpPr>
            <p:cNvPr id="18" name="TextBox 20"/>
            <p:cNvSpPr txBox="1">
              <a:spLocks noChangeArrowheads="1"/>
            </p:cNvSpPr>
            <p:nvPr/>
          </p:nvSpPr>
          <p:spPr bwMode="auto">
            <a:xfrm>
              <a:off x="2940" y="2159"/>
              <a:ext cx="368" cy="376"/>
            </a:xfrm>
            <a:prstGeom prst="rect">
              <a:avLst/>
            </a:prstGeom>
            <a:noFill/>
            <a:ln w="9525">
              <a:noFill/>
              <a:miter lim="800000"/>
            </a:ln>
          </p:spPr>
          <p:txBody>
            <a:bodyPr wrap="none">
              <a:spAutoFit/>
            </a:bodyPr>
            <a:lstStyle/>
            <a:p>
              <a:pPr defTabSz="1146810"/>
              <a:r>
                <a:rPr lang="zh-CN" altLang="en-US" sz="213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标题</a:t>
              </a:r>
            </a:p>
            <a:p>
              <a:pPr defTabSz="1146810"/>
              <a:r>
                <a:rPr lang="zh-CN" altLang="en-US" sz="213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内容</a:t>
              </a:r>
              <a:endParaRPr lang="en-US" altLang="zh-CN" sz="213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endParaRPr>
            </a:p>
          </p:txBody>
        </p:sp>
      </p:grpSp>
      <p:grpSp>
        <p:nvGrpSpPr>
          <p:cNvPr id="19" name="Group 39"/>
          <p:cNvGrpSpPr/>
          <p:nvPr/>
        </p:nvGrpSpPr>
        <p:grpSpPr bwMode="auto">
          <a:xfrm>
            <a:off x="2809100" y="4434384"/>
            <a:ext cx="1471241" cy="1473233"/>
            <a:chOff x="1411" y="2206"/>
            <a:chExt cx="739" cy="740"/>
          </a:xfrm>
        </p:grpSpPr>
        <p:sp>
          <p:nvSpPr>
            <p:cNvPr id="20" name="Freeform 10"/>
            <p:cNvSpPr>
              <a:spLocks noEditPoints="1"/>
            </p:cNvSpPr>
            <p:nvPr/>
          </p:nvSpPr>
          <p:spPr bwMode="auto">
            <a:xfrm>
              <a:off x="1411" y="2206"/>
              <a:ext cx="739" cy="740"/>
            </a:xfrm>
            <a:custGeom>
              <a:avLst/>
              <a:gdLst>
                <a:gd name="T0" fmla="*/ 10294 w 2222"/>
                <a:gd name="T1" fmla="*/ 20700 h 2222"/>
                <a:gd name="T2" fmla="*/ 20588 w 2222"/>
                <a:gd name="T3" fmla="*/ 10350 h 2222"/>
                <a:gd name="T4" fmla="*/ 10294 w 2222"/>
                <a:gd name="T5" fmla="*/ 0 h 2222"/>
                <a:gd name="T6" fmla="*/ 0 w 2222"/>
                <a:gd name="T7" fmla="*/ 10350 h 2222"/>
                <a:gd name="T8" fmla="*/ 10294 w 2222"/>
                <a:gd name="T9" fmla="*/ 20700 h 2222"/>
                <a:gd name="T10" fmla="*/ 10294 w 2222"/>
                <a:gd name="T11" fmla="*/ 17579 h 2222"/>
                <a:gd name="T12" fmla="*/ 17484 w 2222"/>
                <a:gd name="T13" fmla="*/ 10350 h 2222"/>
                <a:gd name="T14" fmla="*/ 10294 w 2222"/>
                <a:gd name="T15" fmla="*/ 3121 h 2222"/>
                <a:gd name="T16" fmla="*/ 3104 w 2222"/>
                <a:gd name="T17" fmla="*/ 10350 h 2222"/>
                <a:gd name="T18" fmla="*/ 10294 w 2222"/>
                <a:gd name="T19" fmla="*/ 17579 h 2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22"/>
                <a:gd name="T31" fmla="*/ 0 h 2222"/>
                <a:gd name="T32" fmla="*/ 2222 w 2222"/>
                <a:gd name="T33" fmla="*/ 2222 h 2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22" h="2222">
                  <a:moveTo>
                    <a:pt x="1111" y="2222"/>
                  </a:moveTo>
                  <a:cubicBezTo>
                    <a:pt x="1724" y="2222"/>
                    <a:pt x="2222" y="1724"/>
                    <a:pt x="2222" y="1111"/>
                  </a:cubicBezTo>
                  <a:cubicBezTo>
                    <a:pt x="2222" y="497"/>
                    <a:pt x="1724" y="0"/>
                    <a:pt x="1111" y="0"/>
                  </a:cubicBezTo>
                  <a:cubicBezTo>
                    <a:pt x="497" y="0"/>
                    <a:pt x="0" y="497"/>
                    <a:pt x="0" y="1111"/>
                  </a:cubicBezTo>
                  <a:cubicBezTo>
                    <a:pt x="0" y="1724"/>
                    <a:pt x="497" y="2222"/>
                    <a:pt x="1111" y="2222"/>
                  </a:cubicBezTo>
                  <a:close/>
                  <a:moveTo>
                    <a:pt x="1111" y="1887"/>
                  </a:moveTo>
                  <a:cubicBezTo>
                    <a:pt x="1539" y="1887"/>
                    <a:pt x="1887" y="1539"/>
                    <a:pt x="1887" y="1111"/>
                  </a:cubicBezTo>
                  <a:cubicBezTo>
                    <a:pt x="1887" y="683"/>
                    <a:pt x="1539" y="335"/>
                    <a:pt x="1111" y="335"/>
                  </a:cubicBezTo>
                  <a:cubicBezTo>
                    <a:pt x="682" y="335"/>
                    <a:pt x="335" y="683"/>
                    <a:pt x="335" y="1111"/>
                  </a:cubicBezTo>
                  <a:cubicBezTo>
                    <a:pt x="335" y="1539"/>
                    <a:pt x="682" y="1887"/>
                    <a:pt x="1111" y="1887"/>
                  </a:cubicBezTo>
                  <a:close/>
                </a:path>
              </a:pathLst>
            </a:custGeom>
            <a:solidFill>
              <a:schemeClr val="accent5"/>
            </a:solidFill>
            <a:ln w="9525">
              <a:noFill/>
              <a:round/>
            </a:ln>
          </p:spPr>
          <p:txBody>
            <a:bodyPr/>
            <a:lstStyle/>
            <a:p>
              <a:endParaRPr lang="zh-CN" altLang="en-US" sz="1695"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endParaRPr>
            </a:p>
          </p:txBody>
        </p:sp>
        <p:sp>
          <p:nvSpPr>
            <p:cNvPr id="21" name="TextBox 23"/>
            <p:cNvSpPr txBox="1">
              <a:spLocks noChangeArrowheads="1"/>
            </p:cNvSpPr>
            <p:nvPr/>
          </p:nvSpPr>
          <p:spPr bwMode="auto">
            <a:xfrm>
              <a:off x="1600" y="2374"/>
              <a:ext cx="368" cy="376"/>
            </a:xfrm>
            <a:prstGeom prst="rect">
              <a:avLst/>
            </a:prstGeom>
            <a:noFill/>
            <a:ln w="9525">
              <a:noFill/>
              <a:miter lim="800000"/>
            </a:ln>
          </p:spPr>
          <p:txBody>
            <a:bodyPr wrap="none">
              <a:spAutoFit/>
            </a:bodyPr>
            <a:lstStyle/>
            <a:p>
              <a:pPr defTabSz="1146810"/>
              <a:r>
                <a:rPr lang="zh-CN" altLang="en-US" sz="213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标题</a:t>
              </a:r>
            </a:p>
            <a:p>
              <a:pPr defTabSz="1146810"/>
              <a:r>
                <a:rPr lang="zh-CN" altLang="en-US" sz="213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内容</a:t>
              </a:r>
            </a:p>
          </p:txBody>
        </p:sp>
      </p:grpSp>
      <p:sp>
        <p:nvSpPr>
          <p:cNvPr id="22" name="等腰三角形 1"/>
          <p:cNvSpPr/>
          <p:nvPr/>
        </p:nvSpPr>
        <p:spPr bwMode="auto">
          <a:xfrm flipV="1">
            <a:off x="1907241" y="1519770"/>
            <a:ext cx="1652411" cy="151305"/>
          </a:xfrm>
          <a:custGeom>
            <a:avLst/>
            <a:gdLst>
              <a:gd name="T0" fmla="*/ 102178 w 2313967"/>
              <a:gd name="T1" fmla="*/ 0 h 288032"/>
              <a:gd name="T2" fmla="*/ 129676 w 2313967"/>
              <a:gd name="T3" fmla="*/ 15877 h 288032"/>
              <a:gd name="T4" fmla="*/ 427230 w 2313967"/>
              <a:gd name="T5" fmla="*/ 15877 h 288032"/>
              <a:gd name="T6" fmla="*/ 427230 w 2313967"/>
              <a:gd name="T7" fmla="*/ 21169 h 288032"/>
              <a:gd name="T8" fmla="*/ 138842 w 2313967"/>
              <a:gd name="T9" fmla="*/ 21169 h 288032"/>
              <a:gd name="T10" fmla="*/ 65513 w 2313967"/>
              <a:gd name="T11" fmla="*/ 21169 h 288032"/>
              <a:gd name="T12" fmla="*/ 0 w 2313967"/>
              <a:gd name="T13" fmla="*/ 21169 h 288032"/>
              <a:gd name="T14" fmla="*/ 0 w 2313967"/>
              <a:gd name="T15" fmla="*/ 15877 h 288032"/>
              <a:gd name="T16" fmla="*/ 74679 w 2313967"/>
              <a:gd name="T17" fmla="*/ 15877 h 2880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13967"/>
              <a:gd name="T28" fmla="*/ 0 h 288032"/>
              <a:gd name="T29" fmla="*/ 2313967 w 2313967"/>
              <a:gd name="T30" fmla="*/ 288032 h 2880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close/>
              </a:path>
            </a:pathLst>
          </a:custGeom>
          <a:solidFill>
            <a:schemeClr val="accent1"/>
          </a:solidFill>
          <a:ln w="9525" cap="flat" cmpd="sng" algn="ctr">
            <a:noFill/>
            <a:prstDash val="solid"/>
            <a:round/>
            <a:headEnd type="none" w="med" len="med"/>
            <a:tailEnd type="none" w="med" len="med"/>
          </a:ln>
        </p:spPr>
        <p:txBody>
          <a:bodyPr/>
          <a:lstStyle/>
          <a:p>
            <a:endParaRPr lang="zh-CN" altLang="en-US" sz="1695">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endParaRPr>
          </a:p>
        </p:txBody>
      </p:sp>
      <p:sp>
        <p:nvSpPr>
          <p:cNvPr id="23" name="等腰三角形 1"/>
          <p:cNvSpPr/>
          <p:nvPr/>
        </p:nvSpPr>
        <p:spPr bwMode="auto">
          <a:xfrm flipV="1">
            <a:off x="7786237" y="2300185"/>
            <a:ext cx="1650419" cy="153296"/>
          </a:xfrm>
          <a:custGeom>
            <a:avLst/>
            <a:gdLst>
              <a:gd name="T0" fmla="*/ 101809 w 2313967"/>
              <a:gd name="T1" fmla="*/ 0 h 288032"/>
              <a:gd name="T2" fmla="*/ 129208 w 2313967"/>
              <a:gd name="T3" fmla="*/ 16512 h 288032"/>
              <a:gd name="T4" fmla="*/ 425687 w 2313967"/>
              <a:gd name="T5" fmla="*/ 16512 h 288032"/>
              <a:gd name="T6" fmla="*/ 425687 w 2313967"/>
              <a:gd name="T7" fmla="*/ 22016 h 288032"/>
              <a:gd name="T8" fmla="*/ 138341 w 2313967"/>
              <a:gd name="T9" fmla="*/ 22016 h 288032"/>
              <a:gd name="T10" fmla="*/ 65276 w 2313967"/>
              <a:gd name="T11" fmla="*/ 22016 h 288032"/>
              <a:gd name="T12" fmla="*/ 0 w 2313967"/>
              <a:gd name="T13" fmla="*/ 22016 h 288032"/>
              <a:gd name="T14" fmla="*/ 0 w 2313967"/>
              <a:gd name="T15" fmla="*/ 16512 h 288032"/>
              <a:gd name="T16" fmla="*/ 74409 w 2313967"/>
              <a:gd name="T17" fmla="*/ 16512 h 2880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13967"/>
              <a:gd name="T28" fmla="*/ 0 h 288032"/>
              <a:gd name="T29" fmla="*/ 2313967 w 2313967"/>
              <a:gd name="T30" fmla="*/ 288032 h 2880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close/>
              </a:path>
            </a:pathLst>
          </a:custGeom>
          <a:solidFill>
            <a:schemeClr val="accent3"/>
          </a:solidFill>
          <a:ln w="9525" cap="flat" cmpd="sng" algn="ctr">
            <a:noFill/>
            <a:prstDash val="solid"/>
            <a:round/>
            <a:headEnd type="none" w="med" len="med"/>
            <a:tailEnd type="none" w="med" len="med"/>
          </a:ln>
        </p:spPr>
        <p:txBody>
          <a:bodyPr/>
          <a:lstStyle/>
          <a:p>
            <a:endParaRPr lang="zh-CN" altLang="en-US" sz="1695">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endParaRPr>
          </a:p>
        </p:txBody>
      </p:sp>
      <p:sp>
        <p:nvSpPr>
          <p:cNvPr id="24" name="等腰三角形 1"/>
          <p:cNvSpPr/>
          <p:nvPr/>
        </p:nvSpPr>
        <p:spPr bwMode="auto">
          <a:xfrm>
            <a:off x="5433047" y="5505463"/>
            <a:ext cx="1650419" cy="153296"/>
          </a:xfrm>
          <a:custGeom>
            <a:avLst/>
            <a:gdLst>
              <a:gd name="T0" fmla="*/ 101809 w 2313967"/>
              <a:gd name="T1" fmla="*/ 0 h 288032"/>
              <a:gd name="T2" fmla="*/ 129208 w 2313967"/>
              <a:gd name="T3" fmla="*/ 16512 h 288032"/>
              <a:gd name="T4" fmla="*/ 425687 w 2313967"/>
              <a:gd name="T5" fmla="*/ 16512 h 288032"/>
              <a:gd name="T6" fmla="*/ 425687 w 2313967"/>
              <a:gd name="T7" fmla="*/ 22016 h 288032"/>
              <a:gd name="T8" fmla="*/ 138341 w 2313967"/>
              <a:gd name="T9" fmla="*/ 22016 h 288032"/>
              <a:gd name="T10" fmla="*/ 65276 w 2313967"/>
              <a:gd name="T11" fmla="*/ 22016 h 288032"/>
              <a:gd name="T12" fmla="*/ 0 w 2313967"/>
              <a:gd name="T13" fmla="*/ 22016 h 288032"/>
              <a:gd name="T14" fmla="*/ 0 w 2313967"/>
              <a:gd name="T15" fmla="*/ 16512 h 288032"/>
              <a:gd name="T16" fmla="*/ 74409 w 2313967"/>
              <a:gd name="T17" fmla="*/ 16512 h 2880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13967"/>
              <a:gd name="T28" fmla="*/ 0 h 288032"/>
              <a:gd name="T29" fmla="*/ 2313967 w 2313967"/>
              <a:gd name="T30" fmla="*/ 288032 h 2880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close/>
              </a:path>
            </a:pathLst>
          </a:custGeom>
          <a:solidFill>
            <a:schemeClr val="accent4"/>
          </a:solidFill>
          <a:ln w="9525" cap="flat" cmpd="sng" algn="ctr">
            <a:noFill/>
            <a:prstDash val="solid"/>
            <a:round/>
            <a:headEnd type="none" w="med" len="med"/>
            <a:tailEnd type="none" w="med" len="med"/>
          </a:ln>
        </p:spPr>
        <p:txBody>
          <a:bodyPr/>
          <a:lstStyle/>
          <a:p>
            <a:endParaRPr lang="zh-CN" altLang="en-US" sz="1695">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endParaRPr>
          </a:p>
        </p:txBody>
      </p:sp>
      <p:sp>
        <p:nvSpPr>
          <p:cNvPr id="25" name="等腰三角形 1"/>
          <p:cNvSpPr/>
          <p:nvPr/>
        </p:nvSpPr>
        <p:spPr bwMode="auto">
          <a:xfrm>
            <a:off x="2733447" y="5835946"/>
            <a:ext cx="1650419" cy="155287"/>
          </a:xfrm>
          <a:custGeom>
            <a:avLst/>
            <a:gdLst>
              <a:gd name="T0" fmla="*/ 101809 w 2313967"/>
              <a:gd name="T1" fmla="*/ 0 h 288032"/>
              <a:gd name="T2" fmla="*/ 129208 w 2313967"/>
              <a:gd name="T3" fmla="*/ 17163 h 288032"/>
              <a:gd name="T4" fmla="*/ 425687 w 2313967"/>
              <a:gd name="T5" fmla="*/ 17163 h 288032"/>
              <a:gd name="T6" fmla="*/ 425687 w 2313967"/>
              <a:gd name="T7" fmla="*/ 22884 h 288032"/>
              <a:gd name="T8" fmla="*/ 138341 w 2313967"/>
              <a:gd name="T9" fmla="*/ 22884 h 288032"/>
              <a:gd name="T10" fmla="*/ 65276 w 2313967"/>
              <a:gd name="T11" fmla="*/ 22884 h 288032"/>
              <a:gd name="T12" fmla="*/ 0 w 2313967"/>
              <a:gd name="T13" fmla="*/ 22884 h 288032"/>
              <a:gd name="T14" fmla="*/ 0 w 2313967"/>
              <a:gd name="T15" fmla="*/ 17163 h 288032"/>
              <a:gd name="T16" fmla="*/ 74409 w 2313967"/>
              <a:gd name="T17" fmla="*/ 17163 h 2880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13967"/>
              <a:gd name="T28" fmla="*/ 0 h 288032"/>
              <a:gd name="T29" fmla="*/ 2313967 w 2313967"/>
              <a:gd name="T30" fmla="*/ 288032 h 2880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close/>
              </a:path>
            </a:pathLst>
          </a:custGeom>
          <a:solidFill>
            <a:schemeClr val="accent5"/>
          </a:solidFill>
          <a:ln w="9525" cap="flat" cmpd="sng" algn="ctr">
            <a:noFill/>
            <a:prstDash val="solid"/>
            <a:round/>
            <a:headEnd type="none" w="med" len="med"/>
            <a:tailEnd type="none" w="med" len="med"/>
          </a:ln>
        </p:spPr>
        <p:txBody>
          <a:bodyPr/>
          <a:lstStyle/>
          <a:p>
            <a:endParaRPr lang="zh-CN" altLang="en-US" sz="1695">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endParaRPr>
          </a:p>
        </p:txBody>
      </p:sp>
      <p:sp>
        <p:nvSpPr>
          <p:cNvPr id="26" name="Text Box 31"/>
          <p:cNvSpPr txBox="1">
            <a:spLocks noChangeArrowheads="1"/>
          </p:cNvSpPr>
          <p:nvPr/>
        </p:nvSpPr>
        <p:spPr bwMode="auto">
          <a:xfrm>
            <a:off x="1767881" y="982239"/>
            <a:ext cx="1895295" cy="478593"/>
          </a:xfrm>
          <a:prstGeom prst="rect">
            <a:avLst/>
          </a:prstGeom>
          <a:noFill/>
          <a:ln w="9525">
            <a:noFill/>
            <a:miter lim="800000"/>
          </a:ln>
        </p:spPr>
        <p:txBody>
          <a:bodyPr>
            <a:spAutoFit/>
          </a:bodyPr>
          <a:lstStyle/>
          <a:p>
            <a:pPr defTabSz="1146810">
              <a:spcBef>
                <a:spcPct val="50000"/>
              </a:spcBef>
            </a:pPr>
            <a:r>
              <a:rPr lang="zh-CN" altLang="en-US" sz="1255">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请在此处添加文字内容请在此处添加文字内容</a:t>
            </a:r>
          </a:p>
        </p:txBody>
      </p:sp>
      <p:sp>
        <p:nvSpPr>
          <p:cNvPr id="27" name="Text Box 32"/>
          <p:cNvSpPr txBox="1">
            <a:spLocks noChangeArrowheads="1"/>
          </p:cNvSpPr>
          <p:nvPr/>
        </p:nvSpPr>
        <p:spPr bwMode="auto">
          <a:xfrm>
            <a:off x="7632941" y="1756684"/>
            <a:ext cx="1895295" cy="478593"/>
          </a:xfrm>
          <a:prstGeom prst="rect">
            <a:avLst/>
          </a:prstGeom>
          <a:noFill/>
          <a:ln w="9525">
            <a:noFill/>
            <a:miter lim="800000"/>
          </a:ln>
        </p:spPr>
        <p:txBody>
          <a:bodyPr>
            <a:spAutoFit/>
          </a:bodyPr>
          <a:lstStyle/>
          <a:p>
            <a:pPr defTabSz="1146810">
              <a:spcBef>
                <a:spcPct val="50000"/>
              </a:spcBef>
            </a:pPr>
            <a:r>
              <a:rPr lang="zh-CN" altLang="en-US" sz="1255">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请在此处添加文字内容请在此处添加文字内容</a:t>
            </a:r>
          </a:p>
        </p:txBody>
      </p:sp>
      <p:sp>
        <p:nvSpPr>
          <p:cNvPr id="28" name="Text Box 33"/>
          <p:cNvSpPr txBox="1">
            <a:spLocks noChangeArrowheads="1"/>
          </p:cNvSpPr>
          <p:nvPr/>
        </p:nvSpPr>
        <p:spPr bwMode="auto">
          <a:xfrm>
            <a:off x="2574178" y="6001188"/>
            <a:ext cx="1895295" cy="478593"/>
          </a:xfrm>
          <a:prstGeom prst="rect">
            <a:avLst/>
          </a:prstGeom>
          <a:noFill/>
          <a:ln w="9525">
            <a:noFill/>
            <a:miter lim="800000"/>
          </a:ln>
        </p:spPr>
        <p:txBody>
          <a:bodyPr>
            <a:spAutoFit/>
          </a:bodyPr>
          <a:lstStyle/>
          <a:p>
            <a:pPr defTabSz="1146810">
              <a:spcBef>
                <a:spcPct val="50000"/>
              </a:spcBef>
            </a:pPr>
            <a:r>
              <a:rPr lang="zh-CN" altLang="en-US" sz="1255">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请在此处添加文字内容请在此处添加文字内容</a:t>
            </a:r>
          </a:p>
        </p:txBody>
      </p:sp>
      <p:sp>
        <p:nvSpPr>
          <p:cNvPr id="29" name="Text Box 34"/>
          <p:cNvSpPr txBox="1">
            <a:spLocks noChangeArrowheads="1"/>
          </p:cNvSpPr>
          <p:nvPr/>
        </p:nvSpPr>
        <p:spPr bwMode="auto">
          <a:xfrm>
            <a:off x="5283731" y="5686632"/>
            <a:ext cx="1895295" cy="478593"/>
          </a:xfrm>
          <a:prstGeom prst="rect">
            <a:avLst/>
          </a:prstGeom>
          <a:noFill/>
          <a:ln w="9525">
            <a:noFill/>
            <a:miter lim="800000"/>
          </a:ln>
        </p:spPr>
        <p:txBody>
          <a:bodyPr>
            <a:spAutoFit/>
          </a:bodyPr>
          <a:lstStyle/>
          <a:p>
            <a:pPr defTabSz="1146810">
              <a:spcBef>
                <a:spcPct val="50000"/>
              </a:spcBef>
            </a:pPr>
            <a:r>
              <a:rPr lang="zh-CN" altLang="en-US" sz="1255">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请在此处添加文字内容请在此处添加文字内容</a:t>
            </a:r>
          </a:p>
        </p:txBody>
      </p:sp>
      <p:sp>
        <p:nvSpPr>
          <p:cNvPr id="30" name="等腰三角形 1"/>
          <p:cNvSpPr/>
          <p:nvPr/>
        </p:nvSpPr>
        <p:spPr bwMode="auto">
          <a:xfrm flipV="1">
            <a:off x="4606841" y="1874142"/>
            <a:ext cx="1652411" cy="151305"/>
          </a:xfrm>
          <a:custGeom>
            <a:avLst/>
            <a:gdLst>
              <a:gd name="T0" fmla="*/ 102178 w 2313967"/>
              <a:gd name="T1" fmla="*/ 0 h 288032"/>
              <a:gd name="T2" fmla="*/ 129676 w 2313967"/>
              <a:gd name="T3" fmla="*/ 15877 h 288032"/>
              <a:gd name="T4" fmla="*/ 427230 w 2313967"/>
              <a:gd name="T5" fmla="*/ 15877 h 288032"/>
              <a:gd name="T6" fmla="*/ 427230 w 2313967"/>
              <a:gd name="T7" fmla="*/ 21169 h 288032"/>
              <a:gd name="T8" fmla="*/ 138842 w 2313967"/>
              <a:gd name="T9" fmla="*/ 21169 h 288032"/>
              <a:gd name="T10" fmla="*/ 65513 w 2313967"/>
              <a:gd name="T11" fmla="*/ 21169 h 288032"/>
              <a:gd name="T12" fmla="*/ 0 w 2313967"/>
              <a:gd name="T13" fmla="*/ 21169 h 288032"/>
              <a:gd name="T14" fmla="*/ 0 w 2313967"/>
              <a:gd name="T15" fmla="*/ 15877 h 288032"/>
              <a:gd name="T16" fmla="*/ 74679 w 2313967"/>
              <a:gd name="T17" fmla="*/ 15877 h 2880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13967"/>
              <a:gd name="T28" fmla="*/ 0 h 288032"/>
              <a:gd name="T29" fmla="*/ 2313967 w 2313967"/>
              <a:gd name="T30" fmla="*/ 288032 h 2880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close/>
              </a:path>
            </a:pathLst>
          </a:custGeom>
          <a:solidFill>
            <a:schemeClr val="accent2"/>
          </a:solidFill>
          <a:ln w="9525" cap="flat" cmpd="sng" algn="ctr">
            <a:noFill/>
            <a:prstDash val="solid"/>
            <a:round/>
            <a:headEnd type="none" w="med" len="med"/>
            <a:tailEnd type="none" w="med" len="med"/>
          </a:ln>
        </p:spPr>
        <p:txBody>
          <a:bodyPr/>
          <a:lstStyle/>
          <a:p>
            <a:endParaRPr lang="zh-CN" altLang="en-US" sz="1695">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endParaRPr>
          </a:p>
        </p:txBody>
      </p:sp>
      <p:sp>
        <p:nvSpPr>
          <p:cNvPr id="31" name="Text Box 31"/>
          <p:cNvSpPr txBox="1">
            <a:spLocks noChangeArrowheads="1"/>
          </p:cNvSpPr>
          <p:nvPr/>
        </p:nvSpPr>
        <p:spPr bwMode="auto">
          <a:xfrm>
            <a:off x="4467481" y="1336611"/>
            <a:ext cx="1895295" cy="478593"/>
          </a:xfrm>
          <a:prstGeom prst="rect">
            <a:avLst/>
          </a:prstGeom>
          <a:noFill/>
          <a:ln w="9525">
            <a:noFill/>
            <a:miter lim="800000"/>
          </a:ln>
        </p:spPr>
        <p:txBody>
          <a:bodyPr>
            <a:spAutoFit/>
          </a:bodyPr>
          <a:lstStyle/>
          <a:p>
            <a:pPr defTabSz="1146810">
              <a:spcBef>
                <a:spcPct val="50000"/>
              </a:spcBef>
            </a:pPr>
            <a:r>
              <a:rPr lang="zh-CN" altLang="en-US" sz="1255">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请在此处添加文字内容请在此处添加文字内容</a:t>
            </a: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100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1000"/>
                                        <p:tgtEl>
                                          <p:spTgt spid="3"/>
                                        </p:tgtEl>
                                      </p:cBhvr>
                                    </p:animEffect>
                                  </p:childTnLst>
                                </p:cTn>
                              </p:par>
                              <p:par>
                                <p:cTn id="14" presetID="2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1000"/>
                                        <p:tgtEl>
                                          <p:spTgt spid="1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1000"/>
                                        <p:tgtEl>
                                          <p:spTgt spid="4"/>
                                        </p:tgtEl>
                                      </p:cBhvr>
                                    </p:animEffect>
                                  </p:childTnLst>
                                </p:cTn>
                              </p:par>
                              <p:par>
                                <p:cTn id="20" presetID="22" presetClass="entr" presetSubtype="4"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1000"/>
                                        <p:tgtEl>
                                          <p:spTgt spid="13"/>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1000"/>
                                        <p:tgtEl>
                                          <p:spTgt spid="5"/>
                                        </p:tgtEl>
                                      </p:cBhvr>
                                    </p:animEffect>
                                  </p:childTnLst>
                                </p:cTn>
                              </p:par>
                              <p:par>
                                <p:cTn id="26" presetID="22" presetClass="entr" presetSubtype="1"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up)">
                                      <p:cBhvr>
                                        <p:cTn id="28" dur="1000"/>
                                        <p:tgtEl>
                                          <p:spTgt spid="16"/>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1000"/>
                                        <p:tgtEl>
                                          <p:spTgt spid="6"/>
                                        </p:tgtEl>
                                      </p:cBhvr>
                                    </p:animEffect>
                                  </p:childTnLst>
                                </p:cTn>
                              </p:par>
                              <p:par>
                                <p:cTn id="32" presetID="22" presetClass="entr" presetSubtype="1"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up)">
                                      <p:cBhvr>
                                        <p:cTn id="34" dur="1000"/>
                                        <p:tgtEl>
                                          <p:spTgt spid="19"/>
                                        </p:tgtEl>
                                      </p:cBhvr>
                                    </p:animEffect>
                                  </p:childTnLst>
                                </p:cTn>
                              </p:par>
                            </p:childTnLst>
                          </p:cTn>
                        </p:par>
                        <p:par>
                          <p:cTn id="35" fill="hold">
                            <p:stCondLst>
                              <p:cond delay="500"/>
                            </p:stCondLst>
                            <p:childTnLst>
                              <p:par>
                                <p:cTn id="36" presetID="17"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strVal val="#ppt_h"/>
                                          </p:val>
                                        </p:tav>
                                        <p:tav tm="100000">
                                          <p:val>
                                            <p:strVal val="#ppt_h"/>
                                          </p:val>
                                        </p:tav>
                                      </p:tavLst>
                                    </p:anim>
                                  </p:childTnLst>
                                </p:cTn>
                              </p:par>
                            </p:childTnLst>
                          </p:cTn>
                        </p:par>
                        <p:par>
                          <p:cTn id="40" fill="hold">
                            <p:stCondLst>
                              <p:cond delay="1000"/>
                            </p:stCondLst>
                            <p:childTnLst>
                              <p:par>
                                <p:cTn id="41" presetID="42" presetClass="entr" presetSubtype="0"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1000"/>
                                        <p:tgtEl>
                                          <p:spTgt spid="26"/>
                                        </p:tgtEl>
                                      </p:cBhvr>
                                    </p:animEffect>
                                    <p:anim calcmode="lin" valueType="num">
                                      <p:cBhvr>
                                        <p:cTn id="44" dur="1000" fill="hold"/>
                                        <p:tgtEl>
                                          <p:spTgt spid="26"/>
                                        </p:tgtEl>
                                        <p:attrNameLst>
                                          <p:attrName>ppt_x</p:attrName>
                                        </p:attrNameLst>
                                      </p:cBhvr>
                                      <p:tavLst>
                                        <p:tav tm="0">
                                          <p:val>
                                            <p:strVal val="#ppt_x"/>
                                          </p:val>
                                        </p:tav>
                                        <p:tav tm="100000">
                                          <p:val>
                                            <p:strVal val="#ppt_x"/>
                                          </p:val>
                                        </p:tav>
                                      </p:tavLst>
                                    </p:anim>
                                    <p:anim calcmode="lin" valueType="num">
                                      <p:cBhvr>
                                        <p:cTn id="45" dur="1000" fill="hold"/>
                                        <p:tgtEl>
                                          <p:spTgt spid="26"/>
                                        </p:tgtEl>
                                        <p:attrNameLst>
                                          <p:attrName>ppt_y</p:attrName>
                                        </p:attrNameLst>
                                      </p:cBhvr>
                                      <p:tavLst>
                                        <p:tav tm="0">
                                          <p:val>
                                            <p:strVal val="#ppt_y+.1"/>
                                          </p:val>
                                        </p:tav>
                                        <p:tav tm="100000">
                                          <p:val>
                                            <p:strVal val="#ppt_y"/>
                                          </p:val>
                                        </p:tav>
                                      </p:tavLst>
                                    </p:anim>
                                  </p:childTnLst>
                                </p:cTn>
                              </p:par>
                            </p:childTnLst>
                          </p:cTn>
                        </p:par>
                        <p:par>
                          <p:cTn id="46" fill="hold">
                            <p:stCondLst>
                              <p:cond delay="2000"/>
                            </p:stCondLst>
                            <p:childTnLst>
                              <p:par>
                                <p:cTn id="47" presetID="17" presetClass="entr" presetSubtype="10"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p:cTn id="49" dur="500" fill="hold"/>
                                        <p:tgtEl>
                                          <p:spTgt spid="30"/>
                                        </p:tgtEl>
                                        <p:attrNameLst>
                                          <p:attrName>ppt_w</p:attrName>
                                        </p:attrNameLst>
                                      </p:cBhvr>
                                      <p:tavLst>
                                        <p:tav tm="0">
                                          <p:val>
                                            <p:fltVal val="0"/>
                                          </p:val>
                                        </p:tav>
                                        <p:tav tm="100000">
                                          <p:val>
                                            <p:strVal val="#ppt_w"/>
                                          </p:val>
                                        </p:tav>
                                      </p:tavLst>
                                    </p:anim>
                                    <p:anim calcmode="lin" valueType="num">
                                      <p:cBhvr>
                                        <p:cTn id="50" dur="500" fill="hold"/>
                                        <p:tgtEl>
                                          <p:spTgt spid="30"/>
                                        </p:tgtEl>
                                        <p:attrNameLst>
                                          <p:attrName>ppt_h</p:attrName>
                                        </p:attrNameLst>
                                      </p:cBhvr>
                                      <p:tavLst>
                                        <p:tav tm="0">
                                          <p:val>
                                            <p:strVal val="#ppt_h"/>
                                          </p:val>
                                        </p:tav>
                                        <p:tav tm="100000">
                                          <p:val>
                                            <p:strVal val="#ppt_h"/>
                                          </p:val>
                                        </p:tav>
                                      </p:tavLst>
                                    </p:anim>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1000"/>
                                        <p:tgtEl>
                                          <p:spTgt spid="31"/>
                                        </p:tgtEl>
                                      </p:cBhvr>
                                    </p:animEffect>
                                    <p:anim calcmode="lin" valueType="num">
                                      <p:cBhvr>
                                        <p:cTn id="55" dur="1000" fill="hold"/>
                                        <p:tgtEl>
                                          <p:spTgt spid="31"/>
                                        </p:tgtEl>
                                        <p:attrNameLst>
                                          <p:attrName>ppt_x</p:attrName>
                                        </p:attrNameLst>
                                      </p:cBhvr>
                                      <p:tavLst>
                                        <p:tav tm="0">
                                          <p:val>
                                            <p:strVal val="#ppt_x"/>
                                          </p:val>
                                        </p:tav>
                                        <p:tav tm="100000">
                                          <p:val>
                                            <p:strVal val="#ppt_x"/>
                                          </p:val>
                                        </p:tav>
                                      </p:tavLst>
                                    </p:anim>
                                    <p:anim calcmode="lin" valueType="num">
                                      <p:cBhvr>
                                        <p:cTn id="56" dur="1000" fill="hold"/>
                                        <p:tgtEl>
                                          <p:spTgt spid="31"/>
                                        </p:tgtEl>
                                        <p:attrNameLst>
                                          <p:attrName>ppt_y</p:attrName>
                                        </p:attrNameLst>
                                      </p:cBhvr>
                                      <p:tavLst>
                                        <p:tav tm="0">
                                          <p:val>
                                            <p:strVal val="#ppt_y+.1"/>
                                          </p:val>
                                        </p:tav>
                                        <p:tav tm="100000">
                                          <p:val>
                                            <p:strVal val="#ppt_y"/>
                                          </p:val>
                                        </p:tav>
                                      </p:tavLst>
                                    </p:anim>
                                  </p:childTnLst>
                                </p:cTn>
                              </p:par>
                            </p:childTnLst>
                          </p:cTn>
                        </p:par>
                        <p:par>
                          <p:cTn id="57" fill="hold">
                            <p:stCondLst>
                              <p:cond delay="3500"/>
                            </p:stCondLst>
                            <p:childTnLst>
                              <p:par>
                                <p:cTn id="58" presetID="17" presetClass="entr" presetSubtype="10"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strVal val="#ppt_h"/>
                                          </p:val>
                                        </p:tav>
                                        <p:tav tm="100000">
                                          <p:val>
                                            <p:strVal val="#ppt_h"/>
                                          </p:val>
                                        </p:tav>
                                      </p:tavLst>
                                    </p:anim>
                                  </p:childTnLst>
                                </p:cTn>
                              </p:par>
                            </p:childTnLst>
                          </p:cTn>
                        </p:par>
                        <p:par>
                          <p:cTn id="62" fill="hold">
                            <p:stCondLst>
                              <p:cond delay="4000"/>
                            </p:stCondLst>
                            <p:childTnLst>
                              <p:par>
                                <p:cTn id="63" presetID="42" presetClass="entr" presetSubtype="0"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1000" fill="hold"/>
                                        <p:tgtEl>
                                          <p:spTgt spid="27"/>
                                        </p:tgtEl>
                                        <p:attrNameLst>
                                          <p:attrName>ppt_y</p:attrName>
                                        </p:attrNameLst>
                                      </p:cBhvr>
                                      <p:tavLst>
                                        <p:tav tm="0">
                                          <p:val>
                                            <p:strVal val="#ppt_y+.1"/>
                                          </p:val>
                                        </p:tav>
                                        <p:tav tm="100000">
                                          <p:val>
                                            <p:strVal val="#ppt_y"/>
                                          </p:val>
                                        </p:tav>
                                      </p:tavLst>
                                    </p:anim>
                                  </p:childTnLst>
                                </p:cTn>
                              </p:par>
                            </p:childTnLst>
                          </p:cTn>
                        </p:par>
                        <p:par>
                          <p:cTn id="68" fill="hold">
                            <p:stCondLst>
                              <p:cond delay="5000"/>
                            </p:stCondLst>
                            <p:childTnLst>
                              <p:par>
                                <p:cTn id="69" presetID="17" presetClass="entr" presetSubtype="1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p:cTn id="71" dur="500" fill="hold"/>
                                        <p:tgtEl>
                                          <p:spTgt spid="24"/>
                                        </p:tgtEl>
                                        <p:attrNameLst>
                                          <p:attrName>ppt_w</p:attrName>
                                        </p:attrNameLst>
                                      </p:cBhvr>
                                      <p:tavLst>
                                        <p:tav tm="0">
                                          <p:val>
                                            <p:fltVal val="0"/>
                                          </p:val>
                                        </p:tav>
                                        <p:tav tm="100000">
                                          <p:val>
                                            <p:strVal val="#ppt_w"/>
                                          </p:val>
                                        </p:tav>
                                      </p:tavLst>
                                    </p:anim>
                                    <p:anim calcmode="lin" valueType="num">
                                      <p:cBhvr>
                                        <p:cTn id="72" dur="500" fill="hold"/>
                                        <p:tgtEl>
                                          <p:spTgt spid="24"/>
                                        </p:tgtEl>
                                        <p:attrNameLst>
                                          <p:attrName>ppt_h</p:attrName>
                                        </p:attrNameLst>
                                      </p:cBhvr>
                                      <p:tavLst>
                                        <p:tav tm="0">
                                          <p:val>
                                            <p:strVal val="#ppt_h"/>
                                          </p:val>
                                        </p:tav>
                                        <p:tav tm="100000">
                                          <p:val>
                                            <p:strVal val="#ppt_h"/>
                                          </p:val>
                                        </p:tav>
                                      </p:tavLst>
                                    </p:anim>
                                  </p:childTnLst>
                                </p:cTn>
                              </p:par>
                            </p:childTnLst>
                          </p:cTn>
                        </p:par>
                        <p:par>
                          <p:cTn id="73" fill="hold">
                            <p:stCondLst>
                              <p:cond delay="5500"/>
                            </p:stCondLst>
                            <p:childTnLst>
                              <p:par>
                                <p:cTn id="74" presetID="42" presetClass="entr" presetSubtype="0"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childTnLst>
                          </p:cTn>
                        </p:par>
                        <p:par>
                          <p:cTn id="79" fill="hold">
                            <p:stCondLst>
                              <p:cond delay="6500"/>
                            </p:stCondLst>
                            <p:childTnLst>
                              <p:par>
                                <p:cTn id="80" presetID="17" presetClass="entr" presetSubtype="10"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strVal val="#ppt_h"/>
                                          </p:val>
                                        </p:tav>
                                        <p:tav tm="100000">
                                          <p:val>
                                            <p:strVal val="#ppt_h"/>
                                          </p:val>
                                        </p:tav>
                                      </p:tavLst>
                                    </p:anim>
                                  </p:childTnLst>
                                </p:cTn>
                              </p:par>
                            </p:childTnLst>
                          </p:cTn>
                        </p:par>
                        <p:par>
                          <p:cTn id="84" fill="hold">
                            <p:stCondLst>
                              <p:cond delay="7000"/>
                            </p:stCondLst>
                            <p:childTnLst>
                              <p:par>
                                <p:cTn id="85" presetID="42" presetClass="entr" presetSubtype="0"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anim calcmode="lin" valueType="num">
                                      <p:cBhvr>
                                        <p:cTn id="88" dur="500" fill="hold"/>
                                        <p:tgtEl>
                                          <p:spTgt spid="28"/>
                                        </p:tgtEl>
                                        <p:attrNameLst>
                                          <p:attrName>ppt_x</p:attrName>
                                        </p:attrNameLst>
                                      </p:cBhvr>
                                      <p:tavLst>
                                        <p:tav tm="0">
                                          <p:val>
                                            <p:strVal val="#ppt_x"/>
                                          </p:val>
                                        </p:tav>
                                        <p:tav tm="100000">
                                          <p:val>
                                            <p:strVal val="#ppt_x"/>
                                          </p:val>
                                        </p:tav>
                                      </p:tavLst>
                                    </p:anim>
                                    <p:anim calcmode="lin" valueType="num">
                                      <p:cBhvr>
                                        <p:cTn id="89"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22" grpId="0" animBg="1"/>
      <p:bldP spid="23" grpId="0" animBg="1"/>
      <p:bldP spid="24" grpId="0" animBg="1"/>
      <p:bldP spid="25" grpId="0" animBg="1"/>
      <p:bldP spid="26" grpId="0"/>
      <p:bldP spid="27" grpId="0"/>
      <p:bldP spid="28" grpId="0"/>
      <p:bldP spid="29" grpId="0"/>
      <p:bldP spid="30" grpId="0" animBg="1"/>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srcRect/>
          <a:stretch>
            <a:fillRect/>
          </a:stretch>
        </p:blipFill>
        <p:spPr>
          <a:xfrm>
            <a:off x="10311338" y="363728"/>
            <a:ext cx="1451776" cy="3065272"/>
          </a:xfrm>
          <a:custGeom>
            <a:avLst/>
            <a:gdLst>
              <a:gd name="connsiteX0" fmla="*/ 0 w 2274005"/>
              <a:gd name="connsiteY0" fmla="*/ 0 h 4127350"/>
              <a:gd name="connsiteX1" fmla="*/ 2274005 w 2274005"/>
              <a:gd name="connsiteY1" fmla="*/ 0 h 4127350"/>
              <a:gd name="connsiteX2" fmla="*/ 2274005 w 2274005"/>
              <a:gd name="connsiteY2" fmla="*/ 1509132 h 4127350"/>
              <a:gd name="connsiteX3" fmla="*/ 2149888 w 2274005"/>
              <a:gd name="connsiteY3" fmla="*/ 1471924 h 4127350"/>
              <a:gd name="connsiteX4" fmla="*/ 1982671 w 2274005"/>
              <a:gd name="connsiteY4" fmla="*/ 1455645 h 4127350"/>
              <a:gd name="connsiteX5" fmla="*/ 1152956 w 2274005"/>
              <a:gd name="connsiteY5" fmla="*/ 2256924 h 4127350"/>
              <a:gd name="connsiteX6" fmla="*/ 1982671 w 2274005"/>
              <a:gd name="connsiteY6" fmla="*/ 3058203 h 4127350"/>
              <a:gd name="connsiteX7" fmla="*/ 2149888 w 2274005"/>
              <a:gd name="connsiteY7" fmla="*/ 3041924 h 4127350"/>
              <a:gd name="connsiteX8" fmla="*/ 2274005 w 2274005"/>
              <a:gd name="connsiteY8" fmla="*/ 3004716 h 4127350"/>
              <a:gd name="connsiteX9" fmla="*/ 2274005 w 2274005"/>
              <a:gd name="connsiteY9" fmla="*/ 4127350 h 4127350"/>
              <a:gd name="connsiteX10" fmla="*/ 0 w 2274005"/>
              <a:gd name="connsiteY10" fmla="*/ 4127350 h 412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74005" h="4127350">
                <a:moveTo>
                  <a:pt x="0" y="0"/>
                </a:moveTo>
                <a:lnTo>
                  <a:pt x="2274005" y="0"/>
                </a:lnTo>
                <a:lnTo>
                  <a:pt x="2274005" y="1509132"/>
                </a:lnTo>
                <a:lnTo>
                  <a:pt x="2149888" y="1471924"/>
                </a:lnTo>
                <a:cubicBezTo>
                  <a:pt x="2095875" y="1461251"/>
                  <a:pt x="2039951" y="1455645"/>
                  <a:pt x="1982671" y="1455645"/>
                </a:cubicBezTo>
                <a:cubicBezTo>
                  <a:pt x="1524432" y="1455645"/>
                  <a:pt x="1152956" y="1814390"/>
                  <a:pt x="1152956" y="2256924"/>
                </a:cubicBezTo>
                <a:cubicBezTo>
                  <a:pt x="1152956" y="2699458"/>
                  <a:pt x="1524432" y="3058203"/>
                  <a:pt x="1982671" y="3058203"/>
                </a:cubicBezTo>
                <a:cubicBezTo>
                  <a:pt x="2039951" y="3058203"/>
                  <a:pt x="2095875" y="3052598"/>
                  <a:pt x="2149888" y="3041924"/>
                </a:cubicBezTo>
                <a:lnTo>
                  <a:pt x="2274005" y="3004716"/>
                </a:lnTo>
                <a:lnTo>
                  <a:pt x="2274005" y="4127350"/>
                </a:lnTo>
                <a:lnTo>
                  <a:pt x="0" y="4127350"/>
                </a:lnTo>
                <a:close/>
              </a:path>
            </a:pathLst>
          </a:custGeom>
        </p:spPr>
      </p:pic>
      <p:pic>
        <p:nvPicPr>
          <p:cNvPr id="3" name="图片 2"/>
          <p:cNvPicPr>
            <a:picLocks noChangeAspect="1"/>
          </p:cNvPicPr>
          <p:nvPr/>
        </p:nvPicPr>
        <p:blipFill rotWithShape="1">
          <a:blip r:embed="rId4" cstate="screen">
            <a:extLst>
              <a:ext uri="{28A0092B-C50C-407E-A947-70E740481C1C}">
                <a14:useLocalDpi xmlns:a14="http://schemas.microsoft.com/office/drawing/2010/main" val="0"/>
              </a:ext>
            </a:extLst>
          </a:blip>
          <a:srcRect r="1847"/>
          <a:stretch>
            <a:fillRect/>
          </a:stretch>
        </p:blipFill>
        <p:spPr>
          <a:xfrm>
            <a:off x="0" y="0"/>
            <a:ext cx="4487159" cy="6858000"/>
          </a:xfrm>
          <a:prstGeom prst="rect">
            <a:avLst/>
          </a:prstGeom>
        </p:spPr>
      </p:pic>
      <p:sp>
        <p:nvSpPr>
          <p:cNvPr id="4" name="矩形 3"/>
          <p:cNvSpPr/>
          <p:nvPr/>
        </p:nvSpPr>
        <p:spPr>
          <a:xfrm>
            <a:off x="131975" y="113122"/>
            <a:ext cx="4232635" cy="6598763"/>
          </a:xfrm>
          <a:prstGeom prst="rect">
            <a:avLst/>
          </a:prstGeom>
          <a:noFill/>
          <a:ln w="28575">
            <a:solidFill>
              <a:srgbClr val="272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0197953" y="377996"/>
            <a:ext cx="1415772" cy="1707840"/>
          </a:xfrm>
          <a:prstGeom prst="rect">
            <a:avLst/>
          </a:prstGeom>
          <a:noFill/>
        </p:spPr>
        <p:txBody>
          <a:bodyPr wrap="none" rtlCol="0" anchor="ctr">
            <a:spAutoFit/>
          </a:bodyPr>
          <a:lstStyle/>
          <a:p>
            <a:pPr>
              <a:lnSpc>
                <a:spcPct val="120000"/>
              </a:lnSpc>
            </a:pPr>
            <a:r>
              <a:rPr lang="zh-CN" altLang="en-US" sz="9600" dirty="0">
                <a:solidFill>
                  <a:srgbClr val="89291F"/>
                </a:solidFill>
                <a:latin typeface="文悦古典明朝体 (非商业使用) W5" pitchFamily="50" charset="-122"/>
                <a:ea typeface="文悦古典明朝体 (非商业使用) W5" pitchFamily="50" charset="-122"/>
              </a:rPr>
              <a:t>冬</a:t>
            </a:r>
          </a:p>
        </p:txBody>
      </p:sp>
      <p:sp>
        <p:nvSpPr>
          <p:cNvPr id="5" name="矩形 4"/>
          <p:cNvSpPr/>
          <p:nvPr/>
        </p:nvSpPr>
        <p:spPr>
          <a:xfrm>
            <a:off x="10735492" y="1518451"/>
            <a:ext cx="1415772" cy="1569660"/>
          </a:xfrm>
          <a:prstGeom prst="rect">
            <a:avLst/>
          </a:prstGeom>
        </p:spPr>
        <p:txBody>
          <a:bodyPr wrap="none">
            <a:spAutoFit/>
          </a:bodyPr>
          <a:lstStyle/>
          <a:p>
            <a:r>
              <a:rPr lang="zh-CN" altLang="en-US" sz="9600" dirty="0">
                <a:solidFill>
                  <a:srgbClr val="023265"/>
                </a:solidFill>
                <a:latin typeface="文悦古典明朝体 (非商业使用) W5" pitchFamily="50" charset="-122"/>
                <a:ea typeface="文悦古典明朝体 (非商业使用) W5" pitchFamily="50" charset="-122"/>
              </a:rPr>
              <a:t>季</a:t>
            </a:r>
          </a:p>
        </p:txBody>
      </p:sp>
      <p:sp>
        <p:nvSpPr>
          <p:cNvPr id="15" name="文本框 14"/>
          <p:cNvSpPr txBox="1"/>
          <p:nvPr/>
        </p:nvSpPr>
        <p:spPr>
          <a:xfrm>
            <a:off x="5664461" y="2050901"/>
            <a:ext cx="834390" cy="1446550"/>
          </a:xfrm>
          <a:prstGeom prst="rect">
            <a:avLst/>
          </a:prstGeom>
          <a:noFill/>
          <a:ln>
            <a:noFill/>
          </a:ln>
          <a:effectLst>
            <a:outerShdw blurRad="50800" dist="38100" dir="2700000" algn="tl" rotWithShape="0">
              <a:prstClr val="black">
                <a:alpha val="30000"/>
              </a:prstClr>
            </a:outerShdw>
          </a:effectLst>
        </p:spPr>
        <p:txBody>
          <a:bodyPr wrap="square" rtlCol="0">
            <a:spAutoFit/>
          </a:bodyPr>
          <a:lstStyle/>
          <a:p>
            <a:r>
              <a:rPr lang="zh-CN" altLang="en-US" sz="8800" dirty="0">
                <a:solidFill>
                  <a:srgbClr val="89291F"/>
                </a:solidFill>
                <a:latin typeface="造字工房朗宋（非商用）常规体" charset="-122"/>
                <a:ea typeface="造字工房朗宋（非商用）常规体" charset="-122"/>
              </a:rPr>
              <a:t>感</a:t>
            </a:r>
          </a:p>
        </p:txBody>
      </p:sp>
      <p:sp>
        <p:nvSpPr>
          <p:cNvPr id="16" name="文本框 15"/>
          <p:cNvSpPr txBox="1"/>
          <p:nvPr/>
        </p:nvSpPr>
        <p:spPr>
          <a:xfrm>
            <a:off x="6732533" y="2173466"/>
            <a:ext cx="2305685" cy="677108"/>
          </a:xfrm>
          <a:prstGeom prst="rect">
            <a:avLst/>
          </a:prstGeom>
          <a:noFill/>
          <a:ln>
            <a:noFill/>
          </a:ln>
          <a:effectLst>
            <a:outerShdw blurRad="50800" dist="38100" dir="2700000" algn="tl" rotWithShape="0">
              <a:prstClr val="black">
                <a:alpha val="30000"/>
              </a:prstClr>
            </a:outerShdw>
          </a:effectLst>
        </p:spPr>
        <p:txBody>
          <a:bodyPr wrap="square" rtlCol="0">
            <a:spAutoFit/>
          </a:bodyPr>
          <a:lstStyle/>
          <a:p>
            <a:pPr algn="dist"/>
            <a:r>
              <a:rPr lang="zh-CN" altLang="en-US" sz="3800" dirty="0">
                <a:latin typeface="造字工房朗宋（非商用）常规体" charset="-122"/>
                <a:ea typeface="造字工房朗宋（非商用）常规体" charset="-122"/>
              </a:rPr>
              <a:t>谢您的观看！</a:t>
            </a:r>
          </a:p>
        </p:txBody>
      </p:sp>
      <p:sp>
        <p:nvSpPr>
          <p:cNvPr id="17" name="文本框 16"/>
          <p:cNvSpPr txBox="1"/>
          <p:nvPr/>
        </p:nvSpPr>
        <p:spPr>
          <a:xfrm>
            <a:off x="6677288" y="2774176"/>
            <a:ext cx="2263140" cy="518160"/>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r>
              <a:rPr lang="zh-CN" altLang="en-US" sz="2800" dirty="0">
                <a:latin typeface="Monotype Corsiva" panose="03010101010201010101" charset="0"/>
              </a:rPr>
              <a:t>Life is a journey</a:t>
            </a:r>
          </a:p>
        </p:txBody>
      </p:sp>
      <p:grpSp>
        <p:nvGrpSpPr>
          <p:cNvPr id="18" name="组合 17"/>
          <p:cNvGrpSpPr/>
          <p:nvPr/>
        </p:nvGrpSpPr>
        <p:grpSpPr>
          <a:xfrm>
            <a:off x="6310835" y="2282686"/>
            <a:ext cx="2932430" cy="1273175"/>
            <a:chOff x="2648" y="4495"/>
            <a:chExt cx="4618" cy="2005"/>
          </a:xfrm>
        </p:grpSpPr>
        <p:cxnSp>
          <p:nvCxnSpPr>
            <p:cNvPr id="19" name="直接连接符 18"/>
            <p:cNvCxnSpPr/>
            <p:nvPr/>
          </p:nvCxnSpPr>
          <p:spPr>
            <a:xfrm>
              <a:off x="7266" y="4495"/>
              <a:ext cx="0" cy="2005"/>
            </a:xfrm>
            <a:prstGeom prst="line">
              <a:avLst/>
            </a:prstGeom>
            <a:ln w="15875">
              <a:solidFill>
                <a:srgbClr val="25365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2648" y="6477"/>
              <a:ext cx="4618" cy="0"/>
            </a:xfrm>
            <a:prstGeom prst="line">
              <a:avLst/>
            </a:prstGeom>
            <a:ln w="15875">
              <a:solidFill>
                <a:srgbClr val="253650"/>
              </a:soli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8916463" y="3129459"/>
            <a:ext cx="1099820" cy="1101725"/>
            <a:chOff x="6541" y="5704"/>
            <a:chExt cx="1732" cy="1735"/>
          </a:xfrm>
        </p:grpSpPr>
        <p:cxnSp>
          <p:nvCxnSpPr>
            <p:cNvPr id="22" name="直接连接符 21"/>
            <p:cNvCxnSpPr/>
            <p:nvPr/>
          </p:nvCxnSpPr>
          <p:spPr>
            <a:xfrm flipV="1">
              <a:off x="6541" y="5704"/>
              <a:ext cx="1733" cy="3"/>
            </a:xfrm>
            <a:prstGeom prst="line">
              <a:avLst/>
            </a:prstGeom>
            <a:ln w="15875">
              <a:solidFill>
                <a:srgbClr val="25365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16200000" flipV="1">
              <a:off x="5676" y="6572"/>
              <a:ext cx="1733" cy="3"/>
            </a:xfrm>
            <a:prstGeom prst="line">
              <a:avLst/>
            </a:prstGeom>
            <a:ln w="15875">
              <a:solidFill>
                <a:srgbClr val="253650"/>
              </a:solidFill>
            </a:ln>
          </p:spPr>
          <p:style>
            <a:lnRef idx="1">
              <a:schemeClr val="accent1"/>
            </a:lnRef>
            <a:fillRef idx="0">
              <a:schemeClr val="accent1"/>
            </a:fillRef>
            <a:effectRef idx="0">
              <a:schemeClr val="accent1"/>
            </a:effectRef>
            <a:fontRef idx="minor">
              <a:schemeClr val="tx1"/>
            </a:fontRef>
          </p:style>
        </p:cxnSp>
      </p:grpSp>
      <p:sp>
        <p:nvSpPr>
          <p:cNvPr id="24" name="矩形 23"/>
          <p:cNvSpPr/>
          <p:nvPr/>
        </p:nvSpPr>
        <p:spPr>
          <a:xfrm>
            <a:off x="10415025" y="1918122"/>
            <a:ext cx="352607" cy="1268563"/>
          </a:xfrm>
          <a:prstGeom prst="rect">
            <a:avLst/>
          </a:prstGeom>
          <a:solidFill>
            <a:schemeClr val="accent5">
              <a:lumMod val="20000"/>
              <a:lumOff val="80000"/>
              <a:alpha val="25000"/>
            </a:schemeClr>
          </a:solidFill>
          <a:ln>
            <a:solidFill>
              <a:srgbClr val="253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tx1"/>
                </a:solidFill>
                <a:latin typeface="微软雅黑" panose="020B0503020204020204" charset="-122"/>
                <a:ea typeface="微软雅黑" panose="020B0503020204020204" charset="-122"/>
              </a:rPr>
              <a:t>小清新</a:t>
            </a:r>
            <a:r>
              <a:rPr lang="en-US" altLang="zh-CN" sz="1100" dirty="0">
                <a:solidFill>
                  <a:schemeClr val="tx1"/>
                </a:solidFill>
                <a:latin typeface="微软雅黑" panose="020B0503020204020204" charset="-122"/>
                <a:ea typeface="微软雅黑" panose="020B0503020204020204" charset="-122"/>
              </a:rPr>
              <a:t>PPT</a:t>
            </a:r>
            <a:r>
              <a:rPr lang="zh-CN" altLang="en-US" sz="1100" dirty="0">
                <a:solidFill>
                  <a:schemeClr val="tx1"/>
                </a:solidFill>
                <a:latin typeface="微软雅黑" panose="020B0503020204020204" charset="-122"/>
                <a:ea typeface="微软雅黑" panose="020B0503020204020204" charset="-122"/>
              </a:rPr>
              <a:t>模板</a:t>
            </a:r>
          </a:p>
        </p:txBody>
      </p:sp>
      <p:sp>
        <p:nvSpPr>
          <p:cNvPr id="25" name="文本框 24"/>
          <p:cNvSpPr txBox="1"/>
          <p:nvPr/>
        </p:nvSpPr>
        <p:spPr>
          <a:xfrm>
            <a:off x="5874440" y="3893046"/>
            <a:ext cx="3176905" cy="731520"/>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r>
              <a:rPr lang="zh-CN" altLang="en-US" sz="1400" dirty="0">
                <a:latin typeface="Monotype Corsiva" panose="03010101010201010101" charset="0"/>
              </a:rPr>
              <a:t>Never frown, even when you are sad, because you never know who is falling in love with your smile. </a:t>
            </a:r>
          </a:p>
        </p:txBody>
      </p:sp>
      <p:sp>
        <p:nvSpPr>
          <p:cNvPr id="26" name="文本框 25"/>
          <p:cNvSpPr txBox="1"/>
          <p:nvPr/>
        </p:nvSpPr>
        <p:spPr>
          <a:xfrm>
            <a:off x="8688240" y="5682963"/>
            <a:ext cx="3736920" cy="396583"/>
          </a:xfrm>
          <a:prstGeom prst="rect">
            <a:avLst/>
          </a:prstGeom>
          <a:noFill/>
          <a:effectLst>
            <a:outerShdw blurRad="152400" dist="317500" dir="5400000" sx="90000" sy="-19000" rotWithShape="0">
              <a:prstClr val="black">
                <a:alpha val="15000"/>
              </a:prstClr>
            </a:outerShdw>
          </a:effectLst>
        </p:spPr>
        <p:txBody>
          <a:bodyPr wrap="none" rtlCol="0" anchor="ctr">
            <a:spAutoFit/>
          </a:bodyPr>
          <a:lstStyle/>
          <a:p>
            <a:pPr>
              <a:lnSpc>
                <a:spcPct val="120000"/>
              </a:lnSpc>
            </a:pPr>
            <a:r>
              <a:rPr lang="zh-CN" altLang="en-US">
                <a:effectLst>
                  <a:innerShdw blurRad="63500" dist="50800">
                    <a:prstClr val="black">
                      <a:alpha val="50000"/>
                    </a:prstClr>
                  </a:innerShdw>
                </a:effectLst>
                <a:latin typeface="造字工房朗宋（非商用）常规体" charset="-122"/>
                <a:ea typeface="造字工房朗宋（非商用）常规体" charset="-122"/>
              </a:rPr>
              <a:t>教师：</a:t>
            </a:r>
            <a:r>
              <a:rPr lang="en-US" altLang="zh-CN">
                <a:effectLst>
                  <a:innerShdw blurRad="63500" dist="50800">
                    <a:prstClr val="black">
                      <a:alpha val="50000"/>
                    </a:prstClr>
                  </a:innerShdw>
                </a:effectLst>
                <a:latin typeface="造字工房朗宋（非商用）常规体" charset="-122"/>
                <a:ea typeface="造字工房朗宋（非商用）常规体" charset="-122"/>
              </a:rPr>
              <a:t>xiazaii   </a:t>
            </a:r>
            <a:r>
              <a:rPr lang="zh-CN" altLang="en-US">
                <a:effectLst>
                  <a:innerShdw blurRad="63500" dist="50800">
                    <a:prstClr val="black">
                      <a:alpha val="50000"/>
                    </a:prstClr>
                  </a:innerShdw>
                </a:effectLst>
                <a:latin typeface="造字工房朗宋（非商用）常规体" charset="-122"/>
                <a:ea typeface="造字工房朗宋（非商用）常规体" charset="-122"/>
              </a:rPr>
              <a:t>日期：</a:t>
            </a:r>
            <a:r>
              <a:rPr lang="en-US" altLang="zh-CN">
                <a:effectLst>
                  <a:innerShdw blurRad="63500" dist="50800">
                    <a:prstClr val="black">
                      <a:alpha val="50000"/>
                    </a:prstClr>
                  </a:innerShdw>
                </a:effectLst>
                <a:latin typeface="造字工房朗宋（非商用）常规体" charset="-122"/>
                <a:ea typeface="造字工房朗宋（非商用）常规体" charset="-122"/>
              </a:rPr>
              <a:t>202X/12/30</a:t>
            </a:r>
            <a:endParaRPr lang="zh-CN" altLang="en-US" dirty="0">
              <a:effectLst>
                <a:innerShdw blurRad="63500" dist="50800">
                  <a:prstClr val="black">
                    <a:alpha val="50000"/>
                  </a:prstClr>
                </a:innerShdw>
              </a:effectLst>
              <a:latin typeface="造字工房朗宋（非商用）常规体" charset="-122"/>
              <a:ea typeface="造字工房朗宋（非商用）常规体"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5000">
        <p14:ripple/>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 calcmode="lin" valueType="num">
                                      <p:cBhvr>
                                        <p:cTn id="19" dur="500" fill="hold"/>
                                        <p:tgtEl>
                                          <p:spTgt spid="5"/>
                                        </p:tgtEl>
                                        <p:attrNameLst>
                                          <p:attrName>style.rotation</p:attrName>
                                        </p:attrNameLst>
                                      </p:cBhvr>
                                      <p:tavLst>
                                        <p:tav tm="0">
                                          <p:val>
                                            <p:fltVal val="360"/>
                                          </p:val>
                                        </p:tav>
                                        <p:tav tm="100000">
                                          <p:val>
                                            <p:fltVal val="0"/>
                                          </p:val>
                                        </p:tav>
                                      </p:tavLst>
                                    </p:anim>
                                    <p:animEffect transition="in" filter="fade">
                                      <p:cBhvr>
                                        <p:cTn id="20" dur="500"/>
                                        <p:tgtEl>
                                          <p:spTgt spid="5"/>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1000"/>
                                        <p:tgtEl>
                                          <p:spTgt spid="16"/>
                                        </p:tgtEl>
                                        <p:attrNameLst>
                                          <p:attrName>ppt_y</p:attrName>
                                        </p:attrNameLst>
                                      </p:cBhvr>
                                      <p:tavLst>
                                        <p:tav tm="0">
                                          <p:val>
                                            <p:strVal val="#ppt_y+#ppt_h*1.125000"/>
                                          </p:val>
                                        </p:tav>
                                        <p:tav tm="100000">
                                          <p:val>
                                            <p:strVal val="#ppt_y"/>
                                          </p:val>
                                        </p:tav>
                                      </p:tavLst>
                                    </p:anim>
                                    <p:animEffect transition="in" filter="wipe(up)">
                                      <p:cBhvr>
                                        <p:cTn id="30" dur="1000"/>
                                        <p:tgtEl>
                                          <p:spTgt spid="16"/>
                                        </p:tgtEl>
                                      </p:cBhvr>
                                    </p:animEffect>
                                  </p:childTnLst>
                                </p:cTn>
                              </p:par>
                            </p:childTnLst>
                          </p:cTn>
                        </p:par>
                        <p:par>
                          <p:cTn id="31" fill="hold">
                            <p:stCondLst>
                              <p:cond delay="2000"/>
                            </p:stCondLst>
                            <p:childTnLst>
                              <p:par>
                                <p:cTn id="32" presetID="14" presetClass="entr" presetSubtype="1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randombar(horizont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1"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up)">
                                      <p:cBhvr>
                                        <p:cTn id="39" dur="500"/>
                                        <p:tgtEl>
                                          <p:spTgt spid="24"/>
                                        </p:tgtEl>
                                      </p:cBhvr>
                                    </p:animEffect>
                                  </p:childTnLst>
                                </p:cTn>
                              </p:par>
                              <p:par>
                                <p:cTn id="40" presetID="55"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1000" fill="hold"/>
                                        <p:tgtEl>
                                          <p:spTgt spid="18"/>
                                        </p:tgtEl>
                                        <p:attrNameLst>
                                          <p:attrName>ppt_w</p:attrName>
                                        </p:attrNameLst>
                                      </p:cBhvr>
                                      <p:tavLst>
                                        <p:tav tm="0">
                                          <p:val>
                                            <p:strVal val="#ppt_w*0.70"/>
                                          </p:val>
                                        </p:tav>
                                        <p:tav tm="100000">
                                          <p:val>
                                            <p:strVal val="#ppt_w"/>
                                          </p:val>
                                        </p:tav>
                                      </p:tavLst>
                                    </p:anim>
                                    <p:anim calcmode="lin" valueType="num">
                                      <p:cBhvr>
                                        <p:cTn id="43" dur="1000" fill="hold"/>
                                        <p:tgtEl>
                                          <p:spTgt spid="18"/>
                                        </p:tgtEl>
                                        <p:attrNameLst>
                                          <p:attrName>ppt_h</p:attrName>
                                        </p:attrNameLst>
                                      </p:cBhvr>
                                      <p:tavLst>
                                        <p:tav tm="0">
                                          <p:val>
                                            <p:strVal val="#ppt_h"/>
                                          </p:val>
                                        </p:tav>
                                        <p:tav tm="100000">
                                          <p:val>
                                            <p:strVal val="#ppt_h"/>
                                          </p:val>
                                        </p:tav>
                                      </p:tavLst>
                                    </p:anim>
                                    <p:animEffect transition="in" filter="fade">
                                      <p:cBhvr>
                                        <p:cTn id="44" dur="1000"/>
                                        <p:tgtEl>
                                          <p:spTgt spid="18"/>
                                        </p:tgtEl>
                                      </p:cBhvr>
                                    </p:animEffect>
                                  </p:childTnLst>
                                </p:cTn>
                              </p:par>
                              <p:par>
                                <p:cTn id="45" presetID="55" presetClass="entr" presetSubtype="0"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strVal val="#ppt_w*0.70"/>
                                          </p:val>
                                        </p:tav>
                                        <p:tav tm="100000">
                                          <p:val>
                                            <p:strVal val="#ppt_w"/>
                                          </p:val>
                                        </p:tav>
                                      </p:tavLst>
                                    </p:anim>
                                    <p:anim calcmode="lin" valueType="num">
                                      <p:cBhvr>
                                        <p:cTn id="48" dur="1000" fill="hold"/>
                                        <p:tgtEl>
                                          <p:spTgt spid="21"/>
                                        </p:tgtEl>
                                        <p:attrNameLst>
                                          <p:attrName>ppt_h</p:attrName>
                                        </p:attrNameLst>
                                      </p:cBhvr>
                                      <p:tavLst>
                                        <p:tav tm="0">
                                          <p:val>
                                            <p:strVal val="#ppt_h"/>
                                          </p:val>
                                        </p:tav>
                                        <p:tav tm="100000">
                                          <p:val>
                                            <p:strVal val="#ppt_h"/>
                                          </p:val>
                                        </p:tav>
                                      </p:tavLst>
                                    </p:anim>
                                    <p:animEffect transition="in" filter="fade">
                                      <p:cBhvr>
                                        <p:cTn id="49" dur="1000"/>
                                        <p:tgtEl>
                                          <p:spTgt spid="21"/>
                                        </p:tgtEl>
                                      </p:cBhvr>
                                    </p:animEffect>
                                  </p:childTnLst>
                                </p:cTn>
                              </p:par>
                            </p:childTnLst>
                          </p:cTn>
                        </p:par>
                        <p:par>
                          <p:cTn id="50" fill="hold">
                            <p:stCondLst>
                              <p:cond delay="500"/>
                            </p:stCondLst>
                            <p:childTnLst>
                              <p:par>
                                <p:cTn id="51" presetID="12" presetClass="entr" presetSubtype="4"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1000"/>
                                        <p:tgtEl>
                                          <p:spTgt spid="25"/>
                                        </p:tgtEl>
                                        <p:attrNameLst>
                                          <p:attrName>ppt_y</p:attrName>
                                        </p:attrNameLst>
                                      </p:cBhvr>
                                      <p:tavLst>
                                        <p:tav tm="0">
                                          <p:val>
                                            <p:strVal val="#ppt_y+#ppt_h*1.125000"/>
                                          </p:val>
                                        </p:tav>
                                        <p:tav tm="100000">
                                          <p:val>
                                            <p:strVal val="#ppt_y"/>
                                          </p:val>
                                        </p:tav>
                                      </p:tavLst>
                                    </p:anim>
                                    <p:animEffect transition="in" filter="wipe(up)">
                                      <p:cBhvr>
                                        <p:cTn id="54" dur="1000"/>
                                        <p:tgtEl>
                                          <p:spTgt spid="25"/>
                                        </p:tgtEl>
                                      </p:cBhvr>
                                    </p:animEffect>
                                  </p:childTnLst>
                                </p:cTn>
                              </p:par>
                            </p:childTnLst>
                          </p:cTn>
                        </p:par>
                        <p:par>
                          <p:cTn id="55" fill="hold">
                            <p:stCondLst>
                              <p:cond delay="1500"/>
                            </p:stCondLst>
                            <p:childTnLst>
                              <p:par>
                                <p:cTn id="56" presetID="53" presetClass="entr" presetSubtype="16"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5" grpId="0"/>
      <p:bldP spid="16" grpId="0"/>
      <p:bldP spid="17" grpId="0"/>
      <p:bldP spid="24" grpId="0" animBg="1"/>
      <p:bldP spid="24" grpId="1" animBg="1"/>
      <p:bldP spid="25" grpId="0"/>
      <p:bldP spid="26"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val="0"/>
              </a:ext>
            </a:extLst>
          </a:blip>
          <a:srcRect r="1847"/>
          <a:stretch>
            <a:fillRect/>
          </a:stretch>
        </p:blipFill>
        <p:spPr>
          <a:xfrm>
            <a:off x="0" y="0"/>
            <a:ext cx="4487159" cy="6858000"/>
          </a:xfrm>
          <a:prstGeom prst="rect">
            <a:avLst/>
          </a:prstGeom>
        </p:spPr>
      </p:pic>
      <p:sp>
        <p:nvSpPr>
          <p:cNvPr id="3" name="矩形 2"/>
          <p:cNvSpPr/>
          <p:nvPr/>
        </p:nvSpPr>
        <p:spPr>
          <a:xfrm>
            <a:off x="127261" y="129618"/>
            <a:ext cx="4232635" cy="6598763"/>
          </a:xfrm>
          <a:prstGeom prst="rect">
            <a:avLst/>
          </a:prstGeom>
          <a:noFill/>
          <a:ln w="28575">
            <a:solidFill>
              <a:srgbClr val="272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7162934" y="2158468"/>
            <a:ext cx="1349663" cy="1248139"/>
            <a:chOff x="5359953" y="1203598"/>
            <a:chExt cx="1012247" cy="936104"/>
          </a:xfrm>
        </p:grpSpPr>
        <p:sp>
          <p:nvSpPr>
            <p:cNvPr id="24" name="椭圆 23"/>
            <p:cNvSpPr/>
            <p:nvPr/>
          </p:nvSpPr>
          <p:spPr>
            <a:xfrm>
              <a:off x="5364088" y="1203598"/>
              <a:ext cx="936104" cy="9361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5" name="文本框 24"/>
            <p:cNvSpPr txBox="1"/>
            <p:nvPr/>
          </p:nvSpPr>
          <p:spPr>
            <a:xfrm>
              <a:off x="5359953" y="1324929"/>
              <a:ext cx="1012247" cy="742814"/>
            </a:xfrm>
            <a:prstGeom prst="rect">
              <a:avLst/>
            </a:prstGeom>
            <a:noFill/>
          </p:spPr>
          <p:txBody>
            <a:bodyPr wrap="square" lIns="86697" tIns="43348" rIns="86697" bIns="43348" rtlCol="0">
              <a:spAutoFit/>
            </a:bodyPr>
            <a:lstStyle/>
            <a:p>
              <a:pPr algn="ctr"/>
              <a:r>
                <a:rPr lang="en-US" altLang="zh-CN" sz="5865" b="1" dirty="0">
                  <a:solidFill>
                    <a:schemeClr val="bg1"/>
                  </a:solidFill>
                  <a:latin typeface="微软雅黑" panose="020B0503020204020204" charset="-122"/>
                  <a:ea typeface="微软雅黑" panose="020B0503020204020204" charset="-122"/>
                  <a:cs typeface="+mn-ea"/>
                  <a:sym typeface="Arial" panose="020B0604020202020204" pitchFamily="34" charset="0"/>
                </a:rPr>
                <a:t>01</a:t>
              </a:r>
              <a:endParaRPr lang="zh-CN" altLang="en-US" sz="5865" b="1" dirty="0">
                <a:solidFill>
                  <a:schemeClr val="bg1"/>
                </a:solidFill>
                <a:latin typeface="微软雅黑" panose="020B0503020204020204" charset="-122"/>
                <a:ea typeface="微软雅黑" panose="020B0503020204020204" charset="-122"/>
                <a:cs typeface="+mn-ea"/>
                <a:sym typeface="Arial" panose="020B0604020202020204" pitchFamily="34" charset="0"/>
              </a:endParaRPr>
            </a:p>
          </p:txBody>
        </p:sp>
      </p:grpSp>
      <p:sp>
        <p:nvSpPr>
          <p:cNvPr id="26" name="矩形 25"/>
          <p:cNvSpPr/>
          <p:nvPr/>
        </p:nvSpPr>
        <p:spPr>
          <a:xfrm>
            <a:off x="6248855" y="3613291"/>
            <a:ext cx="3019291" cy="533544"/>
          </a:xfrm>
          <a:prstGeom prst="rect">
            <a:avLst/>
          </a:prstGeom>
        </p:spPr>
        <p:txBody>
          <a:bodyPr wrap="square" lIns="0" tIns="0" rIns="0" bIns="0">
            <a:spAutoFit/>
          </a:bodyPr>
          <a:lstStyle/>
          <a:p>
            <a:pPr algn="ctr"/>
            <a:r>
              <a:rPr lang="zh-CN" altLang="en-US" sz="3465" dirty="0">
                <a:solidFill>
                  <a:schemeClr val="accent1"/>
                </a:solidFill>
                <a:latin typeface="Arial" panose="020B0604020202020204" pitchFamily="34" charset="0"/>
                <a:ea typeface="微软雅黑" panose="020B0503020204020204" charset="-122"/>
                <a:cs typeface="+mn-ea"/>
                <a:sym typeface="Arial" panose="020B0604020202020204" pitchFamily="34" charset="0"/>
              </a:rPr>
              <a:t>单击输入标题</a:t>
            </a:r>
          </a:p>
        </p:txBody>
      </p:sp>
      <p:sp>
        <p:nvSpPr>
          <p:cNvPr id="27" name="TextBox 11"/>
          <p:cNvSpPr txBox="1"/>
          <p:nvPr/>
        </p:nvSpPr>
        <p:spPr>
          <a:xfrm>
            <a:off x="5943938" y="4359526"/>
            <a:ext cx="1664558" cy="225767"/>
          </a:xfrm>
          <a:prstGeom prst="rect">
            <a:avLst/>
          </a:prstGeom>
          <a:noFill/>
        </p:spPr>
        <p:txBody>
          <a:bodyPr wrap="none" lIns="0" tIns="0" rIns="0" bIns="0" rtlCol="0">
            <a:spAutoFit/>
          </a:bodyPr>
          <a:lstStyle/>
          <a:p>
            <a:pPr marL="162560" lvl="1" indent="-162560">
              <a:buFont typeface="Arial" panose="020B0604020202020204" pitchFamily="34" charset="0"/>
              <a:buChar char="•"/>
            </a:pPr>
            <a:r>
              <a:rPr lang="zh-CN" altLang="en-US" sz="1465" dirty="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rPr>
              <a:t>添加相关标题文字</a:t>
            </a:r>
            <a:endParaRPr lang="en-US" altLang="zh-CN" sz="1465"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28" name="TextBox 11"/>
          <p:cNvSpPr txBox="1"/>
          <p:nvPr/>
        </p:nvSpPr>
        <p:spPr>
          <a:xfrm>
            <a:off x="8036406" y="4359526"/>
            <a:ext cx="1664558" cy="225767"/>
          </a:xfrm>
          <a:prstGeom prst="rect">
            <a:avLst/>
          </a:prstGeom>
          <a:noFill/>
        </p:spPr>
        <p:txBody>
          <a:bodyPr wrap="none" lIns="0" tIns="0" rIns="0" bIns="0" rtlCol="0">
            <a:spAutoFit/>
          </a:bodyPr>
          <a:lstStyle/>
          <a:p>
            <a:pPr marL="162560" lvl="1" indent="-162560">
              <a:buFont typeface="Arial" panose="020B0604020202020204" pitchFamily="34" charset="0"/>
              <a:buChar char="•"/>
            </a:pPr>
            <a:r>
              <a:rPr lang="zh-CN" altLang="en-US" sz="1465" dirty="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rPr>
              <a:t>添加相关标题文字</a:t>
            </a:r>
            <a:endParaRPr lang="en-US" altLang="zh-CN" sz="1465"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29" name="TextBox 11"/>
          <p:cNvSpPr txBox="1"/>
          <p:nvPr/>
        </p:nvSpPr>
        <p:spPr>
          <a:xfrm>
            <a:off x="5943938" y="4673275"/>
            <a:ext cx="1664558" cy="225767"/>
          </a:xfrm>
          <a:prstGeom prst="rect">
            <a:avLst/>
          </a:prstGeom>
          <a:noFill/>
        </p:spPr>
        <p:txBody>
          <a:bodyPr wrap="none" lIns="0" tIns="0" rIns="0" bIns="0" rtlCol="0">
            <a:spAutoFit/>
          </a:bodyPr>
          <a:lstStyle/>
          <a:p>
            <a:pPr marL="162560" lvl="1" indent="-162560">
              <a:buFont typeface="Arial" panose="020B0604020202020204" pitchFamily="34" charset="0"/>
              <a:buChar char="•"/>
            </a:pPr>
            <a:r>
              <a:rPr lang="zh-CN" altLang="en-US" sz="1465" dirty="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rPr>
              <a:t>添加相关标题文字</a:t>
            </a:r>
            <a:endParaRPr lang="en-US" altLang="zh-CN" sz="1465"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30" name="TextBox 11"/>
          <p:cNvSpPr txBox="1"/>
          <p:nvPr/>
        </p:nvSpPr>
        <p:spPr>
          <a:xfrm>
            <a:off x="8036406" y="4673275"/>
            <a:ext cx="1664558" cy="225767"/>
          </a:xfrm>
          <a:prstGeom prst="rect">
            <a:avLst/>
          </a:prstGeom>
          <a:noFill/>
        </p:spPr>
        <p:txBody>
          <a:bodyPr wrap="none" lIns="0" tIns="0" rIns="0" bIns="0" rtlCol="0">
            <a:spAutoFit/>
          </a:bodyPr>
          <a:lstStyle/>
          <a:p>
            <a:pPr marL="162560" lvl="1" indent="-162560">
              <a:buFont typeface="Arial" panose="020B0604020202020204" pitchFamily="34" charset="0"/>
              <a:buChar char="•"/>
            </a:pPr>
            <a:r>
              <a:rPr lang="zh-CN" altLang="en-US" sz="1465" dirty="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rPr>
              <a:t>添加相关标题文字</a:t>
            </a:r>
            <a:endParaRPr lang="en-US" altLang="zh-CN" sz="1465"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32"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strVal val="4*#ppt_w"/>
                                          </p:val>
                                        </p:tav>
                                        <p:tav tm="100000">
                                          <p:val>
                                            <p:strVal val="#ppt_w"/>
                                          </p:val>
                                        </p:tav>
                                      </p:tavLst>
                                    </p:anim>
                                    <p:anim calcmode="lin" valueType="num">
                                      <p:cBhvr>
                                        <p:cTn id="15" dur="500" fill="hold"/>
                                        <p:tgtEl>
                                          <p:spTgt spid="26"/>
                                        </p:tgtEl>
                                        <p:attrNameLst>
                                          <p:attrName>ppt_h</p:attrName>
                                        </p:attrNameLst>
                                      </p:cBhvr>
                                      <p:tavLst>
                                        <p:tav tm="0">
                                          <p:val>
                                            <p:strVal val="4*#ppt_h"/>
                                          </p:val>
                                        </p:tav>
                                        <p:tav tm="100000">
                                          <p:val>
                                            <p:strVal val="#ppt_h"/>
                                          </p:val>
                                        </p:tav>
                                      </p:tavLst>
                                    </p:anim>
                                  </p:childTnLst>
                                </p:cTn>
                              </p:par>
                            </p:childTnLst>
                          </p:cTn>
                        </p:par>
                        <p:par>
                          <p:cTn id="16" fill="hold">
                            <p:stCondLst>
                              <p:cond delay="500"/>
                            </p:stCondLst>
                            <p:childTnLst>
                              <p:par>
                                <p:cTn id="17" presetID="12" presetClass="entr" presetSubtype="8"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p:tgtEl>
                                          <p:spTgt spid="27"/>
                                        </p:tgtEl>
                                        <p:attrNameLst>
                                          <p:attrName>ppt_x</p:attrName>
                                        </p:attrNameLst>
                                      </p:cBhvr>
                                      <p:tavLst>
                                        <p:tav tm="0">
                                          <p:val>
                                            <p:strVal val="#ppt_x-#ppt_w*1.125000"/>
                                          </p:val>
                                        </p:tav>
                                        <p:tav tm="100000">
                                          <p:val>
                                            <p:strVal val="#ppt_x"/>
                                          </p:val>
                                        </p:tav>
                                      </p:tavLst>
                                    </p:anim>
                                    <p:animEffect transition="in" filter="wipe(right)">
                                      <p:cBhvr>
                                        <p:cTn id="20" dur="500"/>
                                        <p:tgtEl>
                                          <p:spTgt spid="27"/>
                                        </p:tgtEl>
                                      </p:cBhvr>
                                    </p:animEffect>
                                  </p:childTnLst>
                                </p:cTn>
                              </p:par>
                            </p:childTnLst>
                          </p:cTn>
                        </p:par>
                        <p:par>
                          <p:cTn id="21" fill="hold">
                            <p:stCondLst>
                              <p:cond delay="1000"/>
                            </p:stCondLst>
                            <p:childTnLst>
                              <p:par>
                                <p:cTn id="22" presetID="12" presetClass="entr" presetSubtype="8"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500"/>
                                        <p:tgtEl>
                                          <p:spTgt spid="28"/>
                                        </p:tgtEl>
                                        <p:attrNameLst>
                                          <p:attrName>ppt_x</p:attrName>
                                        </p:attrNameLst>
                                      </p:cBhvr>
                                      <p:tavLst>
                                        <p:tav tm="0">
                                          <p:val>
                                            <p:strVal val="#ppt_x-#ppt_w*1.125000"/>
                                          </p:val>
                                        </p:tav>
                                        <p:tav tm="100000">
                                          <p:val>
                                            <p:strVal val="#ppt_x"/>
                                          </p:val>
                                        </p:tav>
                                      </p:tavLst>
                                    </p:anim>
                                    <p:animEffect transition="in" filter="wipe(right)">
                                      <p:cBhvr>
                                        <p:cTn id="25" dur="500"/>
                                        <p:tgtEl>
                                          <p:spTgt spid="28"/>
                                        </p:tgtEl>
                                      </p:cBhvr>
                                    </p:animEffect>
                                  </p:childTnLst>
                                </p:cTn>
                              </p:par>
                            </p:childTnLst>
                          </p:cTn>
                        </p:par>
                        <p:par>
                          <p:cTn id="26" fill="hold">
                            <p:stCondLst>
                              <p:cond delay="1500"/>
                            </p:stCondLst>
                            <p:childTnLst>
                              <p:par>
                                <p:cTn id="27" presetID="12" presetClass="entr" presetSubtype="8"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p:tgtEl>
                                          <p:spTgt spid="29"/>
                                        </p:tgtEl>
                                        <p:attrNameLst>
                                          <p:attrName>ppt_x</p:attrName>
                                        </p:attrNameLst>
                                      </p:cBhvr>
                                      <p:tavLst>
                                        <p:tav tm="0">
                                          <p:val>
                                            <p:strVal val="#ppt_x-#ppt_w*1.125000"/>
                                          </p:val>
                                        </p:tav>
                                        <p:tav tm="100000">
                                          <p:val>
                                            <p:strVal val="#ppt_x"/>
                                          </p:val>
                                        </p:tav>
                                      </p:tavLst>
                                    </p:anim>
                                    <p:animEffect transition="in" filter="wipe(right)">
                                      <p:cBhvr>
                                        <p:cTn id="30" dur="500"/>
                                        <p:tgtEl>
                                          <p:spTgt spid="29"/>
                                        </p:tgtEl>
                                      </p:cBhvr>
                                    </p:animEffect>
                                  </p:childTnLst>
                                </p:cTn>
                              </p:par>
                            </p:childTnLst>
                          </p:cTn>
                        </p:par>
                        <p:par>
                          <p:cTn id="31" fill="hold">
                            <p:stCondLst>
                              <p:cond delay="2000"/>
                            </p:stCondLst>
                            <p:childTnLst>
                              <p:par>
                                <p:cTn id="32" presetID="12" presetClass="entr" presetSubtype="8"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500"/>
                                        <p:tgtEl>
                                          <p:spTgt spid="30"/>
                                        </p:tgtEl>
                                        <p:attrNameLst>
                                          <p:attrName>ppt_x</p:attrName>
                                        </p:attrNameLst>
                                      </p:cBhvr>
                                      <p:tavLst>
                                        <p:tav tm="0">
                                          <p:val>
                                            <p:strVal val="#ppt_x-#ppt_w*1.125000"/>
                                          </p:val>
                                        </p:tav>
                                        <p:tav tm="100000">
                                          <p:val>
                                            <p:strVal val="#ppt_x"/>
                                          </p:val>
                                        </p:tav>
                                      </p:tavLst>
                                    </p:anim>
                                    <p:animEffect transition="in" filter="wipe(right)">
                                      <p:cBhvr>
                                        <p:cTn id="3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空心弧 1"/>
          <p:cNvSpPr/>
          <p:nvPr/>
        </p:nvSpPr>
        <p:spPr>
          <a:xfrm rot="5400000">
            <a:off x="714529" y="1939652"/>
            <a:ext cx="4190637" cy="3899619"/>
          </a:xfrm>
          <a:prstGeom prst="blockArc">
            <a:avLst>
              <a:gd name="adj1" fmla="val 10897210"/>
              <a:gd name="adj2" fmla="val 6953"/>
              <a:gd name="adj3" fmla="val 124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anchor="ctr"/>
          <a:lstStyle/>
          <a:p>
            <a:pPr algn="ctr" defTabSz="1219200">
              <a:defRPr/>
            </a:pPr>
            <a:endParaRPr lang="zh-CN" altLang="en-US" sz="3320">
              <a:solidFill>
                <a:schemeClr val="tx1"/>
              </a:solidFill>
              <a:latin typeface="微软雅黑" panose="020B0503020204020204" charset="-122"/>
              <a:ea typeface="微软雅黑" panose="020B0503020204020204" charset="-122"/>
              <a:cs typeface="Arial" panose="020B0604020202020204" pitchFamily="34" charset="0"/>
            </a:endParaRPr>
          </a:p>
        </p:txBody>
      </p:sp>
      <p:cxnSp>
        <p:nvCxnSpPr>
          <p:cNvPr id="3" name="直接连接符 2"/>
          <p:cNvCxnSpPr/>
          <p:nvPr/>
        </p:nvCxnSpPr>
        <p:spPr bwMode="auto">
          <a:xfrm>
            <a:off x="3622397" y="2053292"/>
            <a:ext cx="192193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bwMode="auto">
          <a:xfrm>
            <a:off x="3688593" y="5774146"/>
            <a:ext cx="1919817"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bwMode="auto">
          <a:xfrm>
            <a:off x="4784556" y="3315095"/>
            <a:ext cx="1778844"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bwMode="auto">
          <a:xfrm>
            <a:off x="4596238" y="4628422"/>
            <a:ext cx="192093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6499948" y="1579488"/>
            <a:ext cx="1785080" cy="430877"/>
          </a:xfrm>
          <a:prstGeom prst="rect">
            <a:avLst/>
          </a:prstGeom>
        </p:spPr>
        <p:txBody>
          <a:bodyPr wrap="none" lIns="121908" tIns="60955" rIns="121908" bIns="60955">
            <a:spAutoFit/>
          </a:bodyPr>
          <a:lstStyle/>
          <a:p>
            <a:r>
              <a:rPr lang="zh-CN" altLang="en-US" sz="2000" dirty="0">
                <a:latin typeface="微软雅黑" panose="020B0503020204020204" charset="-122"/>
                <a:ea typeface="微软雅黑" panose="020B0503020204020204" charset="-122"/>
              </a:rPr>
              <a:t>此处添加标题</a:t>
            </a:r>
          </a:p>
        </p:txBody>
      </p:sp>
      <p:sp>
        <p:nvSpPr>
          <p:cNvPr id="8" name="矩形 47"/>
          <p:cNvSpPr>
            <a:spLocks noChangeArrowheads="1"/>
          </p:cNvSpPr>
          <p:nvPr/>
        </p:nvSpPr>
        <p:spPr bwMode="auto">
          <a:xfrm>
            <a:off x="6460824" y="1889792"/>
            <a:ext cx="3543987" cy="738525"/>
          </a:xfrm>
          <a:prstGeom prst="rect">
            <a:avLst/>
          </a:prstGeom>
          <a:noFill/>
          <a:ln>
            <a:noFill/>
          </a:ln>
        </p:spPr>
        <p:txBody>
          <a:bodyPr wrap="square" lIns="121908" tIns="60955" rIns="121908" bIns="6095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50000"/>
              </a:lnSpc>
              <a:buNone/>
            </a:pPr>
            <a:r>
              <a:rPr lang="zh-CN" altLang="en-US" sz="1335" dirty="0"/>
              <a:t>点击输入简要文字内容，文字内容需概括精炼，不用多余的文字修饰，言简意赅的说明</a:t>
            </a:r>
            <a:endParaRPr lang="en-US" altLang="zh-CN" sz="1335" dirty="0"/>
          </a:p>
        </p:txBody>
      </p:sp>
      <p:grpSp>
        <p:nvGrpSpPr>
          <p:cNvPr id="9" name="组合 8"/>
          <p:cNvGrpSpPr/>
          <p:nvPr/>
        </p:nvGrpSpPr>
        <p:grpSpPr bwMode="auto">
          <a:xfrm>
            <a:off x="1000259" y="2380483"/>
            <a:ext cx="3012857" cy="3012857"/>
            <a:chOff x="1103084" y="2155824"/>
            <a:chExt cx="3176815" cy="3176815"/>
          </a:xfrm>
        </p:grpSpPr>
        <p:sp>
          <p:nvSpPr>
            <p:cNvPr id="10" name="椭圆 9"/>
            <p:cNvSpPr/>
            <p:nvPr/>
          </p:nvSpPr>
          <p:spPr>
            <a:xfrm>
              <a:off x="1103084" y="2155824"/>
              <a:ext cx="3176815" cy="3176815"/>
            </a:xfrm>
            <a:prstGeom prst="ellipse">
              <a:avLst/>
            </a:prstGeom>
            <a:solidFill>
              <a:schemeClr val="accent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a:defRPr/>
              </a:pPr>
              <a:endParaRPr lang="zh-CN" altLang="en-US" sz="2400" dirty="0">
                <a:latin typeface="微软雅黑" panose="020B0503020204020204" charset="-122"/>
                <a:ea typeface="微软雅黑" panose="020B0503020204020204" charset="-122"/>
                <a:cs typeface="Arial" panose="020B0604020202020204" pitchFamily="34" charset="0"/>
              </a:endParaRPr>
            </a:p>
          </p:txBody>
        </p:sp>
        <p:sp>
          <p:nvSpPr>
            <p:cNvPr id="11" name="椭圆 10"/>
            <p:cNvSpPr/>
            <p:nvPr/>
          </p:nvSpPr>
          <p:spPr>
            <a:xfrm>
              <a:off x="1281790" y="2334530"/>
              <a:ext cx="2819403" cy="2819403"/>
            </a:xfrm>
            <a:prstGeom prst="ellipse">
              <a:avLst/>
            </a:prstGeom>
            <a:blipFill dpi="0" rotWithShape="1">
              <a:blip r:embed="rId3"/>
              <a:srcRect/>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a:defRPr/>
              </a:pPr>
              <a:endParaRPr lang="zh-CN" altLang="en-US" sz="2400">
                <a:latin typeface="微软雅黑" panose="020B0503020204020204" charset="-122"/>
                <a:ea typeface="微软雅黑" panose="020B0503020204020204" charset="-122"/>
                <a:cs typeface="Arial" panose="020B0604020202020204" pitchFamily="34" charset="0"/>
              </a:endParaRPr>
            </a:p>
          </p:txBody>
        </p:sp>
      </p:grpSp>
      <p:sp>
        <p:nvSpPr>
          <p:cNvPr id="12" name="椭圆 11"/>
          <p:cNvSpPr/>
          <p:nvPr/>
        </p:nvSpPr>
        <p:spPr>
          <a:xfrm>
            <a:off x="3319496" y="1764655"/>
            <a:ext cx="497747" cy="497747"/>
          </a:xfrm>
          <a:prstGeom prst="ellipse">
            <a:avLst/>
          </a:prstGeom>
          <a:solidFill>
            <a:schemeClr val="accent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微软雅黑" panose="020B0503020204020204" charset="-122"/>
                <a:ea typeface="微软雅黑" panose="020B0503020204020204" charset="-122"/>
              </a:rPr>
              <a:t>1</a:t>
            </a:r>
            <a:endParaRPr lang="zh-CN" altLang="en-US" sz="2400" dirty="0">
              <a:latin typeface="微软雅黑" panose="020B0503020204020204" charset="-122"/>
              <a:ea typeface="微软雅黑" panose="020B0503020204020204" charset="-122"/>
            </a:endParaRPr>
          </a:p>
        </p:txBody>
      </p:sp>
      <p:sp>
        <p:nvSpPr>
          <p:cNvPr id="13" name="椭圆 12"/>
          <p:cNvSpPr/>
          <p:nvPr/>
        </p:nvSpPr>
        <p:spPr>
          <a:xfrm>
            <a:off x="4375614" y="3045884"/>
            <a:ext cx="497747" cy="497747"/>
          </a:xfrm>
          <a:prstGeom prst="ellipse">
            <a:avLst/>
          </a:prstGeom>
          <a:solidFill>
            <a:schemeClr val="accent2"/>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微软雅黑" panose="020B0503020204020204" charset="-122"/>
                <a:ea typeface="微软雅黑" panose="020B0503020204020204" charset="-122"/>
              </a:rPr>
              <a:t>2</a:t>
            </a:r>
            <a:endParaRPr lang="zh-CN" altLang="en-US" sz="2400" dirty="0">
              <a:latin typeface="微软雅黑" panose="020B0503020204020204" charset="-122"/>
              <a:ea typeface="微软雅黑" panose="020B0503020204020204" charset="-122"/>
            </a:endParaRPr>
          </a:p>
        </p:txBody>
      </p:sp>
      <p:sp>
        <p:nvSpPr>
          <p:cNvPr id="14" name="椭圆 13"/>
          <p:cNvSpPr/>
          <p:nvPr/>
        </p:nvSpPr>
        <p:spPr>
          <a:xfrm>
            <a:off x="4347694" y="4355742"/>
            <a:ext cx="497747" cy="497747"/>
          </a:xfrm>
          <a:prstGeom prst="ellipse">
            <a:avLst/>
          </a:prstGeom>
          <a:solidFill>
            <a:schemeClr val="accent3"/>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微软雅黑" panose="020B0503020204020204" charset="-122"/>
                <a:ea typeface="微软雅黑" panose="020B0503020204020204" charset="-122"/>
              </a:rPr>
              <a:t>3</a:t>
            </a:r>
            <a:endParaRPr lang="zh-CN" altLang="en-US" sz="2400" dirty="0">
              <a:latin typeface="微软雅黑" panose="020B0503020204020204" charset="-122"/>
              <a:ea typeface="微软雅黑" panose="020B0503020204020204" charset="-122"/>
            </a:endParaRPr>
          </a:p>
        </p:txBody>
      </p:sp>
      <p:sp>
        <p:nvSpPr>
          <p:cNvPr id="15" name="椭圆 14"/>
          <p:cNvSpPr/>
          <p:nvPr/>
        </p:nvSpPr>
        <p:spPr>
          <a:xfrm>
            <a:off x="3319496" y="5489350"/>
            <a:ext cx="497747" cy="497747"/>
          </a:xfrm>
          <a:prstGeom prst="ellipse">
            <a:avLst/>
          </a:prstGeom>
          <a:solidFill>
            <a:schemeClr val="accent4"/>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微软雅黑" panose="020B0503020204020204" charset="-122"/>
                <a:ea typeface="微软雅黑" panose="020B0503020204020204" charset="-122"/>
              </a:rPr>
              <a:t>4</a:t>
            </a:r>
            <a:endParaRPr lang="zh-CN" altLang="en-US" sz="2400" dirty="0">
              <a:latin typeface="微软雅黑" panose="020B0503020204020204" charset="-122"/>
              <a:ea typeface="微软雅黑" panose="020B0503020204020204" charset="-122"/>
            </a:endParaRPr>
          </a:p>
        </p:txBody>
      </p:sp>
      <p:grpSp>
        <p:nvGrpSpPr>
          <p:cNvPr id="16" name="组合 15"/>
          <p:cNvGrpSpPr/>
          <p:nvPr/>
        </p:nvGrpSpPr>
        <p:grpSpPr>
          <a:xfrm>
            <a:off x="4692248" y="1483476"/>
            <a:ext cx="1145275" cy="1145275"/>
            <a:chOff x="3989630" y="984316"/>
            <a:chExt cx="858956" cy="858956"/>
          </a:xfrm>
        </p:grpSpPr>
        <p:grpSp>
          <p:nvGrpSpPr>
            <p:cNvPr id="17" name="组合 16"/>
            <p:cNvGrpSpPr/>
            <p:nvPr/>
          </p:nvGrpSpPr>
          <p:grpSpPr>
            <a:xfrm>
              <a:off x="3989630" y="984316"/>
              <a:ext cx="858956" cy="858956"/>
              <a:chOff x="304800" y="673100"/>
              <a:chExt cx="4000500" cy="4000500"/>
            </a:xfrm>
            <a:effectLst>
              <a:outerShdw blurRad="444500" dist="254000" dir="8100000" algn="tr" rotWithShape="0">
                <a:prstClr val="black">
                  <a:alpha val="50000"/>
                </a:prstClr>
              </a:outerShdw>
            </a:effectLst>
          </p:grpSpPr>
          <p:sp>
            <p:nvSpPr>
              <p:cNvPr id="21" name="同心圆 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微软雅黑" panose="020B0503020204020204" charset="-122"/>
                  <a:ea typeface="微软雅黑" panose="020B0503020204020204" charset="-122"/>
                </a:endParaRPr>
              </a:p>
            </p:txBody>
          </p:sp>
          <p:sp>
            <p:nvSpPr>
              <p:cNvPr id="22" name="椭圆 21"/>
              <p:cNvSpPr/>
              <p:nvPr/>
            </p:nvSpPr>
            <p:spPr>
              <a:xfrm>
                <a:off x="392112" y="760412"/>
                <a:ext cx="3825874" cy="3825874"/>
              </a:xfrm>
              <a:prstGeom prst="ellipse">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grpSp>
        <p:grpSp>
          <p:nvGrpSpPr>
            <p:cNvPr id="18" name="组合 54"/>
            <p:cNvGrpSpPr>
              <a:grpSpLocks noChangeAspect="1"/>
            </p:cNvGrpSpPr>
            <p:nvPr/>
          </p:nvGrpSpPr>
          <p:grpSpPr bwMode="auto">
            <a:xfrm>
              <a:off x="4230408" y="1145668"/>
              <a:ext cx="389996" cy="469766"/>
              <a:chOff x="3452849" y="2667439"/>
              <a:chExt cx="239345" cy="288607"/>
            </a:xfrm>
          </p:grpSpPr>
          <p:sp>
            <p:nvSpPr>
              <p:cNvPr id="19" name="Freeform 846"/>
              <p:cNvSpPr/>
              <p:nvPr/>
            </p:nvSpPr>
            <p:spPr bwMode="auto">
              <a:xfrm>
                <a:off x="3452849" y="2721892"/>
                <a:ext cx="239345" cy="234154"/>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chemeClr val="bg1"/>
              </a:solidFill>
              <a:ln>
                <a:noFill/>
              </a:ln>
            </p:spPr>
            <p:txBody>
              <a:bodyPr lIns="162560" tIns="81280" rIns="162560" bIns="81280"/>
              <a:lstStyle/>
              <a:p>
                <a:pPr defTabSz="1219200">
                  <a:defRPr/>
                </a:pPr>
                <a:endParaRPr lang="zh-CN" altLang="en-US" sz="3320">
                  <a:latin typeface="微软雅黑" panose="020B0503020204020204" charset="-122"/>
                  <a:ea typeface="微软雅黑" panose="020B0503020204020204" charset="-122"/>
                  <a:cs typeface="Arial" panose="020B0604020202020204" pitchFamily="34" charset="0"/>
                </a:endParaRPr>
              </a:p>
            </p:txBody>
          </p:sp>
          <p:sp>
            <p:nvSpPr>
              <p:cNvPr id="20" name="Freeform 847"/>
              <p:cNvSpPr/>
              <p:nvPr/>
            </p:nvSpPr>
            <p:spPr bwMode="auto">
              <a:xfrm>
                <a:off x="3547138" y="2667439"/>
                <a:ext cx="44424" cy="138859"/>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chemeClr val="bg1"/>
              </a:solidFill>
              <a:ln>
                <a:noFill/>
              </a:ln>
            </p:spPr>
            <p:txBody>
              <a:bodyPr lIns="162560" tIns="81280" rIns="162560" bIns="81280"/>
              <a:lstStyle/>
              <a:p>
                <a:pPr defTabSz="1219200">
                  <a:defRPr/>
                </a:pPr>
                <a:endParaRPr lang="zh-CN" altLang="en-US" sz="3320">
                  <a:latin typeface="微软雅黑" panose="020B0503020204020204" charset="-122"/>
                  <a:ea typeface="微软雅黑" panose="020B0503020204020204" charset="-122"/>
                  <a:cs typeface="Arial" panose="020B0604020202020204" pitchFamily="34" charset="0"/>
                </a:endParaRPr>
              </a:p>
            </p:txBody>
          </p:sp>
        </p:grpSp>
      </p:grpSp>
      <p:grpSp>
        <p:nvGrpSpPr>
          <p:cNvPr id="23" name="组合 22"/>
          <p:cNvGrpSpPr/>
          <p:nvPr/>
        </p:nvGrpSpPr>
        <p:grpSpPr>
          <a:xfrm>
            <a:off x="5619024" y="2661634"/>
            <a:ext cx="1145275" cy="1145275"/>
            <a:chOff x="4684712" y="1948340"/>
            <a:chExt cx="858956" cy="858956"/>
          </a:xfrm>
        </p:grpSpPr>
        <p:grpSp>
          <p:nvGrpSpPr>
            <p:cNvPr id="24" name="组合 23"/>
            <p:cNvGrpSpPr/>
            <p:nvPr/>
          </p:nvGrpSpPr>
          <p:grpSpPr>
            <a:xfrm>
              <a:off x="4684712" y="1948340"/>
              <a:ext cx="858956" cy="858956"/>
              <a:chOff x="304800" y="673100"/>
              <a:chExt cx="4000500" cy="4000500"/>
            </a:xfrm>
            <a:effectLst>
              <a:outerShdw blurRad="444500" dist="254000" dir="8100000" algn="tr" rotWithShape="0">
                <a:prstClr val="black">
                  <a:alpha val="50000"/>
                </a:prstClr>
              </a:outerShdw>
            </a:effectLst>
          </p:grpSpPr>
          <p:sp>
            <p:nvSpPr>
              <p:cNvPr id="26" name="同心圆 6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微软雅黑" panose="020B0503020204020204" charset="-122"/>
                  <a:ea typeface="微软雅黑" panose="020B0503020204020204" charset="-122"/>
                </a:endParaRPr>
              </a:p>
            </p:txBody>
          </p:sp>
          <p:sp>
            <p:nvSpPr>
              <p:cNvPr id="27" name="椭圆 26"/>
              <p:cNvSpPr/>
              <p:nvPr/>
            </p:nvSpPr>
            <p:spPr>
              <a:xfrm>
                <a:off x="392112" y="760412"/>
                <a:ext cx="3825874" cy="3825874"/>
              </a:xfrm>
              <a:prstGeom prst="ellipse">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5" name="Freeform 168"/>
            <p:cNvSpPr>
              <a:spLocks noChangeAspect="1" noEditPoints="1"/>
            </p:cNvSpPr>
            <p:nvPr/>
          </p:nvSpPr>
          <p:spPr bwMode="auto">
            <a:xfrm>
              <a:off x="4918327" y="2222412"/>
              <a:ext cx="425533" cy="36432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lIns="162560" tIns="81280" rIns="162560" bIns="81280"/>
            <a:lstStyle/>
            <a:p>
              <a:pPr defTabSz="1219200">
                <a:defRPr/>
              </a:pPr>
              <a:endParaRPr lang="zh-CN" altLang="en-US" sz="3320">
                <a:latin typeface="微软雅黑" panose="020B0503020204020204" charset="-122"/>
                <a:ea typeface="微软雅黑" panose="020B0503020204020204" charset="-122"/>
                <a:cs typeface="Arial" panose="020B0604020202020204" pitchFamily="34" charset="0"/>
              </a:endParaRPr>
            </a:p>
          </p:txBody>
        </p:sp>
      </p:grpSp>
      <p:grpSp>
        <p:nvGrpSpPr>
          <p:cNvPr id="28" name="组合 27"/>
          <p:cNvGrpSpPr/>
          <p:nvPr/>
        </p:nvGrpSpPr>
        <p:grpSpPr>
          <a:xfrm>
            <a:off x="5660763" y="4055784"/>
            <a:ext cx="1145275" cy="1145275"/>
            <a:chOff x="4716016" y="2993953"/>
            <a:chExt cx="858956" cy="858956"/>
          </a:xfrm>
        </p:grpSpPr>
        <p:grpSp>
          <p:nvGrpSpPr>
            <p:cNvPr id="29" name="组合 28"/>
            <p:cNvGrpSpPr/>
            <p:nvPr/>
          </p:nvGrpSpPr>
          <p:grpSpPr>
            <a:xfrm>
              <a:off x="4716016" y="2993953"/>
              <a:ext cx="858956" cy="858956"/>
              <a:chOff x="304800" y="673100"/>
              <a:chExt cx="4000500" cy="4000500"/>
            </a:xfrm>
            <a:effectLst>
              <a:outerShdw blurRad="444500" dist="254000" dir="8100000" algn="tr" rotWithShape="0">
                <a:prstClr val="black">
                  <a:alpha val="50000"/>
                </a:prstClr>
              </a:outerShdw>
            </a:effectLst>
          </p:grpSpPr>
          <p:sp>
            <p:nvSpPr>
              <p:cNvPr id="31" name="同心圆 71"/>
              <p:cNvSpPr/>
              <p:nvPr/>
            </p:nvSpPr>
            <p:spPr>
              <a:xfrm>
                <a:off x="304800" y="673100"/>
                <a:ext cx="4000500" cy="4000500"/>
              </a:xfrm>
              <a:prstGeom prst="donut">
                <a:avLst>
                  <a:gd name="adj" fmla="val 4879"/>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2" name="椭圆 31"/>
              <p:cNvSpPr/>
              <p:nvPr/>
            </p:nvSpPr>
            <p:spPr>
              <a:xfrm>
                <a:off x="392112" y="760412"/>
                <a:ext cx="3825874" cy="3825874"/>
              </a:xfrm>
              <a:prstGeom prst="ellipse">
                <a:avLst/>
              </a:prstGeom>
              <a:solidFill>
                <a:schemeClr val="accent3"/>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charset="-122"/>
                  <a:ea typeface="微软雅黑" panose="020B0503020204020204" charset="-122"/>
                </a:endParaRPr>
              </a:p>
            </p:txBody>
          </p:sp>
        </p:grpSp>
        <p:sp>
          <p:nvSpPr>
            <p:cNvPr id="30" name="Freeform 203"/>
            <p:cNvSpPr>
              <a:spLocks noChangeAspect="1" noEditPoints="1"/>
            </p:cNvSpPr>
            <p:nvPr/>
          </p:nvSpPr>
          <p:spPr bwMode="auto">
            <a:xfrm>
              <a:off x="4972990" y="3242045"/>
              <a:ext cx="370870" cy="356606"/>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bg1"/>
            </a:solidFill>
            <a:ln>
              <a:noFill/>
            </a:ln>
          </p:spPr>
          <p:txBody>
            <a:bodyPr lIns="162560" tIns="81280" rIns="162560" bIns="81280"/>
            <a:lstStyle/>
            <a:p>
              <a:pPr defTabSz="1219200">
                <a:defRPr/>
              </a:pPr>
              <a:endParaRPr lang="zh-CN" altLang="en-US" sz="3320">
                <a:latin typeface="微软雅黑" panose="020B0503020204020204" charset="-122"/>
                <a:ea typeface="微软雅黑" panose="020B0503020204020204" charset="-122"/>
                <a:cs typeface="Arial" panose="020B0604020202020204" pitchFamily="34" charset="0"/>
              </a:endParaRPr>
            </a:p>
          </p:txBody>
        </p:sp>
      </p:grpSp>
      <p:grpSp>
        <p:nvGrpSpPr>
          <p:cNvPr id="33" name="组合 32"/>
          <p:cNvGrpSpPr/>
          <p:nvPr/>
        </p:nvGrpSpPr>
        <p:grpSpPr>
          <a:xfrm>
            <a:off x="4701870" y="5216695"/>
            <a:ext cx="1145275" cy="1145275"/>
            <a:chOff x="3996846" y="3864636"/>
            <a:chExt cx="858956" cy="858956"/>
          </a:xfrm>
        </p:grpSpPr>
        <p:grpSp>
          <p:nvGrpSpPr>
            <p:cNvPr id="34" name="组合 33"/>
            <p:cNvGrpSpPr/>
            <p:nvPr/>
          </p:nvGrpSpPr>
          <p:grpSpPr>
            <a:xfrm>
              <a:off x="3996846" y="3864636"/>
              <a:ext cx="858956" cy="858956"/>
              <a:chOff x="304800" y="673100"/>
              <a:chExt cx="4000500" cy="4000500"/>
            </a:xfrm>
            <a:effectLst>
              <a:outerShdw blurRad="444500" dist="254000" dir="8100000" algn="tr" rotWithShape="0">
                <a:prstClr val="black">
                  <a:alpha val="50000"/>
                </a:prstClr>
              </a:outerShdw>
            </a:effectLst>
          </p:grpSpPr>
          <p:sp>
            <p:nvSpPr>
              <p:cNvPr id="36" name="同心圆 7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微软雅黑" panose="020B0503020204020204" charset="-122"/>
                  <a:ea typeface="微软雅黑" panose="020B0503020204020204" charset="-122"/>
                </a:endParaRPr>
              </a:p>
            </p:txBody>
          </p:sp>
          <p:sp>
            <p:nvSpPr>
              <p:cNvPr id="37" name="椭圆 36"/>
              <p:cNvSpPr/>
              <p:nvPr/>
            </p:nvSpPr>
            <p:spPr>
              <a:xfrm>
                <a:off x="392112" y="760412"/>
                <a:ext cx="3825874" cy="3825874"/>
              </a:xfrm>
              <a:prstGeom prst="ellipse">
                <a:avLst/>
              </a:pr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grpSp>
        <p:sp>
          <p:nvSpPr>
            <p:cNvPr id="35" name="Freeform 110"/>
            <p:cNvSpPr>
              <a:spLocks noChangeAspect="1" noEditPoints="1"/>
            </p:cNvSpPr>
            <p:nvPr/>
          </p:nvSpPr>
          <p:spPr bwMode="auto">
            <a:xfrm>
              <a:off x="4211960" y="4064356"/>
              <a:ext cx="424516" cy="376344"/>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bg1"/>
            </a:solidFill>
            <a:ln>
              <a:noFill/>
            </a:ln>
          </p:spPr>
          <p:txBody>
            <a:bodyPr lIns="162560" tIns="81280" rIns="162560" bIns="81280"/>
            <a:lstStyle/>
            <a:p>
              <a:pPr defTabSz="1219200">
                <a:defRPr/>
              </a:pPr>
              <a:endParaRPr lang="zh-CN" altLang="en-US" sz="3320">
                <a:latin typeface="微软雅黑" panose="020B0503020204020204" charset="-122"/>
                <a:ea typeface="微软雅黑" panose="020B0503020204020204" charset="-122"/>
                <a:cs typeface="Arial" panose="020B0604020202020204" pitchFamily="34" charset="0"/>
              </a:endParaRPr>
            </a:p>
          </p:txBody>
        </p:sp>
      </p:grpSp>
      <p:sp>
        <p:nvSpPr>
          <p:cNvPr id="38" name="矩形 37"/>
          <p:cNvSpPr/>
          <p:nvPr/>
        </p:nvSpPr>
        <p:spPr>
          <a:xfrm>
            <a:off x="7364044" y="2726601"/>
            <a:ext cx="1785080" cy="430877"/>
          </a:xfrm>
          <a:prstGeom prst="rect">
            <a:avLst/>
          </a:prstGeom>
        </p:spPr>
        <p:txBody>
          <a:bodyPr wrap="none" lIns="121908" tIns="60955" rIns="121908" bIns="60955">
            <a:spAutoFit/>
          </a:bodyPr>
          <a:lstStyle/>
          <a:p>
            <a:r>
              <a:rPr lang="zh-CN" altLang="en-US" sz="2000" dirty="0">
                <a:latin typeface="微软雅黑" panose="020B0503020204020204" charset="-122"/>
                <a:ea typeface="微软雅黑" panose="020B0503020204020204" charset="-122"/>
              </a:rPr>
              <a:t>此处添加标题</a:t>
            </a:r>
          </a:p>
        </p:txBody>
      </p:sp>
      <p:sp>
        <p:nvSpPr>
          <p:cNvPr id="39" name="矩形 47"/>
          <p:cNvSpPr>
            <a:spLocks noChangeArrowheads="1"/>
          </p:cNvSpPr>
          <p:nvPr/>
        </p:nvSpPr>
        <p:spPr bwMode="auto">
          <a:xfrm>
            <a:off x="7324920" y="3036905"/>
            <a:ext cx="3543987" cy="738525"/>
          </a:xfrm>
          <a:prstGeom prst="rect">
            <a:avLst/>
          </a:prstGeom>
          <a:noFill/>
          <a:ln>
            <a:noFill/>
          </a:ln>
        </p:spPr>
        <p:txBody>
          <a:bodyPr wrap="square" lIns="121908" tIns="60955" rIns="121908" bIns="6095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50000"/>
              </a:lnSpc>
              <a:buNone/>
            </a:pPr>
            <a:r>
              <a:rPr lang="zh-CN" altLang="en-US" sz="1335" dirty="0"/>
              <a:t>点击输入简要文字内容，文字内容需概括精炼，不用多余的文字修饰，言简意赅的说明</a:t>
            </a:r>
          </a:p>
        </p:txBody>
      </p:sp>
      <p:sp>
        <p:nvSpPr>
          <p:cNvPr id="40" name="矩形 39"/>
          <p:cNvSpPr/>
          <p:nvPr/>
        </p:nvSpPr>
        <p:spPr>
          <a:xfrm>
            <a:off x="7463455" y="4101234"/>
            <a:ext cx="1785080" cy="430877"/>
          </a:xfrm>
          <a:prstGeom prst="rect">
            <a:avLst/>
          </a:prstGeom>
        </p:spPr>
        <p:txBody>
          <a:bodyPr wrap="none" lIns="121908" tIns="60955" rIns="121908" bIns="60955">
            <a:spAutoFit/>
          </a:bodyPr>
          <a:lstStyle/>
          <a:p>
            <a:r>
              <a:rPr lang="zh-CN" altLang="en-US" sz="2000" dirty="0">
                <a:latin typeface="微软雅黑" panose="020B0503020204020204" charset="-122"/>
                <a:ea typeface="微软雅黑" panose="020B0503020204020204" charset="-122"/>
              </a:rPr>
              <a:t>此处添加标题</a:t>
            </a:r>
          </a:p>
        </p:txBody>
      </p:sp>
      <p:sp>
        <p:nvSpPr>
          <p:cNvPr id="41" name="矩形 47"/>
          <p:cNvSpPr>
            <a:spLocks noChangeArrowheads="1"/>
          </p:cNvSpPr>
          <p:nvPr/>
        </p:nvSpPr>
        <p:spPr bwMode="auto">
          <a:xfrm>
            <a:off x="7424331" y="4411538"/>
            <a:ext cx="3636597" cy="779562"/>
          </a:xfrm>
          <a:prstGeom prst="rect">
            <a:avLst/>
          </a:prstGeom>
          <a:noFill/>
          <a:ln>
            <a:noFill/>
          </a:ln>
        </p:spPr>
        <p:txBody>
          <a:bodyPr wrap="square" lIns="121908" tIns="60955" rIns="121908" bIns="6095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50000"/>
              </a:lnSpc>
              <a:buNone/>
            </a:pPr>
            <a:r>
              <a:rPr lang="zh-CN" altLang="en-US" sz="1335" dirty="0"/>
              <a:t>点击输入简要文字内容，文字内容需概括精</a:t>
            </a:r>
            <a:endParaRPr lang="en-US" altLang="zh-CN" sz="1335" dirty="0"/>
          </a:p>
          <a:p>
            <a:pPr>
              <a:lnSpc>
                <a:spcPct val="150000"/>
              </a:lnSpc>
              <a:buNone/>
            </a:pPr>
            <a:r>
              <a:rPr lang="zh-CN" altLang="en-US" sz="1335" dirty="0"/>
              <a:t>炼，不用多余的文字修饰，言简意赅的说明</a:t>
            </a:r>
          </a:p>
        </p:txBody>
      </p:sp>
      <p:sp>
        <p:nvSpPr>
          <p:cNvPr id="42" name="矩形 41"/>
          <p:cNvSpPr/>
          <p:nvPr/>
        </p:nvSpPr>
        <p:spPr>
          <a:xfrm>
            <a:off x="6563461" y="5360460"/>
            <a:ext cx="1785080" cy="430877"/>
          </a:xfrm>
          <a:prstGeom prst="rect">
            <a:avLst/>
          </a:prstGeom>
        </p:spPr>
        <p:txBody>
          <a:bodyPr wrap="none" lIns="121908" tIns="60955" rIns="121908" bIns="60955">
            <a:spAutoFit/>
          </a:bodyPr>
          <a:lstStyle/>
          <a:p>
            <a:r>
              <a:rPr lang="zh-CN" altLang="en-US" sz="2000" dirty="0">
                <a:latin typeface="微软雅黑" panose="020B0503020204020204" charset="-122"/>
                <a:ea typeface="微软雅黑" panose="020B0503020204020204" charset="-122"/>
              </a:rPr>
              <a:t>此处添加标题</a:t>
            </a:r>
          </a:p>
        </p:txBody>
      </p:sp>
      <p:sp>
        <p:nvSpPr>
          <p:cNvPr id="43" name="矩形 47"/>
          <p:cNvSpPr>
            <a:spLocks noChangeArrowheads="1"/>
          </p:cNvSpPr>
          <p:nvPr/>
        </p:nvSpPr>
        <p:spPr bwMode="auto">
          <a:xfrm>
            <a:off x="6524339" y="5670764"/>
            <a:ext cx="3480473" cy="738525"/>
          </a:xfrm>
          <a:prstGeom prst="rect">
            <a:avLst/>
          </a:prstGeom>
          <a:noFill/>
          <a:ln>
            <a:noFill/>
          </a:ln>
        </p:spPr>
        <p:txBody>
          <a:bodyPr wrap="square" lIns="121908" tIns="60955" rIns="121908" bIns="6095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50000"/>
              </a:lnSpc>
              <a:buNone/>
            </a:pPr>
            <a:r>
              <a:rPr lang="zh-CN" altLang="en-US" sz="1335" dirty="0"/>
              <a:t>点击输入简要文字内容，文字内容需概括精炼，不用多余的文字修饰，言简意赅的说明</a:t>
            </a:r>
            <a:endParaRPr lang="en-US" altLang="zh-CN" sz="1335" dirty="0"/>
          </a:p>
        </p:txBody>
      </p:sp>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9"/>
                                            </p:tgtEl>
                                            <p:attrNameLst>
                                              <p:attrName>style.visibility</p:attrName>
                                            </p:attrNameLst>
                                          </p:cBhvr>
                                          <p:to>
                                            <p:strVal val="visible"/>
                                          </p:to>
                                        </p:set>
                                        <p:anim calcmode="lin" valueType="num">
                                          <p:cBhvr>
                                            <p:cTn id="7" dur="400" fill="hold"/>
                                            <p:tgtEl>
                                              <p:spTgt spid="9"/>
                                            </p:tgtEl>
                                            <p:attrNameLst>
                                              <p:attrName>ppt_w</p:attrName>
                                            </p:attrNameLst>
                                          </p:cBhvr>
                                          <p:tavLst>
                                            <p:tav tm="0">
                                              <p:val>
                                                <p:fltVal val="0"/>
                                              </p:val>
                                            </p:tav>
                                            <p:tav tm="100000">
                                              <p:val>
                                                <p:strVal val="#ppt_w"/>
                                              </p:val>
                                            </p:tav>
                                          </p:tavLst>
                                        </p:anim>
                                        <p:anim calcmode="lin" valueType="num">
                                          <p:cBhvr>
                                            <p:cTn id="8" dur="400" fill="hold"/>
                                            <p:tgtEl>
                                              <p:spTgt spid="9"/>
                                            </p:tgtEl>
                                            <p:attrNameLst>
                                              <p:attrName>ppt_h</p:attrName>
                                            </p:attrNameLst>
                                          </p:cBhvr>
                                          <p:tavLst>
                                            <p:tav tm="0">
                                              <p:val>
                                                <p:fltVal val="0"/>
                                              </p:val>
                                            </p:tav>
                                            <p:tav tm="100000">
                                              <p:val>
                                                <p:strVal val="#ppt_h"/>
                                              </p:val>
                                            </p:tav>
                                          </p:tavLst>
                                        </p:anim>
                                        <p:animEffect transition="in" filter="fade">
                                          <p:cBhvr>
                                            <p:cTn id="9" dur="400"/>
                                            <p:tgtEl>
                                              <p:spTgt spid="9"/>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350"/>
                                            <p:tgtEl>
                                              <p:spTgt spid="2"/>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par>
                              <p:cTn id="20" fill="hold">
                                <p:stCondLst>
                                  <p:cond delay="1750"/>
                                </p:stCondLst>
                                <p:childTnLst>
                                  <p:par>
                                    <p:cTn id="21" presetID="2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250"/>
                                </p:stCondLst>
                                <p:childTnLst>
                                  <p:par>
                                    <p:cTn id="25" presetID="2" presetClass="entr" presetSubtype="2" fill="hold" nodeType="afterEffect" p14:presetBounceEnd="40000">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14:bounceEnd="40000">
                                          <p:cBhvr additive="base">
                                            <p:cTn id="27" dur="500" fill="hold"/>
                                            <p:tgtEl>
                                              <p:spTgt spid="16"/>
                                            </p:tgtEl>
                                            <p:attrNameLst>
                                              <p:attrName>ppt_x</p:attrName>
                                            </p:attrNameLst>
                                          </p:cBhvr>
                                          <p:tavLst>
                                            <p:tav tm="0">
                                              <p:val>
                                                <p:strVal val="1+#ppt_w/2"/>
                                              </p:val>
                                            </p:tav>
                                            <p:tav tm="100000">
                                              <p:val>
                                                <p:strVal val="#ppt_x"/>
                                              </p:val>
                                            </p:tav>
                                          </p:tavLst>
                                        </p:anim>
                                        <p:anim calcmode="lin" valueType="num" p14:bounceEnd="40000">
                                          <p:cBhvr additive="base">
                                            <p:cTn id="28" dur="500" fill="hold"/>
                                            <p:tgtEl>
                                              <p:spTgt spid="16"/>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par>
                                    <p:cTn id="36" presetID="53" presetClass="entr" presetSubtype="16" fill="hold" grpId="0" nodeType="withEffect">
                                      <p:stCondLst>
                                        <p:cond delay="75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Effect transition="in" filter="fade">
                                          <p:cBhvr>
                                            <p:cTn id="40" dur="500"/>
                                            <p:tgtEl>
                                              <p:spTgt spid="13"/>
                                            </p:tgtEl>
                                          </p:cBhvr>
                                        </p:animEffect>
                                      </p:childTnLst>
                                    </p:cTn>
                                  </p:par>
                                </p:childTnLst>
                              </p:cTn>
                            </p:par>
                            <p:par>
                              <p:cTn id="41" fill="hold">
                                <p:stCondLst>
                                  <p:cond delay="3250"/>
                                </p:stCondLst>
                                <p:childTnLst>
                                  <p:par>
                                    <p:cTn id="42" presetID="22" presetClass="entr" presetSubtype="8"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left)">
                                          <p:cBhvr>
                                            <p:cTn id="44" dur="500"/>
                                            <p:tgtEl>
                                              <p:spTgt spid="5"/>
                                            </p:tgtEl>
                                          </p:cBhvr>
                                        </p:animEffect>
                                      </p:childTnLst>
                                    </p:cTn>
                                  </p:par>
                                </p:childTnLst>
                              </p:cTn>
                            </p:par>
                            <p:par>
                              <p:cTn id="45" fill="hold">
                                <p:stCondLst>
                                  <p:cond delay="3750"/>
                                </p:stCondLst>
                                <p:childTnLst>
                                  <p:par>
                                    <p:cTn id="46" presetID="2" presetClass="entr" presetSubtype="2" fill="hold" nodeType="afterEffect" p14:presetBounceEnd="40000">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14:bounceEnd="40000">
                                          <p:cBhvr additive="base">
                                            <p:cTn id="48" dur="500" fill="hold"/>
                                            <p:tgtEl>
                                              <p:spTgt spid="23"/>
                                            </p:tgtEl>
                                            <p:attrNameLst>
                                              <p:attrName>ppt_x</p:attrName>
                                            </p:attrNameLst>
                                          </p:cBhvr>
                                          <p:tavLst>
                                            <p:tav tm="0">
                                              <p:val>
                                                <p:strVal val="1+#ppt_w/2"/>
                                              </p:val>
                                            </p:tav>
                                            <p:tav tm="100000">
                                              <p:val>
                                                <p:strVal val="#ppt_x"/>
                                              </p:val>
                                            </p:tav>
                                          </p:tavLst>
                                        </p:anim>
                                        <p:anim calcmode="lin" valueType="num" p14:bounceEnd="40000">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425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500"/>
                                            <p:tgtEl>
                                              <p:spTgt spid="38"/>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left)">
                                          <p:cBhvr>
                                            <p:cTn id="56" dur="500"/>
                                            <p:tgtEl>
                                              <p:spTgt spid="39"/>
                                            </p:tgtEl>
                                          </p:cBhvr>
                                        </p:animEffect>
                                      </p:childTnLst>
                                    </p:cTn>
                                  </p:par>
                                  <p:par>
                                    <p:cTn id="57" presetID="53" presetClass="entr" presetSubtype="16" fill="hold" grpId="0" nodeType="withEffect">
                                      <p:stCondLst>
                                        <p:cond delay="75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childTnLst>
                              </p:cTn>
                            </p:par>
                            <p:par>
                              <p:cTn id="62" fill="hold">
                                <p:stCondLst>
                                  <p:cond delay="4750"/>
                                </p:stCondLst>
                                <p:childTnLst>
                                  <p:par>
                                    <p:cTn id="63" presetID="22" presetClass="entr" presetSubtype="8" fill="hold" nodeType="after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left)">
                                          <p:cBhvr>
                                            <p:cTn id="65" dur="500"/>
                                            <p:tgtEl>
                                              <p:spTgt spid="6"/>
                                            </p:tgtEl>
                                          </p:cBhvr>
                                        </p:animEffect>
                                      </p:childTnLst>
                                    </p:cTn>
                                  </p:par>
                                </p:childTnLst>
                              </p:cTn>
                            </p:par>
                            <p:par>
                              <p:cTn id="66" fill="hold">
                                <p:stCondLst>
                                  <p:cond delay="5250"/>
                                </p:stCondLst>
                                <p:childTnLst>
                                  <p:par>
                                    <p:cTn id="67" presetID="2" presetClass="entr" presetSubtype="2" fill="hold" nodeType="afterEffect" p14:presetBounceEnd="40000">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14:bounceEnd="40000">
                                          <p:cBhvr additive="base">
                                            <p:cTn id="69" dur="500" fill="hold"/>
                                            <p:tgtEl>
                                              <p:spTgt spid="28"/>
                                            </p:tgtEl>
                                            <p:attrNameLst>
                                              <p:attrName>ppt_x</p:attrName>
                                            </p:attrNameLst>
                                          </p:cBhvr>
                                          <p:tavLst>
                                            <p:tav tm="0">
                                              <p:val>
                                                <p:strVal val="1+#ppt_w/2"/>
                                              </p:val>
                                            </p:tav>
                                            <p:tav tm="100000">
                                              <p:val>
                                                <p:strVal val="#ppt_x"/>
                                              </p:val>
                                            </p:tav>
                                          </p:tavLst>
                                        </p:anim>
                                        <p:anim calcmode="lin" valueType="num" p14:bounceEnd="40000">
                                          <p:cBhvr additive="base">
                                            <p:cTn id="70" dur="500" fill="hold"/>
                                            <p:tgtEl>
                                              <p:spTgt spid="28"/>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2" presetClass="entr" presetSubtype="8" fill="hold" grpId="0" nodeType="after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wipe(left)">
                                          <p:cBhvr>
                                            <p:cTn id="74" dur="500"/>
                                            <p:tgtEl>
                                              <p:spTgt spid="40"/>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left)">
                                          <p:cBhvr>
                                            <p:cTn id="77" dur="500"/>
                                            <p:tgtEl>
                                              <p:spTgt spid="41"/>
                                            </p:tgtEl>
                                          </p:cBhvr>
                                        </p:animEffect>
                                      </p:childTnLst>
                                    </p:cTn>
                                  </p:par>
                                  <p:par>
                                    <p:cTn id="78" presetID="53" presetClass="entr" presetSubtype="16" fill="hold" grpId="0" nodeType="withEffect">
                                      <p:stCondLst>
                                        <p:cond delay="750"/>
                                      </p:stCondLst>
                                      <p:childTnLst>
                                        <p:set>
                                          <p:cBhvr>
                                            <p:cTn id="79" dur="1" fill="hold">
                                              <p:stCondLst>
                                                <p:cond delay="0"/>
                                              </p:stCondLst>
                                            </p:cTn>
                                            <p:tgtEl>
                                              <p:spTgt spid="15"/>
                                            </p:tgtEl>
                                            <p:attrNameLst>
                                              <p:attrName>style.visibility</p:attrName>
                                            </p:attrNameLst>
                                          </p:cBhvr>
                                          <p:to>
                                            <p:strVal val="visible"/>
                                          </p:to>
                                        </p:set>
                                        <p:anim calcmode="lin" valueType="num">
                                          <p:cBhvr>
                                            <p:cTn id="80" dur="500" fill="hold"/>
                                            <p:tgtEl>
                                              <p:spTgt spid="15"/>
                                            </p:tgtEl>
                                            <p:attrNameLst>
                                              <p:attrName>ppt_w</p:attrName>
                                            </p:attrNameLst>
                                          </p:cBhvr>
                                          <p:tavLst>
                                            <p:tav tm="0">
                                              <p:val>
                                                <p:fltVal val="0"/>
                                              </p:val>
                                            </p:tav>
                                            <p:tav tm="100000">
                                              <p:val>
                                                <p:strVal val="#ppt_w"/>
                                              </p:val>
                                            </p:tav>
                                          </p:tavLst>
                                        </p:anim>
                                        <p:anim calcmode="lin" valueType="num">
                                          <p:cBhvr>
                                            <p:cTn id="81" dur="500" fill="hold"/>
                                            <p:tgtEl>
                                              <p:spTgt spid="15"/>
                                            </p:tgtEl>
                                            <p:attrNameLst>
                                              <p:attrName>ppt_h</p:attrName>
                                            </p:attrNameLst>
                                          </p:cBhvr>
                                          <p:tavLst>
                                            <p:tav tm="0">
                                              <p:val>
                                                <p:fltVal val="0"/>
                                              </p:val>
                                            </p:tav>
                                            <p:tav tm="100000">
                                              <p:val>
                                                <p:strVal val="#ppt_h"/>
                                              </p:val>
                                            </p:tav>
                                          </p:tavLst>
                                        </p:anim>
                                        <p:animEffect transition="in" filter="fade">
                                          <p:cBhvr>
                                            <p:cTn id="82" dur="500"/>
                                            <p:tgtEl>
                                              <p:spTgt spid="15"/>
                                            </p:tgtEl>
                                          </p:cBhvr>
                                        </p:animEffect>
                                      </p:childTnLst>
                                    </p:cTn>
                                  </p:par>
                                </p:childTnLst>
                              </p:cTn>
                            </p:par>
                            <p:par>
                              <p:cTn id="83" fill="hold">
                                <p:stCondLst>
                                  <p:cond delay="6250"/>
                                </p:stCondLst>
                                <p:childTnLst>
                                  <p:par>
                                    <p:cTn id="84" presetID="22" presetClass="entr" presetSubtype="8"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500"/>
                                            <p:tgtEl>
                                              <p:spTgt spid="4"/>
                                            </p:tgtEl>
                                          </p:cBhvr>
                                        </p:animEffect>
                                      </p:childTnLst>
                                    </p:cTn>
                                  </p:par>
                                </p:childTnLst>
                              </p:cTn>
                            </p:par>
                            <p:par>
                              <p:cTn id="87" fill="hold">
                                <p:stCondLst>
                                  <p:cond delay="6750"/>
                                </p:stCondLst>
                                <p:childTnLst>
                                  <p:par>
                                    <p:cTn id="88" presetID="2" presetClass="entr" presetSubtype="2" fill="hold" nodeType="afterEffect" p14:presetBounceEnd="40000">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14:bounceEnd="40000">
                                          <p:cBhvr additive="base">
                                            <p:cTn id="90" dur="500" fill="hold"/>
                                            <p:tgtEl>
                                              <p:spTgt spid="33"/>
                                            </p:tgtEl>
                                            <p:attrNameLst>
                                              <p:attrName>ppt_x</p:attrName>
                                            </p:attrNameLst>
                                          </p:cBhvr>
                                          <p:tavLst>
                                            <p:tav tm="0">
                                              <p:val>
                                                <p:strVal val="1+#ppt_w/2"/>
                                              </p:val>
                                            </p:tav>
                                            <p:tav tm="100000">
                                              <p:val>
                                                <p:strVal val="#ppt_x"/>
                                              </p:val>
                                            </p:tav>
                                          </p:tavLst>
                                        </p:anim>
                                        <p:anim calcmode="lin" valueType="num" p14:bounceEnd="40000">
                                          <p:cBhvr additive="base">
                                            <p:cTn id="91" dur="500" fill="hold"/>
                                            <p:tgtEl>
                                              <p:spTgt spid="33"/>
                                            </p:tgtEl>
                                            <p:attrNameLst>
                                              <p:attrName>ppt_y</p:attrName>
                                            </p:attrNameLst>
                                          </p:cBhvr>
                                          <p:tavLst>
                                            <p:tav tm="0">
                                              <p:val>
                                                <p:strVal val="#ppt_y"/>
                                              </p:val>
                                            </p:tav>
                                            <p:tav tm="100000">
                                              <p:val>
                                                <p:strVal val="#ppt_y"/>
                                              </p:val>
                                            </p:tav>
                                          </p:tavLst>
                                        </p:anim>
                                      </p:childTnLst>
                                    </p:cTn>
                                  </p:par>
                                </p:childTnLst>
                              </p:cTn>
                            </p:par>
                            <p:par>
                              <p:cTn id="92" fill="hold">
                                <p:stCondLst>
                                  <p:cond delay="7250"/>
                                </p:stCondLst>
                                <p:childTnLst>
                                  <p:par>
                                    <p:cTn id="93" presetID="22" presetClass="entr" presetSubtype="8" fill="hold" grpId="0" nodeType="after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left)">
                                          <p:cBhvr>
                                            <p:cTn id="95" dur="500"/>
                                            <p:tgtEl>
                                              <p:spTgt spid="42"/>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wipe(left)">
                                          <p:cBhvr>
                                            <p:cTn id="9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animBg="1"/>
          <p:bldP spid="13" grpId="0" animBg="1"/>
          <p:bldP spid="14" grpId="0" animBg="1"/>
          <p:bldP spid="15" grpId="0" animBg="1"/>
          <p:bldP spid="38" grpId="0"/>
          <p:bldP spid="39" grpId="0"/>
          <p:bldP spid="40" grpId="0"/>
          <p:bldP spid="41" grpId="0"/>
          <p:bldP spid="42" grpId="0"/>
          <p:bldP spid="4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9"/>
                                            </p:tgtEl>
                                            <p:attrNameLst>
                                              <p:attrName>style.visibility</p:attrName>
                                            </p:attrNameLst>
                                          </p:cBhvr>
                                          <p:to>
                                            <p:strVal val="visible"/>
                                          </p:to>
                                        </p:set>
                                        <p:anim calcmode="lin" valueType="num">
                                          <p:cBhvr>
                                            <p:cTn id="7" dur="400" fill="hold"/>
                                            <p:tgtEl>
                                              <p:spTgt spid="9"/>
                                            </p:tgtEl>
                                            <p:attrNameLst>
                                              <p:attrName>ppt_w</p:attrName>
                                            </p:attrNameLst>
                                          </p:cBhvr>
                                          <p:tavLst>
                                            <p:tav tm="0">
                                              <p:val>
                                                <p:fltVal val="0"/>
                                              </p:val>
                                            </p:tav>
                                            <p:tav tm="100000">
                                              <p:val>
                                                <p:strVal val="#ppt_w"/>
                                              </p:val>
                                            </p:tav>
                                          </p:tavLst>
                                        </p:anim>
                                        <p:anim calcmode="lin" valueType="num">
                                          <p:cBhvr>
                                            <p:cTn id="8" dur="400" fill="hold"/>
                                            <p:tgtEl>
                                              <p:spTgt spid="9"/>
                                            </p:tgtEl>
                                            <p:attrNameLst>
                                              <p:attrName>ppt_h</p:attrName>
                                            </p:attrNameLst>
                                          </p:cBhvr>
                                          <p:tavLst>
                                            <p:tav tm="0">
                                              <p:val>
                                                <p:fltVal val="0"/>
                                              </p:val>
                                            </p:tav>
                                            <p:tav tm="100000">
                                              <p:val>
                                                <p:strVal val="#ppt_h"/>
                                              </p:val>
                                            </p:tav>
                                          </p:tavLst>
                                        </p:anim>
                                        <p:animEffect transition="in" filter="fade">
                                          <p:cBhvr>
                                            <p:cTn id="9" dur="400"/>
                                            <p:tgtEl>
                                              <p:spTgt spid="9"/>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350"/>
                                            <p:tgtEl>
                                              <p:spTgt spid="2"/>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par>
                              <p:cTn id="20" fill="hold">
                                <p:stCondLst>
                                  <p:cond delay="1750"/>
                                </p:stCondLst>
                                <p:childTnLst>
                                  <p:par>
                                    <p:cTn id="21" presetID="2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250"/>
                                </p:stCondLst>
                                <p:childTnLst>
                                  <p:par>
                                    <p:cTn id="25" presetID="2" presetClass="entr" presetSubtype="2"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par>
                                    <p:cTn id="36" presetID="53" presetClass="entr" presetSubtype="16" fill="hold" grpId="0" nodeType="withEffect">
                                      <p:stCondLst>
                                        <p:cond delay="75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Effect transition="in" filter="fade">
                                          <p:cBhvr>
                                            <p:cTn id="40" dur="500"/>
                                            <p:tgtEl>
                                              <p:spTgt spid="13"/>
                                            </p:tgtEl>
                                          </p:cBhvr>
                                        </p:animEffect>
                                      </p:childTnLst>
                                    </p:cTn>
                                  </p:par>
                                </p:childTnLst>
                              </p:cTn>
                            </p:par>
                            <p:par>
                              <p:cTn id="41" fill="hold">
                                <p:stCondLst>
                                  <p:cond delay="3250"/>
                                </p:stCondLst>
                                <p:childTnLst>
                                  <p:par>
                                    <p:cTn id="42" presetID="22" presetClass="entr" presetSubtype="8"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left)">
                                          <p:cBhvr>
                                            <p:cTn id="44" dur="500"/>
                                            <p:tgtEl>
                                              <p:spTgt spid="5"/>
                                            </p:tgtEl>
                                          </p:cBhvr>
                                        </p:animEffect>
                                      </p:childTnLst>
                                    </p:cTn>
                                  </p:par>
                                </p:childTnLst>
                              </p:cTn>
                            </p:par>
                            <p:par>
                              <p:cTn id="45" fill="hold">
                                <p:stCondLst>
                                  <p:cond delay="3750"/>
                                </p:stCondLst>
                                <p:childTnLst>
                                  <p:par>
                                    <p:cTn id="46" presetID="2" presetClass="entr" presetSubtype="2"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425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500"/>
                                            <p:tgtEl>
                                              <p:spTgt spid="38"/>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left)">
                                          <p:cBhvr>
                                            <p:cTn id="56" dur="500"/>
                                            <p:tgtEl>
                                              <p:spTgt spid="39"/>
                                            </p:tgtEl>
                                          </p:cBhvr>
                                        </p:animEffect>
                                      </p:childTnLst>
                                    </p:cTn>
                                  </p:par>
                                  <p:par>
                                    <p:cTn id="57" presetID="53" presetClass="entr" presetSubtype="16" fill="hold" grpId="0" nodeType="withEffect">
                                      <p:stCondLst>
                                        <p:cond delay="75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childTnLst>
                              </p:cTn>
                            </p:par>
                            <p:par>
                              <p:cTn id="62" fill="hold">
                                <p:stCondLst>
                                  <p:cond delay="4750"/>
                                </p:stCondLst>
                                <p:childTnLst>
                                  <p:par>
                                    <p:cTn id="63" presetID="22" presetClass="entr" presetSubtype="8" fill="hold" nodeType="after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left)">
                                          <p:cBhvr>
                                            <p:cTn id="65" dur="500"/>
                                            <p:tgtEl>
                                              <p:spTgt spid="6"/>
                                            </p:tgtEl>
                                          </p:cBhvr>
                                        </p:animEffect>
                                      </p:childTnLst>
                                    </p:cTn>
                                  </p:par>
                                </p:childTnLst>
                              </p:cTn>
                            </p:par>
                            <p:par>
                              <p:cTn id="66" fill="hold">
                                <p:stCondLst>
                                  <p:cond delay="5250"/>
                                </p:stCondLst>
                                <p:childTnLst>
                                  <p:par>
                                    <p:cTn id="67" presetID="2" presetClass="entr" presetSubtype="2" fill="hold" nodeType="after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1+#ppt_w/2"/>
                                              </p:val>
                                            </p:tav>
                                            <p:tav tm="100000">
                                              <p:val>
                                                <p:strVal val="#ppt_x"/>
                                              </p:val>
                                            </p:tav>
                                          </p:tavLst>
                                        </p:anim>
                                        <p:anim calcmode="lin" valueType="num">
                                          <p:cBhvr additive="base">
                                            <p:cTn id="70" dur="500" fill="hold"/>
                                            <p:tgtEl>
                                              <p:spTgt spid="28"/>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2" presetClass="entr" presetSubtype="8" fill="hold" grpId="0" nodeType="after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wipe(left)">
                                          <p:cBhvr>
                                            <p:cTn id="74" dur="500"/>
                                            <p:tgtEl>
                                              <p:spTgt spid="40"/>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left)">
                                          <p:cBhvr>
                                            <p:cTn id="77" dur="500"/>
                                            <p:tgtEl>
                                              <p:spTgt spid="41"/>
                                            </p:tgtEl>
                                          </p:cBhvr>
                                        </p:animEffect>
                                      </p:childTnLst>
                                    </p:cTn>
                                  </p:par>
                                  <p:par>
                                    <p:cTn id="78" presetID="53" presetClass="entr" presetSubtype="16" fill="hold" grpId="0" nodeType="withEffect">
                                      <p:stCondLst>
                                        <p:cond delay="750"/>
                                      </p:stCondLst>
                                      <p:childTnLst>
                                        <p:set>
                                          <p:cBhvr>
                                            <p:cTn id="79" dur="1" fill="hold">
                                              <p:stCondLst>
                                                <p:cond delay="0"/>
                                              </p:stCondLst>
                                            </p:cTn>
                                            <p:tgtEl>
                                              <p:spTgt spid="15"/>
                                            </p:tgtEl>
                                            <p:attrNameLst>
                                              <p:attrName>style.visibility</p:attrName>
                                            </p:attrNameLst>
                                          </p:cBhvr>
                                          <p:to>
                                            <p:strVal val="visible"/>
                                          </p:to>
                                        </p:set>
                                        <p:anim calcmode="lin" valueType="num">
                                          <p:cBhvr>
                                            <p:cTn id="80" dur="500" fill="hold"/>
                                            <p:tgtEl>
                                              <p:spTgt spid="15"/>
                                            </p:tgtEl>
                                            <p:attrNameLst>
                                              <p:attrName>ppt_w</p:attrName>
                                            </p:attrNameLst>
                                          </p:cBhvr>
                                          <p:tavLst>
                                            <p:tav tm="0">
                                              <p:val>
                                                <p:fltVal val="0"/>
                                              </p:val>
                                            </p:tav>
                                            <p:tav tm="100000">
                                              <p:val>
                                                <p:strVal val="#ppt_w"/>
                                              </p:val>
                                            </p:tav>
                                          </p:tavLst>
                                        </p:anim>
                                        <p:anim calcmode="lin" valueType="num">
                                          <p:cBhvr>
                                            <p:cTn id="81" dur="500" fill="hold"/>
                                            <p:tgtEl>
                                              <p:spTgt spid="15"/>
                                            </p:tgtEl>
                                            <p:attrNameLst>
                                              <p:attrName>ppt_h</p:attrName>
                                            </p:attrNameLst>
                                          </p:cBhvr>
                                          <p:tavLst>
                                            <p:tav tm="0">
                                              <p:val>
                                                <p:fltVal val="0"/>
                                              </p:val>
                                            </p:tav>
                                            <p:tav tm="100000">
                                              <p:val>
                                                <p:strVal val="#ppt_h"/>
                                              </p:val>
                                            </p:tav>
                                          </p:tavLst>
                                        </p:anim>
                                        <p:animEffect transition="in" filter="fade">
                                          <p:cBhvr>
                                            <p:cTn id="82" dur="500"/>
                                            <p:tgtEl>
                                              <p:spTgt spid="15"/>
                                            </p:tgtEl>
                                          </p:cBhvr>
                                        </p:animEffect>
                                      </p:childTnLst>
                                    </p:cTn>
                                  </p:par>
                                </p:childTnLst>
                              </p:cTn>
                            </p:par>
                            <p:par>
                              <p:cTn id="83" fill="hold">
                                <p:stCondLst>
                                  <p:cond delay="6250"/>
                                </p:stCondLst>
                                <p:childTnLst>
                                  <p:par>
                                    <p:cTn id="84" presetID="22" presetClass="entr" presetSubtype="8"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500"/>
                                            <p:tgtEl>
                                              <p:spTgt spid="4"/>
                                            </p:tgtEl>
                                          </p:cBhvr>
                                        </p:animEffect>
                                      </p:childTnLst>
                                    </p:cTn>
                                  </p:par>
                                </p:childTnLst>
                              </p:cTn>
                            </p:par>
                            <p:par>
                              <p:cTn id="87" fill="hold">
                                <p:stCondLst>
                                  <p:cond delay="6750"/>
                                </p:stCondLst>
                                <p:childTnLst>
                                  <p:par>
                                    <p:cTn id="88" presetID="2" presetClass="entr" presetSubtype="2" fill="hold"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additive="base">
                                            <p:cTn id="90" dur="500" fill="hold"/>
                                            <p:tgtEl>
                                              <p:spTgt spid="33"/>
                                            </p:tgtEl>
                                            <p:attrNameLst>
                                              <p:attrName>ppt_x</p:attrName>
                                            </p:attrNameLst>
                                          </p:cBhvr>
                                          <p:tavLst>
                                            <p:tav tm="0">
                                              <p:val>
                                                <p:strVal val="1+#ppt_w/2"/>
                                              </p:val>
                                            </p:tav>
                                            <p:tav tm="100000">
                                              <p:val>
                                                <p:strVal val="#ppt_x"/>
                                              </p:val>
                                            </p:tav>
                                          </p:tavLst>
                                        </p:anim>
                                        <p:anim calcmode="lin" valueType="num">
                                          <p:cBhvr additive="base">
                                            <p:cTn id="91" dur="500" fill="hold"/>
                                            <p:tgtEl>
                                              <p:spTgt spid="33"/>
                                            </p:tgtEl>
                                            <p:attrNameLst>
                                              <p:attrName>ppt_y</p:attrName>
                                            </p:attrNameLst>
                                          </p:cBhvr>
                                          <p:tavLst>
                                            <p:tav tm="0">
                                              <p:val>
                                                <p:strVal val="#ppt_y"/>
                                              </p:val>
                                            </p:tav>
                                            <p:tav tm="100000">
                                              <p:val>
                                                <p:strVal val="#ppt_y"/>
                                              </p:val>
                                            </p:tav>
                                          </p:tavLst>
                                        </p:anim>
                                      </p:childTnLst>
                                    </p:cTn>
                                  </p:par>
                                </p:childTnLst>
                              </p:cTn>
                            </p:par>
                            <p:par>
                              <p:cTn id="92" fill="hold">
                                <p:stCondLst>
                                  <p:cond delay="7250"/>
                                </p:stCondLst>
                                <p:childTnLst>
                                  <p:par>
                                    <p:cTn id="93" presetID="22" presetClass="entr" presetSubtype="8" fill="hold" grpId="0" nodeType="after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left)">
                                          <p:cBhvr>
                                            <p:cTn id="95" dur="500"/>
                                            <p:tgtEl>
                                              <p:spTgt spid="42"/>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wipe(left)">
                                          <p:cBhvr>
                                            <p:cTn id="9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animBg="1"/>
          <p:bldP spid="13" grpId="0" animBg="1"/>
          <p:bldP spid="14" grpId="0" animBg="1"/>
          <p:bldP spid="15" grpId="0" animBg="1"/>
          <p:bldP spid="38" grpId="0"/>
          <p:bldP spid="39" grpId="0"/>
          <p:bldP spid="40" grpId="0"/>
          <p:bldP spid="41" grpId="0"/>
          <p:bldP spid="42" grpId="0"/>
          <p:bldP spid="43"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bwMode="auto">
          <a:xfrm>
            <a:off x="498213" y="1990891"/>
            <a:ext cx="5838959" cy="3855145"/>
            <a:chOff x="0" y="0"/>
            <a:chExt cx="5166566" cy="3409678"/>
          </a:xfrm>
        </p:grpSpPr>
        <p:sp>
          <p:nvSpPr>
            <p:cNvPr id="3" name="椭圆 2"/>
            <p:cNvSpPr/>
            <p:nvPr/>
          </p:nvSpPr>
          <p:spPr bwMode="auto">
            <a:xfrm rot="1748642">
              <a:off x="0" y="0"/>
              <a:ext cx="2211234" cy="2230539"/>
            </a:xfrm>
            <a:custGeom>
              <a:avLst/>
              <a:gdLst>
                <a:gd name="T0" fmla="*/ 2997604 w 2997604"/>
                <a:gd name="T1" fmla="*/ 1790780 h 3024336"/>
                <a:gd name="T2" fmla="*/ 1512168 w 2997604"/>
                <a:gd name="T3" fmla="*/ 3024336 h 3024336"/>
                <a:gd name="T4" fmla="*/ 0 w 2997604"/>
                <a:gd name="T5" fmla="*/ 1512168 h 3024336"/>
                <a:gd name="T6" fmla="*/ 1512168 w 2997604"/>
                <a:gd name="T7" fmla="*/ 0 h 3024336"/>
                <a:gd name="T8" fmla="*/ 1764196 w 2997604"/>
                <a:gd name="T9" fmla="*/ 22675 h 3024336"/>
              </a:gdLst>
              <a:ahLst/>
              <a:cxnLst>
                <a:cxn ang="0">
                  <a:pos x="T0" y="T1"/>
                </a:cxn>
                <a:cxn ang="0">
                  <a:pos x="T2" y="T3"/>
                </a:cxn>
                <a:cxn ang="0">
                  <a:pos x="T4" y="T5"/>
                </a:cxn>
                <a:cxn ang="0">
                  <a:pos x="T6" y="T7"/>
                </a:cxn>
                <a:cxn ang="0">
                  <a:pos x="T8" y="T9"/>
                </a:cxn>
              </a:cxnLst>
              <a:rect l="0" t="0" r="r" b="b"/>
              <a:pathLst>
                <a:path w="2997604" h="3024336">
                  <a:moveTo>
                    <a:pt x="2997604" y="1790780"/>
                  </a:moveTo>
                  <a:cubicBezTo>
                    <a:pt x="2867846" y="2492941"/>
                    <a:pt x="2252064" y="3024336"/>
                    <a:pt x="1512168" y="3024336"/>
                  </a:cubicBezTo>
                  <a:cubicBezTo>
                    <a:pt x="677021" y="3024336"/>
                    <a:pt x="0" y="2347315"/>
                    <a:pt x="0" y="1512168"/>
                  </a:cubicBezTo>
                  <a:cubicBezTo>
                    <a:pt x="0" y="677021"/>
                    <a:pt x="677021" y="0"/>
                    <a:pt x="1512168" y="0"/>
                  </a:cubicBezTo>
                  <a:cubicBezTo>
                    <a:pt x="1598138" y="0"/>
                    <a:pt x="1682432" y="7174"/>
                    <a:pt x="1764196" y="22675"/>
                  </a:cubicBezTo>
                </a:path>
              </a:pathLst>
            </a:custGeom>
            <a:noFill/>
            <a:ln w="25400" cap="flat" cmpd="sng">
              <a:solidFill>
                <a:schemeClr val="accent1"/>
              </a:solidFill>
              <a:prstDash val="sysDash"/>
              <a:round/>
              <a:tailEnd type="triangle" w="lg" len="lg"/>
            </a:ln>
            <a:extLst>
              <a:ext uri="{909E8E84-426E-40DD-AFC4-6F175D3DCCD1}">
                <a14:hiddenFill xmlns:a14="http://schemas.microsoft.com/office/drawing/2010/main">
                  <a:solidFill>
                    <a:srgbClr val="FFFFFF"/>
                  </a:solidFill>
                </a14:hiddenFill>
              </a:ext>
            </a:extLst>
          </p:spPr>
          <p:txBody>
            <a:bodyPr lIns="91440" tIns="45720" rIns="91440" bIns="45720" anchor="ctr"/>
            <a:lstStyle/>
            <a:p>
              <a:endParaRPr lang="zh-CN" altLang="en-US" sz="2400">
                <a:solidFill>
                  <a:schemeClr val="tx1">
                    <a:lumMod val="65000"/>
                    <a:lumOff val="35000"/>
                  </a:schemeClr>
                </a:solidFill>
              </a:endParaRPr>
            </a:p>
          </p:txBody>
        </p:sp>
        <p:sp>
          <p:nvSpPr>
            <p:cNvPr id="4" name="椭圆 4"/>
            <p:cNvSpPr/>
            <p:nvPr/>
          </p:nvSpPr>
          <p:spPr bwMode="auto">
            <a:xfrm rot="1748642">
              <a:off x="2072242" y="1513229"/>
              <a:ext cx="1573837" cy="746788"/>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chemeClr val="accent1"/>
              </a:solidFill>
              <a:prstDash val="sysDash"/>
              <a:round/>
            </a:ln>
            <a:extLst>
              <a:ext uri="{909E8E84-426E-40DD-AFC4-6F175D3DCCD1}">
                <a14:hiddenFill xmlns:a14="http://schemas.microsoft.com/office/drawing/2010/main">
                  <a:solidFill>
                    <a:srgbClr val="FFFFFF"/>
                  </a:solidFill>
                </a14:hiddenFill>
              </a:ext>
            </a:extLst>
          </p:spPr>
          <p:txBody>
            <a:bodyPr lIns="91440" tIns="45720" rIns="91440" bIns="45720" anchor="ctr"/>
            <a:lstStyle/>
            <a:p>
              <a:endParaRPr lang="zh-CN" altLang="en-US" sz="2400">
                <a:solidFill>
                  <a:schemeClr val="tx1">
                    <a:lumMod val="65000"/>
                    <a:lumOff val="35000"/>
                  </a:schemeClr>
                </a:solidFill>
              </a:endParaRPr>
            </a:p>
          </p:txBody>
        </p:sp>
        <p:sp>
          <p:nvSpPr>
            <p:cNvPr id="5" name="椭圆 4"/>
            <p:cNvSpPr/>
            <p:nvPr/>
          </p:nvSpPr>
          <p:spPr bwMode="auto">
            <a:xfrm rot="1748643" flipV="1">
              <a:off x="3158906" y="2877661"/>
              <a:ext cx="1121762" cy="532017"/>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chemeClr val="accent1"/>
              </a:solidFill>
              <a:prstDash val="sysDash"/>
              <a:round/>
            </a:ln>
            <a:extLst>
              <a:ext uri="{909E8E84-426E-40DD-AFC4-6F175D3DCCD1}">
                <a14:hiddenFill xmlns:a14="http://schemas.microsoft.com/office/drawing/2010/main">
                  <a:solidFill>
                    <a:srgbClr val="FFFFFF"/>
                  </a:solidFill>
                </a14:hiddenFill>
              </a:ext>
            </a:extLst>
          </p:spPr>
          <p:txBody>
            <a:bodyPr lIns="91440" tIns="45720" rIns="91440" bIns="45720" anchor="ctr"/>
            <a:lstStyle/>
            <a:p>
              <a:endParaRPr lang="zh-CN" altLang="en-US" sz="2400">
                <a:solidFill>
                  <a:schemeClr val="tx1">
                    <a:lumMod val="65000"/>
                    <a:lumOff val="35000"/>
                  </a:schemeClr>
                </a:solidFill>
              </a:endParaRPr>
            </a:p>
          </p:txBody>
        </p:sp>
        <p:sp>
          <p:nvSpPr>
            <p:cNvPr id="6" name="椭圆 4"/>
            <p:cNvSpPr/>
            <p:nvPr/>
          </p:nvSpPr>
          <p:spPr bwMode="auto">
            <a:xfrm rot="1748642">
              <a:off x="4392985" y="3020842"/>
              <a:ext cx="773581" cy="366376"/>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chemeClr val="accent1"/>
              </a:solidFill>
              <a:prstDash val="sysDash"/>
              <a:round/>
            </a:ln>
            <a:extLst>
              <a:ext uri="{909E8E84-426E-40DD-AFC4-6F175D3DCCD1}">
                <a14:hiddenFill xmlns:a14="http://schemas.microsoft.com/office/drawing/2010/main">
                  <a:solidFill>
                    <a:srgbClr val="FFFFFF"/>
                  </a:solidFill>
                </a14:hiddenFill>
              </a:ext>
            </a:extLst>
          </p:spPr>
          <p:txBody>
            <a:bodyPr lIns="91440" tIns="45720" rIns="91440" bIns="45720" anchor="ctr"/>
            <a:lstStyle/>
            <a:p>
              <a:endParaRPr lang="zh-CN" altLang="en-US" sz="2400">
                <a:solidFill>
                  <a:schemeClr val="tx1">
                    <a:lumMod val="65000"/>
                    <a:lumOff val="35000"/>
                  </a:schemeClr>
                </a:solidFill>
              </a:endParaRPr>
            </a:p>
          </p:txBody>
        </p:sp>
      </p:grpSp>
      <p:sp>
        <p:nvSpPr>
          <p:cNvPr id="7" name="KSO_GN4"/>
          <p:cNvSpPr>
            <a:spLocks noChangeArrowheads="1"/>
          </p:cNvSpPr>
          <p:nvPr/>
        </p:nvSpPr>
        <p:spPr bwMode="auto">
          <a:xfrm>
            <a:off x="647360" y="2146431"/>
            <a:ext cx="2219756" cy="2220399"/>
          </a:xfrm>
          <a:prstGeom prst="ellipse">
            <a:avLst/>
          </a:prstGeom>
          <a:solidFill>
            <a:schemeClr val="accent2"/>
          </a:solidFill>
          <a:ln>
            <a:noFill/>
          </a:ln>
          <a:effectLst>
            <a:outerShdw blurRad="57785" dist="33020" dir="3180000" algn="ctr">
              <a:srgbClr val="000000">
                <a:alpha val="30000"/>
              </a:srgbClr>
            </a:outerShdw>
          </a:effectLst>
        </p:spPr>
        <p:txBody>
          <a:bodyPr lIns="0" tIns="0" rIns="0" bIns="0" anchor="ctr"/>
          <a:lstStyle>
            <a:lvl1pPr defTabSz="685800">
              <a:defRPr>
                <a:solidFill>
                  <a:schemeClr val="tx1"/>
                </a:solidFill>
                <a:latin typeface="Calibri" panose="020F0502020204030204" pitchFamily="34" charset="0"/>
                <a:ea typeface="微软雅黑" panose="020B0503020204020204" charset="-122"/>
              </a:defRPr>
            </a:lvl1pPr>
            <a:lvl2pPr marL="742950" indent="-285750" defTabSz="685800">
              <a:defRPr>
                <a:solidFill>
                  <a:schemeClr val="tx1"/>
                </a:solidFill>
                <a:latin typeface="Calibri" panose="020F0502020204030204" pitchFamily="34" charset="0"/>
                <a:ea typeface="微软雅黑" panose="020B0503020204020204" charset="-122"/>
              </a:defRPr>
            </a:lvl2pPr>
            <a:lvl3pPr marL="1143000" indent="-228600" defTabSz="685800">
              <a:defRPr>
                <a:solidFill>
                  <a:schemeClr val="tx1"/>
                </a:solidFill>
                <a:latin typeface="Calibri" panose="020F0502020204030204" pitchFamily="34" charset="0"/>
                <a:ea typeface="微软雅黑" panose="020B0503020204020204" charset="-122"/>
              </a:defRPr>
            </a:lvl3pPr>
            <a:lvl4pPr marL="1600200" indent="-228600" defTabSz="685800">
              <a:defRPr>
                <a:solidFill>
                  <a:schemeClr val="tx1"/>
                </a:solidFill>
                <a:latin typeface="Calibri" panose="020F0502020204030204" pitchFamily="34" charset="0"/>
                <a:ea typeface="微软雅黑" panose="020B0503020204020204" charset="-122"/>
              </a:defRPr>
            </a:lvl4pPr>
            <a:lvl5pPr marL="2057400" indent="-228600" defTabSz="685800">
              <a:defRPr>
                <a:solidFill>
                  <a:schemeClr val="tx1"/>
                </a:solidFill>
                <a:latin typeface="Calibri" panose="020F0502020204030204" pitchFamily="34" charset="0"/>
                <a:ea typeface="微软雅黑" panose="020B050302020402020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algn="ctr" eaLnBrk="1" hangingPunct="1">
              <a:lnSpc>
                <a:spcPct val="130000"/>
              </a:lnSpc>
            </a:pPr>
            <a:r>
              <a:rPr lang="en-US" altLang="zh-CN" sz="7200" dirty="0">
                <a:solidFill>
                  <a:schemeClr val="bg1"/>
                </a:solidFill>
                <a:latin typeface="Impact" panose="020B0806030902050204" pitchFamily="34" charset="0"/>
              </a:rPr>
              <a:t>04</a:t>
            </a:r>
          </a:p>
        </p:txBody>
      </p:sp>
      <p:sp>
        <p:nvSpPr>
          <p:cNvPr id="8" name="KSO_GN3"/>
          <p:cNvSpPr>
            <a:spLocks noChangeArrowheads="1"/>
          </p:cNvSpPr>
          <p:nvPr/>
        </p:nvSpPr>
        <p:spPr bwMode="auto">
          <a:xfrm>
            <a:off x="2690996" y="3773241"/>
            <a:ext cx="1570807" cy="1571261"/>
          </a:xfrm>
          <a:prstGeom prst="ellipse">
            <a:avLst/>
          </a:prstGeom>
          <a:solidFill>
            <a:schemeClr val="accent3"/>
          </a:solidFill>
          <a:ln>
            <a:noFill/>
          </a:ln>
          <a:effectLst>
            <a:outerShdw blurRad="57785" dist="33020" dir="3180000" algn="ctr">
              <a:srgbClr val="000000">
                <a:alpha val="30000"/>
              </a:srgbClr>
            </a:outerShdw>
          </a:effectLst>
        </p:spPr>
        <p:txBody>
          <a:bodyPr lIns="0" tIns="0" rIns="0" bIns="0" anchor="ctr"/>
          <a:lstStyle>
            <a:lvl1pPr defTabSz="685800">
              <a:defRPr>
                <a:solidFill>
                  <a:schemeClr val="tx1"/>
                </a:solidFill>
                <a:latin typeface="Calibri" panose="020F0502020204030204" pitchFamily="34" charset="0"/>
                <a:ea typeface="微软雅黑" panose="020B0503020204020204" charset="-122"/>
              </a:defRPr>
            </a:lvl1pPr>
            <a:lvl2pPr marL="742950" indent="-285750" defTabSz="685800">
              <a:defRPr>
                <a:solidFill>
                  <a:schemeClr val="tx1"/>
                </a:solidFill>
                <a:latin typeface="Calibri" panose="020F0502020204030204" pitchFamily="34" charset="0"/>
                <a:ea typeface="微软雅黑" panose="020B0503020204020204" charset="-122"/>
              </a:defRPr>
            </a:lvl2pPr>
            <a:lvl3pPr marL="1143000" indent="-228600" defTabSz="685800">
              <a:defRPr>
                <a:solidFill>
                  <a:schemeClr val="tx1"/>
                </a:solidFill>
                <a:latin typeface="Calibri" panose="020F0502020204030204" pitchFamily="34" charset="0"/>
                <a:ea typeface="微软雅黑" panose="020B0503020204020204" charset="-122"/>
              </a:defRPr>
            </a:lvl3pPr>
            <a:lvl4pPr marL="1600200" indent="-228600" defTabSz="685800">
              <a:defRPr>
                <a:solidFill>
                  <a:schemeClr val="tx1"/>
                </a:solidFill>
                <a:latin typeface="Calibri" panose="020F0502020204030204" pitchFamily="34" charset="0"/>
                <a:ea typeface="微软雅黑" panose="020B0503020204020204" charset="-122"/>
              </a:defRPr>
            </a:lvl4pPr>
            <a:lvl5pPr marL="2057400" indent="-228600" defTabSz="685800">
              <a:defRPr>
                <a:solidFill>
                  <a:schemeClr val="tx1"/>
                </a:solidFill>
                <a:latin typeface="Calibri" panose="020F0502020204030204" pitchFamily="34" charset="0"/>
                <a:ea typeface="微软雅黑" panose="020B050302020402020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algn="ctr" eaLnBrk="1" hangingPunct="1">
              <a:lnSpc>
                <a:spcPct val="130000"/>
              </a:lnSpc>
            </a:pPr>
            <a:r>
              <a:rPr lang="en-US" altLang="zh-CN" sz="5335" dirty="0">
                <a:solidFill>
                  <a:schemeClr val="bg1"/>
                </a:solidFill>
                <a:latin typeface="Impact" panose="020B0806030902050204" pitchFamily="34" charset="0"/>
              </a:rPr>
              <a:t>03</a:t>
            </a:r>
          </a:p>
        </p:txBody>
      </p:sp>
      <p:sp>
        <p:nvSpPr>
          <p:cNvPr id="9" name="KSO_GN2"/>
          <p:cNvSpPr>
            <a:spLocks noChangeArrowheads="1"/>
          </p:cNvSpPr>
          <p:nvPr/>
        </p:nvSpPr>
        <p:spPr bwMode="auto">
          <a:xfrm rot="10800000" flipV="1">
            <a:off x="4320509" y="4641403"/>
            <a:ext cx="1120192" cy="1120516"/>
          </a:xfrm>
          <a:prstGeom prst="ellipse">
            <a:avLst/>
          </a:prstGeom>
          <a:solidFill>
            <a:schemeClr val="accent4"/>
          </a:solidFill>
          <a:ln>
            <a:noFill/>
          </a:ln>
          <a:effectLst>
            <a:outerShdw blurRad="57785" dist="33020" dir="3180000" algn="ctr">
              <a:srgbClr val="000000">
                <a:alpha val="30000"/>
              </a:srgbClr>
            </a:outerShdw>
          </a:effectLst>
        </p:spPr>
        <p:txBody>
          <a:bodyPr lIns="0" tIns="0" rIns="0" bIns="0" anchor="ctr"/>
          <a:lstStyle>
            <a:lvl1pPr defTabSz="685800">
              <a:defRPr>
                <a:solidFill>
                  <a:schemeClr val="tx1"/>
                </a:solidFill>
                <a:latin typeface="Calibri" panose="020F0502020204030204" pitchFamily="34" charset="0"/>
                <a:ea typeface="微软雅黑" panose="020B0503020204020204" charset="-122"/>
              </a:defRPr>
            </a:lvl1pPr>
            <a:lvl2pPr marL="742950" indent="-285750" defTabSz="685800">
              <a:defRPr>
                <a:solidFill>
                  <a:schemeClr val="tx1"/>
                </a:solidFill>
                <a:latin typeface="Calibri" panose="020F0502020204030204" pitchFamily="34" charset="0"/>
                <a:ea typeface="微软雅黑" panose="020B0503020204020204" charset="-122"/>
              </a:defRPr>
            </a:lvl2pPr>
            <a:lvl3pPr marL="1143000" indent="-228600" defTabSz="685800">
              <a:defRPr>
                <a:solidFill>
                  <a:schemeClr val="tx1"/>
                </a:solidFill>
                <a:latin typeface="Calibri" panose="020F0502020204030204" pitchFamily="34" charset="0"/>
                <a:ea typeface="微软雅黑" panose="020B0503020204020204" charset="-122"/>
              </a:defRPr>
            </a:lvl3pPr>
            <a:lvl4pPr marL="1600200" indent="-228600" defTabSz="685800">
              <a:defRPr>
                <a:solidFill>
                  <a:schemeClr val="tx1"/>
                </a:solidFill>
                <a:latin typeface="Calibri" panose="020F0502020204030204" pitchFamily="34" charset="0"/>
                <a:ea typeface="微软雅黑" panose="020B0503020204020204" charset="-122"/>
              </a:defRPr>
            </a:lvl4pPr>
            <a:lvl5pPr marL="2057400" indent="-228600" defTabSz="685800">
              <a:defRPr>
                <a:solidFill>
                  <a:schemeClr val="tx1"/>
                </a:solidFill>
                <a:latin typeface="Calibri" panose="020F0502020204030204" pitchFamily="34" charset="0"/>
                <a:ea typeface="微软雅黑" panose="020B050302020402020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algn="ctr" eaLnBrk="1" hangingPunct="1">
              <a:lnSpc>
                <a:spcPct val="130000"/>
              </a:lnSpc>
            </a:pPr>
            <a:r>
              <a:rPr lang="en-US" altLang="zh-CN" sz="3600">
                <a:solidFill>
                  <a:schemeClr val="bg1"/>
                </a:solidFill>
                <a:latin typeface="Impact" panose="020B0806030902050204" pitchFamily="34" charset="0"/>
              </a:rPr>
              <a:t>02</a:t>
            </a:r>
            <a:endParaRPr lang="en-US" altLang="zh-CN" sz="2000">
              <a:solidFill>
                <a:schemeClr val="bg1"/>
              </a:solidFill>
              <a:latin typeface="Impact" panose="020B0806030902050204" pitchFamily="34" charset="0"/>
            </a:endParaRPr>
          </a:p>
        </p:txBody>
      </p:sp>
      <p:sp>
        <p:nvSpPr>
          <p:cNvPr id="10" name="KSO_GN1"/>
          <p:cNvSpPr>
            <a:spLocks noChangeArrowheads="1"/>
          </p:cNvSpPr>
          <p:nvPr/>
        </p:nvSpPr>
        <p:spPr bwMode="auto">
          <a:xfrm>
            <a:off x="5388341" y="5465124"/>
            <a:ext cx="772709" cy="772933"/>
          </a:xfrm>
          <a:prstGeom prst="ellipse">
            <a:avLst/>
          </a:prstGeom>
          <a:solidFill>
            <a:schemeClr val="accent5"/>
          </a:solidFill>
          <a:ln>
            <a:noFill/>
          </a:ln>
          <a:effectLst>
            <a:outerShdw blurRad="57785" dist="33020" dir="3180000" algn="ctr">
              <a:srgbClr val="000000">
                <a:alpha val="30000"/>
              </a:srgbClr>
            </a:outerShdw>
          </a:effectLst>
        </p:spPr>
        <p:txBody>
          <a:bodyPr lIns="0" tIns="0" rIns="0" bIns="0" anchor="ctr"/>
          <a:lstStyle>
            <a:lvl1pPr defTabSz="685800">
              <a:defRPr>
                <a:solidFill>
                  <a:schemeClr val="tx1"/>
                </a:solidFill>
                <a:latin typeface="Calibri" panose="020F0502020204030204" pitchFamily="34" charset="0"/>
                <a:ea typeface="微软雅黑" panose="020B0503020204020204" charset="-122"/>
              </a:defRPr>
            </a:lvl1pPr>
            <a:lvl2pPr marL="742950" indent="-285750" defTabSz="685800">
              <a:defRPr>
                <a:solidFill>
                  <a:schemeClr val="tx1"/>
                </a:solidFill>
                <a:latin typeface="Calibri" panose="020F0502020204030204" pitchFamily="34" charset="0"/>
                <a:ea typeface="微软雅黑" panose="020B0503020204020204" charset="-122"/>
              </a:defRPr>
            </a:lvl2pPr>
            <a:lvl3pPr marL="1143000" indent="-228600" defTabSz="685800">
              <a:defRPr>
                <a:solidFill>
                  <a:schemeClr val="tx1"/>
                </a:solidFill>
                <a:latin typeface="Calibri" panose="020F0502020204030204" pitchFamily="34" charset="0"/>
                <a:ea typeface="微软雅黑" panose="020B0503020204020204" charset="-122"/>
              </a:defRPr>
            </a:lvl3pPr>
            <a:lvl4pPr marL="1600200" indent="-228600" defTabSz="685800">
              <a:defRPr>
                <a:solidFill>
                  <a:schemeClr val="tx1"/>
                </a:solidFill>
                <a:latin typeface="Calibri" panose="020F0502020204030204" pitchFamily="34" charset="0"/>
                <a:ea typeface="微软雅黑" panose="020B0503020204020204" charset="-122"/>
              </a:defRPr>
            </a:lvl4pPr>
            <a:lvl5pPr marL="2057400" indent="-228600" defTabSz="685800">
              <a:defRPr>
                <a:solidFill>
                  <a:schemeClr val="tx1"/>
                </a:solidFill>
                <a:latin typeface="Calibri" panose="020F0502020204030204" pitchFamily="34" charset="0"/>
                <a:ea typeface="微软雅黑" panose="020B050302020402020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algn="ctr" eaLnBrk="1" hangingPunct="1">
              <a:lnSpc>
                <a:spcPct val="130000"/>
              </a:lnSpc>
            </a:pPr>
            <a:r>
              <a:rPr lang="en-US" altLang="zh-CN" sz="3600" dirty="0">
                <a:solidFill>
                  <a:schemeClr val="bg1"/>
                </a:solidFill>
                <a:latin typeface="Impact" panose="020B0806030902050204" pitchFamily="34" charset="0"/>
              </a:rPr>
              <a:t>01</a:t>
            </a:r>
          </a:p>
        </p:txBody>
      </p:sp>
      <p:sp>
        <p:nvSpPr>
          <p:cNvPr id="11" name="文本框 10"/>
          <p:cNvSpPr txBox="1">
            <a:spLocks noChangeArrowheads="1"/>
          </p:cNvSpPr>
          <p:nvPr/>
        </p:nvSpPr>
        <p:spPr bwMode="auto">
          <a:xfrm>
            <a:off x="2876992" y="1620254"/>
            <a:ext cx="5599495" cy="1052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1" tIns="45696" rIns="91391" bIns="45696">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algn="just" eaLnBrk="1" hangingPunct="1">
              <a:lnSpc>
                <a:spcPct val="130000"/>
              </a:lnSpc>
            </a:pPr>
            <a:r>
              <a:rPr lang="zh-CN" altLang="en-US" sz="1600" dirty="0">
                <a:latin typeface="微软雅黑" panose="020B0503020204020204" charset="-122"/>
              </a:rPr>
              <a:t>点击此处输入文字点击此处输入文字点击此处输入文字</a:t>
            </a:r>
            <a:endParaRPr lang="en-US" altLang="zh-CN" sz="1600" dirty="0">
              <a:latin typeface="微软雅黑" panose="020B0503020204020204" charset="-122"/>
            </a:endParaRPr>
          </a:p>
          <a:p>
            <a:pPr algn="just">
              <a:lnSpc>
                <a:spcPct val="130000"/>
              </a:lnSpc>
            </a:pPr>
            <a:r>
              <a:rPr lang="zh-CN" altLang="en-US" sz="1600" dirty="0">
                <a:latin typeface="微软雅黑" panose="020B0503020204020204" charset="-122"/>
              </a:rPr>
              <a:t>点击此处输入文字点击此处输入文字点击此处输入文字</a:t>
            </a:r>
            <a:endParaRPr lang="en-US" altLang="zh-CN" sz="1600" dirty="0">
              <a:latin typeface="微软雅黑" panose="020B0503020204020204" charset="-122"/>
            </a:endParaRPr>
          </a:p>
          <a:p>
            <a:pPr algn="just">
              <a:lnSpc>
                <a:spcPct val="130000"/>
              </a:lnSpc>
            </a:pPr>
            <a:r>
              <a:rPr lang="zh-CN" altLang="en-US" sz="1600" dirty="0">
                <a:latin typeface="微软雅黑" panose="020B0503020204020204" charset="-122"/>
              </a:rPr>
              <a:t>点击此处输入文字点击此处输入文字点击此处输入文字</a:t>
            </a:r>
          </a:p>
        </p:txBody>
      </p:sp>
      <p:sp>
        <p:nvSpPr>
          <p:cNvPr id="12" name="文本框 11"/>
          <p:cNvSpPr txBox="1">
            <a:spLocks noChangeArrowheads="1"/>
          </p:cNvSpPr>
          <p:nvPr/>
        </p:nvSpPr>
        <p:spPr bwMode="auto">
          <a:xfrm>
            <a:off x="4121365" y="3130005"/>
            <a:ext cx="5246660" cy="73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1" tIns="45696" rIns="91391" bIns="45696">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algn="just" eaLnBrk="1" hangingPunct="1">
              <a:lnSpc>
                <a:spcPct val="130000"/>
              </a:lnSpc>
            </a:pPr>
            <a:r>
              <a:rPr lang="zh-CN" altLang="en-US" sz="1600" dirty="0">
                <a:latin typeface="微软雅黑" panose="020B0503020204020204" charset="-122"/>
              </a:rPr>
              <a:t>点击此处输入文字点击此处输入文字点击此处输入文字</a:t>
            </a:r>
            <a:endParaRPr lang="en-US" altLang="zh-CN" sz="1600" dirty="0">
              <a:latin typeface="微软雅黑" panose="020B0503020204020204" charset="-122"/>
            </a:endParaRPr>
          </a:p>
          <a:p>
            <a:pPr algn="just">
              <a:lnSpc>
                <a:spcPct val="130000"/>
              </a:lnSpc>
            </a:pPr>
            <a:r>
              <a:rPr lang="zh-CN" altLang="en-US" sz="1600" dirty="0">
                <a:latin typeface="微软雅黑" panose="020B0503020204020204" charset="-122"/>
              </a:rPr>
              <a:t>点击此处输入文字点击此处输入文字点击此处输入文字</a:t>
            </a:r>
          </a:p>
        </p:txBody>
      </p:sp>
      <p:sp>
        <p:nvSpPr>
          <p:cNvPr id="13" name="文本框 12"/>
          <p:cNvSpPr txBox="1">
            <a:spLocks noChangeArrowheads="1"/>
          </p:cNvSpPr>
          <p:nvPr/>
        </p:nvSpPr>
        <p:spPr bwMode="auto">
          <a:xfrm>
            <a:off x="5416834" y="4353857"/>
            <a:ext cx="5088989" cy="73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1" tIns="45696" rIns="91391" bIns="45696">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algn="just">
              <a:lnSpc>
                <a:spcPct val="130000"/>
              </a:lnSpc>
            </a:pPr>
            <a:r>
              <a:rPr lang="zh-CN" altLang="en-US" sz="1600" dirty="0">
                <a:latin typeface="微软雅黑" panose="020B0503020204020204" charset="-122"/>
              </a:rPr>
              <a:t>点击此处输入文字点击此处输入文字点击此处输入文字</a:t>
            </a:r>
            <a:endParaRPr lang="en-US" altLang="zh-CN" sz="1600" dirty="0">
              <a:latin typeface="微软雅黑" panose="020B0503020204020204" charset="-122"/>
            </a:endParaRPr>
          </a:p>
          <a:p>
            <a:pPr algn="just">
              <a:lnSpc>
                <a:spcPct val="130000"/>
              </a:lnSpc>
            </a:pPr>
            <a:r>
              <a:rPr lang="zh-CN" altLang="en-US" sz="1600" dirty="0">
                <a:latin typeface="微软雅黑" panose="020B0503020204020204" charset="-122"/>
              </a:rPr>
              <a:t>点击此处输入文字点击此处输入文字点击此处输入文字</a:t>
            </a:r>
          </a:p>
        </p:txBody>
      </p:sp>
      <p:sp>
        <p:nvSpPr>
          <p:cNvPr id="14" name="文本框 13"/>
          <p:cNvSpPr txBox="1">
            <a:spLocks noChangeArrowheads="1"/>
          </p:cNvSpPr>
          <p:nvPr/>
        </p:nvSpPr>
        <p:spPr bwMode="auto">
          <a:xfrm>
            <a:off x="6331576" y="5433727"/>
            <a:ext cx="5130781" cy="73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1" tIns="45696" rIns="91391" bIns="45696">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algn="just">
              <a:lnSpc>
                <a:spcPct val="130000"/>
              </a:lnSpc>
            </a:pPr>
            <a:r>
              <a:rPr lang="zh-CN" altLang="en-US" sz="1600" dirty="0">
                <a:latin typeface="微软雅黑" panose="020B0503020204020204" charset="-122"/>
              </a:rPr>
              <a:t>点击此处输入文字点击此处输入文字点击此处输入文字</a:t>
            </a:r>
            <a:endParaRPr lang="en-US" altLang="zh-CN" sz="1600" dirty="0">
              <a:latin typeface="微软雅黑" panose="020B0503020204020204" charset="-122"/>
            </a:endParaRPr>
          </a:p>
          <a:p>
            <a:pPr algn="just">
              <a:lnSpc>
                <a:spcPct val="130000"/>
              </a:lnSpc>
            </a:pPr>
            <a:r>
              <a:rPr lang="zh-CN" altLang="en-US" sz="1600" dirty="0">
                <a:latin typeface="微软雅黑" panose="020B0503020204020204" charset="-122"/>
              </a:rPr>
              <a:t>点击此处输入文字点击此处输入文字点击此处输入文字</a:t>
            </a: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750"/>
                                        <p:tgtEl>
                                          <p:spTgt spid="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3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1"/>
                                        </p:tgtEl>
                                        <p:attrNameLst>
                                          <p:attrName>ppt_y</p:attrName>
                                        </p:attrNameLst>
                                      </p:cBhvr>
                                      <p:tavLst>
                                        <p:tav tm="0">
                                          <p:val>
                                            <p:strVal val="#ppt_y"/>
                                          </p:val>
                                        </p:tav>
                                        <p:tav tm="100000">
                                          <p:val>
                                            <p:strVal val="#ppt_y"/>
                                          </p:val>
                                        </p:tav>
                                      </p:tavLst>
                                    </p:anim>
                                    <p:anim calcmode="lin" valueType="num">
                                      <p:cBhvr>
                                        <p:cTn id="25"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1"/>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2"/>
                                        </p:tgtEl>
                                        <p:attrNameLst>
                                          <p:attrName>ppt_y</p:attrName>
                                        </p:attrNameLst>
                                      </p:cBhvr>
                                      <p:tavLst>
                                        <p:tav tm="0">
                                          <p:val>
                                            <p:strVal val="#ppt_y"/>
                                          </p:val>
                                        </p:tav>
                                        <p:tav tm="100000">
                                          <p:val>
                                            <p:strVal val="#ppt_y"/>
                                          </p:val>
                                        </p:tav>
                                      </p:tavLst>
                                    </p:anim>
                                    <p:anim calcmode="lin" valueType="num">
                                      <p:cBhvr>
                                        <p:cTn id="32"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2"/>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3"/>
                                        </p:tgtEl>
                                        <p:attrNameLst>
                                          <p:attrName>ppt_y</p:attrName>
                                        </p:attrNameLst>
                                      </p:cBhvr>
                                      <p:tavLst>
                                        <p:tav tm="0">
                                          <p:val>
                                            <p:strVal val="#ppt_y"/>
                                          </p:val>
                                        </p:tav>
                                        <p:tav tm="100000">
                                          <p:val>
                                            <p:strVal val="#ppt_y"/>
                                          </p:val>
                                        </p:tav>
                                      </p:tavLst>
                                    </p:anim>
                                    <p:anim calcmode="lin" valueType="num">
                                      <p:cBhvr>
                                        <p:cTn id="3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3"/>
                                        </p:tgtEl>
                                      </p:cBhvr>
                                    </p:animEffect>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14"/>
                                        </p:tgtEl>
                                        <p:attrNameLst>
                                          <p:attrName>ppt_y</p:attrName>
                                        </p:attrNameLst>
                                      </p:cBhvr>
                                      <p:tavLst>
                                        <p:tav tm="0">
                                          <p:val>
                                            <p:strVal val="#ppt_y"/>
                                          </p:val>
                                        </p:tav>
                                        <p:tav tm="100000">
                                          <p:val>
                                            <p:strVal val="#ppt_y"/>
                                          </p:val>
                                        </p:tav>
                                      </p:tavLst>
                                    </p:anim>
                                    <p:anim calcmode="lin" valueType="num">
                                      <p:cBhvr>
                                        <p:cTn id="46"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animBg="1" autoUpdateAnimBg="0"/>
      <p:bldP spid="9" grpId="0" animBg="1" autoUpdateAnimBg="0"/>
      <p:bldP spid="10" grpId="0" animBg="1" autoUpdateAnimBg="0"/>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9788" y="1937259"/>
            <a:ext cx="2160000" cy="2160000"/>
            <a:chOff x="839788" y="1937259"/>
            <a:chExt cx="2160000" cy="2160000"/>
          </a:xfrm>
        </p:grpSpPr>
        <p:graphicFrame>
          <p:nvGraphicFramePr>
            <p:cNvPr id="3" name="图表 2"/>
            <p:cNvGraphicFramePr/>
            <p:nvPr/>
          </p:nvGraphicFramePr>
          <p:xfrm>
            <a:off x="839788" y="1937259"/>
            <a:ext cx="2160000" cy="216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文本框 3"/>
            <p:cNvSpPr txBox="1"/>
            <p:nvPr/>
          </p:nvSpPr>
          <p:spPr>
            <a:xfrm>
              <a:off x="1426823" y="2615875"/>
              <a:ext cx="1015021" cy="775918"/>
            </a:xfrm>
            <a:prstGeom prst="rect">
              <a:avLst/>
            </a:prstGeom>
            <a:noFill/>
          </p:spPr>
          <p:txBody>
            <a:bodyPr wrap="none" rtlCol="0">
              <a:spAutoFit/>
            </a:bodyPr>
            <a:lstStyle/>
            <a:p>
              <a:pPr algn="ctr">
                <a:lnSpc>
                  <a:spcPct val="125000"/>
                </a:lnSpc>
                <a:spcAft>
                  <a:spcPts val="800"/>
                </a:spcAft>
              </a:pPr>
              <a:r>
                <a:rPr lang="en-US" altLang="zh-CN" sz="4000" dirty="0">
                  <a:solidFill>
                    <a:schemeClr val="accent1"/>
                  </a:solidFill>
                  <a:latin typeface="Impact" panose="020B0806030902050204" pitchFamily="34" charset="0"/>
                </a:rPr>
                <a:t>78%</a:t>
              </a:r>
              <a:endParaRPr lang="zh-CN" altLang="en-US" sz="4000" dirty="0">
                <a:solidFill>
                  <a:schemeClr val="accent1"/>
                </a:solidFill>
                <a:latin typeface="Impact" panose="020B0806030902050204" pitchFamily="34" charset="0"/>
              </a:endParaRPr>
            </a:p>
          </p:txBody>
        </p:sp>
      </p:grpSp>
      <p:grpSp>
        <p:nvGrpSpPr>
          <p:cNvPr id="5" name="组合 4"/>
          <p:cNvGrpSpPr/>
          <p:nvPr/>
        </p:nvGrpSpPr>
        <p:grpSpPr>
          <a:xfrm>
            <a:off x="3623930" y="1937259"/>
            <a:ext cx="2160000" cy="2160000"/>
            <a:chOff x="3623930" y="1937259"/>
            <a:chExt cx="2160000" cy="2160000"/>
          </a:xfrm>
        </p:grpSpPr>
        <p:graphicFrame>
          <p:nvGraphicFramePr>
            <p:cNvPr id="6" name="图表 5"/>
            <p:cNvGraphicFramePr/>
            <p:nvPr/>
          </p:nvGraphicFramePr>
          <p:xfrm>
            <a:off x="3623930" y="1937259"/>
            <a:ext cx="2160000" cy="2160000"/>
          </p:xfrm>
          <a:graphic>
            <a:graphicData uri="http://schemas.openxmlformats.org/drawingml/2006/chart">
              <c:chart xmlns:c="http://schemas.openxmlformats.org/drawingml/2006/chart" xmlns:r="http://schemas.openxmlformats.org/officeDocument/2006/relationships" r:id="rId4"/>
            </a:graphicData>
          </a:graphic>
        </p:graphicFrame>
        <p:sp>
          <p:nvSpPr>
            <p:cNvPr id="7" name="文本框 6"/>
            <p:cNvSpPr txBox="1"/>
            <p:nvPr/>
          </p:nvSpPr>
          <p:spPr>
            <a:xfrm>
              <a:off x="4168900" y="2615875"/>
              <a:ext cx="1087156" cy="775918"/>
            </a:xfrm>
            <a:prstGeom prst="rect">
              <a:avLst/>
            </a:prstGeom>
            <a:noFill/>
          </p:spPr>
          <p:txBody>
            <a:bodyPr wrap="none" rtlCol="0">
              <a:spAutoFit/>
            </a:bodyPr>
            <a:lstStyle/>
            <a:p>
              <a:pPr algn="ctr">
                <a:lnSpc>
                  <a:spcPct val="125000"/>
                </a:lnSpc>
                <a:spcAft>
                  <a:spcPts val="800"/>
                </a:spcAft>
              </a:pPr>
              <a:r>
                <a:rPr lang="en-US" altLang="zh-CN" sz="4000" dirty="0">
                  <a:solidFill>
                    <a:schemeClr val="accent2"/>
                  </a:solidFill>
                  <a:latin typeface="Impact" panose="020B0806030902050204" pitchFamily="34" charset="0"/>
                </a:rPr>
                <a:t>83%</a:t>
              </a:r>
              <a:endParaRPr lang="zh-CN" altLang="en-US" sz="4000" dirty="0">
                <a:solidFill>
                  <a:schemeClr val="accent2"/>
                </a:solidFill>
                <a:latin typeface="Impact" panose="020B0806030902050204" pitchFamily="34" charset="0"/>
              </a:endParaRPr>
            </a:p>
          </p:txBody>
        </p:sp>
      </p:grpSp>
      <p:grpSp>
        <p:nvGrpSpPr>
          <p:cNvPr id="8" name="组合 7"/>
          <p:cNvGrpSpPr/>
          <p:nvPr/>
        </p:nvGrpSpPr>
        <p:grpSpPr>
          <a:xfrm>
            <a:off x="6408072" y="1937259"/>
            <a:ext cx="2160000" cy="2160000"/>
            <a:chOff x="6408072" y="1937259"/>
            <a:chExt cx="2160000" cy="2160000"/>
          </a:xfrm>
        </p:grpSpPr>
        <p:graphicFrame>
          <p:nvGraphicFramePr>
            <p:cNvPr id="9" name="图表 8"/>
            <p:cNvGraphicFramePr/>
            <p:nvPr/>
          </p:nvGraphicFramePr>
          <p:xfrm>
            <a:off x="6408072" y="1937259"/>
            <a:ext cx="2160000" cy="2160000"/>
          </p:xfrm>
          <a:graphic>
            <a:graphicData uri="http://schemas.openxmlformats.org/drawingml/2006/chart">
              <c:chart xmlns:c="http://schemas.openxmlformats.org/drawingml/2006/chart" xmlns:r="http://schemas.openxmlformats.org/officeDocument/2006/relationships" r:id="rId5"/>
            </a:graphicData>
          </a:graphic>
        </p:graphicFrame>
        <p:sp>
          <p:nvSpPr>
            <p:cNvPr id="10" name="文本框 9"/>
            <p:cNvSpPr txBox="1"/>
            <p:nvPr/>
          </p:nvSpPr>
          <p:spPr>
            <a:xfrm>
              <a:off x="6985519" y="2615875"/>
              <a:ext cx="1010213" cy="775918"/>
            </a:xfrm>
            <a:prstGeom prst="rect">
              <a:avLst/>
            </a:prstGeom>
            <a:noFill/>
          </p:spPr>
          <p:txBody>
            <a:bodyPr wrap="none" rtlCol="0">
              <a:spAutoFit/>
            </a:bodyPr>
            <a:lstStyle/>
            <a:p>
              <a:pPr algn="ctr">
                <a:lnSpc>
                  <a:spcPct val="125000"/>
                </a:lnSpc>
                <a:spcAft>
                  <a:spcPts val="800"/>
                </a:spcAft>
              </a:pPr>
              <a:r>
                <a:rPr lang="en-US" altLang="zh-CN" sz="4000" dirty="0">
                  <a:solidFill>
                    <a:schemeClr val="accent3"/>
                  </a:solidFill>
                  <a:latin typeface="Impact" panose="020B0806030902050204" pitchFamily="34" charset="0"/>
                </a:rPr>
                <a:t>81%</a:t>
              </a:r>
              <a:endParaRPr lang="zh-CN" altLang="en-US" sz="4000" dirty="0">
                <a:solidFill>
                  <a:schemeClr val="accent3"/>
                </a:solidFill>
                <a:latin typeface="Impact" panose="020B0806030902050204" pitchFamily="34" charset="0"/>
              </a:endParaRPr>
            </a:p>
          </p:txBody>
        </p:sp>
      </p:grpSp>
      <p:grpSp>
        <p:nvGrpSpPr>
          <p:cNvPr id="11" name="组合 10"/>
          <p:cNvGrpSpPr/>
          <p:nvPr/>
        </p:nvGrpSpPr>
        <p:grpSpPr>
          <a:xfrm>
            <a:off x="9192213" y="1937259"/>
            <a:ext cx="2160000" cy="2160000"/>
            <a:chOff x="9192213" y="1937259"/>
            <a:chExt cx="2160000" cy="2160000"/>
          </a:xfrm>
        </p:grpSpPr>
        <p:graphicFrame>
          <p:nvGraphicFramePr>
            <p:cNvPr id="12" name="图表 11"/>
            <p:cNvGraphicFramePr/>
            <p:nvPr/>
          </p:nvGraphicFramePr>
          <p:xfrm>
            <a:off x="9192213" y="1937259"/>
            <a:ext cx="2160000" cy="2160000"/>
          </p:xfrm>
          <a:graphic>
            <a:graphicData uri="http://schemas.openxmlformats.org/drawingml/2006/chart">
              <c:chart xmlns:c="http://schemas.openxmlformats.org/drawingml/2006/chart" xmlns:r="http://schemas.openxmlformats.org/officeDocument/2006/relationships" r:id="rId6"/>
            </a:graphicData>
          </a:graphic>
        </p:graphicFrame>
        <p:sp>
          <p:nvSpPr>
            <p:cNvPr id="13" name="文本框 12"/>
            <p:cNvSpPr txBox="1"/>
            <p:nvPr/>
          </p:nvSpPr>
          <p:spPr>
            <a:xfrm>
              <a:off x="9727811" y="2615875"/>
              <a:ext cx="1093568" cy="775918"/>
            </a:xfrm>
            <a:prstGeom prst="rect">
              <a:avLst/>
            </a:prstGeom>
            <a:noFill/>
          </p:spPr>
          <p:txBody>
            <a:bodyPr wrap="none" rtlCol="0">
              <a:spAutoFit/>
            </a:bodyPr>
            <a:lstStyle/>
            <a:p>
              <a:pPr algn="ctr">
                <a:lnSpc>
                  <a:spcPct val="125000"/>
                </a:lnSpc>
                <a:spcAft>
                  <a:spcPts val="800"/>
                </a:spcAft>
              </a:pPr>
              <a:r>
                <a:rPr lang="en-US" altLang="zh-CN" sz="4000" dirty="0">
                  <a:solidFill>
                    <a:schemeClr val="accent4"/>
                  </a:solidFill>
                  <a:latin typeface="Impact" panose="020B0806030902050204" pitchFamily="34" charset="0"/>
                </a:rPr>
                <a:t>90%</a:t>
              </a:r>
              <a:endParaRPr lang="zh-CN" altLang="en-US" sz="4000" dirty="0">
                <a:solidFill>
                  <a:schemeClr val="accent4"/>
                </a:solidFill>
                <a:latin typeface="Impact" panose="020B0806030902050204" pitchFamily="34" charset="0"/>
              </a:endParaRPr>
            </a:p>
          </p:txBody>
        </p:sp>
      </p:grpSp>
      <p:grpSp>
        <p:nvGrpSpPr>
          <p:cNvPr id="14" name="组合 13"/>
          <p:cNvGrpSpPr/>
          <p:nvPr/>
        </p:nvGrpSpPr>
        <p:grpSpPr>
          <a:xfrm>
            <a:off x="641857" y="3571044"/>
            <a:ext cx="2555862" cy="2361450"/>
            <a:chOff x="641857" y="3571044"/>
            <a:chExt cx="2555862" cy="2361450"/>
          </a:xfrm>
        </p:grpSpPr>
        <p:sp>
          <p:nvSpPr>
            <p:cNvPr id="15" name="椭圆 14"/>
            <p:cNvSpPr>
              <a:spLocks noChangeAspect="1"/>
            </p:cNvSpPr>
            <p:nvPr/>
          </p:nvSpPr>
          <p:spPr>
            <a:xfrm>
              <a:off x="1661421" y="3571044"/>
              <a:ext cx="540000" cy="540000"/>
            </a:xfrm>
            <a:prstGeom prst="ellipse">
              <a:avLst/>
            </a:prstGeom>
            <a:solidFill>
              <a:schemeClr val="accent1"/>
            </a:solidFill>
            <a:ln w="25400" algn="ctr">
              <a:noFill/>
              <a:miter lim="800000"/>
            </a:ln>
            <a:effectLst>
              <a:outerShdw blurRad="63500" algn="ctr" rotWithShape="0">
                <a:prstClr val="black">
                  <a:alpha val="40000"/>
                </a:prstClr>
              </a:outerShdw>
            </a:effectLst>
          </p:spPr>
          <p:txBody>
            <a:bodyPr anchor="ctr"/>
            <a:lstStyle/>
            <a:p>
              <a:pPr algn="ctr" defTabSz="1146810"/>
              <a:endParaRPr lang="zh-CN" altLang="en-US" sz="2255" dirty="0">
                <a:solidFill>
                  <a:schemeClr val="tx1"/>
                </a:solidFill>
              </a:endParaRPr>
            </a:p>
          </p:txBody>
        </p:sp>
        <p:cxnSp>
          <p:nvCxnSpPr>
            <p:cNvPr id="16" name="直接连接符 15"/>
            <p:cNvCxnSpPr/>
            <p:nvPr/>
          </p:nvCxnSpPr>
          <p:spPr>
            <a:xfrm>
              <a:off x="1931421" y="4105068"/>
              <a:ext cx="0" cy="360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KSO_Shape"/>
            <p:cNvSpPr>
              <a:spLocks noChangeAspect="1" noChangeArrowheads="1"/>
            </p:cNvSpPr>
            <p:nvPr/>
          </p:nvSpPr>
          <p:spPr bwMode="auto">
            <a:xfrm>
              <a:off x="1751421" y="3684728"/>
              <a:ext cx="360000" cy="300000"/>
            </a:xfrm>
            <a:custGeom>
              <a:avLst/>
              <a:gdLst/>
              <a:ahLst/>
              <a:cxnLst/>
              <a:rect l="0" t="0" r="r" b="b"/>
              <a:pathLst>
                <a:path w="1450975" h="1209675">
                  <a:moveTo>
                    <a:pt x="180975" y="182562"/>
                  </a:moveTo>
                  <a:lnTo>
                    <a:pt x="1270000" y="182562"/>
                  </a:lnTo>
                  <a:lnTo>
                    <a:pt x="1270000" y="725487"/>
                  </a:lnTo>
                  <a:lnTo>
                    <a:pt x="180975" y="725487"/>
                  </a:lnTo>
                  <a:lnTo>
                    <a:pt x="180975" y="182562"/>
                  </a:lnTo>
                  <a:close/>
                  <a:moveTo>
                    <a:pt x="120672" y="120703"/>
                  </a:moveTo>
                  <a:lnTo>
                    <a:pt x="120672" y="785892"/>
                  </a:lnTo>
                  <a:lnTo>
                    <a:pt x="1330039" y="785892"/>
                  </a:lnTo>
                  <a:lnTo>
                    <a:pt x="1330039" y="120703"/>
                  </a:lnTo>
                  <a:lnTo>
                    <a:pt x="120672" y="120703"/>
                  </a:lnTo>
                  <a:close/>
                  <a:moveTo>
                    <a:pt x="114585" y="0"/>
                  </a:moveTo>
                  <a:lnTo>
                    <a:pt x="120672" y="0"/>
                  </a:lnTo>
                  <a:lnTo>
                    <a:pt x="1330039" y="0"/>
                  </a:lnTo>
                  <a:lnTo>
                    <a:pt x="1336390" y="0"/>
                  </a:lnTo>
                  <a:lnTo>
                    <a:pt x="1342476" y="529"/>
                  </a:lnTo>
                  <a:lnTo>
                    <a:pt x="1348298" y="1059"/>
                  </a:lnTo>
                  <a:lnTo>
                    <a:pt x="1354385" y="2382"/>
                  </a:lnTo>
                  <a:lnTo>
                    <a:pt x="1360207" y="3441"/>
                  </a:lnTo>
                  <a:lnTo>
                    <a:pt x="1366028" y="5294"/>
                  </a:lnTo>
                  <a:lnTo>
                    <a:pt x="1371586" y="7147"/>
                  </a:lnTo>
                  <a:lnTo>
                    <a:pt x="1376878" y="9264"/>
                  </a:lnTo>
                  <a:lnTo>
                    <a:pt x="1382436" y="11911"/>
                  </a:lnTo>
                  <a:lnTo>
                    <a:pt x="1387728" y="14558"/>
                  </a:lnTo>
                  <a:lnTo>
                    <a:pt x="1392492" y="17205"/>
                  </a:lnTo>
                  <a:lnTo>
                    <a:pt x="1397784" y="20646"/>
                  </a:lnTo>
                  <a:lnTo>
                    <a:pt x="1402283" y="24087"/>
                  </a:lnTo>
                  <a:lnTo>
                    <a:pt x="1406782" y="27529"/>
                  </a:lnTo>
                  <a:lnTo>
                    <a:pt x="1411545" y="31234"/>
                  </a:lnTo>
                  <a:lnTo>
                    <a:pt x="1415515" y="35205"/>
                  </a:lnTo>
                  <a:lnTo>
                    <a:pt x="1419749" y="39440"/>
                  </a:lnTo>
                  <a:lnTo>
                    <a:pt x="1423454" y="44205"/>
                  </a:lnTo>
                  <a:lnTo>
                    <a:pt x="1426894" y="48705"/>
                  </a:lnTo>
                  <a:lnTo>
                    <a:pt x="1430334" y="53204"/>
                  </a:lnTo>
                  <a:lnTo>
                    <a:pt x="1433510" y="58234"/>
                  </a:lnTo>
                  <a:lnTo>
                    <a:pt x="1436420" y="63263"/>
                  </a:lnTo>
                  <a:lnTo>
                    <a:pt x="1439067" y="68557"/>
                  </a:lnTo>
                  <a:lnTo>
                    <a:pt x="1441713" y="73586"/>
                  </a:lnTo>
                  <a:lnTo>
                    <a:pt x="1443830" y="79145"/>
                  </a:lnTo>
                  <a:lnTo>
                    <a:pt x="1445683" y="84968"/>
                  </a:lnTo>
                  <a:lnTo>
                    <a:pt x="1447006" y="90792"/>
                  </a:lnTo>
                  <a:lnTo>
                    <a:pt x="1448594" y="96615"/>
                  </a:lnTo>
                  <a:lnTo>
                    <a:pt x="1449652" y="102438"/>
                  </a:lnTo>
                  <a:lnTo>
                    <a:pt x="1450446" y="108527"/>
                  </a:lnTo>
                  <a:lnTo>
                    <a:pt x="1450711" y="114615"/>
                  </a:lnTo>
                  <a:lnTo>
                    <a:pt x="1450975" y="120703"/>
                  </a:lnTo>
                  <a:lnTo>
                    <a:pt x="1450975" y="785892"/>
                  </a:lnTo>
                  <a:lnTo>
                    <a:pt x="1450711" y="792245"/>
                  </a:lnTo>
                  <a:lnTo>
                    <a:pt x="1450446" y="798333"/>
                  </a:lnTo>
                  <a:lnTo>
                    <a:pt x="1449652" y="804421"/>
                  </a:lnTo>
                  <a:lnTo>
                    <a:pt x="1448594" y="810244"/>
                  </a:lnTo>
                  <a:lnTo>
                    <a:pt x="1447006" y="816068"/>
                  </a:lnTo>
                  <a:lnTo>
                    <a:pt x="1445683" y="821891"/>
                  </a:lnTo>
                  <a:lnTo>
                    <a:pt x="1443830" y="827714"/>
                  </a:lnTo>
                  <a:lnTo>
                    <a:pt x="1441713" y="833008"/>
                  </a:lnTo>
                  <a:lnTo>
                    <a:pt x="1439067" y="838302"/>
                  </a:lnTo>
                  <a:lnTo>
                    <a:pt x="1436420" y="843596"/>
                  </a:lnTo>
                  <a:lnTo>
                    <a:pt x="1433510" y="848626"/>
                  </a:lnTo>
                  <a:lnTo>
                    <a:pt x="1430334" y="853655"/>
                  </a:lnTo>
                  <a:lnTo>
                    <a:pt x="1426894" y="858155"/>
                  </a:lnTo>
                  <a:lnTo>
                    <a:pt x="1423454" y="862655"/>
                  </a:lnTo>
                  <a:lnTo>
                    <a:pt x="1419749" y="867419"/>
                  </a:lnTo>
                  <a:lnTo>
                    <a:pt x="1415515" y="871654"/>
                  </a:lnTo>
                  <a:lnTo>
                    <a:pt x="1411545" y="875625"/>
                  </a:lnTo>
                  <a:lnTo>
                    <a:pt x="1406782" y="879331"/>
                  </a:lnTo>
                  <a:lnTo>
                    <a:pt x="1402283" y="883036"/>
                  </a:lnTo>
                  <a:lnTo>
                    <a:pt x="1397784" y="886213"/>
                  </a:lnTo>
                  <a:lnTo>
                    <a:pt x="1392492" y="889389"/>
                  </a:lnTo>
                  <a:lnTo>
                    <a:pt x="1387728" y="892301"/>
                  </a:lnTo>
                  <a:lnTo>
                    <a:pt x="1382436" y="895213"/>
                  </a:lnTo>
                  <a:lnTo>
                    <a:pt x="1376878" y="897595"/>
                  </a:lnTo>
                  <a:lnTo>
                    <a:pt x="1371586" y="899713"/>
                  </a:lnTo>
                  <a:lnTo>
                    <a:pt x="1366028" y="901565"/>
                  </a:lnTo>
                  <a:lnTo>
                    <a:pt x="1360207" y="903418"/>
                  </a:lnTo>
                  <a:lnTo>
                    <a:pt x="1354385" y="904477"/>
                  </a:lnTo>
                  <a:lnTo>
                    <a:pt x="1348298" y="905536"/>
                  </a:lnTo>
                  <a:lnTo>
                    <a:pt x="1342476" y="906330"/>
                  </a:lnTo>
                  <a:lnTo>
                    <a:pt x="1336390" y="907124"/>
                  </a:lnTo>
                  <a:lnTo>
                    <a:pt x="1330039" y="907124"/>
                  </a:lnTo>
                  <a:lnTo>
                    <a:pt x="846557" y="907124"/>
                  </a:lnTo>
                  <a:lnTo>
                    <a:pt x="846557" y="1149059"/>
                  </a:lnTo>
                  <a:lnTo>
                    <a:pt x="906893" y="1149059"/>
                  </a:lnTo>
                  <a:lnTo>
                    <a:pt x="909539" y="1149059"/>
                  </a:lnTo>
                  <a:lnTo>
                    <a:pt x="912715" y="1149588"/>
                  </a:lnTo>
                  <a:lnTo>
                    <a:pt x="916155" y="1150118"/>
                  </a:lnTo>
                  <a:lnTo>
                    <a:pt x="920918" y="1150912"/>
                  </a:lnTo>
                  <a:lnTo>
                    <a:pt x="925946" y="1152235"/>
                  </a:lnTo>
                  <a:lnTo>
                    <a:pt x="931503" y="1154088"/>
                  </a:lnTo>
                  <a:lnTo>
                    <a:pt x="937061" y="1156471"/>
                  </a:lnTo>
                  <a:lnTo>
                    <a:pt x="942883" y="1159912"/>
                  </a:lnTo>
                  <a:lnTo>
                    <a:pt x="945529" y="1161765"/>
                  </a:lnTo>
                  <a:lnTo>
                    <a:pt x="948175" y="1163882"/>
                  </a:lnTo>
                  <a:lnTo>
                    <a:pt x="950821" y="1166265"/>
                  </a:lnTo>
                  <a:lnTo>
                    <a:pt x="953468" y="1168647"/>
                  </a:lnTo>
                  <a:lnTo>
                    <a:pt x="955585" y="1171559"/>
                  </a:lnTo>
                  <a:lnTo>
                    <a:pt x="957967" y="1174470"/>
                  </a:lnTo>
                  <a:lnTo>
                    <a:pt x="959819" y="1177911"/>
                  </a:lnTo>
                  <a:lnTo>
                    <a:pt x="961671" y="1181617"/>
                  </a:lnTo>
                  <a:lnTo>
                    <a:pt x="963524" y="1185588"/>
                  </a:lnTo>
                  <a:lnTo>
                    <a:pt x="964847" y="1189558"/>
                  </a:lnTo>
                  <a:lnTo>
                    <a:pt x="965905" y="1194058"/>
                  </a:lnTo>
                  <a:lnTo>
                    <a:pt x="966699" y="1198823"/>
                  </a:lnTo>
                  <a:lnTo>
                    <a:pt x="967229" y="1204117"/>
                  </a:lnTo>
                  <a:lnTo>
                    <a:pt x="967493" y="1209675"/>
                  </a:lnTo>
                  <a:lnTo>
                    <a:pt x="483482" y="1209675"/>
                  </a:lnTo>
                  <a:lnTo>
                    <a:pt x="484011" y="1206763"/>
                  </a:lnTo>
                  <a:lnTo>
                    <a:pt x="484011" y="1204117"/>
                  </a:lnTo>
                  <a:lnTo>
                    <a:pt x="484541" y="1200146"/>
                  </a:lnTo>
                  <a:lnTo>
                    <a:pt x="485334" y="1195646"/>
                  </a:lnTo>
                  <a:lnTo>
                    <a:pt x="486922" y="1190352"/>
                  </a:lnTo>
                  <a:lnTo>
                    <a:pt x="488775" y="1184793"/>
                  </a:lnTo>
                  <a:lnTo>
                    <a:pt x="491156" y="1179499"/>
                  </a:lnTo>
                  <a:lnTo>
                    <a:pt x="494332" y="1173676"/>
                  </a:lnTo>
                  <a:lnTo>
                    <a:pt x="496449" y="1170764"/>
                  </a:lnTo>
                  <a:lnTo>
                    <a:pt x="498566" y="1168117"/>
                  </a:lnTo>
                  <a:lnTo>
                    <a:pt x="500683" y="1165735"/>
                  </a:lnTo>
                  <a:lnTo>
                    <a:pt x="503329" y="1163353"/>
                  </a:lnTo>
                  <a:lnTo>
                    <a:pt x="506240" y="1160706"/>
                  </a:lnTo>
                  <a:lnTo>
                    <a:pt x="509151" y="1158588"/>
                  </a:lnTo>
                  <a:lnTo>
                    <a:pt x="512592" y="1156471"/>
                  </a:lnTo>
                  <a:lnTo>
                    <a:pt x="516296" y="1154618"/>
                  </a:lnTo>
                  <a:lnTo>
                    <a:pt x="520001" y="1153030"/>
                  </a:lnTo>
                  <a:lnTo>
                    <a:pt x="524235" y="1151706"/>
                  </a:lnTo>
                  <a:lnTo>
                    <a:pt x="528734" y="1150383"/>
                  </a:lnTo>
                  <a:lnTo>
                    <a:pt x="533497" y="1149853"/>
                  </a:lnTo>
                  <a:lnTo>
                    <a:pt x="538525" y="1149059"/>
                  </a:lnTo>
                  <a:lnTo>
                    <a:pt x="544083" y="1149059"/>
                  </a:lnTo>
                  <a:lnTo>
                    <a:pt x="604683" y="1149059"/>
                  </a:lnTo>
                  <a:lnTo>
                    <a:pt x="604683" y="907124"/>
                  </a:lnTo>
                  <a:lnTo>
                    <a:pt x="120672" y="907124"/>
                  </a:lnTo>
                  <a:lnTo>
                    <a:pt x="114585" y="907124"/>
                  </a:lnTo>
                  <a:lnTo>
                    <a:pt x="108499" y="906330"/>
                  </a:lnTo>
                  <a:lnTo>
                    <a:pt x="102412" y="905536"/>
                  </a:lnTo>
                  <a:lnTo>
                    <a:pt x="96590" y="904477"/>
                  </a:lnTo>
                  <a:lnTo>
                    <a:pt x="90769" y="903418"/>
                  </a:lnTo>
                  <a:lnTo>
                    <a:pt x="84947" y="901565"/>
                  </a:lnTo>
                  <a:lnTo>
                    <a:pt x="79389" y="899713"/>
                  </a:lnTo>
                  <a:lnTo>
                    <a:pt x="73832" y="897595"/>
                  </a:lnTo>
                  <a:lnTo>
                    <a:pt x="68539" y="895213"/>
                  </a:lnTo>
                  <a:lnTo>
                    <a:pt x="63511" y="892301"/>
                  </a:lnTo>
                  <a:lnTo>
                    <a:pt x="58219" y="889389"/>
                  </a:lnTo>
                  <a:lnTo>
                    <a:pt x="53455" y="886213"/>
                  </a:lnTo>
                  <a:lnTo>
                    <a:pt x="48427" y="883036"/>
                  </a:lnTo>
                  <a:lnTo>
                    <a:pt x="43929" y="879331"/>
                  </a:lnTo>
                  <a:lnTo>
                    <a:pt x="39695" y="875625"/>
                  </a:lnTo>
                  <a:lnTo>
                    <a:pt x="35461" y="871654"/>
                  </a:lnTo>
                  <a:lnTo>
                    <a:pt x="31491" y="867419"/>
                  </a:lnTo>
                  <a:lnTo>
                    <a:pt x="27786" y="862655"/>
                  </a:lnTo>
                  <a:lnTo>
                    <a:pt x="24081" y="858155"/>
                  </a:lnTo>
                  <a:lnTo>
                    <a:pt x="20641" y="853655"/>
                  </a:lnTo>
                  <a:lnTo>
                    <a:pt x="17466" y="848626"/>
                  </a:lnTo>
                  <a:lnTo>
                    <a:pt x="14555" y="843596"/>
                  </a:lnTo>
                  <a:lnTo>
                    <a:pt x="11908" y="838302"/>
                  </a:lnTo>
                  <a:lnTo>
                    <a:pt x="9527" y="833008"/>
                  </a:lnTo>
                  <a:lnTo>
                    <a:pt x="7410" y="827714"/>
                  </a:lnTo>
                  <a:lnTo>
                    <a:pt x="5557" y="821891"/>
                  </a:lnTo>
                  <a:lnTo>
                    <a:pt x="3705" y="816068"/>
                  </a:lnTo>
                  <a:lnTo>
                    <a:pt x="2382" y="810244"/>
                  </a:lnTo>
                  <a:lnTo>
                    <a:pt x="1323" y="804421"/>
                  </a:lnTo>
                  <a:lnTo>
                    <a:pt x="529" y="798333"/>
                  </a:lnTo>
                  <a:lnTo>
                    <a:pt x="0" y="792245"/>
                  </a:lnTo>
                  <a:lnTo>
                    <a:pt x="0" y="785892"/>
                  </a:lnTo>
                  <a:lnTo>
                    <a:pt x="0" y="120703"/>
                  </a:lnTo>
                  <a:lnTo>
                    <a:pt x="0" y="114615"/>
                  </a:lnTo>
                  <a:lnTo>
                    <a:pt x="529" y="108527"/>
                  </a:lnTo>
                  <a:lnTo>
                    <a:pt x="1323" y="102438"/>
                  </a:lnTo>
                  <a:lnTo>
                    <a:pt x="2382" y="96615"/>
                  </a:lnTo>
                  <a:lnTo>
                    <a:pt x="3705" y="90792"/>
                  </a:lnTo>
                  <a:lnTo>
                    <a:pt x="5557" y="84968"/>
                  </a:lnTo>
                  <a:lnTo>
                    <a:pt x="7410" y="79145"/>
                  </a:lnTo>
                  <a:lnTo>
                    <a:pt x="9527" y="73586"/>
                  </a:lnTo>
                  <a:lnTo>
                    <a:pt x="11908" y="68557"/>
                  </a:lnTo>
                  <a:lnTo>
                    <a:pt x="14555" y="63263"/>
                  </a:lnTo>
                  <a:lnTo>
                    <a:pt x="17466" y="58234"/>
                  </a:lnTo>
                  <a:lnTo>
                    <a:pt x="20641" y="53204"/>
                  </a:lnTo>
                  <a:lnTo>
                    <a:pt x="24081" y="48705"/>
                  </a:lnTo>
                  <a:lnTo>
                    <a:pt x="27786" y="44205"/>
                  </a:lnTo>
                  <a:lnTo>
                    <a:pt x="31491" y="39440"/>
                  </a:lnTo>
                  <a:lnTo>
                    <a:pt x="35461" y="35205"/>
                  </a:lnTo>
                  <a:lnTo>
                    <a:pt x="39695" y="31234"/>
                  </a:lnTo>
                  <a:lnTo>
                    <a:pt x="43929" y="27529"/>
                  </a:lnTo>
                  <a:lnTo>
                    <a:pt x="48427" y="24087"/>
                  </a:lnTo>
                  <a:lnTo>
                    <a:pt x="53455" y="20646"/>
                  </a:lnTo>
                  <a:lnTo>
                    <a:pt x="58219" y="17205"/>
                  </a:lnTo>
                  <a:lnTo>
                    <a:pt x="63511" y="14558"/>
                  </a:lnTo>
                  <a:lnTo>
                    <a:pt x="68539" y="11911"/>
                  </a:lnTo>
                  <a:lnTo>
                    <a:pt x="73832" y="9264"/>
                  </a:lnTo>
                  <a:lnTo>
                    <a:pt x="79389" y="7147"/>
                  </a:lnTo>
                  <a:lnTo>
                    <a:pt x="84947" y="5294"/>
                  </a:lnTo>
                  <a:lnTo>
                    <a:pt x="90769" y="3441"/>
                  </a:lnTo>
                  <a:lnTo>
                    <a:pt x="96590" y="2382"/>
                  </a:lnTo>
                  <a:lnTo>
                    <a:pt x="102412" y="1059"/>
                  </a:lnTo>
                  <a:lnTo>
                    <a:pt x="108499" y="529"/>
                  </a:lnTo>
                  <a:lnTo>
                    <a:pt x="114585" y="0"/>
                  </a:lnTo>
                  <a:close/>
                </a:path>
              </a:pathLst>
            </a:custGeom>
            <a:solidFill>
              <a:schemeClr val="bg1"/>
            </a:solidFill>
            <a:ln>
              <a:noFill/>
            </a:ln>
          </p:spPr>
          <p:txBody>
            <a:bodyPr bIns="432000"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ndParaRPr>
            </a:p>
          </p:txBody>
        </p:sp>
        <p:grpSp>
          <p:nvGrpSpPr>
            <p:cNvPr id="18" name="组合 17"/>
            <p:cNvGrpSpPr/>
            <p:nvPr/>
          </p:nvGrpSpPr>
          <p:grpSpPr>
            <a:xfrm>
              <a:off x="641857" y="4775875"/>
              <a:ext cx="2555862" cy="1156619"/>
              <a:chOff x="448680" y="4399916"/>
              <a:chExt cx="2555862" cy="1156619"/>
            </a:xfrm>
          </p:grpSpPr>
          <p:sp>
            <p:nvSpPr>
              <p:cNvPr id="19" name="TextBox 23"/>
              <p:cNvSpPr txBox="1"/>
              <p:nvPr/>
            </p:nvSpPr>
            <p:spPr>
              <a:xfrm>
                <a:off x="448680" y="4753238"/>
                <a:ext cx="2555862" cy="803297"/>
              </a:xfrm>
              <a:prstGeom prst="rect">
                <a:avLst/>
              </a:prstGeom>
              <a:noFill/>
            </p:spPr>
            <p:txBody>
              <a:bodyPr wrap="square" rtlCol="0">
                <a:spAutoFit/>
              </a:bodyPr>
              <a:lstStyle/>
              <a:p>
                <a:pPr algn="ctr">
                  <a:lnSpc>
                    <a:spcPct val="110000"/>
                  </a:lnSpc>
                </a:pPr>
                <a:r>
                  <a:rPr lang="zh-CN" altLang="en-US" sz="1400" dirty="0">
                    <a:solidFill>
                      <a:schemeClr val="tx1">
                        <a:lumMod val="85000"/>
                        <a:lumOff val="15000"/>
                      </a:schemeClr>
                    </a:solidFill>
                    <a:latin typeface="Arial" panose="020B0604020202020204" pitchFamily="34" charset="0"/>
                    <a:ea typeface="微软雅黑" panose="020B0503020204020204" charset="-122"/>
                    <a:cs typeface="+mn-ea"/>
                    <a:sym typeface="+mn-lt"/>
                  </a:rPr>
                  <a:t>点击添加相关标题文字，点击添加相关标题文字，点击添加相关标题文字。</a:t>
                </a:r>
                <a:endParaRPr lang="en-GB" altLang="zh-CN" sz="1400" dirty="0">
                  <a:solidFill>
                    <a:schemeClr val="tx1">
                      <a:lumMod val="85000"/>
                      <a:lumOff val="15000"/>
                    </a:schemeClr>
                  </a:solidFill>
                  <a:latin typeface="Arial" panose="020B0604020202020204" pitchFamily="34" charset="0"/>
                  <a:ea typeface="微软雅黑" panose="020B0503020204020204" charset="-122"/>
                  <a:cs typeface="+mn-ea"/>
                  <a:sym typeface="+mn-lt"/>
                </a:endParaRPr>
              </a:p>
            </p:txBody>
          </p:sp>
          <p:sp>
            <p:nvSpPr>
              <p:cNvPr id="20" name="TextBox 24"/>
              <p:cNvSpPr txBox="1"/>
              <p:nvPr/>
            </p:nvSpPr>
            <p:spPr>
              <a:xfrm>
                <a:off x="836509" y="4399916"/>
                <a:ext cx="1800493" cy="375359"/>
              </a:xfrm>
              <a:prstGeom prst="rect">
                <a:avLst/>
              </a:prstGeom>
              <a:noFill/>
            </p:spPr>
            <p:txBody>
              <a:bodyPr wrap="none" rtlCol="0">
                <a:spAutoFit/>
              </a:bodyPr>
              <a:lstStyle/>
              <a:p>
                <a:pPr>
                  <a:lnSpc>
                    <a:spcPct val="110000"/>
                  </a:lnSpc>
                </a:pPr>
                <a:r>
                  <a:rPr lang="zh-CN" altLang="en-US" b="1" dirty="0">
                    <a:solidFill>
                      <a:schemeClr val="accent1"/>
                    </a:solidFill>
                    <a:ea typeface="微软雅黑" panose="020B0503020204020204" charset="-122"/>
                  </a:rPr>
                  <a:t>请替换文字内容</a:t>
                </a:r>
              </a:p>
            </p:txBody>
          </p:sp>
        </p:grpSp>
      </p:grpSp>
      <p:grpSp>
        <p:nvGrpSpPr>
          <p:cNvPr id="21" name="组合 20"/>
          <p:cNvGrpSpPr/>
          <p:nvPr/>
        </p:nvGrpSpPr>
        <p:grpSpPr>
          <a:xfrm>
            <a:off x="3434548" y="3571044"/>
            <a:ext cx="2555862" cy="2361450"/>
            <a:chOff x="3434548" y="3571044"/>
            <a:chExt cx="2555862" cy="2361450"/>
          </a:xfrm>
        </p:grpSpPr>
        <p:sp>
          <p:nvSpPr>
            <p:cNvPr id="22" name="椭圆 21"/>
            <p:cNvSpPr>
              <a:spLocks noChangeAspect="1"/>
            </p:cNvSpPr>
            <p:nvPr/>
          </p:nvSpPr>
          <p:spPr>
            <a:xfrm>
              <a:off x="4442479" y="3571044"/>
              <a:ext cx="540000" cy="540000"/>
            </a:xfrm>
            <a:prstGeom prst="ellipse">
              <a:avLst/>
            </a:prstGeom>
            <a:solidFill>
              <a:schemeClr val="accent2"/>
            </a:solidFill>
            <a:ln w="25400" algn="ctr">
              <a:noFill/>
              <a:miter lim="800000"/>
            </a:ln>
            <a:effectLst>
              <a:outerShdw blurRad="63500" algn="ctr" rotWithShape="0">
                <a:prstClr val="black">
                  <a:alpha val="40000"/>
                </a:prstClr>
              </a:outerShdw>
            </a:effectLst>
          </p:spPr>
          <p:txBody>
            <a:bodyPr anchor="ctr"/>
            <a:lstStyle/>
            <a:p>
              <a:pPr algn="ctr" defTabSz="1146810"/>
              <a:endParaRPr lang="zh-CN" altLang="en-US" sz="2255" dirty="0">
                <a:solidFill>
                  <a:schemeClr val="tx1"/>
                </a:solidFill>
              </a:endParaRPr>
            </a:p>
          </p:txBody>
        </p:sp>
        <p:cxnSp>
          <p:nvCxnSpPr>
            <p:cNvPr id="23" name="直接连接符 22"/>
            <p:cNvCxnSpPr/>
            <p:nvPr/>
          </p:nvCxnSpPr>
          <p:spPr>
            <a:xfrm>
              <a:off x="4712479" y="4105068"/>
              <a:ext cx="0" cy="360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KSO_Shape"/>
            <p:cNvSpPr>
              <a:spLocks noChangeAspect="1"/>
            </p:cNvSpPr>
            <p:nvPr/>
          </p:nvSpPr>
          <p:spPr bwMode="auto">
            <a:xfrm>
              <a:off x="4616479" y="3660284"/>
              <a:ext cx="192000" cy="360000"/>
            </a:xfrm>
            <a:custGeom>
              <a:avLst/>
              <a:gdLst>
                <a:gd name="T0" fmla="*/ 134485 w 2938"/>
                <a:gd name="T1" fmla="*/ 2420 h 5511"/>
                <a:gd name="T2" fmla="*/ 89887 w 2938"/>
                <a:gd name="T3" fmla="*/ 15901 h 5511"/>
                <a:gd name="T4" fmla="*/ 51858 w 2938"/>
                <a:gd name="T5" fmla="*/ 41481 h 5511"/>
                <a:gd name="T6" fmla="*/ 22817 w 2938"/>
                <a:gd name="T7" fmla="*/ 77085 h 5511"/>
                <a:gd name="T8" fmla="*/ 4840 w 2938"/>
                <a:gd name="T9" fmla="*/ 119257 h 5511"/>
                <a:gd name="T10" fmla="*/ 0 w 2938"/>
                <a:gd name="T11" fmla="*/ 1746336 h 5511"/>
                <a:gd name="T12" fmla="*/ 4840 w 2938"/>
                <a:gd name="T13" fmla="*/ 1786089 h 5511"/>
                <a:gd name="T14" fmla="*/ 22817 w 2938"/>
                <a:gd name="T15" fmla="*/ 1828606 h 5511"/>
                <a:gd name="T16" fmla="*/ 51858 w 2938"/>
                <a:gd name="T17" fmla="*/ 1863865 h 5511"/>
                <a:gd name="T18" fmla="*/ 89887 w 2938"/>
                <a:gd name="T19" fmla="*/ 1889445 h 5511"/>
                <a:gd name="T20" fmla="*/ 134485 w 2938"/>
                <a:gd name="T21" fmla="*/ 1903272 h 5511"/>
                <a:gd name="T22" fmla="*/ 864989 w 2938"/>
                <a:gd name="T23" fmla="*/ 1905000 h 5511"/>
                <a:gd name="T24" fmla="*/ 911316 w 2938"/>
                <a:gd name="T25" fmla="*/ 1895667 h 5511"/>
                <a:gd name="T26" fmla="*/ 952111 w 2938"/>
                <a:gd name="T27" fmla="*/ 1873544 h 5511"/>
                <a:gd name="T28" fmla="*/ 984263 w 2938"/>
                <a:gd name="T29" fmla="*/ 1841396 h 5511"/>
                <a:gd name="T30" fmla="*/ 1006043 w 2938"/>
                <a:gd name="T31" fmla="*/ 1800953 h 5511"/>
                <a:gd name="T32" fmla="*/ 1015377 w 2938"/>
                <a:gd name="T33" fmla="*/ 1754633 h 5511"/>
                <a:gd name="T34" fmla="*/ 1013994 w 2938"/>
                <a:gd name="T35" fmla="*/ 134812 h 5511"/>
                <a:gd name="T36" fmla="*/ 999820 w 2938"/>
                <a:gd name="T37" fmla="*/ 90220 h 5511"/>
                <a:gd name="T38" fmla="*/ 974237 w 2938"/>
                <a:gd name="T39" fmla="*/ 52542 h 5511"/>
                <a:gd name="T40" fmla="*/ 938973 w 2938"/>
                <a:gd name="T41" fmla="*/ 23160 h 5511"/>
                <a:gd name="T42" fmla="*/ 896450 w 2938"/>
                <a:gd name="T43" fmla="*/ 5531 h 5511"/>
                <a:gd name="T44" fmla="*/ 412789 w 2938"/>
                <a:gd name="T45" fmla="*/ 127553 h 5511"/>
                <a:gd name="T46" fmla="*/ 615380 w 2938"/>
                <a:gd name="T47" fmla="*/ 129973 h 5511"/>
                <a:gd name="T48" fmla="*/ 629209 w 2938"/>
                <a:gd name="T49" fmla="*/ 141034 h 5511"/>
                <a:gd name="T50" fmla="*/ 635086 w 2938"/>
                <a:gd name="T51" fmla="*/ 159009 h 5511"/>
                <a:gd name="T52" fmla="*/ 630938 w 2938"/>
                <a:gd name="T53" fmla="*/ 174219 h 5511"/>
                <a:gd name="T54" fmla="*/ 618146 w 2938"/>
                <a:gd name="T55" fmla="*/ 187009 h 5511"/>
                <a:gd name="T56" fmla="*/ 412789 w 2938"/>
                <a:gd name="T57" fmla="*/ 190811 h 5511"/>
                <a:gd name="T58" fmla="*/ 397577 w 2938"/>
                <a:gd name="T59" fmla="*/ 187009 h 5511"/>
                <a:gd name="T60" fmla="*/ 384440 w 2938"/>
                <a:gd name="T61" fmla="*/ 174219 h 5511"/>
                <a:gd name="T62" fmla="*/ 380637 w 2938"/>
                <a:gd name="T63" fmla="*/ 159009 h 5511"/>
                <a:gd name="T64" fmla="*/ 386168 w 2938"/>
                <a:gd name="T65" fmla="*/ 141034 h 5511"/>
                <a:gd name="T66" fmla="*/ 400343 w 2938"/>
                <a:gd name="T67" fmla="*/ 129973 h 5511"/>
                <a:gd name="T68" fmla="*/ 507516 w 2938"/>
                <a:gd name="T69" fmla="*/ 1841742 h 5511"/>
                <a:gd name="T70" fmla="*/ 479513 w 2938"/>
                <a:gd name="T71" fmla="*/ 1837594 h 5511"/>
                <a:gd name="T72" fmla="*/ 454275 w 2938"/>
                <a:gd name="T73" fmla="*/ 1825495 h 5511"/>
                <a:gd name="T74" fmla="*/ 434223 w 2938"/>
                <a:gd name="T75" fmla="*/ 1806829 h 5511"/>
                <a:gd name="T76" fmla="*/ 420049 w 2938"/>
                <a:gd name="T77" fmla="*/ 1783323 h 5511"/>
                <a:gd name="T78" fmla="*/ 413134 w 2938"/>
                <a:gd name="T79" fmla="*/ 1756015 h 5511"/>
                <a:gd name="T80" fmla="*/ 413826 w 2938"/>
                <a:gd name="T81" fmla="*/ 1731818 h 5511"/>
                <a:gd name="T82" fmla="*/ 422123 w 2938"/>
                <a:gd name="T83" fmla="*/ 1704856 h 5511"/>
                <a:gd name="T84" fmla="*/ 437335 w 2938"/>
                <a:gd name="T85" fmla="*/ 1682387 h 5511"/>
                <a:gd name="T86" fmla="*/ 458078 w 2938"/>
                <a:gd name="T87" fmla="*/ 1665103 h 5511"/>
                <a:gd name="T88" fmla="*/ 483661 w 2938"/>
                <a:gd name="T89" fmla="*/ 1654042 h 5511"/>
                <a:gd name="T90" fmla="*/ 507516 w 2938"/>
                <a:gd name="T91" fmla="*/ 1651277 h 5511"/>
                <a:gd name="T92" fmla="*/ 536210 w 2938"/>
                <a:gd name="T93" fmla="*/ 1655425 h 5511"/>
                <a:gd name="T94" fmla="*/ 561102 w 2938"/>
                <a:gd name="T95" fmla="*/ 1667523 h 5511"/>
                <a:gd name="T96" fmla="*/ 581154 w 2938"/>
                <a:gd name="T97" fmla="*/ 1685498 h 5511"/>
                <a:gd name="T98" fmla="*/ 595674 w 2938"/>
                <a:gd name="T99" fmla="*/ 1709349 h 5511"/>
                <a:gd name="T100" fmla="*/ 602589 w 2938"/>
                <a:gd name="T101" fmla="*/ 1737003 h 5511"/>
                <a:gd name="T102" fmla="*/ 601897 w 2938"/>
                <a:gd name="T103" fmla="*/ 1761200 h 5511"/>
                <a:gd name="T104" fmla="*/ 593600 w 2938"/>
                <a:gd name="T105" fmla="*/ 1787817 h 5511"/>
                <a:gd name="T106" fmla="*/ 578388 w 2938"/>
                <a:gd name="T107" fmla="*/ 1810631 h 5511"/>
                <a:gd name="T108" fmla="*/ 556954 w 2938"/>
                <a:gd name="T109" fmla="*/ 1827915 h 5511"/>
                <a:gd name="T110" fmla="*/ 531370 w 2938"/>
                <a:gd name="T111" fmla="*/ 1838631 h 5511"/>
                <a:gd name="T112" fmla="*/ 952456 w 2938"/>
                <a:gd name="T113" fmla="*/ 1587673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p>
          </p:txBody>
        </p:sp>
        <p:grpSp>
          <p:nvGrpSpPr>
            <p:cNvPr id="25" name="组合 24"/>
            <p:cNvGrpSpPr/>
            <p:nvPr/>
          </p:nvGrpSpPr>
          <p:grpSpPr>
            <a:xfrm>
              <a:off x="3434548" y="4775875"/>
              <a:ext cx="2555862" cy="1156619"/>
              <a:chOff x="448680" y="4399916"/>
              <a:chExt cx="2555862" cy="1156619"/>
            </a:xfrm>
          </p:grpSpPr>
          <p:sp>
            <p:nvSpPr>
              <p:cNvPr id="26" name="TextBox 23"/>
              <p:cNvSpPr txBox="1"/>
              <p:nvPr/>
            </p:nvSpPr>
            <p:spPr>
              <a:xfrm>
                <a:off x="448680" y="4753238"/>
                <a:ext cx="2555862" cy="803297"/>
              </a:xfrm>
              <a:prstGeom prst="rect">
                <a:avLst/>
              </a:prstGeom>
              <a:noFill/>
            </p:spPr>
            <p:txBody>
              <a:bodyPr wrap="square" rtlCol="0">
                <a:spAutoFit/>
              </a:bodyPr>
              <a:lstStyle/>
              <a:p>
                <a:pPr algn="ctr">
                  <a:lnSpc>
                    <a:spcPct val="110000"/>
                  </a:lnSpc>
                </a:pPr>
                <a:r>
                  <a:rPr lang="zh-CN" altLang="en-US" sz="1400" dirty="0">
                    <a:solidFill>
                      <a:schemeClr val="tx1">
                        <a:lumMod val="85000"/>
                        <a:lumOff val="15000"/>
                      </a:schemeClr>
                    </a:solidFill>
                    <a:latin typeface="Arial" panose="020B0604020202020204" pitchFamily="34" charset="0"/>
                    <a:ea typeface="微软雅黑" panose="020B0503020204020204" charset="-122"/>
                    <a:cs typeface="+mn-ea"/>
                    <a:sym typeface="+mn-lt"/>
                  </a:rPr>
                  <a:t>点击添加相关标题文字，点击添加相关标题文字，点击添加相关标题文字。</a:t>
                </a:r>
                <a:endParaRPr lang="en-GB" altLang="zh-CN" sz="1400" dirty="0">
                  <a:solidFill>
                    <a:schemeClr val="tx1">
                      <a:lumMod val="85000"/>
                      <a:lumOff val="15000"/>
                    </a:schemeClr>
                  </a:solidFill>
                  <a:latin typeface="Arial" panose="020B0604020202020204" pitchFamily="34" charset="0"/>
                  <a:ea typeface="微软雅黑" panose="020B0503020204020204" charset="-122"/>
                  <a:cs typeface="+mn-ea"/>
                  <a:sym typeface="+mn-lt"/>
                </a:endParaRPr>
              </a:p>
            </p:txBody>
          </p:sp>
          <p:sp>
            <p:nvSpPr>
              <p:cNvPr id="27" name="TextBox 24"/>
              <p:cNvSpPr txBox="1"/>
              <p:nvPr/>
            </p:nvSpPr>
            <p:spPr>
              <a:xfrm>
                <a:off x="836509" y="4399916"/>
                <a:ext cx="1800493" cy="375359"/>
              </a:xfrm>
              <a:prstGeom prst="rect">
                <a:avLst/>
              </a:prstGeom>
              <a:noFill/>
            </p:spPr>
            <p:txBody>
              <a:bodyPr wrap="none" rtlCol="0">
                <a:spAutoFit/>
              </a:bodyPr>
              <a:lstStyle/>
              <a:p>
                <a:pPr>
                  <a:lnSpc>
                    <a:spcPct val="110000"/>
                  </a:lnSpc>
                </a:pPr>
                <a:r>
                  <a:rPr lang="zh-CN" altLang="en-US" b="1" dirty="0">
                    <a:solidFill>
                      <a:schemeClr val="accent2"/>
                    </a:solidFill>
                    <a:ea typeface="微软雅黑" panose="020B0503020204020204" charset="-122"/>
                  </a:rPr>
                  <a:t>请替换文字内容</a:t>
                </a:r>
              </a:p>
            </p:txBody>
          </p:sp>
        </p:grpSp>
      </p:grpSp>
      <p:grpSp>
        <p:nvGrpSpPr>
          <p:cNvPr id="28" name="组合 27"/>
          <p:cNvGrpSpPr/>
          <p:nvPr/>
        </p:nvGrpSpPr>
        <p:grpSpPr>
          <a:xfrm>
            <a:off x="6227239" y="3571044"/>
            <a:ext cx="2555862" cy="2361450"/>
            <a:chOff x="6227239" y="3571044"/>
            <a:chExt cx="2555862" cy="2361450"/>
          </a:xfrm>
        </p:grpSpPr>
        <p:sp>
          <p:nvSpPr>
            <p:cNvPr id="29" name="椭圆 28"/>
            <p:cNvSpPr>
              <a:spLocks noChangeAspect="1"/>
            </p:cNvSpPr>
            <p:nvPr/>
          </p:nvSpPr>
          <p:spPr>
            <a:xfrm>
              <a:off x="7223537" y="3571044"/>
              <a:ext cx="540000" cy="540000"/>
            </a:xfrm>
            <a:prstGeom prst="ellipse">
              <a:avLst/>
            </a:prstGeom>
            <a:solidFill>
              <a:schemeClr val="accent3"/>
            </a:solidFill>
            <a:ln w="25400" algn="ctr">
              <a:noFill/>
              <a:miter lim="800000"/>
            </a:ln>
            <a:effectLst>
              <a:outerShdw blurRad="63500" algn="ctr" rotWithShape="0">
                <a:prstClr val="black">
                  <a:alpha val="40000"/>
                </a:prstClr>
              </a:outerShdw>
            </a:effectLst>
          </p:spPr>
          <p:txBody>
            <a:bodyPr anchor="ctr"/>
            <a:lstStyle/>
            <a:p>
              <a:pPr algn="ctr" defTabSz="1146810"/>
              <a:endParaRPr lang="zh-CN" altLang="en-US" sz="2255">
                <a:solidFill>
                  <a:schemeClr val="tx1"/>
                </a:solidFill>
              </a:endParaRPr>
            </a:p>
          </p:txBody>
        </p:sp>
        <p:cxnSp>
          <p:nvCxnSpPr>
            <p:cNvPr id="30" name="直接连接符 29"/>
            <p:cNvCxnSpPr/>
            <p:nvPr/>
          </p:nvCxnSpPr>
          <p:spPr>
            <a:xfrm>
              <a:off x="7511575" y="4105068"/>
              <a:ext cx="0" cy="3600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KSO_Shape"/>
            <p:cNvSpPr>
              <a:spLocks noChangeAspect="1"/>
            </p:cNvSpPr>
            <p:nvPr/>
          </p:nvSpPr>
          <p:spPr bwMode="auto">
            <a:xfrm>
              <a:off x="7331575" y="3705728"/>
              <a:ext cx="360000" cy="258000"/>
            </a:xfrm>
            <a:custGeom>
              <a:avLst/>
              <a:gdLst>
                <a:gd name="T0" fmla="*/ 134077 w 5868"/>
                <a:gd name="T1" fmla="*/ 590892 h 4208"/>
                <a:gd name="T2" fmla="*/ 192837 w 5868"/>
                <a:gd name="T3" fmla="*/ 596084 h 4208"/>
                <a:gd name="T4" fmla="*/ 512935 w 5868"/>
                <a:gd name="T5" fmla="*/ 497764 h 4208"/>
                <a:gd name="T6" fmla="*/ 530465 w 5868"/>
                <a:gd name="T7" fmla="*/ 456230 h 4208"/>
                <a:gd name="T8" fmla="*/ 704473 w 5868"/>
                <a:gd name="T9" fmla="*/ 239797 h 4208"/>
                <a:gd name="T10" fmla="*/ 980744 w 5868"/>
                <a:gd name="T11" fmla="*/ 212215 h 4208"/>
                <a:gd name="T12" fmla="*/ 1253119 w 5868"/>
                <a:gd name="T13" fmla="*/ 253750 h 4208"/>
                <a:gd name="T14" fmla="*/ 1374859 w 5868"/>
                <a:gd name="T15" fmla="*/ 461746 h 4208"/>
                <a:gd name="T16" fmla="*/ 1400831 w 5868"/>
                <a:gd name="T17" fmla="*/ 505228 h 4208"/>
                <a:gd name="T18" fmla="*/ 1725798 w 5868"/>
                <a:gd name="T19" fmla="*/ 598031 h 4208"/>
                <a:gd name="T20" fmla="*/ 1779363 w 5868"/>
                <a:gd name="T21" fmla="*/ 585052 h 4208"/>
                <a:gd name="T22" fmla="*/ 1901104 w 5868"/>
                <a:gd name="T23" fmla="*/ 336494 h 4208"/>
                <a:gd name="T24" fmla="*/ 1897533 w 5868"/>
                <a:gd name="T25" fmla="*/ 289443 h 4208"/>
                <a:gd name="T26" fmla="*/ 1777740 w 5868"/>
                <a:gd name="T27" fmla="*/ 214162 h 4208"/>
                <a:gd name="T28" fmla="*/ 1493029 w 5868"/>
                <a:gd name="T29" fmla="*/ 92155 h 4208"/>
                <a:gd name="T30" fmla="*/ 1208318 w 5868"/>
                <a:gd name="T31" fmla="*/ 20767 h 4208"/>
                <a:gd name="T32" fmla="*/ 924256 w 5868"/>
                <a:gd name="T33" fmla="*/ 649 h 4208"/>
                <a:gd name="T34" fmla="*/ 639545 w 5868"/>
                <a:gd name="T35" fmla="*/ 30826 h 4208"/>
                <a:gd name="T36" fmla="*/ 355158 w 5868"/>
                <a:gd name="T37" fmla="*/ 112273 h 4208"/>
                <a:gd name="T38" fmla="*/ 70123 w 5868"/>
                <a:gd name="T39" fmla="*/ 244664 h 4208"/>
                <a:gd name="T40" fmla="*/ 3246 w 5868"/>
                <a:gd name="T41" fmla="*/ 297880 h 4208"/>
                <a:gd name="T42" fmla="*/ 10713 w 5868"/>
                <a:gd name="T43" fmla="*/ 355314 h 4208"/>
                <a:gd name="T44" fmla="*/ 772973 w 5868"/>
                <a:gd name="T45" fmla="*/ 339414 h 4208"/>
                <a:gd name="T46" fmla="*/ 960941 w 5868"/>
                <a:gd name="T47" fmla="*/ 320919 h 4208"/>
                <a:gd name="T48" fmla="*/ 1130729 w 5868"/>
                <a:gd name="T49" fmla="*/ 336169 h 4208"/>
                <a:gd name="T50" fmla="*/ 1259936 w 5868"/>
                <a:gd name="T51" fmla="*/ 525021 h 4208"/>
                <a:gd name="T52" fmla="*/ 1298244 w 5868"/>
                <a:gd name="T53" fmla="*/ 601925 h 4208"/>
                <a:gd name="T54" fmla="*/ 1598862 w 5868"/>
                <a:gd name="T55" fmla="*/ 671041 h 4208"/>
                <a:gd name="T56" fmla="*/ 1662168 w 5868"/>
                <a:gd name="T57" fmla="*/ 717767 h 4208"/>
                <a:gd name="T58" fmla="*/ 253546 w 5868"/>
                <a:gd name="T59" fmla="*/ 1210015 h 4208"/>
                <a:gd name="T60" fmla="*/ 273024 w 5868"/>
                <a:gd name="T61" fmla="*/ 698947 h 4208"/>
                <a:gd name="T62" fmla="*/ 576240 w 5868"/>
                <a:gd name="T63" fmla="*/ 620745 h 4208"/>
                <a:gd name="T64" fmla="*/ 641493 w 5868"/>
                <a:gd name="T65" fmla="*/ 585376 h 4208"/>
                <a:gd name="T66" fmla="*/ 662595 w 5868"/>
                <a:gd name="T67" fmla="*/ 367969 h 4208"/>
                <a:gd name="T68" fmla="*/ 1077163 w 5868"/>
                <a:gd name="T69" fmla="*/ 564933 h 4208"/>
                <a:gd name="T70" fmla="*/ 1178776 w 5868"/>
                <a:gd name="T71" fmla="*/ 636970 h 4208"/>
                <a:gd name="T72" fmla="*/ 1245003 w 5868"/>
                <a:gd name="T73" fmla="*/ 759302 h 4208"/>
                <a:gd name="T74" fmla="*/ 1252145 w 5868"/>
                <a:gd name="T75" fmla="*/ 867032 h 4208"/>
                <a:gd name="T76" fmla="*/ 1229095 w 5868"/>
                <a:gd name="T77" fmla="*/ 949452 h 4208"/>
                <a:gd name="T78" fmla="*/ 1125210 w 5868"/>
                <a:gd name="T79" fmla="*/ 852430 h 4208"/>
                <a:gd name="T80" fmla="*/ 1117094 w 5868"/>
                <a:gd name="T81" fmla="*/ 775851 h 4208"/>
                <a:gd name="T82" fmla="*/ 1079435 w 5868"/>
                <a:gd name="T83" fmla="*/ 716794 h 4208"/>
                <a:gd name="T84" fmla="*/ 1012883 w 5868"/>
                <a:gd name="T85" fmla="*/ 676882 h 4208"/>
                <a:gd name="T86" fmla="*/ 940164 w 5868"/>
                <a:gd name="T87" fmla="*/ 671365 h 4208"/>
                <a:gd name="T88" fmla="*/ 867768 w 5868"/>
                <a:gd name="T89" fmla="*/ 701867 h 4208"/>
                <a:gd name="T90" fmla="*/ 821994 w 5868"/>
                <a:gd name="T91" fmla="*/ 754434 h 4208"/>
                <a:gd name="T92" fmla="*/ 802515 w 5868"/>
                <a:gd name="T93" fmla="*/ 831662 h 4208"/>
                <a:gd name="T94" fmla="*/ 818423 w 5868"/>
                <a:gd name="T95" fmla="*/ 901752 h 4208"/>
                <a:gd name="T96" fmla="*/ 861600 w 5868"/>
                <a:gd name="T97" fmla="*/ 956590 h 4208"/>
                <a:gd name="T98" fmla="*/ 932048 w 5868"/>
                <a:gd name="T99" fmla="*/ 990337 h 4208"/>
                <a:gd name="T100" fmla="*/ 999573 w 5868"/>
                <a:gd name="T101" fmla="*/ 990013 h 4208"/>
                <a:gd name="T102" fmla="*/ 1060606 w 5868"/>
                <a:gd name="T103" fmla="*/ 962107 h 4208"/>
                <a:gd name="T104" fmla="*/ 1081058 w 5868"/>
                <a:gd name="T105" fmla="*/ 1096445 h 4208"/>
                <a:gd name="T106" fmla="*/ 964512 w 5868"/>
                <a:gd name="T107" fmla="*/ 1120781 h 4208"/>
                <a:gd name="T108" fmla="*/ 826863 w 5868"/>
                <a:gd name="T109" fmla="*/ 1085736 h 4208"/>
                <a:gd name="T110" fmla="*/ 732717 w 5868"/>
                <a:gd name="T111" fmla="*/ 1004614 h 4208"/>
                <a:gd name="T112" fmla="*/ 678827 w 5868"/>
                <a:gd name="T113" fmla="*/ 875793 h 4208"/>
                <a:gd name="T114" fmla="*/ 688241 w 5868"/>
                <a:gd name="T115" fmla="*/ 745673 h 4208"/>
                <a:gd name="T116" fmla="*/ 760312 w 5868"/>
                <a:gd name="T117" fmla="*/ 627235 h 4208"/>
                <a:gd name="T118" fmla="*/ 865171 w 5868"/>
                <a:gd name="T119" fmla="*/ 560066 h 4208"/>
                <a:gd name="T120" fmla="*/ 1577111 w 5868"/>
                <a:gd name="T121" fmla="*/ 1240842 h 4208"/>
                <a:gd name="T122" fmla="*/ 345419 w 5868"/>
                <a:gd name="T123" fmla="*/ 1240842 h 42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868" h="4208">
                  <a:moveTo>
                    <a:pt x="49" y="1128"/>
                  </a:moveTo>
                  <a:lnTo>
                    <a:pt x="49" y="1128"/>
                  </a:lnTo>
                  <a:lnTo>
                    <a:pt x="345" y="1748"/>
                  </a:lnTo>
                  <a:lnTo>
                    <a:pt x="354" y="1764"/>
                  </a:lnTo>
                  <a:lnTo>
                    <a:pt x="364" y="1778"/>
                  </a:lnTo>
                  <a:lnTo>
                    <a:pt x="375" y="1790"/>
                  </a:lnTo>
                  <a:lnTo>
                    <a:pt x="387" y="1803"/>
                  </a:lnTo>
                  <a:lnTo>
                    <a:pt x="400" y="1813"/>
                  </a:lnTo>
                  <a:lnTo>
                    <a:pt x="413" y="1821"/>
                  </a:lnTo>
                  <a:lnTo>
                    <a:pt x="428" y="1828"/>
                  </a:lnTo>
                  <a:lnTo>
                    <a:pt x="443" y="1834"/>
                  </a:lnTo>
                  <a:lnTo>
                    <a:pt x="460" y="1838"/>
                  </a:lnTo>
                  <a:lnTo>
                    <a:pt x="477" y="1842"/>
                  </a:lnTo>
                  <a:lnTo>
                    <a:pt x="495" y="1844"/>
                  </a:lnTo>
                  <a:lnTo>
                    <a:pt x="512" y="1845"/>
                  </a:lnTo>
                  <a:lnTo>
                    <a:pt x="531" y="1845"/>
                  </a:lnTo>
                  <a:lnTo>
                    <a:pt x="551" y="1843"/>
                  </a:lnTo>
                  <a:lnTo>
                    <a:pt x="573" y="1841"/>
                  </a:lnTo>
                  <a:lnTo>
                    <a:pt x="594" y="1837"/>
                  </a:lnTo>
                  <a:lnTo>
                    <a:pt x="1457" y="1607"/>
                  </a:lnTo>
                  <a:lnTo>
                    <a:pt x="1479" y="1599"/>
                  </a:lnTo>
                  <a:lnTo>
                    <a:pt x="1500" y="1589"/>
                  </a:lnTo>
                  <a:lnTo>
                    <a:pt x="1519" y="1579"/>
                  </a:lnTo>
                  <a:lnTo>
                    <a:pt x="1537" y="1569"/>
                  </a:lnTo>
                  <a:lnTo>
                    <a:pt x="1552" y="1557"/>
                  </a:lnTo>
                  <a:lnTo>
                    <a:pt x="1567" y="1546"/>
                  </a:lnTo>
                  <a:lnTo>
                    <a:pt x="1580" y="1534"/>
                  </a:lnTo>
                  <a:lnTo>
                    <a:pt x="1591" y="1522"/>
                  </a:lnTo>
                  <a:lnTo>
                    <a:pt x="1601" y="1510"/>
                  </a:lnTo>
                  <a:lnTo>
                    <a:pt x="1610" y="1496"/>
                  </a:lnTo>
                  <a:lnTo>
                    <a:pt x="1617" y="1482"/>
                  </a:lnTo>
                  <a:lnTo>
                    <a:pt x="1624" y="1467"/>
                  </a:lnTo>
                  <a:lnTo>
                    <a:pt x="1628" y="1453"/>
                  </a:lnTo>
                  <a:lnTo>
                    <a:pt x="1632" y="1438"/>
                  </a:lnTo>
                  <a:lnTo>
                    <a:pt x="1633" y="1423"/>
                  </a:lnTo>
                  <a:lnTo>
                    <a:pt x="1634" y="1406"/>
                  </a:lnTo>
                  <a:lnTo>
                    <a:pt x="1627" y="927"/>
                  </a:lnTo>
                  <a:lnTo>
                    <a:pt x="1664" y="910"/>
                  </a:lnTo>
                  <a:lnTo>
                    <a:pt x="1701" y="894"/>
                  </a:lnTo>
                  <a:lnTo>
                    <a:pt x="1775" y="863"/>
                  </a:lnTo>
                  <a:lnTo>
                    <a:pt x="1851" y="834"/>
                  </a:lnTo>
                  <a:lnTo>
                    <a:pt x="1929" y="807"/>
                  </a:lnTo>
                  <a:lnTo>
                    <a:pt x="2008" y="782"/>
                  </a:lnTo>
                  <a:lnTo>
                    <a:pt x="2089" y="759"/>
                  </a:lnTo>
                  <a:lnTo>
                    <a:pt x="2170" y="739"/>
                  </a:lnTo>
                  <a:lnTo>
                    <a:pt x="2252" y="720"/>
                  </a:lnTo>
                  <a:lnTo>
                    <a:pt x="2335" y="705"/>
                  </a:lnTo>
                  <a:lnTo>
                    <a:pt x="2420" y="690"/>
                  </a:lnTo>
                  <a:lnTo>
                    <a:pt x="2504" y="679"/>
                  </a:lnTo>
                  <a:lnTo>
                    <a:pt x="2589" y="669"/>
                  </a:lnTo>
                  <a:lnTo>
                    <a:pt x="2675" y="661"/>
                  </a:lnTo>
                  <a:lnTo>
                    <a:pt x="2761" y="657"/>
                  </a:lnTo>
                  <a:lnTo>
                    <a:pt x="2848" y="654"/>
                  </a:lnTo>
                  <a:lnTo>
                    <a:pt x="2934" y="652"/>
                  </a:lnTo>
                  <a:lnTo>
                    <a:pt x="3021" y="654"/>
                  </a:lnTo>
                  <a:lnTo>
                    <a:pt x="3106" y="657"/>
                  </a:lnTo>
                  <a:lnTo>
                    <a:pt x="3192" y="661"/>
                  </a:lnTo>
                  <a:lnTo>
                    <a:pt x="3278" y="669"/>
                  </a:lnTo>
                  <a:lnTo>
                    <a:pt x="3364" y="679"/>
                  </a:lnTo>
                  <a:lnTo>
                    <a:pt x="3449" y="690"/>
                  </a:lnTo>
                  <a:lnTo>
                    <a:pt x="3532" y="705"/>
                  </a:lnTo>
                  <a:lnTo>
                    <a:pt x="3616" y="720"/>
                  </a:lnTo>
                  <a:lnTo>
                    <a:pt x="3698" y="739"/>
                  </a:lnTo>
                  <a:lnTo>
                    <a:pt x="3780" y="759"/>
                  </a:lnTo>
                  <a:lnTo>
                    <a:pt x="3860" y="782"/>
                  </a:lnTo>
                  <a:lnTo>
                    <a:pt x="3939" y="807"/>
                  </a:lnTo>
                  <a:lnTo>
                    <a:pt x="4017" y="834"/>
                  </a:lnTo>
                  <a:lnTo>
                    <a:pt x="4093" y="863"/>
                  </a:lnTo>
                  <a:lnTo>
                    <a:pt x="4168" y="894"/>
                  </a:lnTo>
                  <a:lnTo>
                    <a:pt x="4204" y="910"/>
                  </a:lnTo>
                  <a:lnTo>
                    <a:pt x="4241" y="927"/>
                  </a:lnTo>
                  <a:lnTo>
                    <a:pt x="4235" y="1406"/>
                  </a:lnTo>
                  <a:lnTo>
                    <a:pt x="4235" y="1423"/>
                  </a:lnTo>
                  <a:lnTo>
                    <a:pt x="4237" y="1438"/>
                  </a:lnTo>
                  <a:lnTo>
                    <a:pt x="4240" y="1453"/>
                  </a:lnTo>
                  <a:lnTo>
                    <a:pt x="4245" y="1467"/>
                  </a:lnTo>
                  <a:lnTo>
                    <a:pt x="4250" y="1482"/>
                  </a:lnTo>
                  <a:lnTo>
                    <a:pt x="4258" y="1496"/>
                  </a:lnTo>
                  <a:lnTo>
                    <a:pt x="4266" y="1510"/>
                  </a:lnTo>
                  <a:lnTo>
                    <a:pt x="4276" y="1522"/>
                  </a:lnTo>
                  <a:lnTo>
                    <a:pt x="4288" y="1534"/>
                  </a:lnTo>
                  <a:lnTo>
                    <a:pt x="4300" y="1546"/>
                  </a:lnTo>
                  <a:lnTo>
                    <a:pt x="4315" y="1557"/>
                  </a:lnTo>
                  <a:lnTo>
                    <a:pt x="4331" y="1569"/>
                  </a:lnTo>
                  <a:lnTo>
                    <a:pt x="4349" y="1579"/>
                  </a:lnTo>
                  <a:lnTo>
                    <a:pt x="4368" y="1589"/>
                  </a:lnTo>
                  <a:lnTo>
                    <a:pt x="4389" y="1599"/>
                  </a:lnTo>
                  <a:lnTo>
                    <a:pt x="4412" y="1607"/>
                  </a:lnTo>
                  <a:lnTo>
                    <a:pt x="5275" y="1837"/>
                  </a:lnTo>
                  <a:lnTo>
                    <a:pt x="5296" y="1841"/>
                  </a:lnTo>
                  <a:lnTo>
                    <a:pt x="5316" y="1843"/>
                  </a:lnTo>
                  <a:lnTo>
                    <a:pt x="5336" y="1845"/>
                  </a:lnTo>
                  <a:lnTo>
                    <a:pt x="5355" y="1845"/>
                  </a:lnTo>
                  <a:lnTo>
                    <a:pt x="5374" y="1844"/>
                  </a:lnTo>
                  <a:lnTo>
                    <a:pt x="5392" y="1842"/>
                  </a:lnTo>
                  <a:lnTo>
                    <a:pt x="5408" y="1838"/>
                  </a:lnTo>
                  <a:lnTo>
                    <a:pt x="5425" y="1834"/>
                  </a:lnTo>
                  <a:lnTo>
                    <a:pt x="5440" y="1828"/>
                  </a:lnTo>
                  <a:lnTo>
                    <a:pt x="5454" y="1821"/>
                  </a:lnTo>
                  <a:lnTo>
                    <a:pt x="5469" y="1813"/>
                  </a:lnTo>
                  <a:lnTo>
                    <a:pt x="5481" y="1803"/>
                  </a:lnTo>
                  <a:lnTo>
                    <a:pt x="5493" y="1790"/>
                  </a:lnTo>
                  <a:lnTo>
                    <a:pt x="5504" y="1778"/>
                  </a:lnTo>
                  <a:lnTo>
                    <a:pt x="5514" y="1764"/>
                  </a:lnTo>
                  <a:lnTo>
                    <a:pt x="5523" y="1748"/>
                  </a:lnTo>
                  <a:lnTo>
                    <a:pt x="5820" y="1128"/>
                  </a:lnTo>
                  <a:lnTo>
                    <a:pt x="5835" y="1095"/>
                  </a:lnTo>
                  <a:lnTo>
                    <a:pt x="5848" y="1065"/>
                  </a:lnTo>
                  <a:lnTo>
                    <a:pt x="5856" y="1037"/>
                  </a:lnTo>
                  <a:lnTo>
                    <a:pt x="5863" y="1011"/>
                  </a:lnTo>
                  <a:lnTo>
                    <a:pt x="5867" y="988"/>
                  </a:lnTo>
                  <a:lnTo>
                    <a:pt x="5868" y="966"/>
                  </a:lnTo>
                  <a:lnTo>
                    <a:pt x="5868" y="956"/>
                  </a:lnTo>
                  <a:lnTo>
                    <a:pt x="5867" y="946"/>
                  </a:lnTo>
                  <a:lnTo>
                    <a:pt x="5864" y="936"/>
                  </a:lnTo>
                  <a:lnTo>
                    <a:pt x="5862" y="927"/>
                  </a:lnTo>
                  <a:lnTo>
                    <a:pt x="5859" y="918"/>
                  </a:lnTo>
                  <a:lnTo>
                    <a:pt x="5854" y="909"/>
                  </a:lnTo>
                  <a:lnTo>
                    <a:pt x="5845" y="892"/>
                  </a:lnTo>
                  <a:lnTo>
                    <a:pt x="5833" y="876"/>
                  </a:lnTo>
                  <a:lnTo>
                    <a:pt x="5820" y="861"/>
                  </a:lnTo>
                  <a:lnTo>
                    <a:pt x="5803" y="846"/>
                  </a:lnTo>
                  <a:lnTo>
                    <a:pt x="5784" y="832"/>
                  </a:lnTo>
                  <a:lnTo>
                    <a:pt x="5763" y="817"/>
                  </a:lnTo>
                  <a:lnTo>
                    <a:pt x="5741" y="803"/>
                  </a:lnTo>
                  <a:lnTo>
                    <a:pt x="5652" y="754"/>
                  </a:lnTo>
                  <a:lnTo>
                    <a:pt x="5564" y="706"/>
                  </a:lnTo>
                  <a:lnTo>
                    <a:pt x="5476" y="660"/>
                  </a:lnTo>
                  <a:lnTo>
                    <a:pt x="5389" y="616"/>
                  </a:lnTo>
                  <a:lnTo>
                    <a:pt x="5301" y="572"/>
                  </a:lnTo>
                  <a:lnTo>
                    <a:pt x="5213" y="531"/>
                  </a:lnTo>
                  <a:lnTo>
                    <a:pt x="5125" y="491"/>
                  </a:lnTo>
                  <a:lnTo>
                    <a:pt x="5037" y="452"/>
                  </a:lnTo>
                  <a:lnTo>
                    <a:pt x="4950" y="415"/>
                  </a:lnTo>
                  <a:lnTo>
                    <a:pt x="4862" y="381"/>
                  </a:lnTo>
                  <a:lnTo>
                    <a:pt x="4774" y="346"/>
                  </a:lnTo>
                  <a:lnTo>
                    <a:pt x="4686" y="315"/>
                  </a:lnTo>
                  <a:lnTo>
                    <a:pt x="4599" y="284"/>
                  </a:lnTo>
                  <a:lnTo>
                    <a:pt x="4511" y="255"/>
                  </a:lnTo>
                  <a:lnTo>
                    <a:pt x="4423" y="228"/>
                  </a:lnTo>
                  <a:lnTo>
                    <a:pt x="4336" y="201"/>
                  </a:lnTo>
                  <a:lnTo>
                    <a:pt x="4248" y="178"/>
                  </a:lnTo>
                  <a:lnTo>
                    <a:pt x="4161" y="154"/>
                  </a:lnTo>
                  <a:lnTo>
                    <a:pt x="4073" y="133"/>
                  </a:lnTo>
                  <a:lnTo>
                    <a:pt x="3985" y="114"/>
                  </a:lnTo>
                  <a:lnTo>
                    <a:pt x="3898" y="95"/>
                  </a:lnTo>
                  <a:lnTo>
                    <a:pt x="3810" y="80"/>
                  </a:lnTo>
                  <a:lnTo>
                    <a:pt x="3722" y="64"/>
                  </a:lnTo>
                  <a:lnTo>
                    <a:pt x="3635" y="51"/>
                  </a:lnTo>
                  <a:lnTo>
                    <a:pt x="3547" y="39"/>
                  </a:lnTo>
                  <a:lnTo>
                    <a:pt x="3460" y="29"/>
                  </a:lnTo>
                  <a:lnTo>
                    <a:pt x="3372" y="21"/>
                  </a:lnTo>
                  <a:lnTo>
                    <a:pt x="3285" y="14"/>
                  </a:lnTo>
                  <a:lnTo>
                    <a:pt x="3197" y="8"/>
                  </a:lnTo>
                  <a:lnTo>
                    <a:pt x="3109" y="4"/>
                  </a:lnTo>
                  <a:lnTo>
                    <a:pt x="3022" y="2"/>
                  </a:lnTo>
                  <a:lnTo>
                    <a:pt x="2934" y="0"/>
                  </a:lnTo>
                  <a:lnTo>
                    <a:pt x="2847" y="2"/>
                  </a:lnTo>
                  <a:lnTo>
                    <a:pt x="2759" y="4"/>
                  </a:lnTo>
                  <a:lnTo>
                    <a:pt x="2672" y="8"/>
                  </a:lnTo>
                  <a:lnTo>
                    <a:pt x="2584" y="14"/>
                  </a:lnTo>
                  <a:lnTo>
                    <a:pt x="2497" y="21"/>
                  </a:lnTo>
                  <a:lnTo>
                    <a:pt x="2409" y="29"/>
                  </a:lnTo>
                  <a:lnTo>
                    <a:pt x="2320" y="39"/>
                  </a:lnTo>
                  <a:lnTo>
                    <a:pt x="2234" y="51"/>
                  </a:lnTo>
                  <a:lnTo>
                    <a:pt x="2145" y="64"/>
                  </a:lnTo>
                  <a:lnTo>
                    <a:pt x="2059" y="80"/>
                  </a:lnTo>
                  <a:lnTo>
                    <a:pt x="1970" y="95"/>
                  </a:lnTo>
                  <a:lnTo>
                    <a:pt x="1882" y="114"/>
                  </a:lnTo>
                  <a:lnTo>
                    <a:pt x="1795" y="133"/>
                  </a:lnTo>
                  <a:lnTo>
                    <a:pt x="1707" y="154"/>
                  </a:lnTo>
                  <a:lnTo>
                    <a:pt x="1620" y="178"/>
                  </a:lnTo>
                  <a:lnTo>
                    <a:pt x="1532" y="201"/>
                  </a:lnTo>
                  <a:lnTo>
                    <a:pt x="1444" y="228"/>
                  </a:lnTo>
                  <a:lnTo>
                    <a:pt x="1357" y="255"/>
                  </a:lnTo>
                  <a:lnTo>
                    <a:pt x="1269" y="284"/>
                  </a:lnTo>
                  <a:lnTo>
                    <a:pt x="1181" y="315"/>
                  </a:lnTo>
                  <a:lnTo>
                    <a:pt x="1094" y="346"/>
                  </a:lnTo>
                  <a:lnTo>
                    <a:pt x="1006" y="381"/>
                  </a:lnTo>
                  <a:lnTo>
                    <a:pt x="918" y="415"/>
                  </a:lnTo>
                  <a:lnTo>
                    <a:pt x="830" y="452"/>
                  </a:lnTo>
                  <a:lnTo>
                    <a:pt x="743" y="491"/>
                  </a:lnTo>
                  <a:lnTo>
                    <a:pt x="655" y="531"/>
                  </a:lnTo>
                  <a:lnTo>
                    <a:pt x="567" y="572"/>
                  </a:lnTo>
                  <a:lnTo>
                    <a:pt x="479" y="616"/>
                  </a:lnTo>
                  <a:lnTo>
                    <a:pt x="391" y="660"/>
                  </a:lnTo>
                  <a:lnTo>
                    <a:pt x="303" y="706"/>
                  </a:lnTo>
                  <a:lnTo>
                    <a:pt x="216" y="754"/>
                  </a:lnTo>
                  <a:lnTo>
                    <a:pt x="128" y="803"/>
                  </a:lnTo>
                  <a:lnTo>
                    <a:pt x="104" y="817"/>
                  </a:lnTo>
                  <a:lnTo>
                    <a:pt x="84" y="832"/>
                  </a:lnTo>
                  <a:lnTo>
                    <a:pt x="65" y="846"/>
                  </a:lnTo>
                  <a:lnTo>
                    <a:pt x="49" y="861"/>
                  </a:lnTo>
                  <a:lnTo>
                    <a:pt x="34" y="876"/>
                  </a:lnTo>
                  <a:lnTo>
                    <a:pt x="23" y="892"/>
                  </a:lnTo>
                  <a:lnTo>
                    <a:pt x="13" y="909"/>
                  </a:lnTo>
                  <a:lnTo>
                    <a:pt x="10" y="918"/>
                  </a:lnTo>
                  <a:lnTo>
                    <a:pt x="6" y="927"/>
                  </a:lnTo>
                  <a:lnTo>
                    <a:pt x="4" y="936"/>
                  </a:lnTo>
                  <a:lnTo>
                    <a:pt x="2" y="946"/>
                  </a:lnTo>
                  <a:lnTo>
                    <a:pt x="1" y="956"/>
                  </a:lnTo>
                  <a:lnTo>
                    <a:pt x="0" y="966"/>
                  </a:lnTo>
                  <a:lnTo>
                    <a:pt x="1" y="988"/>
                  </a:lnTo>
                  <a:lnTo>
                    <a:pt x="4" y="1011"/>
                  </a:lnTo>
                  <a:lnTo>
                    <a:pt x="11" y="1037"/>
                  </a:lnTo>
                  <a:lnTo>
                    <a:pt x="21" y="1065"/>
                  </a:lnTo>
                  <a:lnTo>
                    <a:pt x="33" y="1095"/>
                  </a:lnTo>
                  <a:lnTo>
                    <a:pt x="49" y="1128"/>
                  </a:lnTo>
                  <a:close/>
                  <a:moveTo>
                    <a:pt x="2041" y="1134"/>
                  </a:moveTo>
                  <a:lnTo>
                    <a:pt x="2041" y="1134"/>
                  </a:lnTo>
                  <a:lnTo>
                    <a:pt x="2096" y="1117"/>
                  </a:lnTo>
                  <a:lnTo>
                    <a:pt x="2153" y="1101"/>
                  </a:lnTo>
                  <a:lnTo>
                    <a:pt x="2210" y="1085"/>
                  </a:lnTo>
                  <a:lnTo>
                    <a:pt x="2267" y="1072"/>
                  </a:lnTo>
                  <a:lnTo>
                    <a:pt x="2324" y="1058"/>
                  </a:lnTo>
                  <a:lnTo>
                    <a:pt x="2381" y="1046"/>
                  </a:lnTo>
                  <a:lnTo>
                    <a:pt x="2438" y="1036"/>
                  </a:lnTo>
                  <a:lnTo>
                    <a:pt x="2495" y="1026"/>
                  </a:lnTo>
                  <a:lnTo>
                    <a:pt x="2553" y="1017"/>
                  </a:lnTo>
                  <a:lnTo>
                    <a:pt x="2610" y="1009"/>
                  </a:lnTo>
                  <a:lnTo>
                    <a:pt x="2668" y="1004"/>
                  </a:lnTo>
                  <a:lnTo>
                    <a:pt x="2726" y="998"/>
                  </a:lnTo>
                  <a:lnTo>
                    <a:pt x="2785" y="995"/>
                  </a:lnTo>
                  <a:lnTo>
                    <a:pt x="2843" y="991"/>
                  </a:lnTo>
                  <a:lnTo>
                    <a:pt x="2902" y="989"/>
                  </a:lnTo>
                  <a:lnTo>
                    <a:pt x="2960" y="989"/>
                  </a:lnTo>
                  <a:lnTo>
                    <a:pt x="3019" y="989"/>
                  </a:lnTo>
                  <a:lnTo>
                    <a:pt x="3079" y="991"/>
                  </a:lnTo>
                  <a:lnTo>
                    <a:pt x="3136" y="995"/>
                  </a:lnTo>
                  <a:lnTo>
                    <a:pt x="3194" y="998"/>
                  </a:lnTo>
                  <a:lnTo>
                    <a:pt x="3252" y="1004"/>
                  </a:lnTo>
                  <a:lnTo>
                    <a:pt x="3310" y="1009"/>
                  </a:lnTo>
                  <a:lnTo>
                    <a:pt x="3368" y="1017"/>
                  </a:lnTo>
                  <a:lnTo>
                    <a:pt x="3426" y="1026"/>
                  </a:lnTo>
                  <a:lnTo>
                    <a:pt x="3483" y="1036"/>
                  </a:lnTo>
                  <a:lnTo>
                    <a:pt x="3541" y="1046"/>
                  </a:lnTo>
                  <a:lnTo>
                    <a:pt x="3598" y="1058"/>
                  </a:lnTo>
                  <a:lnTo>
                    <a:pt x="3655" y="1072"/>
                  </a:lnTo>
                  <a:lnTo>
                    <a:pt x="3712" y="1085"/>
                  </a:lnTo>
                  <a:lnTo>
                    <a:pt x="3769" y="1101"/>
                  </a:lnTo>
                  <a:lnTo>
                    <a:pt x="3824" y="1117"/>
                  </a:lnTo>
                  <a:lnTo>
                    <a:pt x="3881" y="1134"/>
                  </a:lnTo>
                  <a:lnTo>
                    <a:pt x="3881" y="1618"/>
                  </a:lnTo>
                  <a:lnTo>
                    <a:pt x="3884" y="1651"/>
                  </a:lnTo>
                  <a:lnTo>
                    <a:pt x="3890" y="1681"/>
                  </a:lnTo>
                  <a:lnTo>
                    <a:pt x="3898" y="1709"/>
                  </a:lnTo>
                  <a:lnTo>
                    <a:pt x="3907" y="1736"/>
                  </a:lnTo>
                  <a:lnTo>
                    <a:pt x="3918" y="1760"/>
                  </a:lnTo>
                  <a:lnTo>
                    <a:pt x="3931" y="1783"/>
                  </a:lnTo>
                  <a:lnTo>
                    <a:pt x="3946" y="1804"/>
                  </a:lnTo>
                  <a:lnTo>
                    <a:pt x="3961" y="1823"/>
                  </a:lnTo>
                  <a:lnTo>
                    <a:pt x="3979" y="1839"/>
                  </a:lnTo>
                  <a:lnTo>
                    <a:pt x="3999" y="1855"/>
                  </a:lnTo>
                  <a:lnTo>
                    <a:pt x="4020" y="1868"/>
                  </a:lnTo>
                  <a:lnTo>
                    <a:pt x="4043" y="1881"/>
                  </a:lnTo>
                  <a:lnTo>
                    <a:pt x="4066" y="1891"/>
                  </a:lnTo>
                  <a:lnTo>
                    <a:pt x="4092" y="1900"/>
                  </a:lnTo>
                  <a:lnTo>
                    <a:pt x="4119" y="1907"/>
                  </a:lnTo>
                  <a:lnTo>
                    <a:pt x="4146" y="1913"/>
                  </a:lnTo>
                  <a:lnTo>
                    <a:pt x="4896" y="2061"/>
                  </a:lnTo>
                  <a:lnTo>
                    <a:pt x="4925" y="2068"/>
                  </a:lnTo>
                  <a:lnTo>
                    <a:pt x="4951" y="2077"/>
                  </a:lnTo>
                  <a:lnTo>
                    <a:pt x="4977" y="2086"/>
                  </a:lnTo>
                  <a:lnTo>
                    <a:pt x="5001" y="2097"/>
                  </a:lnTo>
                  <a:lnTo>
                    <a:pt x="5024" y="2109"/>
                  </a:lnTo>
                  <a:lnTo>
                    <a:pt x="5044" y="2123"/>
                  </a:lnTo>
                  <a:lnTo>
                    <a:pt x="5063" y="2137"/>
                  </a:lnTo>
                  <a:lnTo>
                    <a:pt x="5081" y="2154"/>
                  </a:lnTo>
                  <a:lnTo>
                    <a:pt x="5095" y="2172"/>
                  </a:lnTo>
                  <a:lnTo>
                    <a:pt x="5108" y="2191"/>
                  </a:lnTo>
                  <a:lnTo>
                    <a:pt x="5120" y="2212"/>
                  </a:lnTo>
                  <a:lnTo>
                    <a:pt x="5129" y="2235"/>
                  </a:lnTo>
                  <a:lnTo>
                    <a:pt x="5134" y="2260"/>
                  </a:lnTo>
                  <a:lnTo>
                    <a:pt x="5139" y="2285"/>
                  </a:lnTo>
                  <a:lnTo>
                    <a:pt x="5141" y="2314"/>
                  </a:lnTo>
                  <a:lnTo>
                    <a:pt x="5141" y="2344"/>
                  </a:lnTo>
                  <a:lnTo>
                    <a:pt x="5141" y="3729"/>
                  </a:lnTo>
                  <a:lnTo>
                    <a:pt x="2960" y="3729"/>
                  </a:lnTo>
                  <a:lnTo>
                    <a:pt x="781" y="3729"/>
                  </a:lnTo>
                  <a:lnTo>
                    <a:pt x="781" y="2344"/>
                  </a:lnTo>
                  <a:lnTo>
                    <a:pt x="780" y="2314"/>
                  </a:lnTo>
                  <a:lnTo>
                    <a:pt x="782" y="2285"/>
                  </a:lnTo>
                  <a:lnTo>
                    <a:pt x="787" y="2260"/>
                  </a:lnTo>
                  <a:lnTo>
                    <a:pt x="793" y="2235"/>
                  </a:lnTo>
                  <a:lnTo>
                    <a:pt x="802" y="2212"/>
                  </a:lnTo>
                  <a:lnTo>
                    <a:pt x="813" y="2191"/>
                  </a:lnTo>
                  <a:lnTo>
                    <a:pt x="826" y="2172"/>
                  </a:lnTo>
                  <a:lnTo>
                    <a:pt x="841" y="2154"/>
                  </a:lnTo>
                  <a:lnTo>
                    <a:pt x="858" y="2137"/>
                  </a:lnTo>
                  <a:lnTo>
                    <a:pt x="877" y="2123"/>
                  </a:lnTo>
                  <a:lnTo>
                    <a:pt x="898" y="2109"/>
                  </a:lnTo>
                  <a:lnTo>
                    <a:pt x="920" y="2097"/>
                  </a:lnTo>
                  <a:lnTo>
                    <a:pt x="944" y="2086"/>
                  </a:lnTo>
                  <a:lnTo>
                    <a:pt x="971" y="2077"/>
                  </a:lnTo>
                  <a:lnTo>
                    <a:pt x="997" y="2068"/>
                  </a:lnTo>
                  <a:lnTo>
                    <a:pt x="1026" y="2061"/>
                  </a:lnTo>
                  <a:lnTo>
                    <a:pt x="1775" y="1913"/>
                  </a:lnTo>
                  <a:lnTo>
                    <a:pt x="1803" y="1907"/>
                  </a:lnTo>
                  <a:lnTo>
                    <a:pt x="1830" y="1900"/>
                  </a:lnTo>
                  <a:lnTo>
                    <a:pt x="1855" y="1891"/>
                  </a:lnTo>
                  <a:lnTo>
                    <a:pt x="1879" y="1881"/>
                  </a:lnTo>
                  <a:lnTo>
                    <a:pt x="1901" y="1868"/>
                  </a:lnTo>
                  <a:lnTo>
                    <a:pt x="1923" y="1855"/>
                  </a:lnTo>
                  <a:lnTo>
                    <a:pt x="1941" y="1839"/>
                  </a:lnTo>
                  <a:lnTo>
                    <a:pt x="1959" y="1823"/>
                  </a:lnTo>
                  <a:lnTo>
                    <a:pt x="1976" y="1804"/>
                  </a:lnTo>
                  <a:lnTo>
                    <a:pt x="1991" y="1783"/>
                  </a:lnTo>
                  <a:lnTo>
                    <a:pt x="2003" y="1760"/>
                  </a:lnTo>
                  <a:lnTo>
                    <a:pt x="2014" y="1736"/>
                  </a:lnTo>
                  <a:lnTo>
                    <a:pt x="2024" y="1709"/>
                  </a:lnTo>
                  <a:lnTo>
                    <a:pt x="2031" y="1681"/>
                  </a:lnTo>
                  <a:lnTo>
                    <a:pt x="2037" y="1651"/>
                  </a:lnTo>
                  <a:lnTo>
                    <a:pt x="2041" y="1618"/>
                  </a:lnTo>
                  <a:lnTo>
                    <a:pt x="2041" y="1134"/>
                  </a:lnTo>
                  <a:close/>
                  <a:moveTo>
                    <a:pt x="2971" y="1671"/>
                  </a:moveTo>
                  <a:lnTo>
                    <a:pt x="2971" y="1671"/>
                  </a:lnTo>
                  <a:lnTo>
                    <a:pt x="3017" y="1672"/>
                  </a:lnTo>
                  <a:lnTo>
                    <a:pt x="3063" y="1676"/>
                  </a:lnTo>
                  <a:lnTo>
                    <a:pt x="3107" y="1682"/>
                  </a:lnTo>
                  <a:lnTo>
                    <a:pt x="3151" y="1690"/>
                  </a:lnTo>
                  <a:lnTo>
                    <a:pt x="3194" y="1699"/>
                  </a:lnTo>
                  <a:lnTo>
                    <a:pt x="3237" y="1711"/>
                  </a:lnTo>
                  <a:lnTo>
                    <a:pt x="3278" y="1726"/>
                  </a:lnTo>
                  <a:lnTo>
                    <a:pt x="3318" y="1741"/>
                  </a:lnTo>
                  <a:lnTo>
                    <a:pt x="3358" y="1759"/>
                  </a:lnTo>
                  <a:lnTo>
                    <a:pt x="3396" y="1779"/>
                  </a:lnTo>
                  <a:lnTo>
                    <a:pt x="3434" y="1800"/>
                  </a:lnTo>
                  <a:lnTo>
                    <a:pt x="3470" y="1824"/>
                  </a:lnTo>
                  <a:lnTo>
                    <a:pt x="3505" y="1848"/>
                  </a:lnTo>
                  <a:lnTo>
                    <a:pt x="3539" y="1875"/>
                  </a:lnTo>
                  <a:lnTo>
                    <a:pt x="3571" y="1903"/>
                  </a:lnTo>
                  <a:lnTo>
                    <a:pt x="3602" y="1933"/>
                  </a:lnTo>
                  <a:lnTo>
                    <a:pt x="3631" y="1963"/>
                  </a:lnTo>
                  <a:lnTo>
                    <a:pt x="3659" y="1995"/>
                  </a:lnTo>
                  <a:lnTo>
                    <a:pt x="3686" y="2030"/>
                  </a:lnTo>
                  <a:lnTo>
                    <a:pt x="3711" y="2065"/>
                  </a:lnTo>
                  <a:lnTo>
                    <a:pt x="3734" y="2100"/>
                  </a:lnTo>
                  <a:lnTo>
                    <a:pt x="3755" y="2138"/>
                  </a:lnTo>
                  <a:lnTo>
                    <a:pt x="3775" y="2176"/>
                  </a:lnTo>
                  <a:lnTo>
                    <a:pt x="3793" y="2216"/>
                  </a:lnTo>
                  <a:lnTo>
                    <a:pt x="3809" y="2256"/>
                  </a:lnTo>
                  <a:lnTo>
                    <a:pt x="3823" y="2298"/>
                  </a:lnTo>
                  <a:lnTo>
                    <a:pt x="3835" y="2340"/>
                  </a:lnTo>
                  <a:lnTo>
                    <a:pt x="3845" y="2383"/>
                  </a:lnTo>
                  <a:lnTo>
                    <a:pt x="3853" y="2427"/>
                  </a:lnTo>
                  <a:lnTo>
                    <a:pt x="3859" y="2471"/>
                  </a:lnTo>
                  <a:lnTo>
                    <a:pt x="3862" y="2517"/>
                  </a:lnTo>
                  <a:lnTo>
                    <a:pt x="3863" y="2563"/>
                  </a:lnTo>
                  <a:lnTo>
                    <a:pt x="3863" y="2591"/>
                  </a:lnTo>
                  <a:lnTo>
                    <a:pt x="3861" y="2617"/>
                  </a:lnTo>
                  <a:lnTo>
                    <a:pt x="3860" y="2645"/>
                  </a:lnTo>
                  <a:lnTo>
                    <a:pt x="3857" y="2672"/>
                  </a:lnTo>
                  <a:lnTo>
                    <a:pt x="3853" y="2699"/>
                  </a:lnTo>
                  <a:lnTo>
                    <a:pt x="3849" y="2726"/>
                  </a:lnTo>
                  <a:lnTo>
                    <a:pt x="3843" y="2751"/>
                  </a:lnTo>
                  <a:lnTo>
                    <a:pt x="3838" y="2778"/>
                  </a:lnTo>
                  <a:lnTo>
                    <a:pt x="3831" y="2802"/>
                  </a:lnTo>
                  <a:lnTo>
                    <a:pt x="3823" y="2828"/>
                  </a:lnTo>
                  <a:lnTo>
                    <a:pt x="3814" y="2854"/>
                  </a:lnTo>
                  <a:lnTo>
                    <a:pt x="3805" y="2878"/>
                  </a:lnTo>
                  <a:lnTo>
                    <a:pt x="3796" y="2903"/>
                  </a:lnTo>
                  <a:lnTo>
                    <a:pt x="3786" y="2926"/>
                  </a:lnTo>
                  <a:lnTo>
                    <a:pt x="3775" y="2950"/>
                  </a:lnTo>
                  <a:lnTo>
                    <a:pt x="3763" y="2973"/>
                  </a:lnTo>
                  <a:lnTo>
                    <a:pt x="3410" y="2802"/>
                  </a:lnTo>
                  <a:lnTo>
                    <a:pt x="3423" y="2776"/>
                  </a:lnTo>
                  <a:lnTo>
                    <a:pt x="3435" y="2748"/>
                  </a:lnTo>
                  <a:lnTo>
                    <a:pt x="3446" y="2719"/>
                  </a:lnTo>
                  <a:lnTo>
                    <a:pt x="3455" y="2689"/>
                  </a:lnTo>
                  <a:lnTo>
                    <a:pt x="3462" y="2659"/>
                  </a:lnTo>
                  <a:lnTo>
                    <a:pt x="3466" y="2627"/>
                  </a:lnTo>
                  <a:lnTo>
                    <a:pt x="3470" y="2595"/>
                  </a:lnTo>
                  <a:lnTo>
                    <a:pt x="3471" y="2563"/>
                  </a:lnTo>
                  <a:lnTo>
                    <a:pt x="3470" y="2537"/>
                  </a:lnTo>
                  <a:lnTo>
                    <a:pt x="3469" y="2512"/>
                  </a:lnTo>
                  <a:lnTo>
                    <a:pt x="3465" y="2487"/>
                  </a:lnTo>
                  <a:lnTo>
                    <a:pt x="3461" y="2462"/>
                  </a:lnTo>
                  <a:lnTo>
                    <a:pt x="3455" y="2438"/>
                  </a:lnTo>
                  <a:lnTo>
                    <a:pt x="3449" y="2415"/>
                  </a:lnTo>
                  <a:lnTo>
                    <a:pt x="3441" y="2391"/>
                  </a:lnTo>
                  <a:lnTo>
                    <a:pt x="3432" y="2369"/>
                  </a:lnTo>
                  <a:lnTo>
                    <a:pt x="3422" y="2347"/>
                  </a:lnTo>
                  <a:lnTo>
                    <a:pt x="3411" y="2325"/>
                  </a:lnTo>
                  <a:lnTo>
                    <a:pt x="3398" y="2304"/>
                  </a:lnTo>
                  <a:lnTo>
                    <a:pt x="3386" y="2284"/>
                  </a:lnTo>
                  <a:lnTo>
                    <a:pt x="3372" y="2264"/>
                  </a:lnTo>
                  <a:lnTo>
                    <a:pt x="3357" y="2245"/>
                  </a:lnTo>
                  <a:lnTo>
                    <a:pt x="3342" y="2227"/>
                  </a:lnTo>
                  <a:lnTo>
                    <a:pt x="3325" y="2209"/>
                  </a:lnTo>
                  <a:lnTo>
                    <a:pt x="3307" y="2193"/>
                  </a:lnTo>
                  <a:lnTo>
                    <a:pt x="3289" y="2177"/>
                  </a:lnTo>
                  <a:lnTo>
                    <a:pt x="3270" y="2163"/>
                  </a:lnTo>
                  <a:lnTo>
                    <a:pt x="3251" y="2149"/>
                  </a:lnTo>
                  <a:lnTo>
                    <a:pt x="3230" y="2136"/>
                  </a:lnTo>
                  <a:lnTo>
                    <a:pt x="3210" y="2124"/>
                  </a:lnTo>
                  <a:lnTo>
                    <a:pt x="3188" y="2113"/>
                  </a:lnTo>
                  <a:lnTo>
                    <a:pt x="3165" y="2102"/>
                  </a:lnTo>
                  <a:lnTo>
                    <a:pt x="3143" y="2094"/>
                  </a:lnTo>
                  <a:lnTo>
                    <a:pt x="3120" y="2086"/>
                  </a:lnTo>
                  <a:lnTo>
                    <a:pt x="3096" y="2079"/>
                  </a:lnTo>
                  <a:lnTo>
                    <a:pt x="3072" y="2074"/>
                  </a:lnTo>
                  <a:lnTo>
                    <a:pt x="3047" y="2069"/>
                  </a:lnTo>
                  <a:lnTo>
                    <a:pt x="3023" y="2066"/>
                  </a:lnTo>
                  <a:lnTo>
                    <a:pt x="2997" y="2065"/>
                  </a:lnTo>
                  <a:lnTo>
                    <a:pt x="2971" y="2063"/>
                  </a:lnTo>
                  <a:lnTo>
                    <a:pt x="2946" y="2065"/>
                  </a:lnTo>
                  <a:lnTo>
                    <a:pt x="2920" y="2066"/>
                  </a:lnTo>
                  <a:lnTo>
                    <a:pt x="2896" y="2069"/>
                  </a:lnTo>
                  <a:lnTo>
                    <a:pt x="2871" y="2074"/>
                  </a:lnTo>
                  <a:lnTo>
                    <a:pt x="2847" y="2079"/>
                  </a:lnTo>
                  <a:lnTo>
                    <a:pt x="2823" y="2086"/>
                  </a:lnTo>
                  <a:lnTo>
                    <a:pt x="2800" y="2094"/>
                  </a:lnTo>
                  <a:lnTo>
                    <a:pt x="2778" y="2102"/>
                  </a:lnTo>
                  <a:lnTo>
                    <a:pt x="2755" y="2113"/>
                  </a:lnTo>
                  <a:lnTo>
                    <a:pt x="2734" y="2124"/>
                  </a:lnTo>
                  <a:lnTo>
                    <a:pt x="2713" y="2136"/>
                  </a:lnTo>
                  <a:lnTo>
                    <a:pt x="2693" y="2149"/>
                  </a:lnTo>
                  <a:lnTo>
                    <a:pt x="2673" y="2163"/>
                  </a:lnTo>
                  <a:lnTo>
                    <a:pt x="2654" y="2177"/>
                  </a:lnTo>
                  <a:lnTo>
                    <a:pt x="2636" y="2193"/>
                  </a:lnTo>
                  <a:lnTo>
                    <a:pt x="2619" y="2209"/>
                  </a:lnTo>
                  <a:lnTo>
                    <a:pt x="2603" y="2227"/>
                  </a:lnTo>
                  <a:lnTo>
                    <a:pt x="2587" y="2245"/>
                  </a:lnTo>
                  <a:lnTo>
                    <a:pt x="2571" y="2264"/>
                  </a:lnTo>
                  <a:lnTo>
                    <a:pt x="2558" y="2284"/>
                  </a:lnTo>
                  <a:lnTo>
                    <a:pt x="2545" y="2304"/>
                  </a:lnTo>
                  <a:lnTo>
                    <a:pt x="2532" y="2325"/>
                  </a:lnTo>
                  <a:lnTo>
                    <a:pt x="2521" y="2347"/>
                  </a:lnTo>
                  <a:lnTo>
                    <a:pt x="2512" y="2369"/>
                  </a:lnTo>
                  <a:lnTo>
                    <a:pt x="2502" y="2391"/>
                  </a:lnTo>
                  <a:lnTo>
                    <a:pt x="2494" y="2415"/>
                  </a:lnTo>
                  <a:lnTo>
                    <a:pt x="2488" y="2438"/>
                  </a:lnTo>
                  <a:lnTo>
                    <a:pt x="2482" y="2462"/>
                  </a:lnTo>
                  <a:lnTo>
                    <a:pt x="2478" y="2487"/>
                  </a:lnTo>
                  <a:lnTo>
                    <a:pt x="2475" y="2512"/>
                  </a:lnTo>
                  <a:lnTo>
                    <a:pt x="2473" y="2537"/>
                  </a:lnTo>
                  <a:lnTo>
                    <a:pt x="2472" y="2563"/>
                  </a:lnTo>
                  <a:lnTo>
                    <a:pt x="2473" y="2588"/>
                  </a:lnTo>
                  <a:lnTo>
                    <a:pt x="2475" y="2614"/>
                  </a:lnTo>
                  <a:lnTo>
                    <a:pt x="2478" y="2639"/>
                  </a:lnTo>
                  <a:lnTo>
                    <a:pt x="2482" y="2663"/>
                  </a:lnTo>
                  <a:lnTo>
                    <a:pt x="2488" y="2688"/>
                  </a:lnTo>
                  <a:lnTo>
                    <a:pt x="2494" y="2711"/>
                  </a:lnTo>
                  <a:lnTo>
                    <a:pt x="2502" y="2734"/>
                  </a:lnTo>
                  <a:lnTo>
                    <a:pt x="2512" y="2757"/>
                  </a:lnTo>
                  <a:lnTo>
                    <a:pt x="2521" y="2779"/>
                  </a:lnTo>
                  <a:lnTo>
                    <a:pt x="2532" y="2801"/>
                  </a:lnTo>
                  <a:lnTo>
                    <a:pt x="2545" y="2821"/>
                  </a:lnTo>
                  <a:lnTo>
                    <a:pt x="2558" y="2841"/>
                  </a:lnTo>
                  <a:lnTo>
                    <a:pt x="2571" y="2861"/>
                  </a:lnTo>
                  <a:lnTo>
                    <a:pt x="2587" y="2880"/>
                  </a:lnTo>
                  <a:lnTo>
                    <a:pt x="2603" y="2898"/>
                  </a:lnTo>
                  <a:lnTo>
                    <a:pt x="2619" y="2916"/>
                  </a:lnTo>
                  <a:lnTo>
                    <a:pt x="2636" y="2933"/>
                  </a:lnTo>
                  <a:lnTo>
                    <a:pt x="2654" y="2948"/>
                  </a:lnTo>
                  <a:lnTo>
                    <a:pt x="2673" y="2963"/>
                  </a:lnTo>
                  <a:lnTo>
                    <a:pt x="2693" y="2976"/>
                  </a:lnTo>
                  <a:lnTo>
                    <a:pt x="2713" y="2990"/>
                  </a:lnTo>
                  <a:lnTo>
                    <a:pt x="2734" y="3002"/>
                  </a:lnTo>
                  <a:lnTo>
                    <a:pt x="2755" y="3013"/>
                  </a:lnTo>
                  <a:lnTo>
                    <a:pt x="2778" y="3023"/>
                  </a:lnTo>
                  <a:lnTo>
                    <a:pt x="2800" y="3032"/>
                  </a:lnTo>
                  <a:lnTo>
                    <a:pt x="2823" y="3040"/>
                  </a:lnTo>
                  <a:lnTo>
                    <a:pt x="2847" y="3047"/>
                  </a:lnTo>
                  <a:lnTo>
                    <a:pt x="2871" y="3052"/>
                  </a:lnTo>
                  <a:lnTo>
                    <a:pt x="2896" y="3057"/>
                  </a:lnTo>
                  <a:lnTo>
                    <a:pt x="2920" y="3060"/>
                  </a:lnTo>
                  <a:lnTo>
                    <a:pt x="2946" y="3061"/>
                  </a:lnTo>
                  <a:lnTo>
                    <a:pt x="2971" y="3062"/>
                  </a:lnTo>
                  <a:lnTo>
                    <a:pt x="2994" y="3061"/>
                  </a:lnTo>
                  <a:lnTo>
                    <a:pt x="3015" y="3060"/>
                  </a:lnTo>
                  <a:lnTo>
                    <a:pt x="3037" y="3058"/>
                  </a:lnTo>
                  <a:lnTo>
                    <a:pt x="3058" y="3054"/>
                  </a:lnTo>
                  <a:lnTo>
                    <a:pt x="3079" y="3051"/>
                  </a:lnTo>
                  <a:lnTo>
                    <a:pt x="3100" y="3045"/>
                  </a:lnTo>
                  <a:lnTo>
                    <a:pt x="3120" y="3040"/>
                  </a:lnTo>
                  <a:lnTo>
                    <a:pt x="3140" y="3033"/>
                  </a:lnTo>
                  <a:lnTo>
                    <a:pt x="3159" y="3025"/>
                  </a:lnTo>
                  <a:lnTo>
                    <a:pt x="3178" y="3018"/>
                  </a:lnTo>
                  <a:lnTo>
                    <a:pt x="3197" y="3009"/>
                  </a:lnTo>
                  <a:lnTo>
                    <a:pt x="3215" y="2999"/>
                  </a:lnTo>
                  <a:lnTo>
                    <a:pt x="3232" y="2989"/>
                  </a:lnTo>
                  <a:lnTo>
                    <a:pt x="3250" y="2977"/>
                  </a:lnTo>
                  <a:lnTo>
                    <a:pt x="3267" y="2965"/>
                  </a:lnTo>
                  <a:lnTo>
                    <a:pt x="3283" y="2953"/>
                  </a:lnTo>
                  <a:lnTo>
                    <a:pt x="3563" y="3229"/>
                  </a:lnTo>
                  <a:lnTo>
                    <a:pt x="3533" y="3255"/>
                  </a:lnTo>
                  <a:lnTo>
                    <a:pt x="3502" y="3279"/>
                  </a:lnTo>
                  <a:lnTo>
                    <a:pt x="3470" y="3303"/>
                  </a:lnTo>
                  <a:lnTo>
                    <a:pt x="3436" y="3324"/>
                  </a:lnTo>
                  <a:lnTo>
                    <a:pt x="3402" y="3344"/>
                  </a:lnTo>
                  <a:lnTo>
                    <a:pt x="3366" y="3362"/>
                  </a:lnTo>
                  <a:lnTo>
                    <a:pt x="3330" y="3379"/>
                  </a:lnTo>
                  <a:lnTo>
                    <a:pt x="3294" y="3394"/>
                  </a:lnTo>
                  <a:lnTo>
                    <a:pt x="3256" y="3408"/>
                  </a:lnTo>
                  <a:lnTo>
                    <a:pt x="3217" y="3420"/>
                  </a:lnTo>
                  <a:lnTo>
                    <a:pt x="3178" y="3430"/>
                  </a:lnTo>
                  <a:lnTo>
                    <a:pt x="3138" y="3439"/>
                  </a:lnTo>
                  <a:lnTo>
                    <a:pt x="3097" y="3446"/>
                  </a:lnTo>
                  <a:lnTo>
                    <a:pt x="3056" y="3450"/>
                  </a:lnTo>
                  <a:lnTo>
                    <a:pt x="3014" y="3453"/>
                  </a:lnTo>
                  <a:lnTo>
                    <a:pt x="2971" y="3454"/>
                  </a:lnTo>
                  <a:lnTo>
                    <a:pt x="2926" y="3453"/>
                  </a:lnTo>
                  <a:lnTo>
                    <a:pt x="2880" y="3450"/>
                  </a:lnTo>
                  <a:lnTo>
                    <a:pt x="2835" y="3444"/>
                  </a:lnTo>
                  <a:lnTo>
                    <a:pt x="2792" y="3435"/>
                  </a:lnTo>
                  <a:lnTo>
                    <a:pt x="2749" y="3427"/>
                  </a:lnTo>
                  <a:lnTo>
                    <a:pt x="2706" y="3414"/>
                  </a:lnTo>
                  <a:lnTo>
                    <a:pt x="2665" y="3400"/>
                  </a:lnTo>
                  <a:lnTo>
                    <a:pt x="2625" y="3384"/>
                  </a:lnTo>
                  <a:lnTo>
                    <a:pt x="2585" y="3366"/>
                  </a:lnTo>
                  <a:lnTo>
                    <a:pt x="2547" y="3346"/>
                  </a:lnTo>
                  <a:lnTo>
                    <a:pt x="2510" y="3325"/>
                  </a:lnTo>
                  <a:lnTo>
                    <a:pt x="2473" y="3302"/>
                  </a:lnTo>
                  <a:lnTo>
                    <a:pt x="2439" y="3277"/>
                  </a:lnTo>
                  <a:lnTo>
                    <a:pt x="2405" y="3250"/>
                  </a:lnTo>
                  <a:lnTo>
                    <a:pt x="2373" y="3223"/>
                  </a:lnTo>
                  <a:lnTo>
                    <a:pt x="2342" y="3193"/>
                  </a:lnTo>
                  <a:lnTo>
                    <a:pt x="2312" y="3162"/>
                  </a:lnTo>
                  <a:lnTo>
                    <a:pt x="2284" y="3130"/>
                  </a:lnTo>
                  <a:lnTo>
                    <a:pt x="2257" y="3096"/>
                  </a:lnTo>
                  <a:lnTo>
                    <a:pt x="2232" y="3061"/>
                  </a:lnTo>
                  <a:lnTo>
                    <a:pt x="2209" y="3025"/>
                  </a:lnTo>
                  <a:lnTo>
                    <a:pt x="2188" y="2987"/>
                  </a:lnTo>
                  <a:lnTo>
                    <a:pt x="2168" y="2950"/>
                  </a:lnTo>
                  <a:lnTo>
                    <a:pt x="2150" y="2909"/>
                  </a:lnTo>
                  <a:lnTo>
                    <a:pt x="2134" y="2869"/>
                  </a:lnTo>
                  <a:lnTo>
                    <a:pt x="2120" y="2828"/>
                  </a:lnTo>
                  <a:lnTo>
                    <a:pt x="2109" y="2786"/>
                  </a:lnTo>
                  <a:lnTo>
                    <a:pt x="2099" y="2742"/>
                  </a:lnTo>
                  <a:lnTo>
                    <a:pt x="2091" y="2699"/>
                  </a:lnTo>
                  <a:lnTo>
                    <a:pt x="2085" y="2654"/>
                  </a:lnTo>
                  <a:lnTo>
                    <a:pt x="2081" y="2608"/>
                  </a:lnTo>
                  <a:lnTo>
                    <a:pt x="2080" y="2563"/>
                  </a:lnTo>
                  <a:lnTo>
                    <a:pt x="2081" y="2517"/>
                  </a:lnTo>
                  <a:lnTo>
                    <a:pt x="2085" y="2471"/>
                  </a:lnTo>
                  <a:lnTo>
                    <a:pt x="2091" y="2427"/>
                  </a:lnTo>
                  <a:lnTo>
                    <a:pt x="2099" y="2383"/>
                  </a:lnTo>
                  <a:lnTo>
                    <a:pt x="2109" y="2340"/>
                  </a:lnTo>
                  <a:lnTo>
                    <a:pt x="2120" y="2298"/>
                  </a:lnTo>
                  <a:lnTo>
                    <a:pt x="2134" y="2256"/>
                  </a:lnTo>
                  <a:lnTo>
                    <a:pt x="2150" y="2216"/>
                  </a:lnTo>
                  <a:lnTo>
                    <a:pt x="2168" y="2176"/>
                  </a:lnTo>
                  <a:lnTo>
                    <a:pt x="2188" y="2138"/>
                  </a:lnTo>
                  <a:lnTo>
                    <a:pt x="2209" y="2100"/>
                  </a:lnTo>
                  <a:lnTo>
                    <a:pt x="2232" y="2065"/>
                  </a:lnTo>
                  <a:lnTo>
                    <a:pt x="2257" y="2030"/>
                  </a:lnTo>
                  <a:lnTo>
                    <a:pt x="2284" y="1995"/>
                  </a:lnTo>
                  <a:lnTo>
                    <a:pt x="2312" y="1963"/>
                  </a:lnTo>
                  <a:lnTo>
                    <a:pt x="2342" y="1933"/>
                  </a:lnTo>
                  <a:lnTo>
                    <a:pt x="2373" y="1903"/>
                  </a:lnTo>
                  <a:lnTo>
                    <a:pt x="2405" y="1875"/>
                  </a:lnTo>
                  <a:lnTo>
                    <a:pt x="2439" y="1848"/>
                  </a:lnTo>
                  <a:lnTo>
                    <a:pt x="2473" y="1824"/>
                  </a:lnTo>
                  <a:lnTo>
                    <a:pt x="2510" y="1800"/>
                  </a:lnTo>
                  <a:lnTo>
                    <a:pt x="2547" y="1779"/>
                  </a:lnTo>
                  <a:lnTo>
                    <a:pt x="2585" y="1759"/>
                  </a:lnTo>
                  <a:lnTo>
                    <a:pt x="2625" y="1741"/>
                  </a:lnTo>
                  <a:lnTo>
                    <a:pt x="2665" y="1726"/>
                  </a:lnTo>
                  <a:lnTo>
                    <a:pt x="2706" y="1711"/>
                  </a:lnTo>
                  <a:lnTo>
                    <a:pt x="2749" y="1699"/>
                  </a:lnTo>
                  <a:lnTo>
                    <a:pt x="2792" y="1690"/>
                  </a:lnTo>
                  <a:lnTo>
                    <a:pt x="2835" y="1682"/>
                  </a:lnTo>
                  <a:lnTo>
                    <a:pt x="2880" y="1676"/>
                  </a:lnTo>
                  <a:lnTo>
                    <a:pt x="2926" y="1672"/>
                  </a:lnTo>
                  <a:lnTo>
                    <a:pt x="2971" y="1671"/>
                  </a:lnTo>
                  <a:close/>
                  <a:moveTo>
                    <a:pt x="4858" y="3824"/>
                  </a:moveTo>
                  <a:lnTo>
                    <a:pt x="4858" y="3824"/>
                  </a:lnTo>
                  <a:lnTo>
                    <a:pt x="4328" y="3824"/>
                  </a:lnTo>
                  <a:lnTo>
                    <a:pt x="4328" y="4208"/>
                  </a:lnTo>
                  <a:lnTo>
                    <a:pt x="4702" y="4208"/>
                  </a:lnTo>
                  <a:lnTo>
                    <a:pt x="4858" y="3824"/>
                  </a:lnTo>
                  <a:close/>
                  <a:moveTo>
                    <a:pt x="1064" y="3824"/>
                  </a:moveTo>
                  <a:lnTo>
                    <a:pt x="1064" y="3824"/>
                  </a:lnTo>
                  <a:lnTo>
                    <a:pt x="1594" y="3824"/>
                  </a:lnTo>
                  <a:lnTo>
                    <a:pt x="1594" y="4208"/>
                  </a:lnTo>
                  <a:lnTo>
                    <a:pt x="1219" y="4208"/>
                  </a:lnTo>
                  <a:lnTo>
                    <a:pt x="1064" y="3824"/>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nvGrpSpPr>
            <p:cNvPr id="32" name="组合 31"/>
            <p:cNvGrpSpPr/>
            <p:nvPr/>
          </p:nvGrpSpPr>
          <p:grpSpPr>
            <a:xfrm>
              <a:off x="6227239" y="4775875"/>
              <a:ext cx="2555862" cy="1156619"/>
              <a:chOff x="448680" y="4399916"/>
              <a:chExt cx="2555862" cy="1156619"/>
            </a:xfrm>
          </p:grpSpPr>
          <p:sp>
            <p:nvSpPr>
              <p:cNvPr id="33" name="TextBox 23"/>
              <p:cNvSpPr txBox="1"/>
              <p:nvPr/>
            </p:nvSpPr>
            <p:spPr>
              <a:xfrm>
                <a:off x="448680" y="4753238"/>
                <a:ext cx="2555862" cy="803297"/>
              </a:xfrm>
              <a:prstGeom prst="rect">
                <a:avLst/>
              </a:prstGeom>
              <a:noFill/>
            </p:spPr>
            <p:txBody>
              <a:bodyPr wrap="square" rtlCol="0">
                <a:spAutoFit/>
              </a:bodyPr>
              <a:lstStyle/>
              <a:p>
                <a:pPr algn="ctr">
                  <a:lnSpc>
                    <a:spcPct val="110000"/>
                  </a:lnSpc>
                </a:pPr>
                <a:r>
                  <a:rPr lang="zh-CN" altLang="en-US" sz="1400" dirty="0">
                    <a:solidFill>
                      <a:schemeClr val="tx1">
                        <a:lumMod val="85000"/>
                        <a:lumOff val="15000"/>
                      </a:schemeClr>
                    </a:solidFill>
                    <a:latin typeface="Arial" panose="020B0604020202020204" pitchFamily="34" charset="0"/>
                    <a:ea typeface="微软雅黑" panose="020B0503020204020204" charset="-122"/>
                    <a:cs typeface="+mn-ea"/>
                    <a:sym typeface="+mn-lt"/>
                  </a:rPr>
                  <a:t>点击添加相关标题文字，点击添加相关标题文字，点击添加相关标题文字。</a:t>
                </a:r>
                <a:endParaRPr lang="en-GB" altLang="zh-CN" sz="1400" dirty="0">
                  <a:solidFill>
                    <a:schemeClr val="tx1">
                      <a:lumMod val="85000"/>
                      <a:lumOff val="15000"/>
                    </a:schemeClr>
                  </a:solidFill>
                  <a:latin typeface="Arial" panose="020B0604020202020204" pitchFamily="34" charset="0"/>
                  <a:ea typeface="微软雅黑" panose="020B0503020204020204" charset="-122"/>
                  <a:cs typeface="+mn-ea"/>
                  <a:sym typeface="+mn-lt"/>
                </a:endParaRPr>
              </a:p>
            </p:txBody>
          </p:sp>
          <p:sp>
            <p:nvSpPr>
              <p:cNvPr id="34" name="TextBox 24"/>
              <p:cNvSpPr txBox="1"/>
              <p:nvPr/>
            </p:nvSpPr>
            <p:spPr>
              <a:xfrm>
                <a:off x="836509" y="4399916"/>
                <a:ext cx="1800493" cy="397032"/>
              </a:xfrm>
              <a:prstGeom prst="rect">
                <a:avLst/>
              </a:prstGeom>
              <a:noFill/>
            </p:spPr>
            <p:txBody>
              <a:bodyPr wrap="none" rtlCol="0">
                <a:spAutoFit/>
              </a:bodyPr>
              <a:lstStyle/>
              <a:p>
                <a:pPr>
                  <a:lnSpc>
                    <a:spcPct val="110000"/>
                  </a:lnSpc>
                </a:pPr>
                <a:r>
                  <a:rPr lang="zh-CN" altLang="en-US" b="1" dirty="0">
                    <a:solidFill>
                      <a:schemeClr val="accent3"/>
                    </a:solidFill>
                    <a:ea typeface="微软雅黑" panose="020B0503020204020204" charset="-122"/>
                  </a:rPr>
                  <a:t>请替换文字内容</a:t>
                </a:r>
              </a:p>
            </p:txBody>
          </p:sp>
        </p:grpSp>
      </p:grpSp>
      <p:grpSp>
        <p:nvGrpSpPr>
          <p:cNvPr id="35" name="组合 34"/>
          <p:cNvGrpSpPr/>
          <p:nvPr/>
        </p:nvGrpSpPr>
        <p:grpSpPr>
          <a:xfrm>
            <a:off x="9019930" y="3571044"/>
            <a:ext cx="2555862" cy="2361450"/>
            <a:chOff x="9019930" y="3571044"/>
            <a:chExt cx="2555862" cy="2361450"/>
          </a:xfrm>
        </p:grpSpPr>
        <p:sp>
          <p:nvSpPr>
            <p:cNvPr id="36" name="椭圆 35"/>
            <p:cNvSpPr>
              <a:spLocks noChangeAspect="1"/>
            </p:cNvSpPr>
            <p:nvPr/>
          </p:nvSpPr>
          <p:spPr>
            <a:xfrm>
              <a:off x="10004596" y="3571044"/>
              <a:ext cx="540000" cy="540000"/>
            </a:xfrm>
            <a:prstGeom prst="ellipse">
              <a:avLst/>
            </a:prstGeom>
            <a:solidFill>
              <a:schemeClr val="accent4"/>
            </a:solidFill>
            <a:ln w="25400" algn="ctr">
              <a:noFill/>
              <a:miter lim="800000"/>
            </a:ln>
            <a:effectLst>
              <a:outerShdw blurRad="63500" algn="ctr" rotWithShape="0">
                <a:prstClr val="black">
                  <a:alpha val="40000"/>
                </a:prstClr>
              </a:outerShdw>
            </a:effectLst>
          </p:spPr>
          <p:txBody>
            <a:bodyPr anchor="ctr"/>
            <a:lstStyle/>
            <a:p>
              <a:pPr algn="ctr" defTabSz="1146810"/>
              <a:endParaRPr lang="zh-CN" altLang="en-US" sz="2255" dirty="0">
                <a:solidFill>
                  <a:schemeClr val="tx1"/>
                </a:solidFill>
              </a:endParaRPr>
            </a:p>
          </p:txBody>
        </p:sp>
        <p:cxnSp>
          <p:nvCxnSpPr>
            <p:cNvPr id="37" name="直接连接符 36"/>
            <p:cNvCxnSpPr/>
            <p:nvPr/>
          </p:nvCxnSpPr>
          <p:spPr>
            <a:xfrm>
              <a:off x="10274596" y="4105068"/>
              <a:ext cx="0" cy="36000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8" name="KSO_Shape"/>
            <p:cNvSpPr>
              <a:spLocks noChangeAspect="1"/>
            </p:cNvSpPr>
            <p:nvPr/>
          </p:nvSpPr>
          <p:spPr bwMode="auto">
            <a:xfrm>
              <a:off x="10094596" y="3696532"/>
              <a:ext cx="360000" cy="269400"/>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p:spPr>
          <p:txBody>
            <a:bodyPr bIns="360000" anchor="ctr">
              <a:scene3d>
                <a:camera prst="orthographicFront"/>
                <a:lightRig rig="threePt" dir="t"/>
              </a:scene3d>
              <a:sp3d contourW="12700">
                <a:contourClr>
                  <a:srgbClr val="FFFFFF"/>
                </a:contourClr>
              </a:sp3d>
            </a:bodyPr>
            <a:lstStyle/>
            <a:p>
              <a:pPr algn="ctr">
                <a:defRPr/>
              </a:pPr>
              <a:endParaRPr lang="zh-CN" altLang="en-US" dirty="0"/>
            </a:p>
          </p:txBody>
        </p:sp>
        <p:grpSp>
          <p:nvGrpSpPr>
            <p:cNvPr id="39" name="组合 38"/>
            <p:cNvGrpSpPr/>
            <p:nvPr/>
          </p:nvGrpSpPr>
          <p:grpSpPr>
            <a:xfrm>
              <a:off x="9019930" y="4775875"/>
              <a:ext cx="2555862" cy="1156619"/>
              <a:chOff x="448680" y="4399916"/>
              <a:chExt cx="2555862" cy="1156619"/>
            </a:xfrm>
          </p:grpSpPr>
          <p:sp>
            <p:nvSpPr>
              <p:cNvPr id="40" name="TextBox 23"/>
              <p:cNvSpPr txBox="1"/>
              <p:nvPr/>
            </p:nvSpPr>
            <p:spPr>
              <a:xfrm>
                <a:off x="448680" y="4753238"/>
                <a:ext cx="2555862" cy="803297"/>
              </a:xfrm>
              <a:prstGeom prst="rect">
                <a:avLst/>
              </a:prstGeom>
              <a:noFill/>
            </p:spPr>
            <p:txBody>
              <a:bodyPr wrap="square" rtlCol="0">
                <a:spAutoFit/>
              </a:bodyPr>
              <a:lstStyle/>
              <a:p>
                <a:pPr algn="ctr">
                  <a:lnSpc>
                    <a:spcPct val="110000"/>
                  </a:lnSpc>
                </a:pPr>
                <a:r>
                  <a:rPr lang="zh-CN" altLang="en-US" sz="1400" dirty="0">
                    <a:solidFill>
                      <a:schemeClr val="tx1">
                        <a:lumMod val="85000"/>
                        <a:lumOff val="15000"/>
                      </a:schemeClr>
                    </a:solidFill>
                    <a:latin typeface="Arial" panose="020B0604020202020204" pitchFamily="34" charset="0"/>
                    <a:ea typeface="微软雅黑" panose="020B0503020204020204" charset="-122"/>
                    <a:cs typeface="+mn-ea"/>
                    <a:sym typeface="+mn-lt"/>
                  </a:rPr>
                  <a:t>点击添加相关标题文字，点击添加相关标题文字，点击添加相关标题文字。</a:t>
                </a:r>
                <a:endParaRPr lang="en-GB" altLang="zh-CN" sz="1400" dirty="0">
                  <a:solidFill>
                    <a:schemeClr val="tx1">
                      <a:lumMod val="85000"/>
                      <a:lumOff val="15000"/>
                    </a:schemeClr>
                  </a:solidFill>
                  <a:latin typeface="Arial" panose="020B0604020202020204" pitchFamily="34" charset="0"/>
                  <a:ea typeface="微软雅黑" panose="020B0503020204020204" charset="-122"/>
                  <a:cs typeface="+mn-ea"/>
                  <a:sym typeface="+mn-lt"/>
                </a:endParaRPr>
              </a:p>
            </p:txBody>
          </p:sp>
          <p:sp>
            <p:nvSpPr>
              <p:cNvPr id="41" name="TextBox 24"/>
              <p:cNvSpPr txBox="1"/>
              <p:nvPr/>
            </p:nvSpPr>
            <p:spPr>
              <a:xfrm>
                <a:off x="836509" y="4399916"/>
                <a:ext cx="1800493" cy="375359"/>
              </a:xfrm>
              <a:prstGeom prst="rect">
                <a:avLst/>
              </a:prstGeom>
              <a:noFill/>
            </p:spPr>
            <p:txBody>
              <a:bodyPr wrap="none" rtlCol="0">
                <a:spAutoFit/>
              </a:bodyPr>
              <a:lstStyle/>
              <a:p>
                <a:pPr>
                  <a:lnSpc>
                    <a:spcPct val="110000"/>
                  </a:lnSpc>
                </a:pPr>
                <a:r>
                  <a:rPr lang="zh-CN" altLang="en-US" b="1" dirty="0">
                    <a:solidFill>
                      <a:schemeClr val="accent4"/>
                    </a:solidFill>
                    <a:ea typeface="微软雅黑" panose="020B0503020204020204" charset="-122"/>
                  </a:rPr>
                  <a:t>请替换文字内容</a:t>
                </a:r>
              </a:p>
            </p:txBody>
          </p:sp>
        </p:grpSp>
      </p:grpSp>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5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ppt_x</p:attrName>
                                            </p:attrNameLst>
                                          </p:cBhvr>
                                          <p:tavLst>
                                            <p:tav tm="0">
                                              <p:val>
                                                <p:fltVal val="0.5"/>
                                              </p:val>
                                            </p:tav>
                                            <p:tav tm="100000">
                                              <p:val>
                                                <p:strVal val="#ppt_x"/>
                                              </p:val>
                                            </p:tav>
                                          </p:tavLst>
                                        </p:anim>
                                        <p:anim calcmode="lin" valueType="num">
                                          <p:cBhvr>
                                            <p:cTn id="16" dur="500" fill="hold"/>
                                            <p:tgtEl>
                                              <p:spTgt spid="5"/>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5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 calcmode="lin" valueType="num">
                                          <p:cBhvr>
                                            <p:cTn id="21" dur="500" fill="hold"/>
                                            <p:tgtEl>
                                              <p:spTgt spid="8"/>
                                            </p:tgtEl>
                                            <p:attrNameLst>
                                              <p:attrName>ppt_x</p:attrName>
                                            </p:attrNameLst>
                                          </p:cBhvr>
                                          <p:tavLst>
                                            <p:tav tm="0">
                                              <p:val>
                                                <p:fltVal val="0.5"/>
                                              </p:val>
                                            </p:tav>
                                            <p:tav tm="100000">
                                              <p:val>
                                                <p:strVal val="#ppt_x"/>
                                              </p:val>
                                            </p:tav>
                                          </p:tavLst>
                                        </p:anim>
                                        <p:anim calcmode="lin" valueType="num">
                                          <p:cBhvr>
                                            <p:cTn id="22" dur="500" fill="hold"/>
                                            <p:tgtEl>
                                              <p:spTgt spid="8"/>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75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 calcmode="lin" valueType="num">
                                          <p:cBhvr>
                                            <p:cTn id="27" dur="500" fill="hold"/>
                                            <p:tgtEl>
                                              <p:spTgt spid="11"/>
                                            </p:tgtEl>
                                            <p:attrNameLst>
                                              <p:attrName>ppt_x</p:attrName>
                                            </p:attrNameLst>
                                          </p:cBhvr>
                                          <p:tavLst>
                                            <p:tav tm="0">
                                              <p:val>
                                                <p:fltVal val="0.5"/>
                                              </p:val>
                                            </p:tav>
                                            <p:tav tm="100000">
                                              <p:val>
                                                <p:strVal val="#ppt_x"/>
                                              </p:val>
                                            </p:tav>
                                          </p:tavLst>
                                        </p:anim>
                                        <p:anim calcmode="lin" valueType="num">
                                          <p:cBhvr>
                                            <p:cTn id="28" dur="500" fill="hold"/>
                                            <p:tgtEl>
                                              <p:spTgt spid="11"/>
                                            </p:tgtEl>
                                            <p:attrNameLst>
                                              <p:attrName>ppt_y</p:attrName>
                                            </p:attrNameLst>
                                          </p:cBhvr>
                                          <p:tavLst>
                                            <p:tav tm="0">
                                              <p:val>
                                                <p:fltVal val="0.5"/>
                                              </p:val>
                                            </p:tav>
                                            <p:tav tm="100000">
                                              <p:val>
                                                <p:strVal val="#ppt_y"/>
                                              </p:val>
                                            </p:tav>
                                          </p:tavLst>
                                        </p:anim>
                                      </p:childTnLst>
                                    </p:cTn>
                                  </p:par>
                                </p:childTnLst>
                              </p:cTn>
                            </p:par>
                            <p:par>
                              <p:cTn id="29" fill="hold">
                                <p:stCondLst>
                                  <p:cond delay="500"/>
                                </p:stCondLst>
                                <p:childTnLst>
                                  <p:par>
                                    <p:cTn id="30" presetID="2" presetClass="entr" presetSubtype="4" fill="hold" nodeType="afterEffect" p14:presetBounceEnd="41000">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14:bounceEnd="41000">
                                          <p:cBhvr additive="base">
                                            <p:cTn id="32" dur="1000" fill="hold"/>
                                            <p:tgtEl>
                                              <p:spTgt spid="14"/>
                                            </p:tgtEl>
                                            <p:attrNameLst>
                                              <p:attrName>ppt_x</p:attrName>
                                            </p:attrNameLst>
                                          </p:cBhvr>
                                          <p:tavLst>
                                            <p:tav tm="0">
                                              <p:val>
                                                <p:strVal val="#ppt_x"/>
                                              </p:val>
                                            </p:tav>
                                            <p:tav tm="100000">
                                              <p:val>
                                                <p:strVal val="#ppt_x"/>
                                              </p:val>
                                            </p:tav>
                                          </p:tavLst>
                                        </p:anim>
                                        <p:anim calcmode="lin" valueType="num" p14:bounceEnd="41000">
                                          <p:cBhvr additive="base">
                                            <p:cTn id="33" dur="1000" fill="hold"/>
                                            <p:tgtEl>
                                              <p:spTgt spid="14"/>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14:presetBounceEnd="41000">
                                      <p:stCondLst>
                                        <p:cond delay="250"/>
                                      </p:stCondLst>
                                      <p:childTnLst>
                                        <p:set>
                                          <p:cBhvr>
                                            <p:cTn id="35" dur="1" fill="hold">
                                              <p:stCondLst>
                                                <p:cond delay="0"/>
                                              </p:stCondLst>
                                            </p:cTn>
                                            <p:tgtEl>
                                              <p:spTgt spid="21"/>
                                            </p:tgtEl>
                                            <p:attrNameLst>
                                              <p:attrName>style.visibility</p:attrName>
                                            </p:attrNameLst>
                                          </p:cBhvr>
                                          <p:to>
                                            <p:strVal val="visible"/>
                                          </p:to>
                                        </p:set>
                                        <p:anim calcmode="lin" valueType="num" p14:bounceEnd="41000">
                                          <p:cBhvr additive="base">
                                            <p:cTn id="36" dur="1000" fill="hold"/>
                                            <p:tgtEl>
                                              <p:spTgt spid="21"/>
                                            </p:tgtEl>
                                            <p:attrNameLst>
                                              <p:attrName>ppt_x</p:attrName>
                                            </p:attrNameLst>
                                          </p:cBhvr>
                                          <p:tavLst>
                                            <p:tav tm="0">
                                              <p:val>
                                                <p:strVal val="#ppt_x"/>
                                              </p:val>
                                            </p:tav>
                                            <p:tav tm="100000">
                                              <p:val>
                                                <p:strVal val="#ppt_x"/>
                                              </p:val>
                                            </p:tav>
                                          </p:tavLst>
                                        </p:anim>
                                        <p:anim calcmode="lin" valueType="num" p14:bounceEnd="41000">
                                          <p:cBhvr additive="base">
                                            <p:cTn id="37" dur="1000" fill="hold"/>
                                            <p:tgtEl>
                                              <p:spTgt spid="21"/>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14:presetBounceEnd="41000">
                                      <p:stCondLst>
                                        <p:cond delay="500"/>
                                      </p:stCondLst>
                                      <p:childTnLst>
                                        <p:set>
                                          <p:cBhvr>
                                            <p:cTn id="39" dur="1" fill="hold">
                                              <p:stCondLst>
                                                <p:cond delay="0"/>
                                              </p:stCondLst>
                                            </p:cTn>
                                            <p:tgtEl>
                                              <p:spTgt spid="28"/>
                                            </p:tgtEl>
                                            <p:attrNameLst>
                                              <p:attrName>style.visibility</p:attrName>
                                            </p:attrNameLst>
                                          </p:cBhvr>
                                          <p:to>
                                            <p:strVal val="visible"/>
                                          </p:to>
                                        </p:set>
                                        <p:anim calcmode="lin" valueType="num" p14:bounceEnd="41000">
                                          <p:cBhvr additive="base">
                                            <p:cTn id="40" dur="1000" fill="hold"/>
                                            <p:tgtEl>
                                              <p:spTgt spid="28"/>
                                            </p:tgtEl>
                                            <p:attrNameLst>
                                              <p:attrName>ppt_x</p:attrName>
                                            </p:attrNameLst>
                                          </p:cBhvr>
                                          <p:tavLst>
                                            <p:tav tm="0">
                                              <p:val>
                                                <p:strVal val="#ppt_x"/>
                                              </p:val>
                                            </p:tav>
                                            <p:tav tm="100000">
                                              <p:val>
                                                <p:strVal val="#ppt_x"/>
                                              </p:val>
                                            </p:tav>
                                          </p:tavLst>
                                        </p:anim>
                                        <p:anim calcmode="lin" valueType="num" p14:bounceEnd="41000">
                                          <p:cBhvr additive="base">
                                            <p:cTn id="41" dur="1000" fill="hold"/>
                                            <p:tgtEl>
                                              <p:spTgt spid="28"/>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14:presetBounceEnd="41000">
                                      <p:stCondLst>
                                        <p:cond delay="750"/>
                                      </p:stCondLst>
                                      <p:childTnLst>
                                        <p:set>
                                          <p:cBhvr>
                                            <p:cTn id="43" dur="1" fill="hold">
                                              <p:stCondLst>
                                                <p:cond delay="0"/>
                                              </p:stCondLst>
                                            </p:cTn>
                                            <p:tgtEl>
                                              <p:spTgt spid="35"/>
                                            </p:tgtEl>
                                            <p:attrNameLst>
                                              <p:attrName>style.visibility</p:attrName>
                                            </p:attrNameLst>
                                          </p:cBhvr>
                                          <p:to>
                                            <p:strVal val="visible"/>
                                          </p:to>
                                        </p:set>
                                        <p:anim calcmode="lin" valueType="num" p14:bounceEnd="41000">
                                          <p:cBhvr additive="base">
                                            <p:cTn id="44" dur="1000" fill="hold"/>
                                            <p:tgtEl>
                                              <p:spTgt spid="35"/>
                                            </p:tgtEl>
                                            <p:attrNameLst>
                                              <p:attrName>ppt_x</p:attrName>
                                            </p:attrNameLst>
                                          </p:cBhvr>
                                          <p:tavLst>
                                            <p:tav tm="0">
                                              <p:val>
                                                <p:strVal val="#ppt_x"/>
                                              </p:val>
                                            </p:tav>
                                            <p:tav tm="100000">
                                              <p:val>
                                                <p:strVal val="#ppt_x"/>
                                              </p:val>
                                            </p:tav>
                                          </p:tavLst>
                                        </p:anim>
                                        <p:anim calcmode="lin" valueType="num" p14:bounceEnd="41000">
                                          <p:cBhvr additive="base">
                                            <p:cTn id="45" dur="10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5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ppt_x</p:attrName>
                                            </p:attrNameLst>
                                          </p:cBhvr>
                                          <p:tavLst>
                                            <p:tav tm="0">
                                              <p:val>
                                                <p:fltVal val="0.5"/>
                                              </p:val>
                                            </p:tav>
                                            <p:tav tm="100000">
                                              <p:val>
                                                <p:strVal val="#ppt_x"/>
                                              </p:val>
                                            </p:tav>
                                          </p:tavLst>
                                        </p:anim>
                                        <p:anim calcmode="lin" valueType="num">
                                          <p:cBhvr>
                                            <p:cTn id="16" dur="500" fill="hold"/>
                                            <p:tgtEl>
                                              <p:spTgt spid="5"/>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5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 calcmode="lin" valueType="num">
                                          <p:cBhvr>
                                            <p:cTn id="21" dur="500" fill="hold"/>
                                            <p:tgtEl>
                                              <p:spTgt spid="8"/>
                                            </p:tgtEl>
                                            <p:attrNameLst>
                                              <p:attrName>ppt_x</p:attrName>
                                            </p:attrNameLst>
                                          </p:cBhvr>
                                          <p:tavLst>
                                            <p:tav tm="0">
                                              <p:val>
                                                <p:fltVal val="0.5"/>
                                              </p:val>
                                            </p:tav>
                                            <p:tav tm="100000">
                                              <p:val>
                                                <p:strVal val="#ppt_x"/>
                                              </p:val>
                                            </p:tav>
                                          </p:tavLst>
                                        </p:anim>
                                        <p:anim calcmode="lin" valueType="num">
                                          <p:cBhvr>
                                            <p:cTn id="22" dur="500" fill="hold"/>
                                            <p:tgtEl>
                                              <p:spTgt spid="8"/>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75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 calcmode="lin" valueType="num">
                                          <p:cBhvr>
                                            <p:cTn id="27" dur="500" fill="hold"/>
                                            <p:tgtEl>
                                              <p:spTgt spid="11"/>
                                            </p:tgtEl>
                                            <p:attrNameLst>
                                              <p:attrName>ppt_x</p:attrName>
                                            </p:attrNameLst>
                                          </p:cBhvr>
                                          <p:tavLst>
                                            <p:tav tm="0">
                                              <p:val>
                                                <p:fltVal val="0.5"/>
                                              </p:val>
                                            </p:tav>
                                            <p:tav tm="100000">
                                              <p:val>
                                                <p:strVal val="#ppt_x"/>
                                              </p:val>
                                            </p:tav>
                                          </p:tavLst>
                                        </p:anim>
                                        <p:anim calcmode="lin" valueType="num">
                                          <p:cBhvr>
                                            <p:cTn id="28" dur="500" fill="hold"/>
                                            <p:tgtEl>
                                              <p:spTgt spid="11"/>
                                            </p:tgtEl>
                                            <p:attrNameLst>
                                              <p:attrName>ppt_y</p:attrName>
                                            </p:attrNameLst>
                                          </p:cBhvr>
                                          <p:tavLst>
                                            <p:tav tm="0">
                                              <p:val>
                                                <p:fltVal val="0.5"/>
                                              </p:val>
                                            </p:tav>
                                            <p:tav tm="100000">
                                              <p:val>
                                                <p:strVal val="#ppt_y"/>
                                              </p:val>
                                            </p:tav>
                                          </p:tavLst>
                                        </p:anim>
                                      </p:childTnLst>
                                    </p:cTn>
                                  </p:par>
                                </p:childTnLst>
                              </p:cTn>
                            </p:par>
                            <p:par>
                              <p:cTn id="29" fill="hold">
                                <p:stCondLst>
                                  <p:cond delay="500"/>
                                </p:stCondLst>
                                <p:childTnLst>
                                  <p:par>
                                    <p:cTn id="30" presetID="2" presetClass="entr" presetSubtype="4"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1000" fill="hold"/>
                                            <p:tgtEl>
                                              <p:spTgt spid="14"/>
                                            </p:tgtEl>
                                            <p:attrNameLst>
                                              <p:attrName>ppt_x</p:attrName>
                                            </p:attrNameLst>
                                          </p:cBhvr>
                                          <p:tavLst>
                                            <p:tav tm="0">
                                              <p:val>
                                                <p:strVal val="#ppt_x"/>
                                              </p:val>
                                            </p:tav>
                                            <p:tav tm="100000">
                                              <p:val>
                                                <p:strVal val="#ppt_x"/>
                                              </p:val>
                                            </p:tav>
                                          </p:tavLst>
                                        </p:anim>
                                        <p:anim calcmode="lin" valueType="num">
                                          <p:cBhvr additive="base">
                                            <p:cTn id="33" dur="1000" fill="hold"/>
                                            <p:tgtEl>
                                              <p:spTgt spid="14"/>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25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1000" fill="hold"/>
                                            <p:tgtEl>
                                              <p:spTgt spid="21"/>
                                            </p:tgtEl>
                                            <p:attrNameLst>
                                              <p:attrName>ppt_x</p:attrName>
                                            </p:attrNameLst>
                                          </p:cBhvr>
                                          <p:tavLst>
                                            <p:tav tm="0">
                                              <p:val>
                                                <p:strVal val="#ppt_x"/>
                                              </p:val>
                                            </p:tav>
                                            <p:tav tm="100000">
                                              <p:val>
                                                <p:strVal val="#ppt_x"/>
                                              </p:val>
                                            </p:tav>
                                          </p:tavLst>
                                        </p:anim>
                                        <p:anim calcmode="lin" valueType="num">
                                          <p:cBhvr additive="base">
                                            <p:cTn id="37" dur="1000" fill="hold"/>
                                            <p:tgtEl>
                                              <p:spTgt spid="21"/>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500"/>
                                      </p:stCondLst>
                                      <p:childTnLst>
                                        <p:set>
                                          <p:cBhvr>
                                            <p:cTn id="39" dur="1" fill="hold">
                                              <p:stCondLst>
                                                <p:cond delay="0"/>
                                              </p:stCondLst>
                                            </p:cTn>
                                            <p:tgtEl>
                                              <p:spTgt spid="28"/>
                                            </p:tgtEl>
                                            <p:attrNameLst>
                                              <p:attrName>style.visibility</p:attrName>
                                            </p:attrNameLst>
                                          </p:cBhvr>
                                          <p:to>
                                            <p:strVal val="visible"/>
                                          </p:to>
                                        </p:set>
                                        <p:anim calcmode="lin" valueType="num">
                                          <p:cBhvr additive="base">
                                            <p:cTn id="40" dur="1000" fill="hold"/>
                                            <p:tgtEl>
                                              <p:spTgt spid="28"/>
                                            </p:tgtEl>
                                            <p:attrNameLst>
                                              <p:attrName>ppt_x</p:attrName>
                                            </p:attrNameLst>
                                          </p:cBhvr>
                                          <p:tavLst>
                                            <p:tav tm="0">
                                              <p:val>
                                                <p:strVal val="#ppt_x"/>
                                              </p:val>
                                            </p:tav>
                                            <p:tav tm="100000">
                                              <p:val>
                                                <p:strVal val="#ppt_x"/>
                                              </p:val>
                                            </p:tav>
                                          </p:tavLst>
                                        </p:anim>
                                        <p:anim calcmode="lin" valueType="num">
                                          <p:cBhvr additive="base">
                                            <p:cTn id="41" dur="1000" fill="hold"/>
                                            <p:tgtEl>
                                              <p:spTgt spid="28"/>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75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1000" fill="hold"/>
                                            <p:tgtEl>
                                              <p:spTgt spid="35"/>
                                            </p:tgtEl>
                                            <p:attrNameLst>
                                              <p:attrName>ppt_x</p:attrName>
                                            </p:attrNameLst>
                                          </p:cBhvr>
                                          <p:tavLst>
                                            <p:tav tm="0">
                                              <p:val>
                                                <p:strVal val="#ppt_x"/>
                                              </p:val>
                                            </p:tav>
                                            <p:tav tm="100000">
                                              <p:val>
                                                <p:strVal val="#ppt_x"/>
                                              </p:val>
                                            </p:tav>
                                          </p:tavLst>
                                        </p:anim>
                                        <p:anim calcmode="lin" valueType="num">
                                          <p:cBhvr additive="base">
                                            <p:cTn id="45" dur="10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Other_1"/>
          <p:cNvSpPr/>
          <p:nvPr>
            <p:custDataLst>
              <p:tags r:id="rId1"/>
            </p:custDataLst>
          </p:nvPr>
        </p:nvSpPr>
        <p:spPr>
          <a:xfrm>
            <a:off x="4206441" y="2805598"/>
            <a:ext cx="1507067" cy="1274380"/>
          </a:xfrm>
          <a:prstGeom prst="pie">
            <a:avLst>
              <a:gd name="adj1" fmla="val 5364922"/>
              <a:gd name="adj2" fmla="val 162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720000" bIns="60960" numCol="1" spcCol="0" rtlCol="0" fromWordArt="0" anchor="ctr" anchorCtr="0" forceAA="0" compatLnSpc="1">
            <a:noAutofit/>
          </a:bodyPr>
          <a:lstStyle/>
          <a:p>
            <a:pPr algn="ctr"/>
            <a:r>
              <a:rPr lang="en-US" altLang="zh-CN" sz="3735" dirty="0">
                <a:solidFill>
                  <a:srgbClr val="FFFFFF"/>
                </a:solidFill>
                <a:latin typeface="Impact" panose="020B0806030902050204" pitchFamily="34" charset="0"/>
                <a:ea typeface="幼圆" panose="02010509060101010101" pitchFamily="49" charset="-122"/>
              </a:rPr>
              <a:t>A</a:t>
            </a:r>
            <a:endParaRPr lang="zh-CN" altLang="en-US" sz="3735" dirty="0">
              <a:solidFill>
                <a:srgbClr val="FFFFFF"/>
              </a:solidFill>
              <a:latin typeface="Impact" panose="020B0806030902050204" pitchFamily="34" charset="0"/>
              <a:ea typeface="幼圆" panose="02010509060101010101" pitchFamily="49" charset="-122"/>
            </a:endParaRPr>
          </a:p>
        </p:txBody>
      </p:sp>
      <p:sp>
        <p:nvSpPr>
          <p:cNvPr id="3" name="MH_Other_2"/>
          <p:cNvSpPr/>
          <p:nvPr>
            <p:custDataLst>
              <p:tags r:id="rId2"/>
            </p:custDataLst>
          </p:nvPr>
        </p:nvSpPr>
        <p:spPr>
          <a:xfrm>
            <a:off x="5008217" y="2805598"/>
            <a:ext cx="897467" cy="12743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000" tIns="0" rIns="0" bIns="60960" numCol="1" spcCol="0" rtlCol="0" fromWordArt="0" anchor="ctr" anchorCtr="0" forceAA="0" compatLnSpc="1">
            <a:noAutofit/>
          </a:bodyPr>
          <a:lstStyle/>
          <a:p>
            <a:pPr algn="ctr"/>
            <a:r>
              <a:rPr lang="en-US" altLang="zh-CN" sz="3735" dirty="0">
                <a:solidFill>
                  <a:srgbClr val="FFFFFF"/>
                </a:solidFill>
                <a:latin typeface="Impact" panose="020B0806030902050204" pitchFamily="34" charset="0"/>
                <a:ea typeface="幼圆" panose="02010509060101010101" pitchFamily="49" charset="-122"/>
              </a:rPr>
              <a:t>B</a:t>
            </a:r>
            <a:endParaRPr lang="zh-CN" altLang="en-US" sz="3735" dirty="0">
              <a:solidFill>
                <a:srgbClr val="FFFFFF"/>
              </a:solidFill>
              <a:latin typeface="Impact" panose="020B0806030902050204" pitchFamily="34" charset="0"/>
              <a:ea typeface="幼圆" panose="02010509060101010101" pitchFamily="49" charset="-122"/>
            </a:endParaRPr>
          </a:p>
        </p:txBody>
      </p:sp>
      <p:sp>
        <p:nvSpPr>
          <p:cNvPr id="4" name="MH_Other_3"/>
          <p:cNvSpPr/>
          <p:nvPr>
            <p:custDataLst>
              <p:tags r:id="rId3"/>
            </p:custDataLst>
          </p:nvPr>
        </p:nvSpPr>
        <p:spPr>
          <a:xfrm>
            <a:off x="5959637" y="2805598"/>
            <a:ext cx="897467" cy="12743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000" tIns="0" rIns="0" bIns="60960" numCol="1" spcCol="0" rtlCol="0" fromWordArt="0" anchor="ctr" anchorCtr="0" forceAA="0" compatLnSpc="1">
            <a:noAutofit/>
          </a:bodyPr>
          <a:lstStyle/>
          <a:p>
            <a:pPr algn="ctr"/>
            <a:r>
              <a:rPr lang="en-US" altLang="zh-CN" sz="3735" dirty="0">
                <a:solidFill>
                  <a:srgbClr val="FFFFFF"/>
                </a:solidFill>
                <a:latin typeface="Impact" panose="020B0806030902050204" pitchFamily="34" charset="0"/>
                <a:ea typeface="幼圆" panose="02010509060101010101" pitchFamily="49" charset="-122"/>
              </a:rPr>
              <a:t>C</a:t>
            </a:r>
            <a:endParaRPr lang="zh-CN" altLang="en-US" sz="3735" dirty="0">
              <a:solidFill>
                <a:srgbClr val="FFFFFF"/>
              </a:solidFill>
              <a:latin typeface="Impact" panose="020B0806030902050204" pitchFamily="34" charset="0"/>
              <a:ea typeface="幼圆" panose="02010509060101010101" pitchFamily="49" charset="-122"/>
            </a:endParaRPr>
          </a:p>
        </p:txBody>
      </p:sp>
      <p:sp>
        <p:nvSpPr>
          <p:cNvPr id="5" name="MH_Other_4"/>
          <p:cNvSpPr/>
          <p:nvPr>
            <p:custDataLst>
              <p:tags r:id="rId4"/>
            </p:custDataLst>
          </p:nvPr>
        </p:nvSpPr>
        <p:spPr>
          <a:xfrm flipH="1">
            <a:off x="6148218" y="2805598"/>
            <a:ext cx="1507067" cy="1274380"/>
          </a:xfrm>
          <a:prstGeom prst="pie">
            <a:avLst>
              <a:gd name="adj1" fmla="val 5364922"/>
              <a:gd name="adj2" fmla="val 16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0" rIns="0" bIns="60960" numCol="1" spcCol="0" rtlCol="0" fromWordArt="0" anchor="ctr" anchorCtr="0" forceAA="0" compatLnSpc="1">
            <a:noAutofit/>
          </a:bodyPr>
          <a:lstStyle/>
          <a:p>
            <a:pPr algn="ctr"/>
            <a:r>
              <a:rPr lang="en-US" altLang="zh-CN" sz="3735" dirty="0">
                <a:solidFill>
                  <a:srgbClr val="FFFFFF"/>
                </a:solidFill>
                <a:latin typeface="Impact" panose="020B0806030902050204" pitchFamily="34" charset="0"/>
                <a:ea typeface="幼圆" panose="02010509060101010101" pitchFamily="49" charset="-122"/>
              </a:rPr>
              <a:t>D</a:t>
            </a:r>
            <a:endParaRPr lang="zh-CN" altLang="en-US" sz="3735" dirty="0">
              <a:solidFill>
                <a:srgbClr val="FFFFFF"/>
              </a:solidFill>
              <a:latin typeface="Impact" panose="020B0806030902050204" pitchFamily="34" charset="0"/>
              <a:ea typeface="幼圆" panose="02010509060101010101" pitchFamily="49" charset="-122"/>
            </a:endParaRPr>
          </a:p>
        </p:txBody>
      </p:sp>
      <p:grpSp>
        <p:nvGrpSpPr>
          <p:cNvPr id="6" name="组合 5"/>
          <p:cNvGrpSpPr/>
          <p:nvPr/>
        </p:nvGrpSpPr>
        <p:grpSpPr>
          <a:xfrm>
            <a:off x="1337804" y="2455261"/>
            <a:ext cx="3340413" cy="1271823"/>
            <a:chOff x="1337804" y="2455261"/>
            <a:chExt cx="3340413" cy="1271823"/>
          </a:xfrm>
        </p:grpSpPr>
        <p:grpSp>
          <p:nvGrpSpPr>
            <p:cNvPr id="7" name="组合 6"/>
            <p:cNvGrpSpPr/>
            <p:nvPr/>
          </p:nvGrpSpPr>
          <p:grpSpPr>
            <a:xfrm>
              <a:off x="1337804" y="2455261"/>
              <a:ext cx="3340413" cy="638053"/>
              <a:chOff x="1057781" y="1897564"/>
              <a:chExt cx="2505310" cy="478540"/>
            </a:xfrm>
          </p:grpSpPr>
          <p:cxnSp>
            <p:nvCxnSpPr>
              <p:cNvPr id="11" name="MH_Other_9"/>
              <p:cNvCxnSpPr/>
              <p:nvPr>
                <p:custDataLst>
                  <p:tags r:id="rId11"/>
                </p:custDataLst>
              </p:nvPr>
            </p:nvCxnSpPr>
            <p:spPr>
              <a:xfrm flipH="1" flipV="1">
                <a:off x="3308871" y="1910754"/>
                <a:ext cx="254220" cy="46535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2" name="MH_Other_10"/>
              <p:cNvCxnSpPr/>
              <p:nvPr>
                <p:custDataLst>
                  <p:tags r:id="rId12"/>
                </p:custDataLst>
              </p:nvPr>
            </p:nvCxnSpPr>
            <p:spPr>
              <a:xfrm flipH="1">
                <a:off x="1057781" y="1897564"/>
                <a:ext cx="2243470" cy="0"/>
              </a:xfrm>
              <a:prstGeom prst="line">
                <a:avLst/>
              </a:prstGeom>
              <a:ln>
                <a:solidFill>
                  <a:schemeClr val="accent1"/>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1650932" y="2570465"/>
              <a:ext cx="2555862" cy="1156619"/>
              <a:chOff x="448680" y="4399916"/>
              <a:chExt cx="2555862" cy="1156619"/>
            </a:xfrm>
          </p:grpSpPr>
          <p:sp>
            <p:nvSpPr>
              <p:cNvPr id="9" name="TextBox 23"/>
              <p:cNvSpPr txBox="1"/>
              <p:nvPr/>
            </p:nvSpPr>
            <p:spPr>
              <a:xfrm>
                <a:off x="448680" y="4753238"/>
                <a:ext cx="2555862" cy="803297"/>
              </a:xfrm>
              <a:prstGeom prst="rect">
                <a:avLst/>
              </a:prstGeom>
              <a:noFill/>
            </p:spPr>
            <p:txBody>
              <a:bodyPr wrap="square" rtlCol="0">
                <a:spAutoFit/>
              </a:bodyPr>
              <a:lstStyle/>
              <a:p>
                <a:pPr>
                  <a:lnSpc>
                    <a:spcPct val="110000"/>
                  </a:lnSpc>
                </a:pPr>
                <a:r>
                  <a:rPr lang="zh-CN" altLang="en-US" sz="1400" dirty="0">
                    <a:solidFill>
                      <a:schemeClr val="tx1">
                        <a:lumMod val="85000"/>
                        <a:lumOff val="15000"/>
                      </a:schemeClr>
                    </a:solidFill>
                    <a:latin typeface="Arial" panose="020B0604020202020204" pitchFamily="34" charset="0"/>
                    <a:ea typeface="微软雅黑" panose="020B0503020204020204" charset="-122"/>
                    <a:cs typeface="+mn-ea"/>
                    <a:sym typeface="+mn-lt"/>
                  </a:rPr>
                  <a:t>点击添加相关标题文字，点击添加相关标题文字，点击添加相关标题文字。</a:t>
                </a:r>
                <a:endParaRPr lang="en-GB" altLang="zh-CN" sz="1400" dirty="0">
                  <a:solidFill>
                    <a:schemeClr val="tx1">
                      <a:lumMod val="85000"/>
                      <a:lumOff val="15000"/>
                    </a:schemeClr>
                  </a:solidFill>
                  <a:latin typeface="Arial" panose="020B0604020202020204" pitchFamily="34" charset="0"/>
                  <a:ea typeface="微软雅黑" panose="020B0503020204020204" charset="-122"/>
                  <a:cs typeface="+mn-ea"/>
                  <a:sym typeface="+mn-lt"/>
                </a:endParaRPr>
              </a:p>
            </p:txBody>
          </p:sp>
          <p:sp>
            <p:nvSpPr>
              <p:cNvPr id="10" name="TextBox 24"/>
              <p:cNvSpPr txBox="1"/>
              <p:nvPr/>
            </p:nvSpPr>
            <p:spPr>
              <a:xfrm>
                <a:off x="448680" y="4399916"/>
                <a:ext cx="1800493" cy="397032"/>
              </a:xfrm>
              <a:prstGeom prst="rect">
                <a:avLst/>
              </a:prstGeom>
              <a:noFill/>
            </p:spPr>
            <p:txBody>
              <a:bodyPr wrap="none" rtlCol="0">
                <a:spAutoFit/>
              </a:bodyPr>
              <a:lstStyle/>
              <a:p>
                <a:pPr>
                  <a:lnSpc>
                    <a:spcPct val="110000"/>
                  </a:lnSpc>
                </a:pPr>
                <a:r>
                  <a:rPr lang="zh-CN" altLang="en-US" b="1" dirty="0">
                    <a:solidFill>
                      <a:schemeClr val="accent1"/>
                    </a:solidFill>
                    <a:ea typeface="微软雅黑" panose="020B0503020204020204" charset="-122"/>
                  </a:rPr>
                  <a:t>请替换文字内容</a:t>
                </a:r>
              </a:p>
            </p:txBody>
          </p:sp>
        </p:grpSp>
      </p:grpSp>
      <p:grpSp>
        <p:nvGrpSpPr>
          <p:cNvPr id="13" name="组合 12"/>
          <p:cNvGrpSpPr/>
          <p:nvPr/>
        </p:nvGrpSpPr>
        <p:grpSpPr>
          <a:xfrm>
            <a:off x="1385583" y="3912324"/>
            <a:ext cx="4065927" cy="1937946"/>
            <a:chOff x="1385583" y="3912324"/>
            <a:chExt cx="4065927" cy="1937946"/>
          </a:xfrm>
        </p:grpSpPr>
        <p:grpSp>
          <p:nvGrpSpPr>
            <p:cNvPr id="14" name="组合 13"/>
            <p:cNvGrpSpPr/>
            <p:nvPr/>
          </p:nvGrpSpPr>
          <p:grpSpPr>
            <a:xfrm>
              <a:off x="1385583" y="3912324"/>
              <a:ext cx="4065927" cy="620473"/>
              <a:chOff x="1093615" y="2990361"/>
              <a:chExt cx="3049445" cy="465355"/>
            </a:xfrm>
          </p:grpSpPr>
          <p:cxnSp>
            <p:nvCxnSpPr>
              <p:cNvPr id="18" name="MH_Other_11"/>
              <p:cNvCxnSpPr/>
              <p:nvPr>
                <p:custDataLst>
                  <p:tags r:id="rId9"/>
                </p:custDataLst>
              </p:nvPr>
            </p:nvCxnSpPr>
            <p:spPr>
              <a:xfrm flipH="1">
                <a:off x="3888840" y="2990361"/>
                <a:ext cx="254220" cy="465350"/>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9" name="MH_Other_12"/>
              <p:cNvCxnSpPr/>
              <p:nvPr>
                <p:custDataLst>
                  <p:tags r:id="rId10"/>
                </p:custDataLst>
              </p:nvPr>
            </p:nvCxnSpPr>
            <p:spPr>
              <a:xfrm flipH="1">
                <a:off x="1093615" y="3455716"/>
                <a:ext cx="2769180" cy="0"/>
              </a:xfrm>
              <a:prstGeom prst="line">
                <a:avLst/>
              </a:prstGeom>
              <a:ln>
                <a:solidFill>
                  <a:schemeClr val="accent2"/>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2323143" y="4693651"/>
              <a:ext cx="2555862" cy="1156619"/>
              <a:chOff x="448680" y="4399916"/>
              <a:chExt cx="2555862" cy="1156619"/>
            </a:xfrm>
          </p:grpSpPr>
          <p:sp>
            <p:nvSpPr>
              <p:cNvPr id="16" name="TextBox 23"/>
              <p:cNvSpPr txBox="1"/>
              <p:nvPr/>
            </p:nvSpPr>
            <p:spPr>
              <a:xfrm>
                <a:off x="448680" y="4753238"/>
                <a:ext cx="2555862" cy="803297"/>
              </a:xfrm>
              <a:prstGeom prst="rect">
                <a:avLst/>
              </a:prstGeom>
              <a:noFill/>
            </p:spPr>
            <p:txBody>
              <a:bodyPr wrap="square" rtlCol="0">
                <a:spAutoFit/>
              </a:bodyPr>
              <a:lstStyle/>
              <a:p>
                <a:pPr>
                  <a:lnSpc>
                    <a:spcPct val="110000"/>
                  </a:lnSpc>
                </a:pPr>
                <a:r>
                  <a:rPr lang="zh-CN" altLang="en-US" sz="1400" dirty="0">
                    <a:solidFill>
                      <a:schemeClr val="tx1">
                        <a:lumMod val="85000"/>
                        <a:lumOff val="15000"/>
                      </a:schemeClr>
                    </a:solidFill>
                    <a:latin typeface="Arial" panose="020B0604020202020204" pitchFamily="34" charset="0"/>
                    <a:ea typeface="微软雅黑" panose="020B0503020204020204" charset="-122"/>
                    <a:cs typeface="+mn-ea"/>
                    <a:sym typeface="+mn-lt"/>
                  </a:rPr>
                  <a:t>点击添加相关标题文字，点击添加相关标题文字，点击添加相关标题文字。</a:t>
                </a:r>
                <a:endParaRPr lang="en-GB" altLang="zh-CN" sz="1400" dirty="0">
                  <a:solidFill>
                    <a:schemeClr val="tx1">
                      <a:lumMod val="85000"/>
                      <a:lumOff val="15000"/>
                    </a:schemeClr>
                  </a:solidFill>
                  <a:latin typeface="Arial" panose="020B0604020202020204" pitchFamily="34" charset="0"/>
                  <a:ea typeface="微软雅黑" panose="020B0503020204020204" charset="-122"/>
                  <a:cs typeface="+mn-ea"/>
                  <a:sym typeface="+mn-lt"/>
                </a:endParaRPr>
              </a:p>
            </p:txBody>
          </p:sp>
          <p:sp>
            <p:nvSpPr>
              <p:cNvPr id="17" name="TextBox 24"/>
              <p:cNvSpPr txBox="1"/>
              <p:nvPr/>
            </p:nvSpPr>
            <p:spPr>
              <a:xfrm>
                <a:off x="448680" y="4399916"/>
                <a:ext cx="1800493" cy="397032"/>
              </a:xfrm>
              <a:prstGeom prst="rect">
                <a:avLst/>
              </a:prstGeom>
              <a:noFill/>
            </p:spPr>
            <p:txBody>
              <a:bodyPr wrap="none" rtlCol="0">
                <a:spAutoFit/>
              </a:bodyPr>
              <a:lstStyle/>
              <a:p>
                <a:pPr>
                  <a:lnSpc>
                    <a:spcPct val="110000"/>
                  </a:lnSpc>
                </a:pPr>
                <a:r>
                  <a:rPr lang="zh-CN" altLang="en-US" b="1" dirty="0">
                    <a:solidFill>
                      <a:schemeClr val="accent2"/>
                    </a:solidFill>
                    <a:ea typeface="微软雅黑" panose="020B0503020204020204" charset="-122"/>
                  </a:rPr>
                  <a:t>请替换文字内容</a:t>
                </a:r>
              </a:p>
            </p:txBody>
          </p:sp>
        </p:grpSp>
      </p:grpSp>
      <p:grpSp>
        <p:nvGrpSpPr>
          <p:cNvPr id="20" name="组合 19"/>
          <p:cNvGrpSpPr/>
          <p:nvPr/>
        </p:nvGrpSpPr>
        <p:grpSpPr>
          <a:xfrm>
            <a:off x="7088122" y="2455261"/>
            <a:ext cx="3792755" cy="1271803"/>
            <a:chOff x="7088122" y="2455261"/>
            <a:chExt cx="3792755" cy="1271803"/>
          </a:xfrm>
        </p:grpSpPr>
        <p:grpSp>
          <p:nvGrpSpPr>
            <p:cNvPr id="21" name="组合 20"/>
            <p:cNvGrpSpPr/>
            <p:nvPr/>
          </p:nvGrpSpPr>
          <p:grpSpPr>
            <a:xfrm>
              <a:off x="7088122" y="2455261"/>
              <a:ext cx="3792755" cy="638053"/>
              <a:chOff x="5370520" y="1897564"/>
              <a:chExt cx="2844566" cy="478540"/>
            </a:xfrm>
          </p:grpSpPr>
          <p:cxnSp>
            <p:nvCxnSpPr>
              <p:cNvPr id="25" name="MH_Other_5"/>
              <p:cNvCxnSpPr/>
              <p:nvPr>
                <p:custDataLst>
                  <p:tags r:id="rId7"/>
                </p:custDataLst>
              </p:nvPr>
            </p:nvCxnSpPr>
            <p:spPr>
              <a:xfrm flipV="1">
                <a:off x="5370520" y="1910754"/>
                <a:ext cx="254220" cy="465350"/>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26" name="MH_Other_6"/>
              <p:cNvCxnSpPr/>
              <p:nvPr>
                <p:custDataLst>
                  <p:tags r:id="rId8"/>
                </p:custDataLst>
              </p:nvPr>
            </p:nvCxnSpPr>
            <p:spPr>
              <a:xfrm>
                <a:off x="5632360" y="1897564"/>
                <a:ext cx="2582726" cy="0"/>
              </a:xfrm>
              <a:prstGeom prst="line">
                <a:avLst/>
              </a:prstGeom>
              <a:ln>
                <a:solidFill>
                  <a:schemeClr val="accent4"/>
                </a:solidFill>
                <a:prstDash val="dash"/>
                <a:tailEnd type="diamond"/>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7989078" y="2570445"/>
              <a:ext cx="2555862" cy="1156619"/>
              <a:chOff x="448680" y="4399916"/>
              <a:chExt cx="2555862" cy="1156619"/>
            </a:xfrm>
          </p:grpSpPr>
          <p:sp>
            <p:nvSpPr>
              <p:cNvPr id="23" name="TextBox 23"/>
              <p:cNvSpPr txBox="1"/>
              <p:nvPr/>
            </p:nvSpPr>
            <p:spPr>
              <a:xfrm>
                <a:off x="448680" y="4753238"/>
                <a:ext cx="2555862" cy="803297"/>
              </a:xfrm>
              <a:prstGeom prst="rect">
                <a:avLst/>
              </a:prstGeom>
              <a:noFill/>
            </p:spPr>
            <p:txBody>
              <a:bodyPr wrap="square" rtlCol="0">
                <a:spAutoFit/>
              </a:bodyPr>
              <a:lstStyle/>
              <a:p>
                <a:pPr>
                  <a:lnSpc>
                    <a:spcPct val="110000"/>
                  </a:lnSpc>
                </a:pPr>
                <a:r>
                  <a:rPr lang="zh-CN" altLang="en-US" sz="1400" dirty="0">
                    <a:solidFill>
                      <a:schemeClr val="tx1">
                        <a:lumMod val="85000"/>
                        <a:lumOff val="15000"/>
                      </a:schemeClr>
                    </a:solidFill>
                    <a:latin typeface="Arial" panose="020B0604020202020204" pitchFamily="34" charset="0"/>
                    <a:ea typeface="微软雅黑" panose="020B0503020204020204" charset="-122"/>
                    <a:cs typeface="+mn-ea"/>
                    <a:sym typeface="+mn-lt"/>
                  </a:rPr>
                  <a:t>点击添加相关标题文字，点击添加相关标题文字，点击添加相关标题文字。</a:t>
                </a:r>
                <a:endParaRPr lang="en-GB" altLang="zh-CN" sz="1400" dirty="0">
                  <a:solidFill>
                    <a:schemeClr val="tx1">
                      <a:lumMod val="85000"/>
                      <a:lumOff val="15000"/>
                    </a:schemeClr>
                  </a:solidFill>
                  <a:latin typeface="Arial" panose="020B0604020202020204" pitchFamily="34" charset="0"/>
                  <a:ea typeface="微软雅黑" panose="020B0503020204020204" charset="-122"/>
                  <a:cs typeface="+mn-ea"/>
                  <a:sym typeface="+mn-lt"/>
                </a:endParaRPr>
              </a:p>
            </p:txBody>
          </p:sp>
          <p:sp>
            <p:nvSpPr>
              <p:cNvPr id="24" name="TextBox 24"/>
              <p:cNvSpPr txBox="1"/>
              <p:nvPr/>
            </p:nvSpPr>
            <p:spPr>
              <a:xfrm>
                <a:off x="448680" y="4399916"/>
                <a:ext cx="1800493" cy="397032"/>
              </a:xfrm>
              <a:prstGeom prst="rect">
                <a:avLst/>
              </a:prstGeom>
              <a:noFill/>
            </p:spPr>
            <p:txBody>
              <a:bodyPr wrap="none" rtlCol="0">
                <a:spAutoFit/>
              </a:bodyPr>
              <a:lstStyle/>
              <a:p>
                <a:pPr>
                  <a:lnSpc>
                    <a:spcPct val="110000"/>
                  </a:lnSpc>
                </a:pPr>
                <a:r>
                  <a:rPr lang="zh-CN" altLang="en-US" b="1" dirty="0">
                    <a:solidFill>
                      <a:schemeClr val="accent4"/>
                    </a:solidFill>
                    <a:ea typeface="微软雅黑" panose="020B0503020204020204" charset="-122"/>
                  </a:rPr>
                  <a:t>请替换文字内容</a:t>
                </a:r>
              </a:p>
            </p:txBody>
          </p:sp>
        </p:grpSp>
      </p:grpSp>
      <p:grpSp>
        <p:nvGrpSpPr>
          <p:cNvPr id="27" name="组合 26"/>
          <p:cNvGrpSpPr/>
          <p:nvPr/>
        </p:nvGrpSpPr>
        <p:grpSpPr>
          <a:xfrm>
            <a:off x="6408371" y="3912323"/>
            <a:ext cx="4472513" cy="1937947"/>
            <a:chOff x="6408371" y="3912323"/>
            <a:chExt cx="4472513" cy="1937947"/>
          </a:xfrm>
        </p:grpSpPr>
        <p:grpSp>
          <p:nvGrpSpPr>
            <p:cNvPr id="28" name="组合 27"/>
            <p:cNvGrpSpPr/>
            <p:nvPr/>
          </p:nvGrpSpPr>
          <p:grpSpPr>
            <a:xfrm>
              <a:off x="6408371" y="3912323"/>
              <a:ext cx="4472513" cy="620477"/>
              <a:chOff x="4860706" y="2990361"/>
              <a:chExt cx="3354385" cy="465358"/>
            </a:xfrm>
          </p:grpSpPr>
          <p:cxnSp>
            <p:nvCxnSpPr>
              <p:cNvPr id="32" name="MH_Other_7"/>
              <p:cNvCxnSpPr/>
              <p:nvPr>
                <p:custDataLst>
                  <p:tags r:id="rId5"/>
                </p:custDataLst>
              </p:nvPr>
            </p:nvCxnSpPr>
            <p:spPr>
              <a:xfrm>
                <a:off x="4860706" y="2990361"/>
                <a:ext cx="254220" cy="46535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33" name="MH_Other_8"/>
              <p:cNvCxnSpPr/>
              <p:nvPr>
                <p:custDataLst>
                  <p:tags r:id="rId6"/>
                </p:custDataLst>
              </p:nvPr>
            </p:nvCxnSpPr>
            <p:spPr>
              <a:xfrm flipV="1">
                <a:off x="5140976" y="3455710"/>
                <a:ext cx="3074115" cy="9"/>
              </a:xfrm>
              <a:prstGeom prst="line">
                <a:avLst/>
              </a:prstGeom>
              <a:ln>
                <a:solidFill>
                  <a:schemeClr val="accent3"/>
                </a:solidFill>
                <a:prstDash val="dash"/>
                <a:tailEnd type="diamond"/>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7553543" y="4693651"/>
              <a:ext cx="2555862" cy="1156619"/>
              <a:chOff x="448680" y="4399916"/>
              <a:chExt cx="2555862" cy="1156619"/>
            </a:xfrm>
          </p:grpSpPr>
          <p:sp>
            <p:nvSpPr>
              <p:cNvPr id="30" name="TextBox 23"/>
              <p:cNvSpPr txBox="1"/>
              <p:nvPr/>
            </p:nvSpPr>
            <p:spPr>
              <a:xfrm>
                <a:off x="448680" y="4753238"/>
                <a:ext cx="2555862" cy="803297"/>
              </a:xfrm>
              <a:prstGeom prst="rect">
                <a:avLst/>
              </a:prstGeom>
              <a:noFill/>
            </p:spPr>
            <p:txBody>
              <a:bodyPr wrap="square" rtlCol="0">
                <a:spAutoFit/>
              </a:bodyPr>
              <a:lstStyle/>
              <a:p>
                <a:pPr>
                  <a:lnSpc>
                    <a:spcPct val="110000"/>
                  </a:lnSpc>
                </a:pPr>
                <a:r>
                  <a:rPr lang="zh-CN" altLang="en-US" sz="1400" dirty="0">
                    <a:solidFill>
                      <a:schemeClr val="tx1">
                        <a:lumMod val="85000"/>
                        <a:lumOff val="15000"/>
                      </a:schemeClr>
                    </a:solidFill>
                    <a:latin typeface="Arial" panose="020B0604020202020204" pitchFamily="34" charset="0"/>
                    <a:ea typeface="微软雅黑" panose="020B0503020204020204" charset="-122"/>
                    <a:cs typeface="+mn-ea"/>
                    <a:sym typeface="+mn-lt"/>
                  </a:rPr>
                  <a:t>点击添加相关标题文字，点击添加相关标题文字，点击添加相关标题文字。</a:t>
                </a:r>
                <a:endParaRPr lang="en-GB" altLang="zh-CN" sz="1400" dirty="0">
                  <a:solidFill>
                    <a:schemeClr val="tx1">
                      <a:lumMod val="85000"/>
                      <a:lumOff val="15000"/>
                    </a:schemeClr>
                  </a:solidFill>
                  <a:latin typeface="Arial" panose="020B0604020202020204" pitchFamily="34" charset="0"/>
                  <a:ea typeface="微软雅黑" panose="020B0503020204020204" charset="-122"/>
                  <a:cs typeface="+mn-ea"/>
                  <a:sym typeface="+mn-lt"/>
                </a:endParaRPr>
              </a:p>
            </p:txBody>
          </p:sp>
          <p:sp>
            <p:nvSpPr>
              <p:cNvPr id="31" name="TextBox 24"/>
              <p:cNvSpPr txBox="1"/>
              <p:nvPr/>
            </p:nvSpPr>
            <p:spPr>
              <a:xfrm>
                <a:off x="448680" y="4399916"/>
                <a:ext cx="1800493" cy="397032"/>
              </a:xfrm>
              <a:prstGeom prst="rect">
                <a:avLst/>
              </a:prstGeom>
              <a:noFill/>
            </p:spPr>
            <p:txBody>
              <a:bodyPr wrap="none" rtlCol="0">
                <a:spAutoFit/>
              </a:bodyPr>
              <a:lstStyle/>
              <a:p>
                <a:pPr>
                  <a:lnSpc>
                    <a:spcPct val="110000"/>
                  </a:lnSpc>
                </a:pPr>
                <a:r>
                  <a:rPr lang="zh-CN" altLang="en-US" b="1" dirty="0">
                    <a:solidFill>
                      <a:schemeClr val="accent3"/>
                    </a:solidFill>
                    <a:ea typeface="微软雅黑" panose="020B0503020204020204" charset="-122"/>
                  </a:rPr>
                  <a:t>请替换文字内容</a:t>
                </a:r>
              </a:p>
            </p:txBody>
          </p:sp>
        </p:grpSp>
      </p:grpSp>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14:presetBounceEnd="44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4000">
                                          <p:cBhvr additive="base">
                                            <p:cTn id="7" dur="1000" fill="hold"/>
                                            <p:tgtEl>
                                              <p:spTgt spid="2"/>
                                            </p:tgtEl>
                                            <p:attrNameLst>
                                              <p:attrName>ppt_x</p:attrName>
                                            </p:attrNameLst>
                                          </p:cBhvr>
                                          <p:tavLst>
                                            <p:tav tm="0">
                                              <p:val>
                                                <p:strVal val="1+#ppt_w/2"/>
                                              </p:val>
                                            </p:tav>
                                            <p:tav tm="100000">
                                              <p:val>
                                                <p:strVal val="#ppt_x"/>
                                              </p:val>
                                            </p:tav>
                                          </p:tavLst>
                                        </p:anim>
                                        <p:anim calcmode="lin" valueType="num" p14:bounceEnd="44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44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44000">
                                          <p:cBhvr additive="base">
                                            <p:cTn id="11" dur="1000" fill="hold"/>
                                            <p:tgtEl>
                                              <p:spTgt spid="3"/>
                                            </p:tgtEl>
                                            <p:attrNameLst>
                                              <p:attrName>ppt_x</p:attrName>
                                            </p:attrNameLst>
                                          </p:cBhvr>
                                          <p:tavLst>
                                            <p:tav tm="0">
                                              <p:val>
                                                <p:strVal val="1+#ppt_w/2"/>
                                              </p:val>
                                            </p:tav>
                                            <p:tav tm="100000">
                                              <p:val>
                                                <p:strVal val="#ppt_x"/>
                                              </p:val>
                                            </p:tav>
                                          </p:tavLst>
                                        </p:anim>
                                        <p:anim calcmode="lin" valueType="num" p14:bounceEnd="44000">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44000">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14:bounceEnd="44000">
                                          <p:cBhvr additive="base">
                                            <p:cTn id="15" dur="1000" fill="hold"/>
                                            <p:tgtEl>
                                              <p:spTgt spid="4"/>
                                            </p:tgtEl>
                                            <p:attrNameLst>
                                              <p:attrName>ppt_x</p:attrName>
                                            </p:attrNameLst>
                                          </p:cBhvr>
                                          <p:tavLst>
                                            <p:tav tm="0">
                                              <p:val>
                                                <p:strVal val="1+#ppt_w/2"/>
                                              </p:val>
                                            </p:tav>
                                            <p:tav tm="100000">
                                              <p:val>
                                                <p:strVal val="#ppt_x"/>
                                              </p:val>
                                            </p:tav>
                                          </p:tavLst>
                                        </p:anim>
                                        <p:anim calcmode="lin" valueType="num" p14:bounceEnd="44000">
                                          <p:cBhvr additive="base">
                                            <p:cTn id="16" dur="1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44000">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14:bounceEnd="44000">
                                          <p:cBhvr additive="base">
                                            <p:cTn id="19" dur="1000" fill="hold"/>
                                            <p:tgtEl>
                                              <p:spTgt spid="5"/>
                                            </p:tgtEl>
                                            <p:attrNameLst>
                                              <p:attrName>ppt_x</p:attrName>
                                            </p:attrNameLst>
                                          </p:cBhvr>
                                          <p:tavLst>
                                            <p:tav tm="0">
                                              <p:val>
                                                <p:strVal val="1+#ppt_w/2"/>
                                              </p:val>
                                            </p:tav>
                                            <p:tav tm="100000">
                                              <p:val>
                                                <p:strVal val="#ppt_x"/>
                                              </p:val>
                                            </p:tav>
                                          </p:tavLst>
                                        </p:anim>
                                        <p:anim calcmode="lin" valueType="num" p14:bounceEnd="44000">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1" fill="hold" nodeType="afterEffect" p14:presetBounceEnd="46000">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14:bounceEnd="46000">
                                          <p:cBhvr additive="base">
                                            <p:cTn id="24" dur="1000" fill="hold"/>
                                            <p:tgtEl>
                                              <p:spTgt spid="6"/>
                                            </p:tgtEl>
                                            <p:attrNameLst>
                                              <p:attrName>ppt_x</p:attrName>
                                            </p:attrNameLst>
                                          </p:cBhvr>
                                          <p:tavLst>
                                            <p:tav tm="0">
                                              <p:val>
                                                <p:strVal val="#ppt_x"/>
                                              </p:val>
                                            </p:tav>
                                            <p:tav tm="100000">
                                              <p:val>
                                                <p:strVal val="#ppt_x"/>
                                              </p:val>
                                            </p:tav>
                                          </p:tavLst>
                                        </p:anim>
                                        <p:anim calcmode="lin" valueType="num" p14:bounceEnd="46000">
                                          <p:cBhvr additive="base">
                                            <p:cTn id="25" dur="1000" fill="hold"/>
                                            <p:tgtEl>
                                              <p:spTgt spid="6"/>
                                            </p:tgtEl>
                                            <p:attrNameLst>
                                              <p:attrName>ppt_y</p:attrName>
                                            </p:attrNameLst>
                                          </p:cBhvr>
                                          <p:tavLst>
                                            <p:tav tm="0">
                                              <p:val>
                                                <p:strVal val="0-#ppt_h/2"/>
                                              </p:val>
                                            </p:tav>
                                            <p:tav tm="100000">
                                              <p:val>
                                                <p:strVal val="#ppt_y"/>
                                              </p:val>
                                            </p:tav>
                                          </p:tavLst>
                                        </p:anim>
                                      </p:childTnLst>
                                    </p:cTn>
                                  </p:par>
                                  <p:par>
                                    <p:cTn id="26" presetID="2" presetClass="entr" presetSubtype="4" fill="hold" nodeType="withEffect" p14:presetBounceEnd="46000">
                                      <p:stCondLst>
                                        <p:cond delay="250"/>
                                      </p:stCondLst>
                                      <p:childTnLst>
                                        <p:set>
                                          <p:cBhvr>
                                            <p:cTn id="27" dur="1" fill="hold">
                                              <p:stCondLst>
                                                <p:cond delay="0"/>
                                              </p:stCondLst>
                                            </p:cTn>
                                            <p:tgtEl>
                                              <p:spTgt spid="13"/>
                                            </p:tgtEl>
                                            <p:attrNameLst>
                                              <p:attrName>style.visibility</p:attrName>
                                            </p:attrNameLst>
                                          </p:cBhvr>
                                          <p:to>
                                            <p:strVal val="visible"/>
                                          </p:to>
                                        </p:set>
                                        <p:anim calcmode="lin" valueType="num" p14:bounceEnd="46000">
                                          <p:cBhvr additive="base">
                                            <p:cTn id="28" dur="1000" fill="hold"/>
                                            <p:tgtEl>
                                              <p:spTgt spid="13"/>
                                            </p:tgtEl>
                                            <p:attrNameLst>
                                              <p:attrName>ppt_x</p:attrName>
                                            </p:attrNameLst>
                                          </p:cBhvr>
                                          <p:tavLst>
                                            <p:tav tm="0">
                                              <p:val>
                                                <p:strVal val="#ppt_x"/>
                                              </p:val>
                                            </p:tav>
                                            <p:tav tm="100000">
                                              <p:val>
                                                <p:strVal val="#ppt_x"/>
                                              </p:val>
                                            </p:tav>
                                          </p:tavLst>
                                        </p:anim>
                                        <p:anim calcmode="lin" valueType="num" p14:bounceEnd="46000">
                                          <p:cBhvr additive="base">
                                            <p:cTn id="29" dur="1000" fill="hold"/>
                                            <p:tgtEl>
                                              <p:spTgt spid="13"/>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14:presetBounceEnd="46000">
                                      <p:stCondLst>
                                        <p:cond delay="500"/>
                                      </p:stCondLst>
                                      <p:childTnLst>
                                        <p:set>
                                          <p:cBhvr>
                                            <p:cTn id="31" dur="1" fill="hold">
                                              <p:stCondLst>
                                                <p:cond delay="0"/>
                                              </p:stCondLst>
                                            </p:cTn>
                                            <p:tgtEl>
                                              <p:spTgt spid="27"/>
                                            </p:tgtEl>
                                            <p:attrNameLst>
                                              <p:attrName>style.visibility</p:attrName>
                                            </p:attrNameLst>
                                          </p:cBhvr>
                                          <p:to>
                                            <p:strVal val="visible"/>
                                          </p:to>
                                        </p:set>
                                        <p:anim calcmode="lin" valueType="num" p14:bounceEnd="46000">
                                          <p:cBhvr additive="base">
                                            <p:cTn id="32" dur="1000" fill="hold"/>
                                            <p:tgtEl>
                                              <p:spTgt spid="27"/>
                                            </p:tgtEl>
                                            <p:attrNameLst>
                                              <p:attrName>ppt_x</p:attrName>
                                            </p:attrNameLst>
                                          </p:cBhvr>
                                          <p:tavLst>
                                            <p:tav tm="0">
                                              <p:val>
                                                <p:strVal val="#ppt_x"/>
                                              </p:val>
                                            </p:tav>
                                            <p:tav tm="100000">
                                              <p:val>
                                                <p:strVal val="#ppt_x"/>
                                              </p:val>
                                            </p:tav>
                                          </p:tavLst>
                                        </p:anim>
                                        <p:anim calcmode="lin" valueType="num" p14:bounceEnd="46000">
                                          <p:cBhvr additive="base">
                                            <p:cTn id="33" dur="1000" fill="hold"/>
                                            <p:tgtEl>
                                              <p:spTgt spid="27"/>
                                            </p:tgtEl>
                                            <p:attrNameLst>
                                              <p:attrName>ppt_y</p:attrName>
                                            </p:attrNameLst>
                                          </p:cBhvr>
                                          <p:tavLst>
                                            <p:tav tm="0">
                                              <p:val>
                                                <p:strVal val="1+#ppt_h/2"/>
                                              </p:val>
                                            </p:tav>
                                            <p:tav tm="100000">
                                              <p:val>
                                                <p:strVal val="#ppt_y"/>
                                              </p:val>
                                            </p:tav>
                                          </p:tavLst>
                                        </p:anim>
                                      </p:childTnLst>
                                    </p:cTn>
                                  </p:par>
                                  <p:par>
                                    <p:cTn id="34" presetID="2" presetClass="entr" presetSubtype="2" fill="hold" nodeType="withEffect" p14:presetBounceEnd="46000">
                                      <p:stCondLst>
                                        <p:cond delay="750"/>
                                      </p:stCondLst>
                                      <p:childTnLst>
                                        <p:set>
                                          <p:cBhvr>
                                            <p:cTn id="35" dur="1" fill="hold">
                                              <p:stCondLst>
                                                <p:cond delay="0"/>
                                              </p:stCondLst>
                                            </p:cTn>
                                            <p:tgtEl>
                                              <p:spTgt spid="20"/>
                                            </p:tgtEl>
                                            <p:attrNameLst>
                                              <p:attrName>style.visibility</p:attrName>
                                            </p:attrNameLst>
                                          </p:cBhvr>
                                          <p:to>
                                            <p:strVal val="visible"/>
                                          </p:to>
                                        </p:set>
                                        <p:anim calcmode="lin" valueType="num" p14:bounceEnd="46000">
                                          <p:cBhvr additive="base">
                                            <p:cTn id="36" dur="1000" fill="hold"/>
                                            <p:tgtEl>
                                              <p:spTgt spid="20"/>
                                            </p:tgtEl>
                                            <p:attrNameLst>
                                              <p:attrName>ppt_x</p:attrName>
                                            </p:attrNameLst>
                                          </p:cBhvr>
                                          <p:tavLst>
                                            <p:tav tm="0">
                                              <p:val>
                                                <p:strVal val="1+#ppt_w/2"/>
                                              </p:val>
                                            </p:tav>
                                            <p:tav tm="100000">
                                              <p:val>
                                                <p:strVal val="#ppt_x"/>
                                              </p:val>
                                            </p:tav>
                                          </p:tavLst>
                                        </p:anim>
                                        <p:anim calcmode="lin" valueType="num" p14:bounceEnd="46000">
                                          <p:cBhvr additive="base">
                                            <p:cTn id="37"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1+#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1+#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1"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1000" fill="hold"/>
                                            <p:tgtEl>
                                              <p:spTgt spid="6"/>
                                            </p:tgtEl>
                                            <p:attrNameLst>
                                              <p:attrName>ppt_x</p:attrName>
                                            </p:attrNameLst>
                                          </p:cBhvr>
                                          <p:tavLst>
                                            <p:tav tm="0">
                                              <p:val>
                                                <p:strVal val="#ppt_x"/>
                                              </p:val>
                                            </p:tav>
                                            <p:tav tm="100000">
                                              <p:val>
                                                <p:strVal val="#ppt_x"/>
                                              </p:val>
                                            </p:tav>
                                          </p:tavLst>
                                        </p:anim>
                                        <p:anim calcmode="lin" valueType="num">
                                          <p:cBhvr additive="base">
                                            <p:cTn id="25" dur="1000" fill="hold"/>
                                            <p:tgtEl>
                                              <p:spTgt spid="6"/>
                                            </p:tgtEl>
                                            <p:attrNameLst>
                                              <p:attrName>ppt_y</p:attrName>
                                            </p:attrNameLst>
                                          </p:cBhvr>
                                          <p:tavLst>
                                            <p:tav tm="0">
                                              <p:val>
                                                <p:strVal val="0-#ppt_h/2"/>
                                              </p:val>
                                            </p:tav>
                                            <p:tav tm="100000">
                                              <p:val>
                                                <p:strVal val="#ppt_y"/>
                                              </p:val>
                                            </p:tav>
                                          </p:tavLst>
                                        </p:anim>
                                      </p:childTnLst>
                                    </p:cTn>
                                  </p:par>
                                  <p:par>
                                    <p:cTn id="26" presetID="2" presetClass="entr" presetSubtype="4" fill="hold" nodeType="withEffect">
                                      <p:stCondLst>
                                        <p:cond delay="25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1000" fill="hold"/>
                                            <p:tgtEl>
                                              <p:spTgt spid="13"/>
                                            </p:tgtEl>
                                            <p:attrNameLst>
                                              <p:attrName>ppt_x</p:attrName>
                                            </p:attrNameLst>
                                          </p:cBhvr>
                                          <p:tavLst>
                                            <p:tav tm="0">
                                              <p:val>
                                                <p:strVal val="#ppt_x"/>
                                              </p:val>
                                            </p:tav>
                                            <p:tav tm="100000">
                                              <p:val>
                                                <p:strVal val="#ppt_x"/>
                                              </p:val>
                                            </p:tav>
                                          </p:tavLst>
                                        </p:anim>
                                        <p:anim calcmode="lin" valueType="num">
                                          <p:cBhvr additive="base">
                                            <p:cTn id="29" dur="1000" fill="hold"/>
                                            <p:tgtEl>
                                              <p:spTgt spid="13"/>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50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1000" fill="hold"/>
                                            <p:tgtEl>
                                              <p:spTgt spid="27"/>
                                            </p:tgtEl>
                                            <p:attrNameLst>
                                              <p:attrName>ppt_x</p:attrName>
                                            </p:attrNameLst>
                                          </p:cBhvr>
                                          <p:tavLst>
                                            <p:tav tm="0">
                                              <p:val>
                                                <p:strVal val="#ppt_x"/>
                                              </p:val>
                                            </p:tav>
                                            <p:tav tm="100000">
                                              <p:val>
                                                <p:strVal val="#ppt_x"/>
                                              </p:val>
                                            </p:tav>
                                          </p:tavLst>
                                        </p:anim>
                                        <p:anim calcmode="lin" valueType="num">
                                          <p:cBhvr additive="base">
                                            <p:cTn id="33" dur="1000" fill="hold"/>
                                            <p:tgtEl>
                                              <p:spTgt spid="27"/>
                                            </p:tgtEl>
                                            <p:attrNameLst>
                                              <p:attrName>ppt_y</p:attrName>
                                            </p:attrNameLst>
                                          </p:cBhvr>
                                          <p:tavLst>
                                            <p:tav tm="0">
                                              <p:val>
                                                <p:strVal val="1+#ppt_h/2"/>
                                              </p:val>
                                            </p:tav>
                                            <p:tav tm="100000">
                                              <p:val>
                                                <p:strVal val="#ppt_y"/>
                                              </p:val>
                                            </p:tav>
                                          </p:tavLst>
                                        </p:anim>
                                      </p:childTnLst>
                                    </p:cTn>
                                  </p:par>
                                  <p:par>
                                    <p:cTn id="34" presetID="2" presetClass="entr" presetSubtype="2" fill="hold" nodeType="withEffect">
                                      <p:stCondLst>
                                        <p:cond delay="75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1000" fill="hold"/>
                                            <p:tgtEl>
                                              <p:spTgt spid="20"/>
                                            </p:tgtEl>
                                            <p:attrNameLst>
                                              <p:attrName>ppt_x</p:attrName>
                                            </p:attrNameLst>
                                          </p:cBhvr>
                                          <p:tavLst>
                                            <p:tav tm="0">
                                              <p:val>
                                                <p:strVal val="1+#ppt_w/2"/>
                                              </p:val>
                                            </p:tav>
                                            <p:tav tm="100000">
                                              <p:val>
                                                <p:strVal val="#ppt_x"/>
                                              </p:val>
                                            </p:tav>
                                          </p:tavLst>
                                        </p:anim>
                                        <p:anim calcmode="lin" valueType="num">
                                          <p:cBhvr additive="base">
                                            <p:cTn id="37"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7"/>
          <p:cNvSpPr/>
          <p:nvPr/>
        </p:nvSpPr>
        <p:spPr bwMode="auto">
          <a:xfrm>
            <a:off x="512233" y="2373691"/>
            <a:ext cx="2203451" cy="230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6" y="21599"/>
                </a:moveTo>
                <a:lnTo>
                  <a:pt x="0" y="21599"/>
                </a:lnTo>
                <a:lnTo>
                  <a:pt x="933" y="10700"/>
                </a:lnTo>
                <a:lnTo>
                  <a:pt x="0" y="0"/>
                </a:lnTo>
                <a:lnTo>
                  <a:pt x="20666" y="0"/>
                </a:lnTo>
                <a:lnTo>
                  <a:pt x="21599" y="10700"/>
                </a:lnTo>
                <a:lnTo>
                  <a:pt x="20666" y="21599"/>
                </a:lnTo>
                <a:close/>
              </a:path>
            </a:pathLst>
          </a:custGeom>
          <a:solidFill>
            <a:schemeClr val="accent1"/>
          </a:solidFill>
          <a:ln w="25400" algn="ctr">
            <a:noFill/>
            <a:miter lim="800000"/>
          </a:ln>
          <a:effectLst>
            <a:outerShdw blurRad="63500" algn="ctr" rotWithShape="0">
              <a:prstClr val="black">
                <a:alpha val="40000"/>
              </a:prstClr>
            </a:outerShdw>
          </a:effectLst>
        </p:spPr>
        <p:txBody>
          <a:bodyPr anchor="ctr"/>
          <a:lstStyle/>
          <a:p>
            <a:pPr algn="ctr" defTabSz="1146810"/>
            <a:endParaRPr lang="es-ES" sz="2255"/>
          </a:p>
        </p:txBody>
      </p:sp>
      <p:sp>
        <p:nvSpPr>
          <p:cNvPr id="3" name="AutoShape 8"/>
          <p:cNvSpPr/>
          <p:nvPr/>
        </p:nvSpPr>
        <p:spPr bwMode="auto">
          <a:xfrm>
            <a:off x="2749552" y="2373691"/>
            <a:ext cx="2203449" cy="230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6" y="21599"/>
                </a:moveTo>
                <a:lnTo>
                  <a:pt x="0" y="21599"/>
                </a:lnTo>
                <a:lnTo>
                  <a:pt x="933" y="10700"/>
                </a:lnTo>
                <a:lnTo>
                  <a:pt x="0" y="0"/>
                </a:lnTo>
                <a:lnTo>
                  <a:pt x="20666" y="0"/>
                </a:lnTo>
                <a:lnTo>
                  <a:pt x="21599" y="10700"/>
                </a:lnTo>
                <a:lnTo>
                  <a:pt x="20666" y="21599"/>
                </a:lnTo>
                <a:close/>
              </a:path>
            </a:pathLst>
          </a:custGeom>
          <a:solidFill>
            <a:schemeClr val="accent2"/>
          </a:solidFill>
          <a:ln w="25400" algn="ctr">
            <a:noFill/>
            <a:miter lim="800000"/>
          </a:ln>
          <a:effectLst>
            <a:outerShdw blurRad="63500" algn="ctr" rotWithShape="0">
              <a:prstClr val="black">
                <a:alpha val="40000"/>
              </a:prstClr>
            </a:outerShdw>
          </a:effectLst>
        </p:spPr>
        <p:txBody>
          <a:bodyPr anchor="ctr"/>
          <a:lstStyle/>
          <a:p>
            <a:pPr algn="ctr" defTabSz="1146810"/>
            <a:endParaRPr lang="es-ES" sz="2255"/>
          </a:p>
        </p:txBody>
      </p:sp>
      <p:sp>
        <p:nvSpPr>
          <p:cNvPr id="4" name="AutoShape 9"/>
          <p:cNvSpPr/>
          <p:nvPr/>
        </p:nvSpPr>
        <p:spPr bwMode="auto">
          <a:xfrm>
            <a:off x="4984752" y="2373691"/>
            <a:ext cx="2203449" cy="230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6" y="21599"/>
                </a:moveTo>
                <a:lnTo>
                  <a:pt x="0" y="21599"/>
                </a:lnTo>
                <a:lnTo>
                  <a:pt x="933" y="10700"/>
                </a:lnTo>
                <a:lnTo>
                  <a:pt x="0" y="0"/>
                </a:lnTo>
                <a:lnTo>
                  <a:pt x="20666" y="0"/>
                </a:lnTo>
                <a:lnTo>
                  <a:pt x="21599" y="10700"/>
                </a:lnTo>
                <a:lnTo>
                  <a:pt x="20666" y="21599"/>
                </a:lnTo>
                <a:close/>
              </a:path>
            </a:pathLst>
          </a:custGeom>
          <a:solidFill>
            <a:schemeClr val="accent3"/>
          </a:solidFill>
          <a:ln w="25400" algn="ctr">
            <a:noFill/>
            <a:miter lim="800000"/>
          </a:ln>
          <a:effectLst>
            <a:outerShdw blurRad="63500" algn="ctr" rotWithShape="0">
              <a:prstClr val="black">
                <a:alpha val="40000"/>
              </a:prstClr>
            </a:outerShdw>
          </a:effectLst>
        </p:spPr>
        <p:txBody>
          <a:bodyPr anchor="ctr"/>
          <a:lstStyle/>
          <a:p>
            <a:pPr algn="ctr" defTabSz="1146810"/>
            <a:endParaRPr lang="es-ES" sz="2255"/>
          </a:p>
        </p:txBody>
      </p:sp>
      <p:sp>
        <p:nvSpPr>
          <p:cNvPr id="5" name="AutoShape 10"/>
          <p:cNvSpPr/>
          <p:nvPr/>
        </p:nvSpPr>
        <p:spPr bwMode="auto">
          <a:xfrm>
            <a:off x="7222067" y="2373691"/>
            <a:ext cx="2197100" cy="230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3" y="21599"/>
                </a:moveTo>
                <a:lnTo>
                  <a:pt x="0" y="21599"/>
                </a:lnTo>
                <a:lnTo>
                  <a:pt x="936" y="10700"/>
                </a:lnTo>
                <a:lnTo>
                  <a:pt x="0" y="0"/>
                </a:lnTo>
                <a:lnTo>
                  <a:pt x="20663" y="0"/>
                </a:lnTo>
                <a:lnTo>
                  <a:pt x="21599" y="10700"/>
                </a:lnTo>
                <a:lnTo>
                  <a:pt x="20663" y="21599"/>
                </a:lnTo>
                <a:close/>
              </a:path>
            </a:pathLst>
          </a:custGeom>
          <a:solidFill>
            <a:schemeClr val="accent4"/>
          </a:solidFill>
          <a:ln w="25400" algn="ctr">
            <a:noFill/>
            <a:miter lim="800000"/>
          </a:ln>
          <a:effectLst>
            <a:outerShdw blurRad="63500" algn="ctr" rotWithShape="0">
              <a:prstClr val="black">
                <a:alpha val="40000"/>
              </a:prstClr>
            </a:outerShdw>
          </a:effectLst>
        </p:spPr>
        <p:txBody>
          <a:bodyPr anchor="ctr"/>
          <a:lstStyle/>
          <a:p>
            <a:pPr algn="ctr" defTabSz="1146810"/>
            <a:endParaRPr lang="es-ES" sz="2255"/>
          </a:p>
        </p:txBody>
      </p:sp>
      <p:sp>
        <p:nvSpPr>
          <p:cNvPr id="6" name="AutoShape 11"/>
          <p:cNvSpPr/>
          <p:nvPr/>
        </p:nvSpPr>
        <p:spPr bwMode="auto">
          <a:xfrm>
            <a:off x="9453033" y="2373691"/>
            <a:ext cx="2203451" cy="230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6" y="21599"/>
                </a:moveTo>
                <a:lnTo>
                  <a:pt x="0" y="21599"/>
                </a:lnTo>
                <a:lnTo>
                  <a:pt x="933" y="10700"/>
                </a:lnTo>
                <a:lnTo>
                  <a:pt x="0" y="0"/>
                </a:lnTo>
                <a:lnTo>
                  <a:pt x="20666" y="0"/>
                </a:lnTo>
                <a:lnTo>
                  <a:pt x="21599" y="10700"/>
                </a:lnTo>
                <a:lnTo>
                  <a:pt x="20666" y="21599"/>
                </a:lnTo>
                <a:close/>
              </a:path>
            </a:pathLst>
          </a:custGeom>
          <a:solidFill>
            <a:schemeClr val="accent5"/>
          </a:solidFill>
          <a:ln w="25400" algn="ctr">
            <a:noFill/>
            <a:miter lim="800000"/>
          </a:ln>
          <a:effectLst>
            <a:outerShdw blurRad="63500" algn="ctr" rotWithShape="0">
              <a:prstClr val="black">
                <a:alpha val="40000"/>
              </a:prstClr>
            </a:outerShdw>
          </a:effectLst>
        </p:spPr>
        <p:txBody>
          <a:bodyPr anchor="ctr"/>
          <a:lstStyle/>
          <a:p>
            <a:pPr algn="ctr" defTabSz="1146810"/>
            <a:endParaRPr lang="es-ES" sz="2255"/>
          </a:p>
        </p:txBody>
      </p:sp>
      <p:grpSp>
        <p:nvGrpSpPr>
          <p:cNvPr id="7" name="组合 6"/>
          <p:cNvGrpSpPr/>
          <p:nvPr/>
        </p:nvGrpSpPr>
        <p:grpSpPr>
          <a:xfrm>
            <a:off x="660735" y="2430841"/>
            <a:ext cx="1883162" cy="3332923"/>
            <a:chOff x="660735" y="2430841"/>
            <a:chExt cx="1883162" cy="3332923"/>
          </a:xfrm>
        </p:grpSpPr>
        <p:sp>
          <p:nvSpPr>
            <p:cNvPr id="8" name="AutoShape 12"/>
            <p:cNvSpPr/>
            <p:nvPr/>
          </p:nvSpPr>
          <p:spPr bwMode="auto">
            <a:xfrm>
              <a:off x="1559985" y="2430841"/>
              <a:ext cx="114300" cy="11641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1"/>
            </a:solidFill>
            <a:ln w="25400" algn="ctr">
              <a:noFill/>
              <a:miter lim="800000"/>
            </a:ln>
            <a:effectLst>
              <a:outerShdw blurRad="63500" algn="ctr" rotWithShape="0">
                <a:prstClr val="black">
                  <a:alpha val="40000"/>
                </a:prstClr>
              </a:outerShdw>
            </a:effectLst>
          </p:spPr>
          <p:txBody>
            <a:bodyPr anchor="ctr"/>
            <a:lstStyle/>
            <a:p>
              <a:pPr algn="ctr" defTabSz="1146810"/>
              <a:endParaRPr lang="es-ES" sz="2255"/>
            </a:p>
          </p:txBody>
        </p:sp>
        <p:grpSp>
          <p:nvGrpSpPr>
            <p:cNvPr id="9" name="组合 8"/>
            <p:cNvGrpSpPr/>
            <p:nvPr/>
          </p:nvGrpSpPr>
          <p:grpSpPr>
            <a:xfrm>
              <a:off x="1136651" y="2487990"/>
              <a:ext cx="956733" cy="1744134"/>
              <a:chOff x="1136651" y="2836333"/>
              <a:chExt cx="956733" cy="1744134"/>
            </a:xfrm>
            <a:solidFill>
              <a:srgbClr val="CA000F"/>
            </a:solidFill>
          </p:grpSpPr>
          <p:sp>
            <p:nvSpPr>
              <p:cNvPr id="13" name="AutoShape 18"/>
              <p:cNvSpPr/>
              <p:nvPr/>
            </p:nvSpPr>
            <p:spPr bwMode="auto">
              <a:xfrm>
                <a:off x="1602317" y="2836333"/>
                <a:ext cx="23283" cy="7916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solidFill>
                <a:schemeClr val="accent1"/>
              </a:solidFill>
              <a:ln>
                <a:solidFill>
                  <a:schemeClr val="accent1"/>
                </a:solidFill>
              </a:ln>
              <a:effectLst/>
            </p:spPr>
            <p:txBody>
              <a:bodyPr lIns="0" tIns="0" rIns="0" bIns="0"/>
              <a:lstStyle/>
              <a:p>
                <a:pPr>
                  <a:defRPr/>
                </a:pPr>
                <a:endParaRPr lang="es-ES" dirty="0">
                  <a:cs typeface="Calibri" panose="020F0502020204030204" pitchFamily="34" charset="0"/>
                </a:endParaRPr>
              </a:p>
            </p:txBody>
          </p:sp>
          <p:sp>
            <p:nvSpPr>
              <p:cNvPr id="14" name="AutoShape 19"/>
              <p:cNvSpPr/>
              <p:nvPr/>
            </p:nvSpPr>
            <p:spPr bwMode="auto">
              <a:xfrm>
                <a:off x="1136651" y="3613151"/>
                <a:ext cx="956733" cy="9673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53" y="21600"/>
                    </a:moveTo>
                    <a:cubicBezTo>
                      <a:pt x="4835" y="21600"/>
                      <a:pt x="0" y="16681"/>
                      <a:pt x="0" y="10800"/>
                    </a:cubicBezTo>
                    <a:cubicBezTo>
                      <a:pt x="0" y="4918"/>
                      <a:pt x="4835" y="0"/>
                      <a:pt x="10853" y="0"/>
                    </a:cubicBezTo>
                    <a:cubicBezTo>
                      <a:pt x="16764" y="0"/>
                      <a:pt x="21599" y="4918"/>
                      <a:pt x="21599" y="10800"/>
                    </a:cubicBezTo>
                    <a:cubicBezTo>
                      <a:pt x="21599" y="16681"/>
                      <a:pt x="16764" y="21600"/>
                      <a:pt x="10853" y="21600"/>
                    </a:cubicBezTo>
                    <a:close/>
                    <a:moveTo>
                      <a:pt x="10853" y="534"/>
                    </a:moveTo>
                    <a:cubicBezTo>
                      <a:pt x="5158" y="534"/>
                      <a:pt x="537" y="5132"/>
                      <a:pt x="537" y="10800"/>
                    </a:cubicBezTo>
                    <a:cubicBezTo>
                      <a:pt x="537" y="16467"/>
                      <a:pt x="5158" y="21065"/>
                      <a:pt x="10853" y="21065"/>
                    </a:cubicBezTo>
                    <a:cubicBezTo>
                      <a:pt x="16549" y="21065"/>
                      <a:pt x="21062" y="16467"/>
                      <a:pt x="21062" y="10800"/>
                    </a:cubicBezTo>
                    <a:cubicBezTo>
                      <a:pt x="21062" y="5132"/>
                      <a:pt x="16549" y="534"/>
                      <a:pt x="10853" y="534"/>
                    </a:cubicBezTo>
                    <a:close/>
                  </a:path>
                </a:pathLst>
              </a:custGeom>
              <a:solidFill>
                <a:schemeClr val="accent1"/>
              </a:solidFill>
              <a:ln>
                <a:solidFill>
                  <a:schemeClr val="accent1"/>
                </a:solidFill>
              </a:ln>
              <a:effectLst/>
            </p:spPr>
            <p:txBody>
              <a:bodyPr lIns="0" tIns="0" rIns="0" bIns="0"/>
              <a:lstStyle/>
              <a:p>
                <a:pPr>
                  <a:defRPr/>
                </a:pPr>
                <a:endParaRPr lang="es-ES" dirty="0">
                  <a:cs typeface="Calibri" panose="020F0502020204030204" pitchFamily="34" charset="0"/>
                </a:endParaRPr>
              </a:p>
            </p:txBody>
          </p:sp>
          <p:sp>
            <p:nvSpPr>
              <p:cNvPr id="15" name="AutoShape 20"/>
              <p:cNvSpPr/>
              <p:nvPr/>
            </p:nvSpPr>
            <p:spPr bwMode="auto">
              <a:xfrm>
                <a:off x="1331384" y="3949700"/>
                <a:ext cx="404283" cy="400051"/>
              </a:xfrm>
              <a:custGeom>
                <a:avLst/>
                <a:gdLst>
                  <a:gd name="T0" fmla="*/ 10800 w 21600"/>
                  <a:gd name="T1" fmla="+- 0 10800 188"/>
                  <a:gd name="T2" fmla="*/ 10800 h 21224"/>
                  <a:gd name="T3" fmla="*/ 10800 w 21600"/>
                  <a:gd name="T4" fmla="+- 0 10800 188"/>
                  <a:gd name="T5" fmla="*/ 10800 h 21224"/>
                  <a:gd name="T6" fmla="*/ 10800 w 21600"/>
                  <a:gd name="T7" fmla="+- 0 10800 188"/>
                  <a:gd name="T8" fmla="*/ 10800 h 21224"/>
                  <a:gd name="T9" fmla="*/ 10800 w 21600"/>
                  <a:gd name="T10" fmla="+- 0 10800 188"/>
                  <a:gd name="T11" fmla="*/ 10800 h 21224"/>
                </a:gdLst>
                <a:ahLst/>
                <a:cxnLst>
                  <a:cxn ang="0">
                    <a:pos x="T0" y="T2"/>
                  </a:cxn>
                  <a:cxn ang="0">
                    <a:pos x="T3" y="T5"/>
                  </a:cxn>
                  <a:cxn ang="0">
                    <a:pos x="T6" y="T8"/>
                  </a:cxn>
                  <a:cxn ang="0">
                    <a:pos x="T9" y="T11"/>
                  </a:cxn>
                </a:cxnLst>
                <a:rect l="0" t="0" r="r" b="b"/>
                <a:pathLst>
                  <a:path w="21600" h="21224">
                    <a:moveTo>
                      <a:pt x="18550" y="16075"/>
                    </a:moveTo>
                    <a:cubicBezTo>
                      <a:pt x="18042" y="15567"/>
                      <a:pt x="18042" y="15567"/>
                      <a:pt x="18042" y="15567"/>
                    </a:cubicBezTo>
                    <a:cubicBezTo>
                      <a:pt x="17534" y="14804"/>
                      <a:pt x="17280" y="13788"/>
                      <a:pt x="17534" y="12771"/>
                    </a:cubicBezTo>
                    <a:cubicBezTo>
                      <a:pt x="17534" y="12771"/>
                      <a:pt x="17534" y="12771"/>
                      <a:pt x="17534" y="12771"/>
                    </a:cubicBezTo>
                    <a:cubicBezTo>
                      <a:pt x="17788" y="12009"/>
                      <a:pt x="18804" y="11247"/>
                      <a:pt x="19567" y="10993"/>
                    </a:cubicBezTo>
                    <a:cubicBezTo>
                      <a:pt x="20329" y="10739"/>
                      <a:pt x="20329" y="10739"/>
                      <a:pt x="20329" y="10739"/>
                    </a:cubicBezTo>
                    <a:cubicBezTo>
                      <a:pt x="21091" y="10739"/>
                      <a:pt x="21599" y="9976"/>
                      <a:pt x="21599" y="9214"/>
                    </a:cubicBezTo>
                    <a:cubicBezTo>
                      <a:pt x="21599" y="8706"/>
                      <a:pt x="21345" y="8197"/>
                      <a:pt x="21345" y="7689"/>
                    </a:cubicBezTo>
                    <a:cubicBezTo>
                      <a:pt x="21091" y="6927"/>
                      <a:pt x="20329" y="6419"/>
                      <a:pt x="19567" y="6673"/>
                    </a:cubicBezTo>
                    <a:cubicBezTo>
                      <a:pt x="18804" y="6673"/>
                      <a:pt x="18804" y="6673"/>
                      <a:pt x="18804" y="6673"/>
                    </a:cubicBezTo>
                    <a:cubicBezTo>
                      <a:pt x="17788" y="6927"/>
                      <a:pt x="16771" y="6673"/>
                      <a:pt x="16263" y="5910"/>
                    </a:cubicBezTo>
                    <a:cubicBezTo>
                      <a:pt x="16263" y="5910"/>
                      <a:pt x="16263" y="5910"/>
                      <a:pt x="16263" y="5910"/>
                    </a:cubicBezTo>
                    <a:cubicBezTo>
                      <a:pt x="15501" y="5148"/>
                      <a:pt x="15247" y="4131"/>
                      <a:pt x="15501" y="3115"/>
                    </a:cubicBezTo>
                    <a:cubicBezTo>
                      <a:pt x="15755" y="2353"/>
                      <a:pt x="15755" y="2353"/>
                      <a:pt x="15755" y="2353"/>
                    </a:cubicBezTo>
                    <a:cubicBezTo>
                      <a:pt x="16009" y="1590"/>
                      <a:pt x="15755" y="828"/>
                      <a:pt x="14992" y="574"/>
                    </a:cubicBezTo>
                    <a:cubicBezTo>
                      <a:pt x="14738" y="320"/>
                      <a:pt x="14484" y="320"/>
                      <a:pt x="14230" y="320"/>
                    </a:cubicBezTo>
                    <a:cubicBezTo>
                      <a:pt x="13976" y="66"/>
                      <a:pt x="13722" y="66"/>
                      <a:pt x="13468" y="66"/>
                    </a:cubicBezTo>
                    <a:cubicBezTo>
                      <a:pt x="12705" y="-188"/>
                      <a:pt x="11943" y="320"/>
                      <a:pt x="11689" y="1082"/>
                    </a:cubicBezTo>
                    <a:cubicBezTo>
                      <a:pt x="11435" y="1590"/>
                      <a:pt x="11435" y="1590"/>
                      <a:pt x="11435" y="1590"/>
                    </a:cubicBezTo>
                    <a:cubicBezTo>
                      <a:pt x="11181" y="2607"/>
                      <a:pt x="10418" y="3369"/>
                      <a:pt x="9402" y="3623"/>
                    </a:cubicBezTo>
                    <a:cubicBezTo>
                      <a:pt x="9402" y="3623"/>
                      <a:pt x="9402" y="3623"/>
                      <a:pt x="9402" y="3623"/>
                    </a:cubicBezTo>
                    <a:cubicBezTo>
                      <a:pt x="8385" y="3877"/>
                      <a:pt x="7369" y="3369"/>
                      <a:pt x="6607" y="2607"/>
                    </a:cubicBezTo>
                    <a:cubicBezTo>
                      <a:pt x="6352" y="2099"/>
                      <a:pt x="6352" y="2099"/>
                      <a:pt x="6352" y="2099"/>
                    </a:cubicBezTo>
                    <a:cubicBezTo>
                      <a:pt x="5590" y="1590"/>
                      <a:pt x="4828" y="1336"/>
                      <a:pt x="4065" y="1844"/>
                    </a:cubicBezTo>
                    <a:cubicBezTo>
                      <a:pt x="3811" y="2353"/>
                      <a:pt x="3303" y="2607"/>
                      <a:pt x="3049" y="2861"/>
                    </a:cubicBezTo>
                    <a:cubicBezTo>
                      <a:pt x="2541" y="3369"/>
                      <a:pt x="2541" y="4386"/>
                      <a:pt x="3049" y="4894"/>
                    </a:cubicBezTo>
                    <a:cubicBezTo>
                      <a:pt x="3557" y="5402"/>
                      <a:pt x="3557" y="5402"/>
                      <a:pt x="3557" y="5402"/>
                    </a:cubicBezTo>
                    <a:cubicBezTo>
                      <a:pt x="4065" y="6164"/>
                      <a:pt x="4320" y="7435"/>
                      <a:pt x="4065" y="8197"/>
                    </a:cubicBezTo>
                    <a:cubicBezTo>
                      <a:pt x="3811" y="9214"/>
                      <a:pt x="2795" y="9976"/>
                      <a:pt x="1778" y="10230"/>
                    </a:cubicBezTo>
                    <a:cubicBezTo>
                      <a:pt x="1270" y="10230"/>
                      <a:pt x="1270" y="10230"/>
                      <a:pt x="1270" y="10230"/>
                    </a:cubicBezTo>
                    <a:cubicBezTo>
                      <a:pt x="508" y="10484"/>
                      <a:pt x="0" y="11247"/>
                      <a:pt x="0" y="12009"/>
                    </a:cubicBezTo>
                    <a:cubicBezTo>
                      <a:pt x="0" y="12517"/>
                      <a:pt x="254" y="13026"/>
                      <a:pt x="254" y="13534"/>
                    </a:cubicBezTo>
                    <a:cubicBezTo>
                      <a:pt x="508" y="14296"/>
                      <a:pt x="1270" y="14804"/>
                      <a:pt x="2032" y="14550"/>
                    </a:cubicBezTo>
                    <a:cubicBezTo>
                      <a:pt x="2795" y="14296"/>
                      <a:pt x="2795" y="14296"/>
                      <a:pt x="2795" y="14296"/>
                    </a:cubicBezTo>
                    <a:cubicBezTo>
                      <a:pt x="3811" y="14296"/>
                      <a:pt x="4828" y="14550"/>
                      <a:pt x="5336" y="15313"/>
                    </a:cubicBezTo>
                    <a:cubicBezTo>
                      <a:pt x="5336" y="15313"/>
                      <a:pt x="5336" y="15313"/>
                      <a:pt x="5336" y="15313"/>
                    </a:cubicBezTo>
                    <a:cubicBezTo>
                      <a:pt x="6098" y="16075"/>
                      <a:pt x="6352" y="17091"/>
                      <a:pt x="6098" y="18108"/>
                    </a:cubicBezTo>
                    <a:cubicBezTo>
                      <a:pt x="5844" y="18616"/>
                      <a:pt x="5844" y="18616"/>
                      <a:pt x="5844" y="18616"/>
                    </a:cubicBezTo>
                    <a:cubicBezTo>
                      <a:pt x="5590" y="19379"/>
                      <a:pt x="5844" y="20395"/>
                      <a:pt x="6607" y="20649"/>
                    </a:cubicBezTo>
                    <a:cubicBezTo>
                      <a:pt x="6861" y="20649"/>
                      <a:pt x="7115" y="20903"/>
                      <a:pt x="7369" y="20903"/>
                    </a:cubicBezTo>
                    <a:cubicBezTo>
                      <a:pt x="7623" y="20903"/>
                      <a:pt x="7877" y="21157"/>
                      <a:pt x="8131" y="21157"/>
                    </a:cubicBezTo>
                    <a:cubicBezTo>
                      <a:pt x="8894" y="21412"/>
                      <a:pt x="9656" y="20903"/>
                      <a:pt x="9910" y="20141"/>
                    </a:cubicBezTo>
                    <a:cubicBezTo>
                      <a:pt x="10164" y="19379"/>
                      <a:pt x="10164" y="19379"/>
                      <a:pt x="10164" y="19379"/>
                    </a:cubicBezTo>
                    <a:cubicBezTo>
                      <a:pt x="10418" y="18362"/>
                      <a:pt x="11181" y="17854"/>
                      <a:pt x="12197" y="17600"/>
                    </a:cubicBezTo>
                    <a:cubicBezTo>
                      <a:pt x="12197" y="17600"/>
                      <a:pt x="12197" y="17600"/>
                      <a:pt x="12197" y="17600"/>
                    </a:cubicBezTo>
                    <a:cubicBezTo>
                      <a:pt x="13214" y="17346"/>
                      <a:pt x="14230" y="17600"/>
                      <a:pt x="14992" y="18362"/>
                    </a:cubicBezTo>
                    <a:cubicBezTo>
                      <a:pt x="15247" y="18870"/>
                      <a:pt x="15247" y="18870"/>
                      <a:pt x="15247" y="18870"/>
                    </a:cubicBezTo>
                    <a:cubicBezTo>
                      <a:pt x="16009" y="19633"/>
                      <a:pt x="16771" y="19633"/>
                      <a:pt x="17534" y="19124"/>
                    </a:cubicBezTo>
                    <a:cubicBezTo>
                      <a:pt x="17788" y="18870"/>
                      <a:pt x="18296" y="18616"/>
                      <a:pt x="18550" y="18108"/>
                    </a:cubicBezTo>
                    <a:cubicBezTo>
                      <a:pt x="19058" y="17600"/>
                      <a:pt x="19058" y="16837"/>
                      <a:pt x="18550" y="16075"/>
                    </a:cubicBezTo>
                    <a:close/>
                    <a:moveTo>
                      <a:pt x="9656" y="14042"/>
                    </a:moveTo>
                    <a:cubicBezTo>
                      <a:pt x="7623" y="13280"/>
                      <a:pt x="6607" y="11247"/>
                      <a:pt x="7369" y="9468"/>
                    </a:cubicBezTo>
                    <a:cubicBezTo>
                      <a:pt x="7877" y="7435"/>
                      <a:pt x="10164" y="6419"/>
                      <a:pt x="11943" y="7181"/>
                    </a:cubicBezTo>
                    <a:cubicBezTo>
                      <a:pt x="13976" y="7689"/>
                      <a:pt x="14992" y="9722"/>
                      <a:pt x="14230" y="11755"/>
                    </a:cubicBezTo>
                    <a:cubicBezTo>
                      <a:pt x="13722" y="13534"/>
                      <a:pt x="11435" y="14804"/>
                      <a:pt x="9656" y="14042"/>
                    </a:cubicBezTo>
                    <a:close/>
                  </a:path>
                </a:pathLst>
              </a:custGeom>
              <a:solidFill>
                <a:schemeClr val="accent1"/>
              </a:solidFill>
              <a:ln>
                <a:solidFill>
                  <a:schemeClr val="accent1"/>
                </a:solidFill>
              </a:ln>
              <a:effectLst/>
            </p:spPr>
            <p:txBody>
              <a:bodyPr lIns="0" tIns="0" rIns="0" bIns="0"/>
              <a:lstStyle/>
              <a:p>
                <a:pPr>
                  <a:defRPr/>
                </a:pPr>
                <a:endParaRPr lang="es-ES">
                  <a:cs typeface="Calibri" panose="020F0502020204030204" pitchFamily="34" charset="0"/>
                </a:endParaRPr>
              </a:p>
            </p:txBody>
          </p:sp>
          <p:sp>
            <p:nvSpPr>
              <p:cNvPr id="16" name="AutoShape 21"/>
              <p:cNvSpPr/>
              <p:nvPr/>
            </p:nvSpPr>
            <p:spPr bwMode="auto">
              <a:xfrm>
                <a:off x="1661584" y="3848099"/>
                <a:ext cx="232833" cy="254000"/>
              </a:xfrm>
              <a:custGeom>
                <a:avLst/>
                <a:gdLst>
                  <a:gd name="T0" fmla="+- 0 10805 263"/>
                  <a:gd name="T1" fmla="*/ T0 w 21084"/>
                  <a:gd name="T2" fmla="*/ 10800 h 21600"/>
                  <a:gd name="T3" fmla="+- 0 10805 263"/>
                  <a:gd name="T4" fmla="*/ T3 w 21084"/>
                  <a:gd name="T5" fmla="*/ 10800 h 21600"/>
                  <a:gd name="T6" fmla="+- 0 10805 263"/>
                  <a:gd name="T7" fmla="*/ T6 w 21084"/>
                  <a:gd name="T8" fmla="*/ 10800 h 21600"/>
                  <a:gd name="T9" fmla="+- 0 10805 263"/>
                  <a:gd name="T10" fmla="*/ T9 w 21084"/>
                  <a:gd name="T11" fmla="*/ 10800 h 21600"/>
                </a:gdLst>
                <a:ahLst/>
                <a:cxnLst>
                  <a:cxn ang="0">
                    <a:pos x="T1" y="T2"/>
                  </a:cxn>
                  <a:cxn ang="0">
                    <a:pos x="T4" y="T5"/>
                  </a:cxn>
                  <a:cxn ang="0">
                    <a:pos x="T7" y="T8"/>
                  </a:cxn>
                  <a:cxn ang="0">
                    <a:pos x="T10" y="T11"/>
                  </a:cxn>
                </a:cxnLst>
                <a:rect l="0" t="0" r="r" b="b"/>
                <a:pathLst>
                  <a:path w="21084" h="21600">
                    <a:moveTo>
                      <a:pt x="20041" y="13856"/>
                    </a:moveTo>
                    <a:cubicBezTo>
                      <a:pt x="19609" y="13856"/>
                      <a:pt x="19609" y="13856"/>
                      <a:pt x="19609" y="13856"/>
                    </a:cubicBezTo>
                    <a:cubicBezTo>
                      <a:pt x="18744" y="13041"/>
                      <a:pt x="17881" y="12226"/>
                      <a:pt x="17881" y="11411"/>
                    </a:cubicBezTo>
                    <a:cubicBezTo>
                      <a:pt x="17881" y="11003"/>
                      <a:pt x="17881" y="11003"/>
                      <a:pt x="17881" y="11003"/>
                    </a:cubicBezTo>
                    <a:cubicBezTo>
                      <a:pt x="18313" y="10188"/>
                      <a:pt x="18744" y="9373"/>
                      <a:pt x="19609" y="8966"/>
                    </a:cubicBezTo>
                    <a:cubicBezTo>
                      <a:pt x="20473" y="8558"/>
                      <a:pt x="20473" y="8558"/>
                      <a:pt x="20473" y="8558"/>
                    </a:cubicBezTo>
                    <a:cubicBezTo>
                      <a:pt x="20905" y="8150"/>
                      <a:pt x="21337" y="7335"/>
                      <a:pt x="20905" y="6520"/>
                    </a:cubicBezTo>
                    <a:cubicBezTo>
                      <a:pt x="20905" y="6113"/>
                      <a:pt x="20473" y="5705"/>
                      <a:pt x="20473" y="5298"/>
                    </a:cubicBezTo>
                    <a:cubicBezTo>
                      <a:pt x="20041" y="4483"/>
                      <a:pt x="18744" y="4483"/>
                      <a:pt x="18313" y="4890"/>
                    </a:cubicBezTo>
                    <a:cubicBezTo>
                      <a:pt x="17449" y="4890"/>
                      <a:pt x="17449" y="4890"/>
                      <a:pt x="17449" y="4890"/>
                    </a:cubicBezTo>
                    <a:cubicBezTo>
                      <a:pt x="16585" y="5705"/>
                      <a:pt x="15289" y="5298"/>
                      <a:pt x="14425" y="4890"/>
                    </a:cubicBezTo>
                    <a:cubicBezTo>
                      <a:pt x="14425" y="4890"/>
                      <a:pt x="14425" y="4890"/>
                      <a:pt x="14425" y="4890"/>
                    </a:cubicBezTo>
                    <a:cubicBezTo>
                      <a:pt x="13561" y="4483"/>
                      <a:pt x="13129" y="3260"/>
                      <a:pt x="13129" y="2445"/>
                    </a:cubicBezTo>
                    <a:cubicBezTo>
                      <a:pt x="13129" y="1630"/>
                      <a:pt x="13129" y="1630"/>
                      <a:pt x="13129" y="1630"/>
                    </a:cubicBezTo>
                    <a:cubicBezTo>
                      <a:pt x="13129" y="815"/>
                      <a:pt x="12696" y="407"/>
                      <a:pt x="11833" y="407"/>
                    </a:cubicBezTo>
                    <a:cubicBezTo>
                      <a:pt x="11400" y="0"/>
                      <a:pt x="11400" y="0"/>
                      <a:pt x="10969" y="0"/>
                    </a:cubicBezTo>
                    <a:cubicBezTo>
                      <a:pt x="10537" y="0"/>
                      <a:pt x="10537" y="0"/>
                      <a:pt x="10104" y="0"/>
                    </a:cubicBezTo>
                    <a:cubicBezTo>
                      <a:pt x="9240" y="0"/>
                      <a:pt x="8809" y="815"/>
                      <a:pt x="8809" y="1630"/>
                    </a:cubicBezTo>
                    <a:cubicBezTo>
                      <a:pt x="8809" y="2445"/>
                      <a:pt x="8809" y="2445"/>
                      <a:pt x="8809" y="2445"/>
                    </a:cubicBezTo>
                    <a:cubicBezTo>
                      <a:pt x="8809" y="3260"/>
                      <a:pt x="7945" y="4075"/>
                      <a:pt x="7081" y="4483"/>
                    </a:cubicBezTo>
                    <a:cubicBezTo>
                      <a:pt x="7081" y="4483"/>
                      <a:pt x="7081" y="4483"/>
                      <a:pt x="7081" y="4483"/>
                    </a:cubicBezTo>
                    <a:cubicBezTo>
                      <a:pt x="6216" y="5298"/>
                      <a:pt x="4920" y="5298"/>
                      <a:pt x="4056" y="4483"/>
                    </a:cubicBezTo>
                    <a:cubicBezTo>
                      <a:pt x="3624" y="4075"/>
                      <a:pt x="3624" y="4075"/>
                      <a:pt x="3624" y="4075"/>
                    </a:cubicBezTo>
                    <a:cubicBezTo>
                      <a:pt x="2760" y="3667"/>
                      <a:pt x="1896" y="4075"/>
                      <a:pt x="1464" y="4483"/>
                    </a:cubicBezTo>
                    <a:cubicBezTo>
                      <a:pt x="1032" y="4890"/>
                      <a:pt x="600" y="5298"/>
                      <a:pt x="600" y="5705"/>
                    </a:cubicBezTo>
                    <a:cubicBezTo>
                      <a:pt x="168" y="6520"/>
                      <a:pt x="168" y="7335"/>
                      <a:pt x="1032" y="7743"/>
                    </a:cubicBezTo>
                    <a:cubicBezTo>
                      <a:pt x="1464" y="8150"/>
                      <a:pt x="1464" y="8150"/>
                      <a:pt x="1464" y="8150"/>
                    </a:cubicBezTo>
                    <a:cubicBezTo>
                      <a:pt x="2760" y="8558"/>
                      <a:pt x="3192" y="9781"/>
                      <a:pt x="3192" y="10596"/>
                    </a:cubicBezTo>
                    <a:cubicBezTo>
                      <a:pt x="3192" y="11818"/>
                      <a:pt x="2328" y="12633"/>
                      <a:pt x="1464" y="13041"/>
                    </a:cubicBezTo>
                    <a:cubicBezTo>
                      <a:pt x="1032" y="13449"/>
                      <a:pt x="1032" y="13449"/>
                      <a:pt x="1032" y="13449"/>
                    </a:cubicBezTo>
                    <a:cubicBezTo>
                      <a:pt x="168" y="13856"/>
                      <a:pt x="-263" y="14671"/>
                      <a:pt x="168" y="15486"/>
                    </a:cubicBezTo>
                    <a:cubicBezTo>
                      <a:pt x="168" y="15894"/>
                      <a:pt x="600" y="16301"/>
                      <a:pt x="1032" y="16709"/>
                    </a:cubicBezTo>
                    <a:cubicBezTo>
                      <a:pt x="1464" y="17116"/>
                      <a:pt x="2328" y="17524"/>
                      <a:pt x="2760" y="17116"/>
                    </a:cubicBezTo>
                    <a:cubicBezTo>
                      <a:pt x="3624" y="16709"/>
                      <a:pt x="3624" y="16709"/>
                      <a:pt x="3624" y="16709"/>
                    </a:cubicBezTo>
                    <a:cubicBezTo>
                      <a:pt x="4488" y="16301"/>
                      <a:pt x="5785" y="16301"/>
                      <a:pt x="6648" y="17116"/>
                    </a:cubicBezTo>
                    <a:cubicBezTo>
                      <a:pt x="6648" y="17116"/>
                      <a:pt x="6648" y="17116"/>
                      <a:pt x="6648" y="17116"/>
                    </a:cubicBezTo>
                    <a:cubicBezTo>
                      <a:pt x="7512" y="17524"/>
                      <a:pt x="7945" y="18339"/>
                      <a:pt x="7945" y="19562"/>
                    </a:cubicBezTo>
                    <a:cubicBezTo>
                      <a:pt x="7945" y="19969"/>
                      <a:pt x="7945" y="19969"/>
                      <a:pt x="7945" y="19969"/>
                    </a:cubicBezTo>
                    <a:cubicBezTo>
                      <a:pt x="7945" y="20784"/>
                      <a:pt x="8376" y="21600"/>
                      <a:pt x="9240" y="21600"/>
                    </a:cubicBezTo>
                    <a:cubicBezTo>
                      <a:pt x="9673" y="21600"/>
                      <a:pt x="10104" y="21600"/>
                      <a:pt x="10104" y="21600"/>
                    </a:cubicBezTo>
                    <a:cubicBezTo>
                      <a:pt x="10537" y="21600"/>
                      <a:pt x="10537" y="21600"/>
                      <a:pt x="10969" y="21600"/>
                    </a:cubicBezTo>
                    <a:cubicBezTo>
                      <a:pt x="11833" y="21600"/>
                      <a:pt x="12264" y="21192"/>
                      <a:pt x="12696" y="20377"/>
                    </a:cubicBezTo>
                    <a:cubicBezTo>
                      <a:pt x="12696" y="19562"/>
                      <a:pt x="12696" y="19562"/>
                      <a:pt x="12696" y="19562"/>
                    </a:cubicBezTo>
                    <a:cubicBezTo>
                      <a:pt x="12696" y="18747"/>
                      <a:pt x="13129" y="17524"/>
                      <a:pt x="13992" y="17116"/>
                    </a:cubicBezTo>
                    <a:cubicBezTo>
                      <a:pt x="13992" y="17116"/>
                      <a:pt x="13992" y="17116"/>
                      <a:pt x="13992" y="17116"/>
                    </a:cubicBezTo>
                    <a:cubicBezTo>
                      <a:pt x="14857" y="16709"/>
                      <a:pt x="16153" y="16709"/>
                      <a:pt x="17016" y="17116"/>
                    </a:cubicBezTo>
                    <a:cubicBezTo>
                      <a:pt x="17881" y="17524"/>
                      <a:pt x="17881" y="17524"/>
                      <a:pt x="17881" y="17524"/>
                    </a:cubicBezTo>
                    <a:cubicBezTo>
                      <a:pt x="18313" y="17932"/>
                      <a:pt x="19177" y="17932"/>
                      <a:pt x="20041" y="17116"/>
                    </a:cubicBezTo>
                    <a:cubicBezTo>
                      <a:pt x="20041" y="16709"/>
                      <a:pt x="20473" y="16301"/>
                      <a:pt x="20473" y="15894"/>
                    </a:cubicBezTo>
                    <a:cubicBezTo>
                      <a:pt x="20905" y="15486"/>
                      <a:pt x="20905" y="14671"/>
                      <a:pt x="20041" y="13856"/>
                    </a:cubicBezTo>
                    <a:close/>
                    <a:moveTo>
                      <a:pt x="10537" y="13856"/>
                    </a:moveTo>
                    <a:cubicBezTo>
                      <a:pt x="8809" y="13856"/>
                      <a:pt x="7081" y="12633"/>
                      <a:pt x="7512" y="11003"/>
                    </a:cubicBezTo>
                    <a:cubicBezTo>
                      <a:pt x="7512" y="8966"/>
                      <a:pt x="8809" y="7743"/>
                      <a:pt x="10537" y="7743"/>
                    </a:cubicBezTo>
                    <a:cubicBezTo>
                      <a:pt x="12696" y="8150"/>
                      <a:pt x="13992" y="9373"/>
                      <a:pt x="13992" y="11003"/>
                    </a:cubicBezTo>
                    <a:cubicBezTo>
                      <a:pt x="13561" y="12633"/>
                      <a:pt x="12264" y="14264"/>
                      <a:pt x="10537" y="13856"/>
                    </a:cubicBezTo>
                    <a:close/>
                  </a:path>
                </a:pathLst>
              </a:custGeom>
              <a:solidFill>
                <a:schemeClr val="accent1"/>
              </a:solidFill>
              <a:ln>
                <a:solidFill>
                  <a:schemeClr val="accent1"/>
                </a:solidFill>
              </a:ln>
              <a:effectLst/>
            </p:spPr>
            <p:txBody>
              <a:bodyPr lIns="0" tIns="0" rIns="0" bIns="0"/>
              <a:lstStyle/>
              <a:p>
                <a:pPr>
                  <a:defRPr/>
                </a:pPr>
                <a:endParaRPr lang="es-ES">
                  <a:cs typeface="Calibri" panose="020F0502020204030204" pitchFamily="34" charset="0"/>
                </a:endParaRPr>
              </a:p>
            </p:txBody>
          </p:sp>
        </p:grpSp>
        <p:grpSp>
          <p:nvGrpSpPr>
            <p:cNvPr id="10" name="组合 9"/>
            <p:cNvGrpSpPr/>
            <p:nvPr/>
          </p:nvGrpSpPr>
          <p:grpSpPr>
            <a:xfrm>
              <a:off x="660735" y="4370157"/>
              <a:ext cx="1883162" cy="1393607"/>
              <a:chOff x="660735" y="4370157"/>
              <a:chExt cx="1883162" cy="1393607"/>
            </a:xfrm>
          </p:grpSpPr>
          <p:sp>
            <p:nvSpPr>
              <p:cNvPr id="11" name="TextBox 23"/>
              <p:cNvSpPr txBox="1"/>
              <p:nvPr/>
            </p:nvSpPr>
            <p:spPr>
              <a:xfrm>
                <a:off x="660735" y="4723479"/>
                <a:ext cx="1883162" cy="1040285"/>
              </a:xfrm>
              <a:prstGeom prst="rect">
                <a:avLst/>
              </a:prstGeom>
              <a:noFill/>
            </p:spPr>
            <p:txBody>
              <a:bodyPr wrap="square" rtlCol="0">
                <a:spAutoFit/>
              </a:bodyPr>
              <a:lstStyle/>
              <a:p>
                <a:pPr algn="ctr">
                  <a:lnSpc>
                    <a:spcPct val="110000"/>
                  </a:lnSpc>
                </a:pPr>
                <a:r>
                  <a:rPr lang="zh-CN" altLang="en-US" sz="1400" dirty="0">
                    <a:solidFill>
                      <a:schemeClr val="tx1">
                        <a:lumMod val="85000"/>
                        <a:lumOff val="15000"/>
                      </a:schemeClr>
                    </a:solidFill>
                    <a:latin typeface="Arial" panose="020B0604020202020204" pitchFamily="34" charset="0"/>
                    <a:ea typeface="微软雅黑" panose="020B0503020204020204" charset="-122"/>
                    <a:cs typeface="+mn-ea"/>
                    <a:sym typeface="+mn-lt"/>
                  </a:rPr>
                  <a:t>点击添加相关标题文字，点击添加相关标题文字，点击添加相关标题文字。</a:t>
                </a:r>
                <a:endParaRPr lang="en-GB" altLang="zh-CN" sz="1400" dirty="0">
                  <a:solidFill>
                    <a:schemeClr val="tx1">
                      <a:lumMod val="85000"/>
                      <a:lumOff val="15000"/>
                    </a:schemeClr>
                  </a:solidFill>
                  <a:latin typeface="Arial" panose="020B0604020202020204" pitchFamily="34" charset="0"/>
                  <a:ea typeface="微软雅黑" panose="020B0503020204020204" charset="-122"/>
                  <a:cs typeface="+mn-ea"/>
                  <a:sym typeface="+mn-lt"/>
                </a:endParaRPr>
              </a:p>
            </p:txBody>
          </p:sp>
          <p:sp>
            <p:nvSpPr>
              <p:cNvPr id="12" name="TextBox 24"/>
              <p:cNvSpPr txBox="1"/>
              <p:nvPr/>
            </p:nvSpPr>
            <p:spPr>
              <a:xfrm>
                <a:off x="702070" y="4370157"/>
                <a:ext cx="1800493" cy="397032"/>
              </a:xfrm>
              <a:prstGeom prst="rect">
                <a:avLst/>
              </a:prstGeom>
              <a:noFill/>
            </p:spPr>
            <p:txBody>
              <a:bodyPr wrap="none" rtlCol="0">
                <a:spAutoFit/>
              </a:bodyPr>
              <a:lstStyle/>
              <a:p>
                <a:pPr>
                  <a:lnSpc>
                    <a:spcPct val="110000"/>
                  </a:lnSpc>
                </a:pPr>
                <a:r>
                  <a:rPr lang="zh-CN" altLang="en-US" b="1" dirty="0">
                    <a:solidFill>
                      <a:schemeClr val="accent1"/>
                    </a:solidFill>
                    <a:ea typeface="微软雅黑" panose="020B0503020204020204" charset="-122"/>
                  </a:rPr>
                  <a:t>请替换文字内容</a:t>
                </a:r>
              </a:p>
            </p:txBody>
          </p:sp>
        </p:grpSp>
      </p:grpSp>
      <p:grpSp>
        <p:nvGrpSpPr>
          <p:cNvPr id="17" name="组合 16"/>
          <p:cNvGrpSpPr/>
          <p:nvPr/>
        </p:nvGrpSpPr>
        <p:grpSpPr>
          <a:xfrm>
            <a:off x="2888528" y="2430841"/>
            <a:ext cx="1883162" cy="3332923"/>
            <a:chOff x="2888528" y="2430841"/>
            <a:chExt cx="1883162" cy="3332923"/>
          </a:xfrm>
          <a:solidFill>
            <a:schemeClr val="accent2"/>
          </a:solidFill>
        </p:grpSpPr>
        <p:grpSp>
          <p:nvGrpSpPr>
            <p:cNvPr id="18" name="组合 17"/>
            <p:cNvGrpSpPr/>
            <p:nvPr/>
          </p:nvGrpSpPr>
          <p:grpSpPr>
            <a:xfrm>
              <a:off x="3350685" y="2430841"/>
              <a:ext cx="958849" cy="1820334"/>
              <a:chOff x="3350685" y="2430841"/>
              <a:chExt cx="958849" cy="1820334"/>
            </a:xfrm>
            <a:grpFill/>
          </p:grpSpPr>
          <p:sp>
            <p:nvSpPr>
              <p:cNvPr id="22" name="AutoShape 13"/>
              <p:cNvSpPr/>
              <p:nvPr/>
            </p:nvSpPr>
            <p:spPr bwMode="auto">
              <a:xfrm>
                <a:off x="3795184" y="2430841"/>
                <a:ext cx="110067" cy="11641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pFill/>
              <a:ln w="25400" algn="ctr">
                <a:solidFill>
                  <a:schemeClr val="accent2"/>
                </a:solidFill>
                <a:miter lim="800000"/>
              </a:ln>
              <a:effectLst>
                <a:outerShdw blurRad="63500" algn="ctr" rotWithShape="0">
                  <a:prstClr val="black">
                    <a:alpha val="40000"/>
                  </a:prstClr>
                </a:outerShdw>
              </a:effectLst>
            </p:spPr>
            <p:txBody>
              <a:bodyPr anchor="ctr"/>
              <a:lstStyle/>
              <a:p>
                <a:pPr algn="ctr" defTabSz="1146810"/>
                <a:endParaRPr lang="es-ES" sz="2255"/>
              </a:p>
            </p:txBody>
          </p:sp>
          <p:grpSp>
            <p:nvGrpSpPr>
              <p:cNvPr id="23" name="组合 22"/>
              <p:cNvGrpSpPr/>
              <p:nvPr/>
            </p:nvGrpSpPr>
            <p:grpSpPr>
              <a:xfrm>
                <a:off x="3350685" y="2487991"/>
                <a:ext cx="958849" cy="1763184"/>
                <a:chOff x="3350685" y="2836334"/>
                <a:chExt cx="958849" cy="1763184"/>
              </a:xfrm>
              <a:grpFill/>
            </p:grpSpPr>
            <p:sp>
              <p:nvSpPr>
                <p:cNvPr id="24" name="AutoShape 24"/>
                <p:cNvSpPr/>
                <p:nvPr/>
              </p:nvSpPr>
              <p:spPr bwMode="auto">
                <a:xfrm>
                  <a:off x="3839635" y="2836334"/>
                  <a:ext cx="23284" cy="7916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pFill/>
                <a:ln>
                  <a:solidFill>
                    <a:schemeClr val="accent2"/>
                  </a:solidFill>
                </a:ln>
                <a:effectLst/>
              </p:spPr>
              <p:txBody>
                <a:bodyPr lIns="0" tIns="0" rIns="0" bIns="0"/>
                <a:lstStyle/>
                <a:p>
                  <a:pPr>
                    <a:defRPr/>
                  </a:pPr>
                  <a:endParaRPr lang="es-ES">
                    <a:cs typeface="Calibri" panose="020F0502020204030204" pitchFamily="34" charset="0"/>
                  </a:endParaRPr>
                </a:p>
              </p:txBody>
            </p:sp>
            <p:sp>
              <p:nvSpPr>
                <p:cNvPr id="25" name="AutoShape 25"/>
                <p:cNvSpPr/>
                <p:nvPr/>
              </p:nvSpPr>
              <p:spPr bwMode="auto">
                <a:xfrm>
                  <a:off x="3350685" y="3632201"/>
                  <a:ext cx="958849" cy="9673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53" y="21600"/>
                      </a:moveTo>
                      <a:cubicBezTo>
                        <a:pt x="4835" y="21600"/>
                        <a:pt x="0" y="16681"/>
                        <a:pt x="0" y="10800"/>
                      </a:cubicBezTo>
                      <a:cubicBezTo>
                        <a:pt x="0" y="4918"/>
                        <a:pt x="4835" y="0"/>
                        <a:pt x="10853" y="0"/>
                      </a:cubicBezTo>
                      <a:cubicBezTo>
                        <a:pt x="16764" y="0"/>
                        <a:pt x="21599" y="4918"/>
                        <a:pt x="21599" y="10800"/>
                      </a:cubicBezTo>
                      <a:cubicBezTo>
                        <a:pt x="21599" y="16681"/>
                        <a:pt x="16764" y="21600"/>
                        <a:pt x="10853" y="21600"/>
                      </a:cubicBezTo>
                      <a:close/>
                      <a:moveTo>
                        <a:pt x="10853" y="534"/>
                      </a:moveTo>
                      <a:cubicBezTo>
                        <a:pt x="5158" y="534"/>
                        <a:pt x="537" y="5132"/>
                        <a:pt x="537" y="10800"/>
                      </a:cubicBezTo>
                      <a:cubicBezTo>
                        <a:pt x="537" y="16467"/>
                        <a:pt x="5158" y="21065"/>
                        <a:pt x="10853" y="21065"/>
                      </a:cubicBezTo>
                      <a:cubicBezTo>
                        <a:pt x="16441" y="21065"/>
                        <a:pt x="21062" y="16467"/>
                        <a:pt x="21062" y="10800"/>
                      </a:cubicBezTo>
                      <a:cubicBezTo>
                        <a:pt x="21062" y="5132"/>
                        <a:pt x="16441" y="534"/>
                        <a:pt x="10853" y="534"/>
                      </a:cubicBezTo>
                      <a:close/>
                    </a:path>
                  </a:pathLst>
                </a:custGeom>
                <a:grpFill/>
                <a:ln>
                  <a:solidFill>
                    <a:schemeClr val="accent2"/>
                  </a:solidFill>
                </a:ln>
                <a:effectLst/>
              </p:spPr>
              <p:txBody>
                <a:bodyPr lIns="0" tIns="0" rIns="0" bIns="0"/>
                <a:lstStyle/>
                <a:p>
                  <a:pPr>
                    <a:defRPr/>
                  </a:pPr>
                  <a:endParaRPr lang="es-ES">
                    <a:cs typeface="Calibri" panose="020F0502020204030204" pitchFamily="34" charset="0"/>
                  </a:endParaRPr>
                </a:p>
              </p:txBody>
            </p:sp>
            <p:grpSp>
              <p:nvGrpSpPr>
                <p:cNvPr id="26" name="Group 26"/>
                <p:cNvGrpSpPr/>
                <p:nvPr/>
              </p:nvGrpSpPr>
              <p:grpSpPr bwMode="auto">
                <a:xfrm>
                  <a:off x="3587404" y="3839646"/>
                  <a:ext cx="522497" cy="513495"/>
                  <a:chOff x="0" y="0"/>
                  <a:chExt cx="391587" cy="385335"/>
                </a:xfrm>
                <a:grpFill/>
              </p:grpSpPr>
              <p:sp>
                <p:nvSpPr>
                  <p:cNvPr id="27" name="AutoShape 27"/>
                  <p:cNvSpPr/>
                  <p:nvPr/>
                </p:nvSpPr>
                <p:spPr bwMode="auto">
                  <a:xfrm>
                    <a:off x="314357" y="200127"/>
                    <a:ext cx="77730" cy="128659"/>
                  </a:xfrm>
                  <a:custGeom>
                    <a:avLst/>
                    <a:gdLst>
                      <a:gd name="T0" fmla="+- 0 11098 597"/>
                      <a:gd name="T1" fmla="*/ T0 w 21003"/>
                      <a:gd name="T2" fmla="*/ 10800 h 21600"/>
                      <a:gd name="T3" fmla="+- 0 11098 597"/>
                      <a:gd name="T4" fmla="*/ T3 w 21003"/>
                      <a:gd name="T5" fmla="*/ 10800 h 21600"/>
                      <a:gd name="T6" fmla="+- 0 11098 597"/>
                      <a:gd name="T7" fmla="*/ T6 w 21003"/>
                      <a:gd name="T8" fmla="*/ 10800 h 21600"/>
                      <a:gd name="T9" fmla="+- 0 11098 597"/>
                      <a:gd name="T10" fmla="*/ T9 w 21003"/>
                      <a:gd name="T11" fmla="*/ 10800 h 21600"/>
                    </a:gdLst>
                    <a:ahLst/>
                    <a:cxnLst>
                      <a:cxn ang="0">
                        <a:pos x="T1" y="T2"/>
                      </a:cxn>
                      <a:cxn ang="0">
                        <a:pos x="T4" y="T5"/>
                      </a:cxn>
                      <a:cxn ang="0">
                        <a:pos x="T7" y="T8"/>
                      </a:cxn>
                      <a:cxn ang="0">
                        <a:pos x="T10" y="T11"/>
                      </a:cxn>
                    </a:cxnLst>
                    <a:rect l="0" t="0" r="r" b="b"/>
                    <a:pathLst>
                      <a:path w="21003" h="21600">
                        <a:moveTo>
                          <a:pt x="5293" y="2399"/>
                        </a:moveTo>
                        <a:cubicBezTo>
                          <a:pt x="5293" y="2399"/>
                          <a:pt x="5293" y="2999"/>
                          <a:pt x="5293" y="2999"/>
                        </a:cubicBezTo>
                        <a:cubicBezTo>
                          <a:pt x="5293" y="2999"/>
                          <a:pt x="5293" y="2999"/>
                          <a:pt x="5293" y="2999"/>
                        </a:cubicBezTo>
                        <a:cubicBezTo>
                          <a:pt x="5293" y="2999"/>
                          <a:pt x="5293" y="3599"/>
                          <a:pt x="5293" y="3599"/>
                        </a:cubicBezTo>
                        <a:cubicBezTo>
                          <a:pt x="5293" y="4199"/>
                          <a:pt x="5293" y="4199"/>
                          <a:pt x="5293" y="4799"/>
                        </a:cubicBezTo>
                        <a:cubicBezTo>
                          <a:pt x="5293" y="4799"/>
                          <a:pt x="5293" y="5399"/>
                          <a:pt x="5293" y="5399"/>
                        </a:cubicBezTo>
                        <a:cubicBezTo>
                          <a:pt x="5293" y="5999"/>
                          <a:pt x="5293" y="6599"/>
                          <a:pt x="5293" y="6599"/>
                        </a:cubicBezTo>
                        <a:cubicBezTo>
                          <a:pt x="5293" y="7199"/>
                          <a:pt x="4312" y="7199"/>
                          <a:pt x="4312" y="7799"/>
                        </a:cubicBezTo>
                        <a:cubicBezTo>
                          <a:pt x="4312" y="7799"/>
                          <a:pt x="4312" y="8399"/>
                          <a:pt x="4312" y="8399"/>
                        </a:cubicBezTo>
                        <a:cubicBezTo>
                          <a:pt x="4312" y="8999"/>
                          <a:pt x="4312" y="8999"/>
                          <a:pt x="4312" y="9599"/>
                        </a:cubicBezTo>
                        <a:cubicBezTo>
                          <a:pt x="4312" y="9599"/>
                          <a:pt x="4312" y="10200"/>
                          <a:pt x="3330" y="10800"/>
                        </a:cubicBezTo>
                        <a:cubicBezTo>
                          <a:pt x="3330" y="10800"/>
                          <a:pt x="3330" y="11399"/>
                          <a:pt x="3330" y="11399"/>
                        </a:cubicBezTo>
                        <a:cubicBezTo>
                          <a:pt x="3330" y="11999"/>
                          <a:pt x="3330" y="11999"/>
                          <a:pt x="3330" y="12600"/>
                        </a:cubicBezTo>
                        <a:cubicBezTo>
                          <a:pt x="3330" y="12600"/>
                          <a:pt x="2348" y="13199"/>
                          <a:pt x="2348" y="13199"/>
                        </a:cubicBezTo>
                        <a:cubicBezTo>
                          <a:pt x="2348" y="13799"/>
                          <a:pt x="2348" y="13799"/>
                          <a:pt x="2348" y="14399"/>
                        </a:cubicBezTo>
                        <a:cubicBezTo>
                          <a:pt x="2348" y="14399"/>
                          <a:pt x="1366" y="15000"/>
                          <a:pt x="1366" y="15000"/>
                        </a:cubicBezTo>
                        <a:cubicBezTo>
                          <a:pt x="1366" y="15599"/>
                          <a:pt x="1366" y="15599"/>
                          <a:pt x="1366" y="16199"/>
                        </a:cubicBezTo>
                        <a:cubicBezTo>
                          <a:pt x="1366" y="16199"/>
                          <a:pt x="384" y="16799"/>
                          <a:pt x="384" y="16799"/>
                        </a:cubicBezTo>
                        <a:cubicBezTo>
                          <a:pt x="384" y="16799"/>
                          <a:pt x="384" y="17400"/>
                          <a:pt x="384" y="17400"/>
                        </a:cubicBezTo>
                        <a:cubicBezTo>
                          <a:pt x="-597" y="18599"/>
                          <a:pt x="384" y="20400"/>
                          <a:pt x="2348" y="21000"/>
                        </a:cubicBezTo>
                        <a:cubicBezTo>
                          <a:pt x="2348" y="21000"/>
                          <a:pt x="2348" y="21000"/>
                          <a:pt x="3330" y="21000"/>
                        </a:cubicBezTo>
                        <a:cubicBezTo>
                          <a:pt x="3330" y="21000"/>
                          <a:pt x="4312" y="21600"/>
                          <a:pt x="4312" y="21600"/>
                        </a:cubicBezTo>
                        <a:cubicBezTo>
                          <a:pt x="6275" y="21600"/>
                          <a:pt x="7257" y="21000"/>
                          <a:pt x="7257" y="20400"/>
                        </a:cubicBezTo>
                        <a:cubicBezTo>
                          <a:pt x="15112" y="15599"/>
                          <a:pt x="19039" y="9599"/>
                          <a:pt x="21002" y="2999"/>
                        </a:cubicBezTo>
                        <a:cubicBezTo>
                          <a:pt x="21002" y="2399"/>
                          <a:pt x="20021" y="1799"/>
                          <a:pt x="20021" y="1199"/>
                        </a:cubicBezTo>
                        <a:cubicBezTo>
                          <a:pt x="19039" y="599"/>
                          <a:pt x="18057" y="0"/>
                          <a:pt x="17075" y="0"/>
                        </a:cubicBezTo>
                        <a:cubicBezTo>
                          <a:pt x="9221" y="0"/>
                          <a:pt x="9221" y="0"/>
                          <a:pt x="9221" y="0"/>
                        </a:cubicBezTo>
                        <a:cubicBezTo>
                          <a:pt x="7257" y="0"/>
                          <a:pt x="6275" y="1199"/>
                          <a:pt x="5293" y="2399"/>
                        </a:cubicBezTo>
                        <a:close/>
                      </a:path>
                    </a:pathLst>
                  </a:custGeom>
                  <a:grpFill/>
                  <a:ln>
                    <a:solidFill>
                      <a:schemeClr val="accent2"/>
                    </a:solidFill>
                  </a:ln>
                  <a:effectLst/>
                </p:spPr>
                <p:txBody>
                  <a:bodyPr lIns="0" tIns="0" rIns="0" bIns="0"/>
                  <a:lstStyle/>
                  <a:p>
                    <a:pPr>
                      <a:defRPr/>
                    </a:pPr>
                    <a:endParaRPr lang="es-ES">
                      <a:cs typeface="Calibri" panose="020F0502020204030204" pitchFamily="34" charset="0"/>
                    </a:endParaRPr>
                  </a:p>
                </p:txBody>
              </p:sp>
              <p:sp>
                <p:nvSpPr>
                  <p:cNvPr id="28" name="AutoShape 28"/>
                  <p:cNvSpPr/>
                  <p:nvPr/>
                </p:nvSpPr>
                <p:spPr bwMode="auto">
                  <a:xfrm>
                    <a:off x="261" y="200127"/>
                    <a:ext cx="77730" cy="127071"/>
                  </a:xfrm>
                  <a:custGeom>
                    <a:avLst/>
                    <a:gdLst>
                      <a:gd name="T0" fmla="+- 0 11087 575"/>
                      <a:gd name="T1" fmla="*/ T0 w 21025"/>
                      <a:gd name="T2" fmla="*/ 10624 h 21249"/>
                      <a:gd name="T3" fmla="+- 0 11087 575"/>
                      <a:gd name="T4" fmla="*/ T3 w 21025"/>
                      <a:gd name="T5" fmla="*/ 10624 h 21249"/>
                      <a:gd name="T6" fmla="+- 0 11087 575"/>
                      <a:gd name="T7" fmla="*/ T6 w 21025"/>
                      <a:gd name="T8" fmla="*/ 10624 h 21249"/>
                      <a:gd name="T9" fmla="+- 0 11087 575"/>
                      <a:gd name="T10" fmla="*/ T9 w 21025"/>
                      <a:gd name="T11" fmla="*/ 10624 h 21249"/>
                    </a:gdLst>
                    <a:ahLst/>
                    <a:cxnLst>
                      <a:cxn ang="0">
                        <a:pos x="T1" y="T2"/>
                      </a:cxn>
                      <a:cxn ang="0">
                        <a:pos x="T4" y="T5"/>
                      </a:cxn>
                      <a:cxn ang="0">
                        <a:pos x="T7" y="T8"/>
                      </a:cxn>
                      <a:cxn ang="0">
                        <a:pos x="T10" y="T11"/>
                      </a:cxn>
                    </a:cxnLst>
                    <a:rect l="0" t="0" r="r" b="b"/>
                    <a:pathLst>
                      <a:path w="21025" h="21249">
                        <a:moveTo>
                          <a:pt x="19061" y="15000"/>
                        </a:moveTo>
                        <a:cubicBezTo>
                          <a:pt x="19061" y="15000"/>
                          <a:pt x="19061" y="14399"/>
                          <a:pt x="18079" y="14399"/>
                        </a:cubicBezTo>
                        <a:cubicBezTo>
                          <a:pt x="18079" y="13799"/>
                          <a:pt x="18079" y="13799"/>
                          <a:pt x="18079" y="13199"/>
                        </a:cubicBezTo>
                        <a:cubicBezTo>
                          <a:pt x="18079" y="13199"/>
                          <a:pt x="18079" y="12600"/>
                          <a:pt x="18079" y="12600"/>
                        </a:cubicBezTo>
                        <a:cubicBezTo>
                          <a:pt x="17097" y="11999"/>
                          <a:pt x="17097" y="11999"/>
                          <a:pt x="17097" y="11399"/>
                        </a:cubicBezTo>
                        <a:cubicBezTo>
                          <a:pt x="17097" y="11399"/>
                          <a:pt x="17097" y="10800"/>
                          <a:pt x="17097" y="10800"/>
                        </a:cubicBezTo>
                        <a:cubicBezTo>
                          <a:pt x="17097" y="10200"/>
                          <a:pt x="17097" y="9599"/>
                          <a:pt x="16115" y="9599"/>
                        </a:cubicBezTo>
                        <a:cubicBezTo>
                          <a:pt x="16115" y="8999"/>
                          <a:pt x="16115" y="8999"/>
                          <a:pt x="16115" y="8399"/>
                        </a:cubicBezTo>
                        <a:cubicBezTo>
                          <a:pt x="16115" y="8399"/>
                          <a:pt x="16115" y="7799"/>
                          <a:pt x="16115" y="7799"/>
                        </a:cubicBezTo>
                        <a:cubicBezTo>
                          <a:pt x="16115" y="7199"/>
                          <a:pt x="16115" y="7199"/>
                          <a:pt x="16115" y="6599"/>
                        </a:cubicBezTo>
                        <a:cubicBezTo>
                          <a:pt x="16115" y="6599"/>
                          <a:pt x="15134" y="5999"/>
                          <a:pt x="15134" y="5399"/>
                        </a:cubicBezTo>
                        <a:cubicBezTo>
                          <a:pt x="15134" y="5399"/>
                          <a:pt x="15134" y="4799"/>
                          <a:pt x="15134" y="4799"/>
                        </a:cubicBezTo>
                        <a:cubicBezTo>
                          <a:pt x="15134" y="4199"/>
                          <a:pt x="15134" y="4199"/>
                          <a:pt x="15134" y="3599"/>
                        </a:cubicBezTo>
                        <a:cubicBezTo>
                          <a:pt x="15134" y="3599"/>
                          <a:pt x="15134" y="2999"/>
                          <a:pt x="15134" y="2999"/>
                        </a:cubicBezTo>
                        <a:cubicBezTo>
                          <a:pt x="15134" y="2999"/>
                          <a:pt x="15134" y="2999"/>
                          <a:pt x="15134" y="2999"/>
                        </a:cubicBezTo>
                        <a:cubicBezTo>
                          <a:pt x="15134" y="2999"/>
                          <a:pt x="15134" y="2399"/>
                          <a:pt x="15134" y="2399"/>
                        </a:cubicBezTo>
                        <a:cubicBezTo>
                          <a:pt x="15134" y="1199"/>
                          <a:pt x="13170" y="0"/>
                          <a:pt x="11206" y="0"/>
                        </a:cubicBezTo>
                        <a:cubicBezTo>
                          <a:pt x="4334" y="0"/>
                          <a:pt x="4334" y="0"/>
                          <a:pt x="4334" y="0"/>
                        </a:cubicBezTo>
                        <a:cubicBezTo>
                          <a:pt x="2370" y="0"/>
                          <a:pt x="1388" y="599"/>
                          <a:pt x="1388" y="1199"/>
                        </a:cubicBezTo>
                        <a:cubicBezTo>
                          <a:pt x="406" y="1799"/>
                          <a:pt x="-575" y="2399"/>
                          <a:pt x="406" y="2999"/>
                        </a:cubicBezTo>
                        <a:cubicBezTo>
                          <a:pt x="1388" y="9599"/>
                          <a:pt x="6297" y="15599"/>
                          <a:pt x="13170" y="20400"/>
                        </a:cubicBezTo>
                        <a:cubicBezTo>
                          <a:pt x="14152" y="21000"/>
                          <a:pt x="16115" y="21600"/>
                          <a:pt x="18079" y="21000"/>
                        </a:cubicBezTo>
                        <a:cubicBezTo>
                          <a:pt x="18079" y="21000"/>
                          <a:pt x="18079" y="21000"/>
                          <a:pt x="19061" y="21000"/>
                        </a:cubicBezTo>
                        <a:cubicBezTo>
                          <a:pt x="20043" y="20400"/>
                          <a:pt x="21024" y="18599"/>
                          <a:pt x="21024" y="17400"/>
                        </a:cubicBezTo>
                        <a:cubicBezTo>
                          <a:pt x="20043" y="17400"/>
                          <a:pt x="20043" y="17400"/>
                          <a:pt x="20043" y="17400"/>
                        </a:cubicBezTo>
                        <a:cubicBezTo>
                          <a:pt x="20043" y="16799"/>
                          <a:pt x="20043" y="16199"/>
                          <a:pt x="19061" y="16199"/>
                        </a:cubicBezTo>
                        <a:cubicBezTo>
                          <a:pt x="19061" y="15599"/>
                          <a:pt x="19061" y="15599"/>
                          <a:pt x="19061" y="15000"/>
                        </a:cubicBezTo>
                        <a:close/>
                      </a:path>
                    </a:pathLst>
                  </a:custGeom>
                  <a:grpFill/>
                  <a:ln>
                    <a:solidFill>
                      <a:schemeClr val="accent2"/>
                    </a:solidFill>
                  </a:ln>
                  <a:effectLst/>
                </p:spPr>
                <p:txBody>
                  <a:bodyPr lIns="0" tIns="0" rIns="0" bIns="0"/>
                  <a:lstStyle/>
                  <a:p>
                    <a:pPr>
                      <a:defRPr/>
                    </a:pPr>
                    <a:endParaRPr lang="es-ES">
                      <a:cs typeface="Calibri" panose="020F0502020204030204" pitchFamily="34" charset="0"/>
                    </a:endParaRPr>
                  </a:p>
                </p:txBody>
              </p:sp>
              <p:sp>
                <p:nvSpPr>
                  <p:cNvPr id="29" name="AutoShape 29"/>
                  <p:cNvSpPr/>
                  <p:nvPr/>
                </p:nvSpPr>
                <p:spPr bwMode="auto">
                  <a:xfrm>
                    <a:off x="206486" y="200127"/>
                    <a:ext cx="114217" cy="1080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00" y="0"/>
                        </a:moveTo>
                        <a:cubicBezTo>
                          <a:pt x="2025" y="0"/>
                          <a:pt x="2025" y="0"/>
                          <a:pt x="2025" y="0"/>
                        </a:cubicBezTo>
                        <a:cubicBezTo>
                          <a:pt x="675" y="0"/>
                          <a:pt x="0" y="1439"/>
                          <a:pt x="0" y="2879"/>
                        </a:cubicBezTo>
                        <a:cubicBezTo>
                          <a:pt x="0" y="16559"/>
                          <a:pt x="0" y="16559"/>
                          <a:pt x="0" y="16559"/>
                        </a:cubicBezTo>
                        <a:cubicBezTo>
                          <a:pt x="0" y="18000"/>
                          <a:pt x="675" y="19440"/>
                          <a:pt x="2025" y="19440"/>
                        </a:cubicBezTo>
                        <a:cubicBezTo>
                          <a:pt x="2025" y="19440"/>
                          <a:pt x="2700" y="19440"/>
                          <a:pt x="2700" y="19440"/>
                        </a:cubicBezTo>
                        <a:cubicBezTo>
                          <a:pt x="2700" y="19440"/>
                          <a:pt x="2700" y="19440"/>
                          <a:pt x="2700" y="19440"/>
                        </a:cubicBezTo>
                        <a:cubicBezTo>
                          <a:pt x="3375" y="19440"/>
                          <a:pt x="4725" y="19440"/>
                          <a:pt x="5400" y="19440"/>
                        </a:cubicBezTo>
                        <a:cubicBezTo>
                          <a:pt x="5400" y="19440"/>
                          <a:pt x="5400" y="19440"/>
                          <a:pt x="5400" y="19440"/>
                        </a:cubicBezTo>
                        <a:cubicBezTo>
                          <a:pt x="6075" y="19440"/>
                          <a:pt x="7425" y="20160"/>
                          <a:pt x="8100" y="20160"/>
                        </a:cubicBezTo>
                        <a:cubicBezTo>
                          <a:pt x="8100" y="20160"/>
                          <a:pt x="8775" y="20160"/>
                          <a:pt x="8775" y="20160"/>
                        </a:cubicBezTo>
                        <a:cubicBezTo>
                          <a:pt x="9450" y="20160"/>
                          <a:pt x="10125" y="20879"/>
                          <a:pt x="10800" y="20879"/>
                        </a:cubicBezTo>
                        <a:cubicBezTo>
                          <a:pt x="11475" y="20879"/>
                          <a:pt x="11475" y="20879"/>
                          <a:pt x="11475" y="20879"/>
                        </a:cubicBezTo>
                        <a:cubicBezTo>
                          <a:pt x="12150" y="20879"/>
                          <a:pt x="12150" y="20879"/>
                          <a:pt x="12150" y="20879"/>
                        </a:cubicBezTo>
                        <a:cubicBezTo>
                          <a:pt x="12150" y="20879"/>
                          <a:pt x="12825" y="20879"/>
                          <a:pt x="12825" y="20879"/>
                        </a:cubicBezTo>
                        <a:cubicBezTo>
                          <a:pt x="13500" y="21600"/>
                          <a:pt x="14175" y="21600"/>
                          <a:pt x="14175" y="21600"/>
                        </a:cubicBezTo>
                        <a:cubicBezTo>
                          <a:pt x="14850" y="21600"/>
                          <a:pt x="14850" y="21600"/>
                          <a:pt x="15525" y="21600"/>
                        </a:cubicBezTo>
                        <a:cubicBezTo>
                          <a:pt x="16200" y="21600"/>
                          <a:pt x="17550" y="20879"/>
                          <a:pt x="17550" y="20160"/>
                        </a:cubicBezTo>
                        <a:cubicBezTo>
                          <a:pt x="17550" y="20160"/>
                          <a:pt x="17550" y="19440"/>
                          <a:pt x="17550" y="19440"/>
                        </a:cubicBezTo>
                        <a:cubicBezTo>
                          <a:pt x="18225" y="18720"/>
                          <a:pt x="18225" y="18720"/>
                          <a:pt x="18225" y="18000"/>
                        </a:cubicBezTo>
                        <a:cubicBezTo>
                          <a:pt x="18225" y="18000"/>
                          <a:pt x="18225" y="18000"/>
                          <a:pt x="18225" y="18000"/>
                        </a:cubicBezTo>
                        <a:cubicBezTo>
                          <a:pt x="19575" y="14399"/>
                          <a:pt x="20250" y="10800"/>
                          <a:pt x="20925" y="7199"/>
                        </a:cubicBezTo>
                        <a:cubicBezTo>
                          <a:pt x="20925" y="7199"/>
                          <a:pt x="20925" y="7199"/>
                          <a:pt x="20925" y="7199"/>
                        </a:cubicBezTo>
                        <a:cubicBezTo>
                          <a:pt x="20925" y="6479"/>
                          <a:pt x="20925" y="5759"/>
                          <a:pt x="20925" y="5039"/>
                        </a:cubicBezTo>
                        <a:cubicBezTo>
                          <a:pt x="20925" y="5039"/>
                          <a:pt x="20925" y="5039"/>
                          <a:pt x="20925" y="4319"/>
                        </a:cubicBezTo>
                        <a:cubicBezTo>
                          <a:pt x="20925" y="4319"/>
                          <a:pt x="20925" y="3599"/>
                          <a:pt x="21600" y="3599"/>
                        </a:cubicBezTo>
                        <a:cubicBezTo>
                          <a:pt x="21600" y="2159"/>
                          <a:pt x="20925" y="1439"/>
                          <a:pt x="20250" y="1439"/>
                        </a:cubicBezTo>
                        <a:cubicBezTo>
                          <a:pt x="20250" y="719"/>
                          <a:pt x="19575" y="0"/>
                          <a:pt x="18900" y="0"/>
                        </a:cubicBezTo>
                        <a:close/>
                      </a:path>
                    </a:pathLst>
                  </a:custGeom>
                  <a:grpFill/>
                  <a:ln>
                    <a:solidFill>
                      <a:schemeClr val="accent2"/>
                    </a:solidFill>
                  </a:ln>
                  <a:effectLst/>
                </p:spPr>
                <p:txBody>
                  <a:bodyPr lIns="0" tIns="0" rIns="0" bIns="0"/>
                  <a:lstStyle/>
                  <a:p>
                    <a:pPr>
                      <a:defRPr/>
                    </a:pPr>
                    <a:endParaRPr lang="es-ES">
                      <a:cs typeface="Calibri" panose="020F0502020204030204" pitchFamily="34" charset="0"/>
                    </a:endParaRPr>
                  </a:p>
                </p:txBody>
              </p:sp>
              <p:sp>
                <p:nvSpPr>
                  <p:cNvPr id="30" name="AutoShape 30"/>
                  <p:cNvSpPr/>
                  <p:nvPr/>
                </p:nvSpPr>
                <p:spPr bwMode="auto">
                  <a:xfrm>
                    <a:off x="74819" y="200127"/>
                    <a:ext cx="114217" cy="1080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6559"/>
                        </a:moveTo>
                        <a:cubicBezTo>
                          <a:pt x="21600" y="2879"/>
                          <a:pt x="21600" y="2879"/>
                          <a:pt x="21600" y="2879"/>
                        </a:cubicBezTo>
                        <a:cubicBezTo>
                          <a:pt x="21600" y="1439"/>
                          <a:pt x="20250" y="0"/>
                          <a:pt x="18900" y="0"/>
                        </a:cubicBezTo>
                        <a:cubicBezTo>
                          <a:pt x="2700" y="0"/>
                          <a:pt x="2700" y="0"/>
                          <a:pt x="2700" y="0"/>
                        </a:cubicBezTo>
                        <a:cubicBezTo>
                          <a:pt x="2025" y="0"/>
                          <a:pt x="675" y="719"/>
                          <a:pt x="675" y="1439"/>
                        </a:cubicBezTo>
                        <a:cubicBezTo>
                          <a:pt x="0" y="1439"/>
                          <a:pt x="0" y="2159"/>
                          <a:pt x="0" y="3599"/>
                        </a:cubicBezTo>
                        <a:cubicBezTo>
                          <a:pt x="0" y="3599"/>
                          <a:pt x="0" y="4319"/>
                          <a:pt x="0" y="4319"/>
                        </a:cubicBezTo>
                        <a:cubicBezTo>
                          <a:pt x="0" y="4319"/>
                          <a:pt x="0" y="5039"/>
                          <a:pt x="0" y="5039"/>
                        </a:cubicBezTo>
                        <a:cubicBezTo>
                          <a:pt x="0" y="5759"/>
                          <a:pt x="0" y="6479"/>
                          <a:pt x="0" y="7199"/>
                        </a:cubicBezTo>
                        <a:cubicBezTo>
                          <a:pt x="0" y="7199"/>
                          <a:pt x="0" y="7199"/>
                          <a:pt x="0" y="7199"/>
                        </a:cubicBezTo>
                        <a:cubicBezTo>
                          <a:pt x="675" y="10800"/>
                          <a:pt x="1350" y="14399"/>
                          <a:pt x="2700" y="18000"/>
                        </a:cubicBezTo>
                        <a:cubicBezTo>
                          <a:pt x="2700" y="18000"/>
                          <a:pt x="2700" y="18000"/>
                          <a:pt x="2700" y="18000"/>
                        </a:cubicBezTo>
                        <a:cubicBezTo>
                          <a:pt x="2700" y="18720"/>
                          <a:pt x="3375" y="18720"/>
                          <a:pt x="3375" y="19440"/>
                        </a:cubicBezTo>
                        <a:cubicBezTo>
                          <a:pt x="3375" y="19440"/>
                          <a:pt x="3375" y="20160"/>
                          <a:pt x="3375" y="20160"/>
                        </a:cubicBezTo>
                        <a:cubicBezTo>
                          <a:pt x="4050" y="20879"/>
                          <a:pt x="4725" y="21600"/>
                          <a:pt x="6075" y="21600"/>
                        </a:cubicBezTo>
                        <a:cubicBezTo>
                          <a:pt x="6075" y="21600"/>
                          <a:pt x="6075" y="21600"/>
                          <a:pt x="6075" y="21600"/>
                        </a:cubicBezTo>
                        <a:cubicBezTo>
                          <a:pt x="6075" y="21600"/>
                          <a:pt x="6075" y="21600"/>
                          <a:pt x="6750" y="21600"/>
                        </a:cubicBezTo>
                        <a:cubicBezTo>
                          <a:pt x="7425" y="21600"/>
                          <a:pt x="8100" y="21600"/>
                          <a:pt x="8100" y="20879"/>
                        </a:cubicBezTo>
                        <a:cubicBezTo>
                          <a:pt x="8775" y="20879"/>
                          <a:pt x="8775" y="20879"/>
                          <a:pt x="8775" y="20879"/>
                        </a:cubicBezTo>
                        <a:cubicBezTo>
                          <a:pt x="8775" y="20879"/>
                          <a:pt x="8775" y="20879"/>
                          <a:pt x="9450" y="20879"/>
                        </a:cubicBezTo>
                        <a:cubicBezTo>
                          <a:pt x="9450" y="20879"/>
                          <a:pt x="10125" y="20879"/>
                          <a:pt x="10125" y="20879"/>
                        </a:cubicBezTo>
                        <a:cubicBezTo>
                          <a:pt x="10800" y="20879"/>
                          <a:pt x="11475" y="20160"/>
                          <a:pt x="12150" y="20160"/>
                        </a:cubicBezTo>
                        <a:cubicBezTo>
                          <a:pt x="12150" y="20160"/>
                          <a:pt x="12825" y="20160"/>
                          <a:pt x="12825" y="20160"/>
                        </a:cubicBezTo>
                        <a:cubicBezTo>
                          <a:pt x="14175" y="20160"/>
                          <a:pt x="14850" y="19440"/>
                          <a:pt x="15525" y="19440"/>
                        </a:cubicBezTo>
                        <a:cubicBezTo>
                          <a:pt x="15525" y="19440"/>
                          <a:pt x="15525" y="19440"/>
                          <a:pt x="15525" y="19440"/>
                        </a:cubicBezTo>
                        <a:cubicBezTo>
                          <a:pt x="16875" y="19440"/>
                          <a:pt x="17550" y="19440"/>
                          <a:pt x="18225" y="19440"/>
                        </a:cubicBezTo>
                        <a:cubicBezTo>
                          <a:pt x="18225" y="19440"/>
                          <a:pt x="18225" y="19440"/>
                          <a:pt x="18225" y="19440"/>
                        </a:cubicBezTo>
                        <a:cubicBezTo>
                          <a:pt x="18900" y="19440"/>
                          <a:pt x="18900" y="19440"/>
                          <a:pt x="18900" y="19440"/>
                        </a:cubicBezTo>
                        <a:cubicBezTo>
                          <a:pt x="20250" y="19440"/>
                          <a:pt x="21600" y="18000"/>
                          <a:pt x="21600" y="16559"/>
                        </a:cubicBezTo>
                        <a:close/>
                      </a:path>
                    </a:pathLst>
                  </a:custGeom>
                  <a:grpFill/>
                  <a:ln>
                    <a:solidFill>
                      <a:schemeClr val="accent2"/>
                    </a:solidFill>
                  </a:ln>
                  <a:effectLst/>
                </p:spPr>
                <p:txBody>
                  <a:bodyPr lIns="0" tIns="0" rIns="0" bIns="0"/>
                  <a:lstStyle/>
                  <a:p>
                    <a:pPr>
                      <a:defRPr/>
                    </a:pPr>
                    <a:endParaRPr lang="es-ES">
                      <a:cs typeface="Calibri" panose="020F0502020204030204" pitchFamily="34" charset="0"/>
                    </a:endParaRPr>
                  </a:p>
                </p:txBody>
              </p:sp>
              <p:sp>
                <p:nvSpPr>
                  <p:cNvPr id="31" name="AutoShape 31"/>
                  <p:cNvSpPr/>
                  <p:nvPr/>
                </p:nvSpPr>
                <p:spPr bwMode="auto">
                  <a:xfrm>
                    <a:off x="112891" y="314491"/>
                    <a:ext cx="76145" cy="714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42" y="20520"/>
                        </a:moveTo>
                        <a:cubicBezTo>
                          <a:pt x="20571" y="19440"/>
                          <a:pt x="21600" y="18360"/>
                          <a:pt x="21600" y="17280"/>
                        </a:cubicBezTo>
                        <a:cubicBezTo>
                          <a:pt x="21600" y="4320"/>
                          <a:pt x="21600" y="4320"/>
                          <a:pt x="21600" y="4320"/>
                        </a:cubicBezTo>
                        <a:cubicBezTo>
                          <a:pt x="21600" y="3240"/>
                          <a:pt x="20571" y="1080"/>
                          <a:pt x="19542" y="1080"/>
                        </a:cubicBezTo>
                        <a:cubicBezTo>
                          <a:pt x="19542" y="0"/>
                          <a:pt x="18514" y="0"/>
                          <a:pt x="17485" y="0"/>
                        </a:cubicBezTo>
                        <a:cubicBezTo>
                          <a:pt x="15428" y="0"/>
                          <a:pt x="14399" y="0"/>
                          <a:pt x="13371" y="0"/>
                        </a:cubicBezTo>
                        <a:cubicBezTo>
                          <a:pt x="13371" y="0"/>
                          <a:pt x="13371" y="0"/>
                          <a:pt x="13371" y="0"/>
                        </a:cubicBezTo>
                        <a:cubicBezTo>
                          <a:pt x="12342" y="0"/>
                          <a:pt x="10285" y="0"/>
                          <a:pt x="9257" y="1080"/>
                        </a:cubicBezTo>
                        <a:cubicBezTo>
                          <a:pt x="9257" y="1080"/>
                          <a:pt x="8228" y="1080"/>
                          <a:pt x="8228" y="1080"/>
                        </a:cubicBezTo>
                        <a:cubicBezTo>
                          <a:pt x="7199" y="1080"/>
                          <a:pt x="6171" y="1080"/>
                          <a:pt x="5142" y="1080"/>
                        </a:cubicBezTo>
                        <a:cubicBezTo>
                          <a:pt x="5142" y="1080"/>
                          <a:pt x="4114" y="2160"/>
                          <a:pt x="4114" y="2160"/>
                        </a:cubicBezTo>
                        <a:cubicBezTo>
                          <a:pt x="4114" y="2160"/>
                          <a:pt x="3085" y="2160"/>
                          <a:pt x="3085" y="2160"/>
                        </a:cubicBezTo>
                        <a:cubicBezTo>
                          <a:pt x="2057" y="2160"/>
                          <a:pt x="1028" y="3240"/>
                          <a:pt x="0" y="4320"/>
                        </a:cubicBezTo>
                        <a:cubicBezTo>
                          <a:pt x="0" y="6480"/>
                          <a:pt x="0" y="7560"/>
                          <a:pt x="1028" y="8640"/>
                        </a:cubicBezTo>
                        <a:cubicBezTo>
                          <a:pt x="1028" y="8640"/>
                          <a:pt x="1028" y="8640"/>
                          <a:pt x="1028" y="8640"/>
                        </a:cubicBezTo>
                        <a:cubicBezTo>
                          <a:pt x="1028" y="9720"/>
                          <a:pt x="2057" y="9720"/>
                          <a:pt x="2057" y="10800"/>
                        </a:cubicBezTo>
                        <a:cubicBezTo>
                          <a:pt x="2057" y="10800"/>
                          <a:pt x="2057" y="10800"/>
                          <a:pt x="3085" y="10800"/>
                        </a:cubicBezTo>
                        <a:cubicBezTo>
                          <a:pt x="3085" y="11880"/>
                          <a:pt x="4114" y="11880"/>
                          <a:pt x="4114" y="12960"/>
                        </a:cubicBezTo>
                        <a:cubicBezTo>
                          <a:pt x="4114" y="12960"/>
                          <a:pt x="5142" y="12960"/>
                          <a:pt x="5142" y="14040"/>
                        </a:cubicBezTo>
                        <a:cubicBezTo>
                          <a:pt x="5142" y="14040"/>
                          <a:pt x="5142" y="14040"/>
                          <a:pt x="6171" y="15120"/>
                        </a:cubicBezTo>
                        <a:cubicBezTo>
                          <a:pt x="6171" y="15120"/>
                          <a:pt x="6171" y="15120"/>
                          <a:pt x="7199" y="15120"/>
                        </a:cubicBezTo>
                        <a:cubicBezTo>
                          <a:pt x="7199" y="16199"/>
                          <a:pt x="7199" y="16199"/>
                          <a:pt x="7199" y="16199"/>
                        </a:cubicBezTo>
                        <a:cubicBezTo>
                          <a:pt x="8228" y="16199"/>
                          <a:pt x="8228" y="16199"/>
                          <a:pt x="9257" y="17280"/>
                        </a:cubicBezTo>
                        <a:cubicBezTo>
                          <a:pt x="9257" y="17280"/>
                          <a:pt x="9257" y="17280"/>
                          <a:pt x="9257" y="17280"/>
                        </a:cubicBezTo>
                        <a:cubicBezTo>
                          <a:pt x="10285" y="17280"/>
                          <a:pt x="10285" y="18360"/>
                          <a:pt x="10285" y="18360"/>
                        </a:cubicBezTo>
                        <a:cubicBezTo>
                          <a:pt x="11314" y="18360"/>
                          <a:pt x="11314" y="18360"/>
                          <a:pt x="11314" y="18360"/>
                        </a:cubicBezTo>
                        <a:cubicBezTo>
                          <a:pt x="11314" y="19440"/>
                          <a:pt x="12342" y="19440"/>
                          <a:pt x="12342" y="19440"/>
                        </a:cubicBezTo>
                        <a:cubicBezTo>
                          <a:pt x="12342" y="19440"/>
                          <a:pt x="12342" y="19440"/>
                          <a:pt x="13371" y="19440"/>
                        </a:cubicBezTo>
                        <a:cubicBezTo>
                          <a:pt x="13371" y="19440"/>
                          <a:pt x="14399" y="20520"/>
                          <a:pt x="14399" y="20520"/>
                        </a:cubicBezTo>
                        <a:cubicBezTo>
                          <a:pt x="14399" y="20520"/>
                          <a:pt x="14399" y="20520"/>
                          <a:pt x="14399" y="20520"/>
                        </a:cubicBezTo>
                        <a:cubicBezTo>
                          <a:pt x="15428" y="20520"/>
                          <a:pt x="15428" y="20520"/>
                          <a:pt x="16457" y="21599"/>
                        </a:cubicBezTo>
                        <a:cubicBezTo>
                          <a:pt x="17485" y="21599"/>
                          <a:pt x="18514" y="21599"/>
                          <a:pt x="19542" y="20520"/>
                        </a:cubicBezTo>
                        <a:close/>
                      </a:path>
                    </a:pathLst>
                  </a:custGeom>
                  <a:grpFill/>
                  <a:ln>
                    <a:solidFill>
                      <a:schemeClr val="accent2"/>
                    </a:solidFill>
                  </a:ln>
                  <a:effectLst/>
                </p:spPr>
                <p:txBody>
                  <a:bodyPr lIns="0" tIns="0" rIns="0" bIns="0"/>
                  <a:lstStyle/>
                  <a:p>
                    <a:pPr>
                      <a:defRPr/>
                    </a:pPr>
                    <a:endParaRPr lang="es-ES">
                      <a:cs typeface="Calibri" panose="020F0502020204030204" pitchFamily="34" charset="0"/>
                    </a:endParaRPr>
                  </a:p>
                </p:txBody>
              </p:sp>
              <p:sp>
                <p:nvSpPr>
                  <p:cNvPr id="32" name="AutoShape 32"/>
                  <p:cNvSpPr/>
                  <p:nvPr/>
                </p:nvSpPr>
                <p:spPr bwMode="auto">
                  <a:xfrm>
                    <a:off x="206486" y="314491"/>
                    <a:ext cx="71385" cy="714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320"/>
                        </a:moveTo>
                        <a:cubicBezTo>
                          <a:pt x="20520" y="3240"/>
                          <a:pt x="19440" y="2160"/>
                          <a:pt x="18360" y="2160"/>
                        </a:cubicBezTo>
                        <a:cubicBezTo>
                          <a:pt x="18360" y="2160"/>
                          <a:pt x="18360" y="2160"/>
                          <a:pt x="17280" y="2160"/>
                        </a:cubicBezTo>
                        <a:cubicBezTo>
                          <a:pt x="17280" y="2160"/>
                          <a:pt x="17280" y="2160"/>
                          <a:pt x="16199" y="1080"/>
                        </a:cubicBezTo>
                        <a:cubicBezTo>
                          <a:pt x="15120" y="1080"/>
                          <a:pt x="14040" y="1080"/>
                          <a:pt x="12960" y="1080"/>
                        </a:cubicBezTo>
                        <a:cubicBezTo>
                          <a:pt x="12960" y="1080"/>
                          <a:pt x="12960" y="1080"/>
                          <a:pt x="11880" y="1080"/>
                        </a:cubicBezTo>
                        <a:cubicBezTo>
                          <a:pt x="10800" y="0"/>
                          <a:pt x="9720" y="0"/>
                          <a:pt x="8640" y="0"/>
                        </a:cubicBezTo>
                        <a:cubicBezTo>
                          <a:pt x="7560" y="0"/>
                          <a:pt x="7560" y="0"/>
                          <a:pt x="7560" y="0"/>
                        </a:cubicBezTo>
                        <a:cubicBezTo>
                          <a:pt x="6480" y="0"/>
                          <a:pt x="5400" y="0"/>
                          <a:pt x="3240" y="0"/>
                        </a:cubicBezTo>
                        <a:cubicBezTo>
                          <a:pt x="2160" y="0"/>
                          <a:pt x="2160" y="0"/>
                          <a:pt x="1080" y="1080"/>
                        </a:cubicBezTo>
                        <a:cubicBezTo>
                          <a:pt x="0" y="1080"/>
                          <a:pt x="0" y="3240"/>
                          <a:pt x="0" y="4320"/>
                        </a:cubicBezTo>
                        <a:cubicBezTo>
                          <a:pt x="0" y="17280"/>
                          <a:pt x="0" y="17280"/>
                          <a:pt x="0" y="17280"/>
                        </a:cubicBezTo>
                        <a:cubicBezTo>
                          <a:pt x="0" y="18360"/>
                          <a:pt x="0" y="19440"/>
                          <a:pt x="1080" y="20520"/>
                        </a:cubicBezTo>
                        <a:cubicBezTo>
                          <a:pt x="2160" y="21599"/>
                          <a:pt x="3240" y="21599"/>
                          <a:pt x="5400" y="21599"/>
                        </a:cubicBezTo>
                        <a:cubicBezTo>
                          <a:pt x="5400" y="20520"/>
                          <a:pt x="6480" y="20520"/>
                          <a:pt x="6480" y="20520"/>
                        </a:cubicBezTo>
                        <a:cubicBezTo>
                          <a:pt x="6480" y="20520"/>
                          <a:pt x="6480" y="20520"/>
                          <a:pt x="6480" y="20520"/>
                        </a:cubicBezTo>
                        <a:cubicBezTo>
                          <a:pt x="7560" y="20520"/>
                          <a:pt x="7560" y="19440"/>
                          <a:pt x="8640" y="19440"/>
                        </a:cubicBezTo>
                        <a:cubicBezTo>
                          <a:pt x="8640" y="19440"/>
                          <a:pt x="8640" y="19440"/>
                          <a:pt x="8640" y="19440"/>
                        </a:cubicBezTo>
                        <a:cubicBezTo>
                          <a:pt x="8640" y="19440"/>
                          <a:pt x="9720" y="19440"/>
                          <a:pt x="9720" y="18360"/>
                        </a:cubicBezTo>
                        <a:cubicBezTo>
                          <a:pt x="10800" y="18360"/>
                          <a:pt x="10800" y="18360"/>
                          <a:pt x="10800" y="18360"/>
                        </a:cubicBezTo>
                        <a:cubicBezTo>
                          <a:pt x="10800" y="18360"/>
                          <a:pt x="11880" y="17280"/>
                          <a:pt x="11880" y="17280"/>
                        </a:cubicBezTo>
                        <a:cubicBezTo>
                          <a:pt x="11880" y="17280"/>
                          <a:pt x="11880" y="17280"/>
                          <a:pt x="12960" y="17280"/>
                        </a:cubicBezTo>
                        <a:cubicBezTo>
                          <a:pt x="12960" y="16199"/>
                          <a:pt x="12960" y="16199"/>
                          <a:pt x="14040" y="16199"/>
                        </a:cubicBezTo>
                        <a:cubicBezTo>
                          <a:pt x="14040" y="16199"/>
                          <a:pt x="14040" y="16199"/>
                          <a:pt x="15120" y="15120"/>
                        </a:cubicBezTo>
                        <a:cubicBezTo>
                          <a:pt x="15120" y="15120"/>
                          <a:pt x="15120" y="15120"/>
                          <a:pt x="15120" y="15120"/>
                        </a:cubicBezTo>
                        <a:cubicBezTo>
                          <a:pt x="16199" y="14040"/>
                          <a:pt x="16199" y="14040"/>
                          <a:pt x="16199" y="14040"/>
                        </a:cubicBezTo>
                        <a:cubicBezTo>
                          <a:pt x="17280" y="12960"/>
                          <a:pt x="17280" y="12960"/>
                          <a:pt x="17280" y="12960"/>
                        </a:cubicBezTo>
                        <a:cubicBezTo>
                          <a:pt x="18360" y="11880"/>
                          <a:pt x="18360" y="11880"/>
                          <a:pt x="19440" y="10800"/>
                        </a:cubicBezTo>
                        <a:cubicBezTo>
                          <a:pt x="19440" y="10800"/>
                          <a:pt x="19440" y="10800"/>
                          <a:pt x="19440" y="10800"/>
                        </a:cubicBezTo>
                        <a:cubicBezTo>
                          <a:pt x="19440" y="9720"/>
                          <a:pt x="20520" y="9720"/>
                          <a:pt x="20520" y="8640"/>
                        </a:cubicBezTo>
                        <a:cubicBezTo>
                          <a:pt x="20520" y="8640"/>
                          <a:pt x="20520" y="8640"/>
                          <a:pt x="20520" y="8640"/>
                        </a:cubicBezTo>
                        <a:cubicBezTo>
                          <a:pt x="21599" y="7560"/>
                          <a:pt x="21599" y="6480"/>
                          <a:pt x="21599" y="4320"/>
                        </a:cubicBezTo>
                        <a:close/>
                      </a:path>
                    </a:pathLst>
                  </a:custGeom>
                  <a:grpFill/>
                  <a:ln>
                    <a:solidFill>
                      <a:schemeClr val="accent2"/>
                    </a:solidFill>
                  </a:ln>
                  <a:effectLst/>
                </p:spPr>
                <p:txBody>
                  <a:bodyPr lIns="0" tIns="0" rIns="0" bIns="0"/>
                  <a:lstStyle/>
                  <a:p>
                    <a:pPr>
                      <a:defRPr/>
                    </a:pPr>
                    <a:endParaRPr lang="es-ES">
                      <a:cs typeface="Calibri" panose="020F0502020204030204" pitchFamily="34" charset="0"/>
                    </a:endParaRPr>
                  </a:p>
                </p:txBody>
              </p:sp>
              <p:sp>
                <p:nvSpPr>
                  <p:cNvPr id="33" name="AutoShape 33"/>
                  <p:cNvSpPr/>
                  <p:nvPr/>
                </p:nvSpPr>
                <p:spPr bwMode="auto">
                  <a:xfrm>
                    <a:off x="314357" y="60350"/>
                    <a:ext cx="77730" cy="125483"/>
                  </a:xfrm>
                  <a:custGeom>
                    <a:avLst/>
                    <a:gdLst>
                      <a:gd name="T0" fmla="+- 0 11098 597"/>
                      <a:gd name="T1" fmla="*/ T0 w 21003"/>
                      <a:gd name="T2" fmla="*/ 10800 h 21600"/>
                      <a:gd name="T3" fmla="+- 0 11098 597"/>
                      <a:gd name="T4" fmla="*/ T3 w 21003"/>
                      <a:gd name="T5" fmla="*/ 10800 h 21600"/>
                      <a:gd name="T6" fmla="+- 0 11098 597"/>
                      <a:gd name="T7" fmla="*/ T6 w 21003"/>
                      <a:gd name="T8" fmla="*/ 10800 h 21600"/>
                      <a:gd name="T9" fmla="+- 0 11098 597"/>
                      <a:gd name="T10" fmla="*/ T9 w 21003"/>
                      <a:gd name="T11" fmla="*/ 10800 h 21600"/>
                    </a:gdLst>
                    <a:ahLst/>
                    <a:cxnLst>
                      <a:cxn ang="0">
                        <a:pos x="T1" y="T2"/>
                      </a:cxn>
                      <a:cxn ang="0">
                        <a:pos x="T4" y="T5"/>
                      </a:cxn>
                      <a:cxn ang="0">
                        <a:pos x="T7" y="T8"/>
                      </a:cxn>
                      <a:cxn ang="0">
                        <a:pos x="T10" y="T11"/>
                      </a:cxn>
                    </a:cxnLst>
                    <a:rect l="0" t="0" r="r" b="b"/>
                    <a:pathLst>
                      <a:path w="21003" h="21600">
                        <a:moveTo>
                          <a:pt x="5293" y="19131"/>
                        </a:moveTo>
                        <a:cubicBezTo>
                          <a:pt x="5293" y="19131"/>
                          <a:pt x="5293" y="19131"/>
                          <a:pt x="5293" y="18514"/>
                        </a:cubicBezTo>
                        <a:cubicBezTo>
                          <a:pt x="5293" y="18514"/>
                          <a:pt x="5293" y="18514"/>
                          <a:pt x="5293" y="18514"/>
                        </a:cubicBezTo>
                        <a:cubicBezTo>
                          <a:pt x="5293" y="18514"/>
                          <a:pt x="5293" y="17897"/>
                          <a:pt x="5293" y="17897"/>
                        </a:cubicBezTo>
                        <a:cubicBezTo>
                          <a:pt x="5293" y="17280"/>
                          <a:pt x="5293" y="17280"/>
                          <a:pt x="5293" y="16662"/>
                        </a:cubicBezTo>
                        <a:cubicBezTo>
                          <a:pt x="5293" y="16662"/>
                          <a:pt x="5293" y="16045"/>
                          <a:pt x="5293" y="16045"/>
                        </a:cubicBezTo>
                        <a:cubicBezTo>
                          <a:pt x="5293" y="15428"/>
                          <a:pt x="5293" y="15428"/>
                          <a:pt x="5293" y="14811"/>
                        </a:cubicBezTo>
                        <a:cubicBezTo>
                          <a:pt x="5293" y="14811"/>
                          <a:pt x="4312" y="14194"/>
                          <a:pt x="4312" y="14194"/>
                        </a:cubicBezTo>
                        <a:cubicBezTo>
                          <a:pt x="4312" y="13577"/>
                          <a:pt x="4312" y="12960"/>
                          <a:pt x="4312" y="12960"/>
                        </a:cubicBezTo>
                        <a:cubicBezTo>
                          <a:pt x="4312" y="12342"/>
                          <a:pt x="4312" y="12342"/>
                          <a:pt x="4312" y="11725"/>
                        </a:cubicBezTo>
                        <a:cubicBezTo>
                          <a:pt x="4312" y="11725"/>
                          <a:pt x="4312" y="11108"/>
                          <a:pt x="3330" y="11108"/>
                        </a:cubicBezTo>
                        <a:cubicBezTo>
                          <a:pt x="3330" y="10491"/>
                          <a:pt x="3330" y="10491"/>
                          <a:pt x="3330" y="9874"/>
                        </a:cubicBezTo>
                        <a:cubicBezTo>
                          <a:pt x="3330" y="9874"/>
                          <a:pt x="3330" y="9257"/>
                          <a:pt x="3330" y="9257"/>
                        </a:cubicBezTo>
                        <a:cubicBezTo>
                          <a:pt x="3330" y="8640"/>
                          <a:pt x="2348" y="8640"/>
                          <a:pt x="2348" y="8022"/>
                        </a:cubicBezTo>
                        <a:cubicBezTo>
                          <a:pt x="2348" y="8022"/>
                          <a:pt x="2348" y="7405"/>
                          <a:pt x="2348" y="7405"/>
                        </a:cubicBezTo>
                        <a:cubicBezTo>
                          <a:pt x="2348" y="6788"/>
                          <a:pt x="1366" y="6788"/>
                          <a:pt x="1366" y="6171"/>
                        </a:cubicBezTo>
                        <a:cubicBezTo>
                          <a:pt x="1366" y="6171"/>
                          <a:pt x="1366" y="5554"/>
                          <a:pt x="1366" y="5554"/>
                        </a:cubicBezTo>
                        <a:cubicBezTo>
                          <a:pt x="1366" y="4937"/>
                          <a:pt x="384" y="4937"/>
                          <a:pt x="384" y="4320"/>
                        </a:cubicBezTo>
                        <a:cubicBezTo>
                          <a:pt x="384" y="4320"/>
                          <a:pt x="384" y="3702"/>
                          <a:pt x="384" y="3702"/>
                        </a:cubicBezTo>
                        <a:cubicBezTo>
                          <a:pt x="-597" y="2468"/>
                          <a:pt x="384" y="1234"/>
                          <a:pt x="2348" y="617"/>
                        </a:cubicBezTo>
                        <a:cubicBezTo>
                          <a:pt x="2348" y="617"/>
                          <a:pt x="2348" y="0"/>
                          <a:pt x="3330" y="0"/>
                        </a:cubicBezTo>
                        <a:cubicBezTo>
                          <a:pt x="3330" y="0"/>
                          <a:pt x="4312" y="0"/>
                          <a:pt x="4312" y="0"/>
                        </a:cubicBezTo>
                        <a:cubicBezTo>
                          <a:pt x="6275" y="0"/>
                          <a:pt x="7257" y="0"/>
                          <a:pt x="7257" y="617"/>
                        </a:cubicBezTo>
                        <a:cubicBezTo>
                          <a:pt x="15112" y="5554"/>
                          <a:pt x="19039" y="12342"/>
                          <a:pt x="21002" y="18514"/>
                        </a:cubicBezTo>
                        <a:cubicBezTo>
                          <a:pt x="21002" y="19748"/>
                          <a:pt x="20021" y="20365"/>
                          <a:pt x="20021" y="20982"/>
                        </a:cubicBezTo>
                        <a:cubicBezTo>
                          <a:pt x="19039" y="20982"/>
                          <a:pt x="18057" y="21599"/>
                          <a:pt x="17075" y="21599"/>
                        </a:cubicBezTo>
                        <a:cubicBezTo>
                          <a:pt x="9221" y="21599"/>
                          <a:pt x="9221" y="21599"/>
                          <a:pt x="9221" y="21599"/>
                        </a:cubicBezTo>
                        <a:cubicBezTo>
                          <a:pt x="7257" y="21599"/>
                          <a:pt x="6275" y="20365"/>
                          <a:pt x="5293" y="19131"/>
                        </a:cubicBezTo>
                        <a:close/>
                      </a:path>
                    </a:pathLst>
                  </a:custGeom>
                  <a:grpFill/>
                  <a:ln>
                    <a:solidFill>
                      <a:schemeClr val="accent2"/>
                    </a:solidFill>
                  </a:ln>
                  <a:effectLst/>
                </p:spPr>
                <p:txBody>
                  <a:bodyPr lIns="0" tIns="0" rIns="0" bIns="0"/>
                  <a:lstStyle/>
                  <a:p>
                    <a:pPr>
                      <a:defRPr/>
                    </a:pPr>
                    <a:endParaRPr lang="es-ES">
                      <a:cs typeface="Calibri" panose="020F0502020204030204" pitchFamily="34" charset="0"/>
                    </a:endParaRPr>
                  </a:p>
                </p:txBody>
              </p:sp>
              <p:sp>
                <p:nvSpPr>
                  <p:cNvPr id="34" name="AutoShape 34"/>
                  <p:cNvSpPr/>
                  <p:nvPr/>
                </p:nvSpPr>
                <p:spPr bwMode="auto">
                  <a:xfrm>
                    <a:off x="261" y="57173"/>
                    <a:ext cx="77730" cy="128659"/>
                  </a:xfrm>
                  <a:custGeom>
                    <a:avLst/>
                    <a:gdLst>
                      <a:gd name="T0" fmla="+- 0 11087 575"/>
                      <a:gd name="T1" fmla="*/ T0 w 21025"/>
                      <a:gd name="T2" fmla="+- 0 10975 351"/>
                      <a:gd name="T3" fmla="*/ 10975 h 21249"/>
                      <a:gd name="T4" fmla="+- 0 11087 575"/>
                      <a:gd name="T5" fmla="*/ T4 w 21025"/>
                      <a:gd name="T6" fmla="+- 0 10975 351"/>
                      <a:gd name="T7" fmla="*/ 10975 h 21249"/>
                      <a:gd name="T8" fmla="+- 0 11087 575"/>
                      <a:gd name="T9" fmla="*/ T8 w 21025"/>
                      <a:gd name="T10" fmla="+- 0 10975 351"/>
                      <a:gd name="T11" fmla="*/ 10975 h 21249"/>
                      <a:gd name="T12" fmla="+- 0 11087 575"/>
                      <a:gd name="T13" fmla="*/ T12 w 21025"/>
                      <a:gd name="T14" fmla="+- 0 10975 351"/>
                      <a:gd name="T15" fmla="*/ 10975 h 21249"/>
                    </a:gdLst>
                    <a:ahLst/>
                    <a:cxnLst>
                      <a:cxn ang="0">
                        <a:pos x="T1" y="T3"/>
                      </a:cxn>
                      <a:cxn ang="0">
                        <a:pos x="T5" y="T7"/>
                      </a:cxn>
                      <a:cxn ang="0">
                        <a:pos x="T9" y="T11"/>
                      </a:cxn>
                      <a:cxn ang="0">
                        <a:pos x="T13" y="T15"/>
                      </a:cxn>
                    </a:cxnLst>
                    <a:rect l="0" t="0" r="r" b="b"/>
                    <a:pathLst>
                      <a:path w="21025" h="21249">
                        <a:moveTo>
                          <a:pt x="19061" y="6248"/>
                        </a:moveTo>
                        <a:cubicBezTo>
                          <a:pt x="19061" y="6248"/>
                          <a:pt x="19061" y="6848"/>
                          <a:pt x="18079" y="7448"/>
                        </a:cubicBezTo>
                        <a:cubicBezTo>
                          <a:pt x="18079" y="7448"/>
                          <a:pt x="18079" y="7448"/>
                          <a:pt x="18079" y="8048"/>
                        </a:cubicBezTo>
                        <a:cubicBezTo>
                          <a:pt x="18079" y="8048"/>
                          <a:pt x="18079" y="8648"/>
                          <a:pt x="18079" y="9248"/>
                        </a:cubicBezTo>
                        <a:cubicBezTo>
                          <a:pt x="17097" y="9248"/>
                          <a:pt x="17097" y="9848"/>
                          <a:pt x="17097" y="9848"/>
                        </a:cubicBezTo>
                        <a:cubicBezTo>
                          <a:pt x="17097" y="10449"/>
                          <a:pt x="17097" y="10449"/>
                          <a:pt x="17097" y="11048"/>
                        </a:cubicBezTo>
                        <a:cubicBezTo>
                          <a:pt x="17097" y="11048"/>
                          <a:pt x="17097" y="11648"/>
                          <a:pt x="16115" y="11648"/>
                        </a:cubicBezTo>
                        <a:cubicBezTo>
                          <a:pt x="16115" y="12248"/>
                          <a:pt x="16115" y="12248"/>
                          <a:pt x="16115" y="12849"/>
                        </a:cubicBezTo>
                        <a:cubicBezTo>
                          <a:pt x="16115" y="12849"/>
                          <a:pt x="16115" y="13448"/>
                          <a:pt x="16115" y="14048"/>
                        </a:cubicBezTo>
                        <a:cubicBezTo>
                          <a:pt x="16115" y="14048"/>
                          <a:pt x="16115" y="14648"/>
                          <a:pt x="16115" y="14648"/>
                        </a:cubicBezTo>
                        <a:cubicBezTo>
                          <a:pt x="16115" y="15249"/>
                          <a:pt x="15134" y="15249"/>
                          <a:pt x="15134" y="15849"/>
                        </a:cubicBezTo>
                        <a:cubicBezTo>
                          <a:pt x="15134" y="15849"/>
                          <a:pt x="15134" y="16448"/>
                          <a:pt x="15134" y="16448"/>
                        </a:cubicBezTo>
                        <a:cubicBezTo>
                          <a:pt x="15134" y="17049"/>
                          <a:pt x="15134" y="17049"/>
                          <a:pt x="15134" y="17648"/>
                        </a:cubicBezTo>
                        <a:cubicBezTo>
                          <a:pt x="15134" y="17648"/>
                          <a:pt x="15134" y="18248"/>
                          <a:pt x="15134" y="18248"/>
                        </a:cubicBezTo>
                        <a:cubicBezTo>
                          <a:pt x="15134" y="18248"/>
                          <a:pt x="15134" y="18248"/>
                          <a:pt x="15134" y="18248"/>
                        </a:cubicBezTo>
                        <a:cubicBezTo>
                          <a:pt x="15134" y="18848"/>
                          <a:pt x="15134" y="18848"/>
                          <a:pt x="15134" y="18848"/>
                        </a:cubicBezTo>
                        <a:cubicBezTo>
                          <a:pt x="15134" y="20049"/>
                          <a:pt x="13170" y="21249"/>
                          <a:pt x="11206" y="21249"/>
                        </a:cubicBezTo>
                        <a:cubicBezTo>
                          <a:pt x="4334" y="21249"/>
                          <a:pt x="4334" y="21249"/>
                          <a:pt x="4334" y="21249"/>
                        </a:cubicBezTo>
                        <a:cubicBezTo>
                          <a:pt x="2370" y="21249"/>
                          <a:pt x="1388" y="20649"/>
                          <a:pt x="1388" y="20649"/>
                        </a:cubicBezTo>
                        <a:cubicBezTo>
                          <a:pt x="406" y="20049"/>
                          <a:pt x="-575" y="19448"/>
                          <a:pt x="406" y="18248"/>
                        </a:cubicBezTo>
                        <a:cubicBezTo>
                          <a:pt x="1388" y="12248"/>
                          <a:pt x="6297" y="5648"/>
                          <a:pt x="13170" y="848"/>
                        </a:cubicBezTo>
                        <a:cubicBezTo>
                          <a:pt x="14152" y="248"/>
                          <a:pt x="16115" y="-351"/>
                          <a:pt x="18079" y="248"/>
                        </a:cubicBezTo>
                        <a:cubicBezTo>
                          <a:pt x="18079" y="248"/>
                          <a:pt x="18079" y="848"/>
                          <a:pt x="19061" y="848"/>
                        </a:cubicBezTo>
                        <a:cubicBezTo>
                          <a:pt x="20043" y="1448"/>
                          <a:pt x="21024" y="2648"/>
                          <a:pt x="21024" y="3848"/>
                        </a:cubicBezTo>
                        <a:cubicBezTo>
                          <a:pt x="20043" y="3848"/>
                          <a:pt x="20043" y="3848"/>
                          <a:pt x="20043" y="4448"/>
                        </a:cubicBezTo>
                        <a:cubicBezTo>
                          <a:pt x="20043" y="4448"/>
                          <a:pt x="20043" y="5048"/>
                          <a:pt x="19061" y="5648"/>
                        </a:cubicBezTo>
                        <a:cubicBezTo>
                          <a:pt x="19061" y="5648"/>
                          <a:pt x="19061" y="5648"/>
                          <a:pt x="19061" y="6248"/>
                        </a:cubicBezTo>
                        <a:close/>
                      </a:path>
                    </a:pathLst>
                  </a:custGeom>
                  <a:grpFill/>
                  <a:ln>
                    <a:solidFill>
                      <a:schemeClr val="accent2"/>
                    </a:solidFill>
                  </a:ln>
                  <a:effectLst/>
                </p:spPr>
                <p:txBody>
                  <a:bodyPr lIns="0" tIns="0" rIns="0" bIns="0"/>
                  <a:lstStyle/>
                  <a:p>
                    <a:pPr>
                      <a:defRPr/>
                    </a:pPr>
                    <a:endParaRPr lang="es-ES">
                      <a:cs typeface="Calibri" panose="020F0502020204030204" pitchFamily="34" charset="0"/>
                    </a:endParaRPr>
                  </a:p>
                </p:txBody>
              </p:sp>
              <p:sp>
                <p:nvSpPr>
                  <p:cNvPr id="35" name="AutoShape 35"/>
                  <p:cNvSpPr/>
                  <p:nvPr/>
                </p:nvSpPr>
                <p:spPr bwMode="auto">
                  <a:xfrm>
                    <a:off x="206486" y="77822"/>
                    <a:ext cx="114217" cy="1080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00" y="21600"/>
                        </a:moveTo>
                        <a:cubicBezTo>
                          <a:pt x="2025" y="21600"/>
                          <a:pt x="2025" y="21600"/>
                          <a:pt x="2025" y="21600"/>
                        </a:cubicBezTo>
                        <a:cubicBezTo>
                          <a:pt x="675" y="21600"/>
                          <a:pt x="0" y="20160"/>
                          <a:pt x="0" y="18720"/>
                        </a:cubicBezTo>
                        <a:cubicBezTo>
                          <a:pt x="0" y="5039"/>
                          <a:pt x="0" y="5039"/>
                          <a:pt x="0" y="5039"/>
                        </a:cubicBezTo>
                        <a:cubicBezTo>
                          <a:pt x="0" y="3599"/>
                          <a:pt x="675" y="2879"/>
                          <a:pt x="2025" y="2159"/>
                        </a:cubicBezTo>
                        <a:cubicBezTo>
                          <a:pt x="2025" y="2159"/>
                          <a:pt x="2700" y="2159"/>
                          <a:pt x="2700" y="2159"/>
                        </a:cubicBezTo>
                        <a:cubicBezTo>
                          <a:pt x="2700" y="2159"/>
                          <a:pt x="2700" y="2159"/>
                          <a:pt x="2700" y="2159"/>
                        </a:cubicBezTo>
                        <a:cubicBezTo>
                          <a:pt x="3375" y="2159"/>
                          <a:pt x="4725" y="2159"/>
                          <a:pt x="5400" y="2159"/>
                        </a:cubicBezTo>
                        <a:cubicBezTo>
                          <a:pt x="5400" y="2159"/>
                          <a:pt x="5400" y="2159"/>
                          <a:pt x="5400" y="2159"/>
                        </a:cubicBezTo>
                        <a:cubicBezTo>
                          <a:pt x="6075" y="2159"/>
                          <a:pt x="7425" y="2159"/>
                          <a:pt x="8100" y="1439"/>
                        </a:cubicBezTo>
                        <a:cubicBezTo>
                          <a:pt x="8100" y="1439"/>
                          <a:pt x="8775" y="1439"/>
                          <a:pt x="8775" y="1439"/>
                        </a:cubicBezTo>
                        <a:cubicBezTo>
                          <a:pt x="9450" y="1439"/>
                          <a:pt x="10125" y="1439"/>
                          <a:pt x="10800" y="1439"/>
                        </a:cubicBezTo>
                        <a:cubicBezTo>
                          <a:pt x="11475" y="719"/>
                          <a:pt x="11475" y="719"/>
                          <a:pt x="11475" y="719"/>
                        </a:cubicBezTo>
                        <a:cubicBezTo>
                          <a:pt x="12150" y="719"/>
                          <a:pt x="12150" y="719"/>
                          <a:pt x="12150" y="719"/>
                        </a:cubicBezTo>
                        <a:cubicBezTo>
                          <a:pt x="12150" y="719"/>
                          <a:pt x="12825" y="719"/>
                          <a:pt x="12825" y="719"/>
                        </a:cubicBezTo>
                        <a:cubicBezTo>
                          <a:pt x="13500" y="719"/>
                          <a:pt x="14175" y="0"/>
                          <a:pt x="14175" y="0"/>
                        </a:cubicBezTo>
                        <a:cubicBezTo>
                          <a:pt x="14850" y="0"/>
                          <a:pt x="14850" y="0"/>
                          <a:pt x="15525" y="0"/>
                        </a:cubicBezTo>
                        <a:cubicBezTo>
                          <a:pt x="16200" y="0"/>
                          <a:pt x="17550" y="719"/>
                          <a:pt x="17550" y="1439"/>
                        </a:cubicBezTo>
                        <a:cubicBezTo>
                          <a:pt x="17550" y="2159"/>
                          <a:pt x="17550" y="2159"/>
                          <a:pt x="17550" y="2159"/>
                        </a:cubicBezTo>
                        <a:cubicBezTo>
                          <a:pt x="18225" y="2879"/>
                          <a:pt x="18225" y="3599"/>
                          <a:pt x="18225" y="3599"/>
                        </a:cubicBezTo>
                        <a:cubicBezTo>
                          <a:pt x="18225" y="3599"/>
                          <a:pt x="18225" y="3599"/>
                          <a:pt x="18225" y="4319"/>
                        </a:cubicBezTo>
                        <a:cubicBezTo>
                          <a:pt x="19575" y="7199"/>
                          <a:pt x="20250" y="10800"/>
                          <a:pt x="20925" y="14399"/>
                        </a:cubicBezTo>
                        <a:cubicBezTo>
                          <a:pt x="20925" y="14399"/>
                          <a:pt x="20925" y="14399"/>
                          <a:pt x="20925" y="15119"/>
                        </a:cubicBezTo>
                        <a:cubicBezTo>
                          <a:pt x="20925" y="15119"/>
                          <a:pt x="20925" y="15839"/>
                          <a:pt x="20925" y="16559"/>
                        </a:cubicBezTo>
                        <a:cubicBezTo>
                          <a:pt x="20925" y="16559"/>
                          <a:pt x="20925" y="17279"/>
                          <a:pt x="20925" y="17279"/>
                        </a:cubicBezTo>
                        <a:cubicBezTo>
                          <a:pt x="20925" y="18000"/>
                          <a:pt x="20925" y="18000"/>
                          <a:pt x="21600" y="18720"/>
                        </a:cubicBezTo>
                        <a:cubicBezTo>
                          <a:pt x="21600" y="19440"/>
                          <a:pt x="20925" y="20160"/>
                          <a:pt x="20250" y="20879"/>
                        </a:cubicBezTo>
                        <a:cubicBezTo>
                          <a:pt x="20250" y="20879"/>
                          <a:pt x="19575" y="21600"/>
                          <a:pt x="18900" y="21600"/>
                        </a:cubicBezTo>
                        <a:close/>
                      </a:path>
                    </a:pathLst>
                  </a:custGeom>
                  <a:grpFill/>
                  <a:ln>
                    <a:solidFill>
                      <a:schemeClr val="accent2"/>
                    </a:solidFill>
                  </a:ln>
                  <a:effectLst/>
                </p:spPr>
                <p:txBody>
                  <a:bodyPr lIns="0" tIns="0" rIns="0" bIns="0"/>
                  <a:lstStyle/>
                  <a:p>
                    <a:pPr>
                      <a:defRPr/>
                    </a:pPr>
                    <a:endParaRPr lang="es-ES">
                      <a:cs typeface="Calibri" panose="020F0502020204030204" pitchFamily="34" charset="0"/>
                    </a:endParaRPr>
                  </a:p>
                </p:txBody>
              </p:sp>
              <p:sp>
                <p:nvSpPr>
                  <p:cNvPr id="36" name="AutoShape 36"/>
                  <p:cNvSpPr/>
                  <p:nvPr/>
                </p:nvSpPr>
                <p:spPr bwMode="auto">
                  <a:xfrm>
                    <a:off x="74819" y="77822"/>
                    <a:ext cx="114217" cy="1080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039"/>
                        </a:moveTo>
                        <a:cubicBezTo>
                          <a:pt x="21600" y="18720"/>
                          <a:pt x="21600" y="18720"/>
                          <a:pt x="21600" y="18720"/>
                        </a:cubicBezTo>
                        <a:cubicBezTo>
                          <a:pt x="21600" y="20160"/>
                          <a:pt x="20250" y="21600"/>
                          <a:pt x="18900" y="21600"/>
                        </a:cubicBezTo>
                        <a:cubicBezTo>
                          <a:pt x="2700" y="21600"/>
                          <a:pt x="2700" y="21600"/>
                          <a:pt x="2700" y="21600"/>
                        </a:cubicBezTo>
                        <a:cubicBezTo>
                          <a:pt x="2025" y="21600"/>
                          <a:pt x="675" y="20879"/>
                          <a:pt x="675" y="20879"/>
                        </a:cubicBezTo>
                        <a:cubicBezTo>
                          <a:pt x="0" y="20160"/>
                          <a:pt x="0" y="19440"/>
                          <a:pt x="0" y="18720"/>
                        </a:cubicBezTo>
                        <a:cubicBezTo>
                          <a:pt x="0" y="18000"/>
                          <a:pt x="0" y="18000"/>
                          <a:pt x="0" y="17279"/>
                        </a:cubicBezTo>
                        <a:cubicBezTo>
                          <a:pt x="0" y="17279"/>
                          <a:pt x="0" y="16559"/>
                          <a:pt x="0" y="16559"/>
                        </a:cubicBezTo>
                        <a:cubicBezTo>
                          <a:pt x="0" y="15839"/>
                          <a:pt x="0" y="15119"/>
                          <a:pt x="0" y="15119"/>
                        </a:cubicBezTo>
                        <a:cubicBezTo>
                          <a:pt x="0" y="14399"/>
                          <a:pt x="0" y="14399"/>
                          <a:pt x="0" y="14399"/>
                        </a:cubicBezTo>
                        <a:cubicBezTo>
                          <a:pt x="675" y="10800"/>
                          <a:pt x="1350" y="7199"/>
                          <a:pt x="2700" y="3599"/>
                        </a:cubicBezTo>
                        <a:cubicBezTo>
                          <a:pt x="2700" y="3599"/>
                          <a:pt x="2700" y="3599"/>
                          <a:pt x="2700" y="3599"/>
                        </a:cubicBezTo>
                        <a:cubicBezTo>
                          <a:pt x="2700" y="3599"/>
                          <a:pt x="3375" y="2879"/>
                          <a:pt x="3375" y="2159"/>
                        </a:cubicBezTo>
                        <a:cubicBezTo>
                          <a:pt x="3375" y="2159"/>
                          <a:pt x="3375" y="2159"/>
                          <a:pt x="3375" y="1439"/>
                        </a:cubicBezTo>
                        <a:cubicBezTo>
                          <a:pt x="4050" y="719"/>
                          <a:pt x="4725" y="0"/>
                          <a:pt x="6075" y="0"/>
                        </a:cubicBezTo>
                        <a:cubicBezTo>
                          <a:pt x="6075" y="0"/>
                          <a:pt x="6075" y="0"/>
                          <a:pt x="6075" y="0"/>
                        </a:cubicBezTo>
                        <a:cubicBezTo>
                          <a:pt x="6075" y="0"/>
                          <a:pt x="6075" y="0"/>
                          <a:pt x="6750" y="0"/>
                        </a:cubicBezTo>
                        <a:cubicBezTo>
                          <a:pt x="7425" y="0"/>
                          <a:pt x="8100" y="719"/>
                          <a:pt x="8100" y="719"/>
                        </a:cubicBezTo>
                        <a:cubicBezTo>
                          <a:pt x="8775" y="719"/>
                          <a:pt x="8775" y="719"/>
                          <a:pt x="8775" y="719"/>
                        </a:cubicBezTo>
                        <a:cubicBezTo>
                          <a:pt x="8775" y="719"/>
                          <a:pt x="8775" y="719"/>
                          <a:pt x="9450" y="719"/>
                        </a:cubicBezTo>
                        <a:cubicBezTo>
                          <a:pt x="9450" y="719"/>
                          <a:pt x="10125" y="719"/>
                          <a:pt x="10125" y="1439"/>
                        </a:cubicBezTo>
                        <a:cubicBezTo>
                          <a:pt x="10800" y="1439"/>
                          <a:pt x="11475" y="1439"/>
                          <a:pt x="12150" y="1439"/>
                        </a:cubicBezTo>
                        <a:cubicBezTo>
                          <a:pt x="12150" y="1439"/>
                          <a:pt x="12825" y="1439"/>
                          <a:pt x="12825" y="1439"/>
                        </a:cubicBezTo>
                        <a:cubicBezTo>
                          <a:pt x="14175" y="2159"/>
                          <a:pt x="14850" y="2159"/>
                          <a:pt x="15525" y="2159"/>
                        </a:cubicBezTo>
                        <a:cubicBezTo>
                          <a:pt x="15525" y="2159"/>
                          <a:pt x="15525" y="2159"/>
                          <a:pt x="15525" y="2159"/>
                        </a:cubicBezTo>
                        <a:cubicBezTo>
                          <a:pt x="16875" y="2159"/>
                          <a:pt x="17550" y="2159"/>
                          <a:pt x="18225" y="2159"/>
                        </a:cubicBezTo>
                        <a:cubicBezTo>
                          <a:pt x="18225" y="2159"/>
                          <a:pt x="18225" y="2159"/>
                          <a:pt x="18225" y="2159"/>
                        </a:cubicBezTo>
                        <a:cubicBezTo>
                          <a:pt x="18900" y="2159"/>
                          <a:pt x="18900" y="2159"/>
                          <a:pt x="18900" y="2159"/>
                        </a:cubicBezTo>
                        <a:cubicBezTo>
                          <a:pt x="20250" y="2879"/>
                          <a:pt x="21600" y="3599"/>
                          <a:pt x="21600" y="5039"/>
                        </a:cubicBezTo>
                        <a:close/>
                      </a:path>
                    </a:pathLst>
                  </a:custGeom>
                  <a:grpFill/>
                  <a:ln>
                    <a:solidFill>
                      <a:schemeClr val="accent2"/>
                    </a:solidFill>
                  </a:ln>
                  <a:effectLst/>
                </p:spPr>
                <p:txBody>
                  <a:bodyPr lIns="0" tIns="0" rIns="0" bIns="0"/>
                  <a:lstStyle/>
                  <a:p>
                    <a:pPr>
                      <a:defRPr/>
                    </a:pPr>
                    <a:endParaRPr lang="es-ES">
                      <a:cs typeface="Calibri" panose="020F0502020204030204" pitchFamily="34" charset="0"/>
                    </a:endParaRPr>
                  </a:p>
                </p:txBody>
              </p:sp>
              <p:sp>
                <p:nvSpPr>
                  <p:cNvPr id="37" name="AutoShape 37"/>
                  <p:cNvSpPr/>
                  <p:nvPr/>
                </p:nvSpPr>
                <p:spPr bwMode="auto">
                  <a:xfrm>
                    <a:off x="112891" y="-9"/>
                    <a:ext cx="76145" cy="74654"/>
                  </a:xfrm>
                  <a:custGeom>
                    <a:avLst/>
                    <a:gdLst>
                      <a:gd name="T0" fmla="*/ 10800 w 21600"/>
                      <a:gd name="T1" fmla="+- 0 11085 571"/>
                      <a:gd name="T2" fmla="*/ 11085 h 21029"/>
                      <a:gd name="T3" fmla="*/ 10800 w 21600"/>
                      <a:gd name="T4" fmla="+- 0 11085 571"/>
                      <a:gd name="T5" fmla="*/ 11085 h 21029"/>
                      <a:gd name="T6" fmla="*/ 10800 w 21600"/>
                      <a:gd name="T7" fmla="+- 0 11085 571"/>
                      <a:gd name="T8" fmla="*/ 11085 h 21029"/>
                      <a:gd name="T9" fmla="*/ 10800 w 21600"/>
                      <a:gd name="T10" fmla="+- 0 11085 571"/>
                      <a:gd name="T11" fmla="*/ 11085 h 21029"/>
                    </a:gdLst>
                    <a:ahLst/>
                    <a:cxnLst>
                      <a:cxn ang="0">
                        <a:pos x="T0" y="T2"/>
                      </a:cxn>
                      <a:cxn ang="0">
                        <a:pos x="T3" y="T5"/>
                      </a:cxn>
                      <a:cxn ang="0">
                        <a:pos x="T6" y="T8"/>
                      </a:cxn>
                      <a:cxn ang="0">
                        <a:pos x="T9" y="T11"/>
                      </a:cxn>
                    </a:cxnLst>
                    <a:rect l="0" t="0" r="r" b="b"/>
                    <a:pathLst>
                      <a:path w="21600" h="21029">
                        <a:moveTo>
                          <a:pt x="19542" y="457"/>
                        </a:moveTo>
                        <a:cubicBezTo>
                          <a:pt x="20571" y="1486"/>
                          <a:pt x="21600" y="2514"/>
                          <a:pt x="21600" y="3543"/>
                        </a:cubicBezTo>
                        <a:cubicBezTo>
                          <a:pt x="21600" y="16914"/>
                          <a:pt x="21600" y="16914"/>
                          <a:pt x="21600" y="16914"/>
                        </a:cubicBezTo>
                        <a:cubicBezTo>
                          <a:pt x="21600" y="17943"/>
                          <a:pt x="20571" y="18971"/>
                          <a:pt x="19542" y="20000"/>
                        </a:cubicBezTo>
                        <a:cubicBezTo>
                          <a:pt x="19542" y="20000"/>
                          <a:pt x="18514" y="21029"/>
                          <a:pt x="17485" y="21029"/>
                        </a:cubicBezTo>
                        <a:cubicBezTo>
                          <a:pt x="15428" y="21029"/>
                          <a:pt x="14399" y="20000"/>
                          <a:pt x="13371" y="20000"/>
                        </a:cubicBezTo>
                        <a:cubicBezTo>
                          <a:pt x="13371" y="20000"/>
                          <a:pt x="13371" y="20000"/>
                          <a:pt x="13371" y="20000"/>
                        </a:cubicBezTo>
                        <a:cubicBezTo>
                          <a:pt x="12342" y="20000"/>
                          <a:pt x="10285" y="20000"/>
                          <a:pt x="9257" y="20000"/>
                        </a:cubicBezTo>
                        <a:cubicBezTo>
                          <a:pt x="9257" y="20000"/>
                          <a:pt x="8228" y="20000"/>
                          <a:pt x="8228" y="18971"/>
                        </a:cubicBezTo>
                        <a:cubicBezTo>
                          <a:pt x="7199" y="18971"/>
                          <a:pt x="6171" y="18971"/>
                          <a:pt x="5142" y="18971"/>
                        </a:cubicBezTo>
                        <a:cubicBezTo>
                          <a:pt x="5142" y="18971"/>
                          <a:pt x="4114" y="18971"/>
                          <a:pt x="4114" y="18971"/>
                        </a:cubicBezTo>
                        <a:cubicBezTo>
                          <a:pt x="4114" y="17943"/>
                          <a:pt x="3085" y="17943"/>
                          <a:pt x="3085" y="17943"/>
                        </a:cubicBezTo>
                        <a:cubicBezTo>
                          <a:pt x="2057" y="17943"/>
                          <a:pt x="1028" y="16914"/>
                          <a:pt x="0" y="15886"/>
                        </a:cubicBezTo>
                        <a:cubicBezTo>
                          <a:pt x="0" y="14857"/>
                          <a:pt x="0" y="12800"/>
                          <a:pt x="1028" y="11771"/>
                        </a:cubicBezTo>
                        <a:cubicBezTo>
                          <a:pt x="1028" y="11771"/>
                          <a:pt x="1028" y="11771"/>
                          <a:pt x="1028" y="11771"/>
                        </a:cubicBezTo>
                        <a:cubicBezTo>
                          <a:pt x="1028" y="10743"/>
                          <a:pt x="2057" y="10743"/>
                          <a:pt x="2057" y="10743"/>
                        </a:cubicBezTo>
                        <a:cubicBezTo>
                          <a:pt x="2057" y="9714"/>
                          <a:pt x="2057" y="9714"/>
                          <a:pt x="3085" y="9714"/>
                        </a:cubicBezTo>
                        <a:cubicBezTo>
                          <a:pt x="3085" y="8686"/>
                          <a:pt x="4114" y="8686"/>
                          <a:pt x="4114" y="7657"/>
                        </a:cubicBezTo>
                        <a:cubicBezTo>
                          <a:pt x="4114" y="7657"/>
                          <a:pt x="5142" y="7657"/>
                          <a:pt x="5142" y="7657"/>
                        </a:cubicBezTo>
                        <a:cubicBezTo>
                          <a:pt x="5142" y="6629"/>
                          <a:pt x="5142" y="6629"/>
                          <a:pt x="6171" y="6629"/>
                        </a:cubicBezTo>
                        <a:cubicBezTo>
                          <a:pt x="6171" y="5600"/>
                          <a:pt x="6171" y="5600"/>
                          <a:pt x="7199" y="5600"/>
                        </a:cubicBezTo>
                        <a:cubicBezTo>
                          <a:pt x="7199" y="5600"/>
                          <a:pt x="7199" y="5600"/>
                          <a:pt x="7199" y="4571"/>
                        </a:cubicBezTo>
                        <a:cubicBezTo>
                          <a:pt x="8228" y="4571"/>
                          <a:pt x="8228" y="4571"/>
                          <a:pt x="9257" y="4571"/>
                        </a:cubicBezTo>
                        <a:cubicBezTo>
                          <a:pt x="9257" y="3543"/>
                          <a:pt x="9257" y="3543"/>
                          <a:pt x="9257" y="3543"/>
                        </a:cubicBezTo>
                        <a:cubicBezTo>
                          <a:pt x="10285" y="3543"/>
                          <a:pt x="10285" y="3543"/>
                          <a:pt x="10285" y="2514"/>
                        </a:cubicBezTo>
                        <a:cubicBezTo>
                          <a:pt x="11314" y="2514"/>
                          <a:pt x="11314" y="2514"/>
                          <a:pt x="11314" y="2514"/>
                        </a:cubicBezTo>
                        <a:cubicBezTo>
                          <a:pt x="11314" y="2514"/>
                          <a:pt x="12342" y="1486"/>
                          <a:pt x="12342" y="1486"/>
                        </a:cubicBezTo>
                        <a:cubicBezTo>
                          <a:pt x="12342" y="1486"/>
                          <a:pt x="12342" y="1486"/>
                          <a:pt x="13371" y="1486"/>
                        </a:cubicBezTo>
                        <a:cubicBezTo>
                          <a:pt x="13371" y="1486"/>
                          <a:pt x="14399" y="1486"/>
                          <a:pt x="14399" y="457"/>
                        </a:cubicBezTo>
                        <a:cubicBezTo>
                          <a:pt x="14399" y="457"/>
                          <a:pt x="14399" y="457"/>
                          <a:pt x="14399" y="457"/>
                        </a:cubicBezTo>
                        <a:cubicBezTo>
                          <a:pt x="15428" y="457"/>
                          <a:pt x="15428" y="457"/>
                          <a:pt x="16457" y="457"/>
                        </a:cubicBezTo>
                        <a:cubicBezTo>
                          <a:pt x="17485" y="-571"/>
                          <a:pt x="18514" y="457"/>
                          <a:pt x="19542" y="457"/>
                        </a:cubicBezTo>
                        <a:close/>
                      </a:path>
                    </a:pathLst>
                  </a:custGeom>
                  <a:grpFill/>
                  <a:ln>
                    <a:solidFill>
                      <a:schemeClr val="accent2"/>
                    </a:solidFill>
                  </a:ln>
                  <a:effectLst/>
                </p:spPr>
                <p:txBody>
                  <a:bodyPr lIns="0" tIns="0" rIns="0" bIns="0"/>
                  <a:lstStyle/>
                  <a:p>
                    <a:pPr>
                      <a:defRPr/>
                    </a:pPr>
                    <a:endParaRPr lang="es-ES">
                      <a:cs typeface="Calibri" panose="020F0502020204030204" pitchFamily="34" charset="0"/>
                    </a:endParaRPr>
                  </a:p>
                </p:txBody>
              </p:sp>
              <p:sp>
                <p:nvSpPr>
                  <p:cNvPr id="38" name="AutoShape 38"/>
                  <p:cNvSpPr/>
                  <p:nvPr/>
                </p:nvSpPr>
                <p:spPr bwMode="auto">
                  <a:xfrm>
                    <a:off x="206486" y="-9"/>
                    <a:ext cx="71385" cy="74654"/>
                  </a:xfrm>
                  <a:custGeom>
                    <a:avLst/>
                    <a:gdLst>
                      <a:gd name="T0" fmla="*/ 10800 w 21600"/>
                      <a:gd name="T1" fmla="+- 0 11085 571"/>
                      <a:gd name="T2" fmla="*/ 11085 h 21029"/>
                      <a:gd name="T3" fmla="*/ 10800 w 21600"/>
                      <a:gd name="T4" fmla="+- 0 11085 571"/>
                      <a:gd name="T5" fmla="*/ 11085 h 21029"/>
                      <a:gd name="T6" fmla="*/ 10800 w 21600"/>
                      <a:gd name="T7" fmla="+- 0 11085 571"/>
                      <a:gd name="T8" fmla="*/ 11085 h 21029"/>
                      <a:gd name="T9" fmla="*/ 10800 w 21600"/>
                      <a:gd name="T10" fmla="+- 0 11085 571"/>
                      <a:gd name="T11" fmla="*/ 11085 h 21029"/>
                    </a:gdLst>
                    <a:ahLst/>
                    <a:cxnLst>
                      <a:cxn ang="0">
                        <a:pos x="T0" y="T2"/>
                      </a:cxn>
                      <a:cxn ang="0">
                        <a:pos x="T3" y="T5"/>
                      </a:cxn>
                      <a:cxn ang="0">
                        <a:pos x="T6" y="T8"/>
                      </a:cxn>
                      <a:cxn ang="0">
                        <a:pos x="T9" y="T11"/>
                      </a:cxn>
                    </a:cxnLst>
                    <a:rect l="0" t="0" r="r" b="b"/>
                    <a:pathLst>
                      <a:path w="21600" h="21029">
                        <a:moveTo>
                          <a:pt x="21599" y="15886"/>
                        </a:moveTo>
                        <a:cubicBezTo>
                          <a:pt x="20520" y="16914"/>
                          <a:pt x="19440" y="17943"/>
                          <a:pt x="18360" y="17943"/>
                        </a:cubicBezTo>
                        <a:cubicBezTo>
                          <a:pt x="18360" y="17943"/>
                          <a:pt x="18360" y="17943"/>
                          <a:pt x="17280" y="18971"/>
                        </a:cubicBezTo>
                        <a:cubicBezTo>
                          <a:pt x="17280" y="18971"/>
                          <a:pt x="17280" y="18971"/>
                          <a:pt x="16199" y="18971"/>
                        </a:cubicBezTo>
                        <a:cubicBezTo>
                          <a:pt x="15120" y="18971"/>
                          <a:pt x="14040" y="18971"/>
                          <a:pt x="12960" y="18971"/>
                        </a:cubicBezTo>
                        <a:cubicBezTo>
                          <a:pt x="12960" y="20000"/>
                          <a:pt x="12960" y="20000"/>
                          <a:pt x="11880" y="20000"/>
                        </a:cubicBezTo>
                        <a:cubicBezTo>
                          <a:pt x="10800" y="20000"/>
                          <a:pt x="9720" y="20000"/>
                          <a:pt x="8640" y="20000"/>
                        </a:cubicBezTo>
                        <a:cubicBezTo>
                          <a:pt x="7560" y="20000"/>
                          <a:pt x="7560" y="20000"/>
                          <a:pt x="7560" y="20000"/>
                        </a:cubicBezTo>
                        <a:cubicBezTo>
                          <a:pt x="6480" y="20000"/>
                          <a:pt x="5400" y="21029"/>
                          <a:pt x="3240" y="21029"/>
                        </a:cubicBezTo>
                        <a:cubicBezTo>
                          <a:pt x="2160" y="21029"/>
                          <a:pt x="2160" y="20000"/>
                          <a:pt x="1080" y="20000"/>
                        </a:cubicBezTo>
                        <a:cubicBezTo>
                          <a:pt x="0" y="18971"/>
                          <a:pt x="0" y="17943"/>
                          <a:pt x="0" y="16914"/>
                        </a:cubicBezTo>
                        <a:cubicBezTo>
                          <a:pt x="0" y="3543"/>
                          <a:pt x="0" y="3543"/>
                          <a:pt x="0" y="3543"/>
                        </a:cubicBezTo>
                        <a:cubicBezTo>
                          <a:pt x="0" y="2514"/>
                          <a:pt x="0" y="1486"/>
                          <a:pt x="1080" y="457"/>
                        </a:cubicBezTo>
                        <a:cubicBezTo>
                          <a:pt x="2160" y="457"/>
                          <a:pt x="3240" y="-571"/>
                          <a:pt x="5400" y="457"/>
                        </a:cubicBezTo>
                        <a:cubicBezTo>
                          <a:pt x="5400" y="457"/>
                          <a:pt x="6480" y="457"/>
                          <a:pt x="6480" y="457"/>
                        </a:cubicBezTo>
                        <a:cubicBezTo>
                          <a:pt x="6480" y="457"/>
                          <a:pt x="6480" y="457"/>
                          <a:pt x="6480" y="457"/>
                        </a:cubicBezTo>
                        <a:cubicBezTo>
                          <a:pt x="7560" y="1486"/>
                          <a:pt x="7560" y="1486"/>
                          <a:pt x="8640" y="1486"/>
                        </a:cubicBezTo>
                        <a:cubicBezTo>
                          <a:pt x="8640" y="1486"/>
                          <a:pt x="8640" y="1486"/>
                          <a:pt x="8640" y="1486"/>
                        </a:cubicBezTo>
                        <a:cubicBezTo>
                          <a:pt x="8640" y="1486"/>
                          <a:pt x="9720" y="2514"/>
                          <a:pt x="9720" y="2514"/>
                        </a:cubicBezTo>
                        <a:cubicBezTo>
                          <a:pt x="10800" y="2514"/>
                          <a:pt x="10800" y="2514"/>
                          <a:pt x="10800" y="2514"/>
                        </a:cubicBezTo>
                        <a:cubicBezTo>
                          <a:pt x="10800" y="3543"/>
                          <a:pt x="11880" y="3543"/>
                          <a:pt x="11880" y="3543"/>
                        </a:cubicBezTo>
                        <a:cubicBezTo>
                          <a:pt x="11880" y="3543"/>
                          <a:pt x="11880" y="3543"/>
                          <a:pt x="12960" y="4571"/>
                        </a:cubicBezTo>
                        <a:cubicBezTo>
                          <a:pt x="12960" y="4571"/>
                          <a:pt x="12960" y="4571"/>
                          <a:pt x="14040" y="4571"/>
                        </a:cubicBezTo>
                        <a:cubicBezTo>
                          <a:pt x="14040" y="5600"/>
                          <a:pt x="14040" y="5600"/>
                          <a:pt x="15120" y="5600"/>
                        </a:cubicBezTo>
                        <a:cubicBezTo>
                          <a:pt x="15120" y="5600"/>
                          <a:pt x="15120" y="5600"/>
                          <a:pt x="15120" y="6629"/>
                        </a:cubicBezTo>
                        <a:cubicBezTo>
                          <a:pt x="16199" y="6629"/>
                          <a:pt x="16199" y="6629"/>
                          <a:pt x="16199" y="7657"/>
                        </a:cubicBezTo>
                        <a:cubicBezTo>
                          <a:pt x="17280" y="7657"/>
                          <a:pt x="17280" y="7657"/>
                          <a:pt x="17280" y="7657"/>
                        </a:cubicBezTo>
                        <a:cubicBezTo>
                          <a:pt x="18360" y="8686"/>
                          <a:pt x="18360" y="8686"/>
                          <a:pt x="19440" y="9714"/>
                        </a:cubicBezTo>
                        <a:cubicBezTo>
                          <a:pt x="19440" y="9714"/>
                          <a:pt x="19440" y="10743"/>
                          <a:pt x="19440" y="10743"/>
                        </a:cubicBezTo>
                        <a:cubicBezTo>
                          <a:pt x="19440" y="10743"/>
                          <a:pt x="20520" y="11771"/>
                          <a:pt x="20520" y="11771"/>
                        </a:cubicBezTo>
                        <a:cubicBezTo>
                          <a:pt x="20520" y="11771"/>
                          <a:pt x="20520" y="11771"/>
                          <a:pt x="20520" y="11771"/>
                        </a:cubicBezTo>
                        <a:cubicBezTo>
                          <a:pt x="21599" y="12800"/>
                          <a:pt x="21599" y="14857"/>
                          <a:pt x="21599" y="15886"/>
                        </a:cubicBezTo>
                        <a:close/>
                      </a:path>
                    </a:pathLst>
                  </a:custGeom>
                  <a:grpFill/>
                  <a:ln>
                    <a:solidFill>
                      <a:schemeClr val="accent2"/>
                    </a:solidFill>
                  </a:ln>
                  <a:effectLst/>
                </p:spPr>
                <p:txBody>
                  <a:bodyPr lIns="0" tIns="0" rIns="0" bIns="0"/>
                  <a:lstStyle/>
                  <a:p>
                    <a:pPr>
                      <a:defRPr/>
                    </a:pPr>
                    <a:endParaRPr lang="es-ES">
                      <a:cs typeface="Calibri" panose="020F0502020204030204" pitchFamily="34" charset="0"/>
                    </a:endParaRPr>
                  </a:p>
                </p:txBody>
              </p:sp>
              <p:sp>
                <p:nvSpPr>
                  <p:cNvPr id="39" name="AutoShape 39"/>
                  <p:cNvSpPr/>
                  <p:nvPr/>
                </p:nvSpPr>
                <p:spPr bwMode="auto">
                  <a:xfrm>
                    <a:off x="70060" y="12698"/>
                    <a:ext cx="47590" cy="39710"/>
                  </a:xfrm>
                  <a:custGeom>
                    <a:avLst/>
                    <a:gdLst>
                      <a:gd name="T0" fmla="*/ 10800 w 21600"/>
                      <a:gd name="T1" fmla="*/ 10253 h 20506"/>
                      <a:gd name="T2" fmla="*/ 10800 w 21600"/>
                      <a:gd name="T3" fmla="*/ 10253 h 20506"/>
                      <a:gd name="T4" fmla="*/ 10800 w 21600"/>
                      <a:gd name="T5" fmla="*/ 10253 h 20506"/>
                      <a:gd name="T6" fmla="*/ 10800 w 21600"/>
                      <a:gd name="T7" fmla="*/ 10253 h 20506"/>
                    </a:gdLst>
                    <a:ahLst/>
                    <a:cxnLst>
                      <a:cxn ang="0">
                        <a:pos x="T0" y="T1"/>
                      </a:cxn>
                      <a:cxn ang="0">
                        <a:pos x="T2" y="T3"/>
                      </a:cxn>
                      <a:cxn ang="0">
                        <a:pos x="T4" y="T5"/>
                      </a:cxn>
                      <a:cxn ang="0">
                        <a:pos x="T6" y="T7"/>
                      </a:cxn>
                    </a:cxnLst>
                    <a:rect l="0" t="0" r="r" b="b"/>
                    <a:pathLst>
                      <a:path w="21600" h="20506">
                        <a:moveTo>
                          <a:pt x="13292" y="10800"/>
                        </a:moveTo>
                        <a:cubicBezTo>
                          <a:pt x="13292" y="10800"/>
                          <a:pt x="13292" y="10800"/>
                          <a:pt x="13292" y="10800"/>
                        </a:cubicBezTo>
                        <a:cubicBezTo>
                          <a:pt x="14953" y="8999"/>
                          <a:pt x="14953" y="8999"/>
                          <a:pt x="16615" y="7199"/>
                        </a:cubicBezTo>
                        <a:cubicBezTo>
                          <a:pt x="16615" y="7199"/>
                          <a:pt x="18276" y="5400"/>
                          <a:pt x="21600" y="1800"/>
                        </a:cubicBezTo>
                        <a:cubicBezTo>
                          <a:pt x="21600" y="1800"/>
                          <a:pt x="21600" y="0"/>
                          <a:pt x="21600" y="0"/>
                        </a:cubicBezTo>
                        <a:cubicBezTo>
                          <a:pt x="21600" y="0"/>
                          <a:pt x="19938" y="0"/>
                          <a:pt x="19938" y="0"/>
                        </a:cubicBezTo>
                        <a:cubicBezTo>
                          <a:pt x="13292" y="3599"/>
                          <a:pt x="6646" y="7199"/>
                          <a:pt x="1661" y="12599"/>
                        </a:cubicBezTo>
                        <a:cubicBezTo>
                          <a:pt x="0" y="14399"/>
                          <a:pt x="0" y="14399"/>
                          <a:pt x="0" y="16199"/>
                        </a:cubicBezTo>
                        <a:cubicBezTo>
                          <a:pt x="0" y="17999"/>
                          <a:pt x="0" y="17999"/>
                          <a:pt x="1661" y="19799"/>
                        </a:cubicBezTo>
                        <a:cubicBezTo>
                          <a:pt x="4984" y="21599"/>
                          <a:pt x="8307" y="19799"/>
                          <a:pt x="9969" y="16199"/>
                        </a:cubicBezTo>
                        <a:cubicBezTo>
                          <a:pt x="11630" y="14399"/>
                          <a:pt x="11630" y="14399"/>
                          <a:pt x="13292" y="12599"/>
                        </a:cubicBezTo>
                        <a:cubicBezTo>
                          <a:pt x="13292" y="12599"/>
                          <a:pt x="13292" y="12599"/>
                          <a:pt x="13292" y="12599"/>
                        </a:cubicBezTo>
                        <a:cubicBezTo>
                          <a:pt x="13292" y="12599"/>
                          <a:pt x="13292" y="12599"/>
                          <a:pt x="13292" y="10800"/>
                        </a:cubicBezTo>
                        <a:close/>
                      </a:path>
                    </a:pathLst>
                  </a:custGeom>
                  <a:grpFill/>
                  <a:ln>
                    <a:solidFill>
                      <a:schemeClr val="accent2"/>
                    </a:solidFill>
                  </a:ln>
                  <a:effectLst/>
                </p:spPr>
                <p:txBody>
                  <a:bodyPr lIns="0" tIns="0" rIns="0" bIns="0"/>
                  <a:lstStyle/>
                  <a:p>
                    <a:pPr>
                      <a:defRPr/>
                    </a:pPr>
                    <a:endParaRPr lang="es-ES">
                      <a:cs typeface="Calibri" panose="020F0502020204030204" pitchFamily="34" charset="0"/>
                    </a:endParaRPr>
                  </a:p>
                </p:txBody>
              </p:sp>
              <p:sp>
                <p:nvSpPr>
                  <p:cNvPr id="40" name="AutoShape 40"/>
                  <p:cNvSpPr/>
                  <p:nvPr/>
                </p:nvSpPr>
                <p:spPr bwMode="auto">
                  <a:xfrm>
                    <a:off x="273112" y="12698"/>
                    <a:ext cx="47590" cy="39710"/>
                  </a:xfrm>
                  <a:custGeom>
                    <a:avLst/>
                    <a:gdLst>
                      <a:gd name="T0" fmla="*/ 10800 w 21600"/>
                      <a:gd name="T1" fmla="*/ 10253 h 20506"/>
                      <a:gd name="T2" fmla="*/ 10800 w 21600"/>
                      <a:gd name="T3" fmla="*/ 10253 h 20506"/>
                      <a:gd name="T4" fmla="*/ 10800 w 21600"/>
                      <a:gd name="T5" fmla="*/ 10253 h 20506"/>
                      <a:gd name="T6" fmla="*/ 10800 w 21600"/>
                      <a:gd name="T7" fmla="*/ 10253 h 20506"/>
                    </a:gdLst>
                    <a:ahLst/>
                    <a:cxnLst>
                      <a:cxn ang="0">
                        <a:pos x="T0" y="T1"/>
                      </a:cxn>
                      <a:cxn ang="0">
                        <a:pos x="T2" y="T3"/>
                      </a:cxn>
                      <a:cxn ang="0">
                        <a:pos x="T4" y="T5"/>
                      </a:cxn>
                      <a:cxn ang="0">
                        <a:pos x="T6" y="T7"/>
                      </a:cxn>
                    </a:cxnLst>
                    <a:rect l="0" t="0" r="r" b="b"/>
                    <a:pathLst>
                      <a:path w="21600" h="20506">
                        <a:moveTo>
                          <a:pt x="8307" y="10800"/>
                        </a:moveTo>
                        <a:cubicBezTo>
                          <a:pt x="8307" y="10800"/>
                          <a:pt x="8307" y="10800"/>
                          <a:pt x="8307" y="10800"/>
                        </a:cubicBezTo>
                        <a:cubicBezTo>
                          <a:pt x="6646" y="8999"/>
                          <a:pt x="6646" y="8999"/>
                          <a:pt x="4984" y="7199"/>
                        </a:cubicBezTo>
                        <a:cubicBezTo>
                          <a:pt x="4984" y="7199"/>
                          <a:pt x="3323" y="5400"/>
                          <a:pt x="0" y="1800"/>
                        </a:cubicBezTo>
                        <a:cubicBezTo>
                          <a:pt x="0" y="1800"/>
                          <a:pt x="0" y="0"/>
                          <a:pt x="0" y="0"/>
                        </a:cubicBezTo>
                        <a:cubicBezTo>
                          <a:pt x="1661" y="0"/>
                          <a:pt x="1661" y="0"/>
                          <a:pt x="1661" y="0"/>
                        </a:cubicBezTo>
                        <a:cubicBezTo>
                          <a:pt x="8307" y="3599"/>
                          <a:pt x="14953" y="7199"/>
                          <a:pt x="19938" y="12599"/>
                        </a:cubicBezTo>
                        <a:cubicBezTo>
                          <a:pt x="21600" y="14399"/>
                          <a:pt x="21600" y="14399"/>
                          <a:pt x="21600" y="16199"/>
                        </a:cubicBezTo>
                        <a:cubicBezTo>
                          <a:pt x="21600" y="17999"/>
                          <a:pt x="21600" y="17999"/>
                          <a:pt x="19938" y="19799"/>
                        </a:cubicBezTo>
                        <a:cubicBezTo>
                          <a:pt x="16615" y="21599"/>
                          <a:pt x="13292" y="19799"/>
                          <a:pt x="11630" y="16199"/>
                        </a:cubicBezTo>
                        <a:cubicBezTo>
                          <a:pt x="9969" y="14399"/>
                          <a:pt x="9969" y="14399"/>
                          <a:pt x="8307" y="12599"/>
                        </a:cubicBezTo>
                        <a:cubicBezTo>
                          <a:pt x="8307" y="12599"/>
                          <a:pt x="8307" y="12599"/>
                          <a:pt x="8307" y="12599"/>
                        </a:cubicBezTo>
                        <a:cubicBezTo>
                          <a:pt x="8307" y="12599"/>
                          <a:pt x="8307" y="12599"/>
                          <a:pt x="8307" y="10800"/>
                        </a:cubicBezTo>
                        <a:close/>
                      </a:path>
                    </a:pathLst>
                  </a:custGeom>
                  <a:grpFill/>
                  <a:ln>
                    <a:solidFill>
                      <a:schemeClr val="accent2"/>
                    </a:solidFill>
                  </a:ln>
                  <a:effectLst/>
                </p:spPr>
                <p:txBody>
                  <a:bodyPr lIns="0" tIns="0" rIns="0" bIns="0"/>
                  <a:lstStyle/>
                  <a:p>
                    <a:pPr>
                      <a:defRPr/>
                    </a:pPr>
                    <a:endParaRPr lang="es-ES">
                      <a:cs typeface="Calibri" panose="020F0502020204030204" pitchFamily="34" charset="0"/>
                    </a:endParaRPr>
                  </a:p>
                </p:txBody>
              </p:sp>
              <p:sp>
                <p:nvSpPr>
                  <p:cNvPr id="41" name="AutoShape 41"/>
                  <p:cNvSpPr/>
                  <p:nvPr/>
                </p:nvSpPr>
                <p:spPr bwMode="auto">
                  <a:xfrm>
                    <a:off x="70060" y="335140"/>
                    <a:ext cx="47590" cy="36532"/>
                  </a:xfrm>
                  <a:custGeom>
                    <a:avLst/>
                    <a:gdLst>
                      <a:gd name="T0" fmla="*/ 10800 w 21600"/>
                      <a:gd name="T1" fmla="+- 0 11375 1150"/>
                      <a:gd name="T2" fmla="*/ 11375 h 20450"/>
                      <a:gd name="T3" fmla="*/ 10800 w 21600"/>
                      <a:gd name="T4" fmla="+- 0 11375 1150"/>
                      <a:gd name="T5" fmla="*/ 11375 h 20450"/>
                      <a:gd name="T6" fmla="*/ 10800 w 21600"/>
                      <a:gd name="T7" fmla="+- 0 11375 1150"/>
                      <a:gd name="T8" fmla="*/ 11375 h 20450"/>
                      <a:gd name="T9" fmla="*/ 10800 w 21600"/>
                      <a:gd name="T10" fmla="+- 0 11375 1150"/>
                      <a:gd name="T11" fmla="*/ 11375 h 20450"/>
                    </a:gdLst>
                    <a:ahLst/>
                    <a:cxnLst>
                      <a:cxn ang="0">
                        <a:pos x="T0" y="T2"/>
                      </a:cxn>
                      <a:cxn ang="0">
                        <a:pos x="T3" y="T5"/>
                      </a:cxn>
                      <a:cxn ang="0">
                        <a:pos x="T6" y="T8"/>
                      </a:cxn>
                      <a:cxn ang="0">
                        <a:pos x="T9" y="T11"/>
                      </a:cxn>
                    </a:cxnLst>
                    <a:rect l="0" t="0" r="r" b="b"/>
                    <a:pathLst>
                      <a:path w="21600" h="20450">
                        <a:moveTo>
                          <a:pt x="13292" y="8668"/>
                        </a:moveTo>
                        <a:cubicBezTo>
                          <a:pt x="13292" y="8668"/>
                          <a:pt x="13292" y="8668"/>
                          <a:pt x="13292" y="10631"/>
                        </a:cubicBezTo>
                        <a:cubicBezTo>
                          <a:pt x="14953" y="10631"/>
                          <a:pt x="14953" y="12595"/>
                          <a:pt x="16615" y="12595"/>
                        </a:cubicBezTo>
                        <a:cubicBezTo>
                          <a:pt x="16615" y="12595"/>
                          <a:pt x="18276" y="16522"/>
                          <a:pt x="21600" y="18486"/>
                        </a:cubicBezTo>
                        <a:cubicBezTo>
                          <a:pt x="21600" y="20449"/>
                          <a:pt x="21600" y="20449"/>
                          <a:pt x="21600" y="20449"/>
                        </a:cubicBezTo>
                        <a:cubicBezTo>
                          <a:pt x="21600" y="20449"/>
                          <a:pt x="19938" y="20449"/>
                          <a:pt x="19938" y="20449"/>
                        </a:cubicBezTo>
                        <a:cubicBezTo>
                          <a:pt x="13292" y="16522"/>
                          <a:pt x="6646" y="12595"/>
                          <a:pt x="1661" y="6704"/>
                        </a:cubicBezTo>
                        <a:cubicBezTo>
                          <a:pt x="0" y="6704"/>
                          <a:pt x="0" y="4740"/>
                          <a:pt x="0" y="2777"/>
                        </a:cubicBezTo>
                        <a:cubicBezTo>
                          <a:pt x="0" y="2777"/>
                          <a:pt x="0" y="813"/>
                          <a:pt x="1661" y="813"/>
                        </a:cubicBezTo>
                        <a:cubicBezTo>
                          <a:pt x="4984" y="-1150"/>
                          <a:pt x="8307" y="813"/>
                          <a:pt x="9969" y="2777"/>
                        </a:cubicBezTo>
                        <a:cubicBezTo>
                          <a:pt x="11630" y="4740"/>
                          <a:pt x="11630" y="6704"/>
                          <a:pt x="13292" y="6704"/>
                        </a:cubicBezTo>
                        <a:cubicBezTo>
                          <a:pt x="13292" y="6704"/>
                          <a:pt x="13292" y="8668"/>
                          <a:pt x="13292" y="8668"/>
                        </a:cubicBezTo>
                        <a:cubicBezTo>
                          <a:pt x="13292" y="8668"/>
                          <a:pt x="13292" y="8668"/>
                          <a:pt x="13292" y="8668"/>
                        </a:cubicBezTo>
                        <a:close/>
                      </a:path>
                    </a:pathLst>
                  </a:custGeom>
                  <a:grpFill/>
                  <a:ln>
                    <a:solidFill>
                      <a:schemeClr val="accent2"/>
                    </a:solidFill>
                  </a:ln>
                  <a:effectLst/>
                </p:spPr>
                <p:txBody>
                  <a:bodyPr lIns="0" tIns="0" rIns="0" bIns="0"/>
                  <a:lstStyle/>
                  <a:p>
                    <a:pPr>
                      <a:defRPr/>
                    </a:pPr>
                    <a:endParaRPr lang="es-ES">
                      <a:cs typeface="Calibri" panose="020F0502020204030204" pitchFamily="34" charset="0"/>
                    </a:endParaRPr>
                  </a:p>
                </p:txBody>
              </p:sp>
              <p:sp>
                <p:nvSpPr>
                  <p:cNvPr id="42" name="AutoShape 42"/>
                  <p:cNvSpPr/>
                  <p:nvPr/>
                </p:nvSpPr>
                <p:spPr bwMode="auto">
                  <a:xfrm>
                    <a:off x="273112" y="335140"/>
                    <a:ext cx="47590" cy="36532"/>
                  </a:xfrm>
                  <a:custGeom>
                    <a:avLst/>
                    <a:gdLst>
                      <a:gd name="T0" fmla="*/ 10800 w 21600"/>
                      <a:gd name="T1" fmla="+- 0 11375 1150"/>
                      <a:gd name="T2" fmla="*/ 11375 h 20450"/>
                      <a:gd name="T3" fmla="*/ 10800 w 21600"/>
                      <a:gd name="T4" fmla="+- 0 11375 1150"/>
                      <a:gd name="T5" fmla="*/ 11375 h 20450"/>
                      <a:gd name="T6" fmla="*/ 10800 w 21600"/>
                      <a:gd name="T7" fmla="+- 0 11375 1150"/>
                      <a:gd name="T8" fmla="*/ 11375 h 20450"/>
                      <a:gd name="T9" fmla="*/ 10800 w 21600"/>
                      <a:gd name="T10" fmla="+- 0 11375 1150"/>
                      <a:gd name="T11" fmla="*/ 11375 h 20450"/>
                    </a:gdLst>
                    <a:ahLst/>
                    <a:cxnLst>
                      <a:cxn ang="0">
                        <a:pos x="T0" y="T2"/>
                      </a:cxn>
                      <a:cxn ang="0">
                        <a:pos x="T3" y="T5"/>
                      </a:cxn>
                      <a:cxn ang="0">
                        <a:pos x="T6" y="T8"/>
                      </a:cxn>
                      <a:cxn ang="0">
                        <a:pos x="T9" y="T11"/>
                      </a:cxn>
                    </a:cxnLst>
                    <a:rect l="0" t="0" r="r" b="b"/>
                    <a:pathLst>
                      <a:path w="21600" h="20450">
                        <a:moveTo>
                          <a:pt x="8307" y="8668"/>
                        </a:moveTo>
                        <a:cubicBezTo>
                          <a:pt x="8307" y="8668"/>
                          <a:pt x="8307" y="8668"/>
                          <a:pt x="8307" y="10631"/>
                        </a:cubicBezTo>
                        <a:cubicBezTo>
                          <a:pt x="6646" y="10631"/>
                          <a:pt x="6646" y="12595"/>
                          <a:pt x="4984" y="12595"/>
                        </a:cubicBezTo>
                        <a:cubicBezTo>
                          <a:pt x="4984" y="12595"/>
                          <a:pt x="3323" y="16522"/>
                          <a:pt x="0" y="18486"/>
                        </a:cubicBezTo>
                        <a:cubicBezTo>
                          <a:pt x="0" y="20449"/>
                          <a:pt x="0" y="20449"/>
                          <a:pt x="0" y="20449"/>
                        </a:cubicBezTo>
                        <a:cubicBezTo>
                          <a:pt x="1661" y="20449"/>
                          <a:pt x="1661" y="20449"/>
                          <a:pt x="1661" y="20449"/>
                        </a:cubicBezTo>
                        <a:cubicBezTo>
                          <a:pt x="8307" y="16522"/>
                          <a:pt x="14953" y="12595"/>
                          <a:pt x="19938" y="6704"/>
                        </a:cubicBezTo>
                        <a:cubicBezTo>
                          <a:pt x="21600" y="6704"/>
                          <a:pt x="21600" y="4740"/>
                          <a:pt x="21600" y="2777"/>
                        </a:cubicBezTo>
                        <a:cubicBezTo>
                          <a:pt x="21600" y="2777"/>
                          <a:pt x="21600" y="813"/>
                          <a:pt x="19938" y="813"/>
                        </a:cubicBezTo>
                        <a:cubicBezTo>
                          <a:pt x="16615" y="-1150"/>
                          <a:pt x="13292" y="813"/>
                          <a:pt x="11630" y="2777"/>
                        </a:cubicBezTo>
                        <a:cubicBezTo>
                          <a:pt x="9969" y="4740"/>
                          <a:pt x="9969" y="6704"/>
                          <a:pt x="8307" y="6704"/>
                        </a:cubicBezTo>
                        <a:cubicBezTo>
                          <a:pt x="8307" y="6704"/>
                          <a:pt x="8307" y="8668"/>
                          <a:pt x="8307" y="8668"/>
                        </a:cubicBezTo>
                        <a:cubicBezTo>
                          <a:pt x="8307" y="8668"/>
                          <a:pt x="8307" y="8668"/>
                          <a:pt x="8307" y="8668"/>
                        </a:cubicBezTo>
                        <a:close/>
                      </a:path>
                    </a:pathLst>
                  </a:custGeom>
                  <a:grpFill/>
                  <a:ln>
                    <a:solidFill>
                      <a:schemeClr val="accent2"/>
                    </a:solidFill>
                  </a:ln>
                  <a:effectLst/>
                </p:spPr>
                <p:txBody>
                  <a:bodyPr lIns="0" tIns="0" rIns="0" bIns="0"/>
                  <a:lstStyle/>
                  <a:p>
                    <a:pPr>
                      <a:defRPr/>
                    </a:pPr>
                    <a:endParaRPr lang="es-ES">
                      <a:cs typeface="Calibri" panose="020F0502020204030204" pitchFamily="34" charset="0"/>
                    </a:endParaRPr>
                  </a:p>
                </p:txBody>
              </p:sp>
            </p:grpSp>
          </p:grpSp>
        </p:grpSp>
        <p:grpSp>
          <p:nvGrpSpPr>
            <p:cNvPr id="19" name="组合 18"/>
            <p:cNvGrpSpPr/>
            <p:nvPr/>
          </p:nvGrpSpPr>
          <p:grpSpPr>
            <a:xfrm>
              <a:off x="2888528" y="4370157"/>
              <a:ext cx="1883162" cy="1393607"/>
              <a:chOff x="660735" y="4370157"/>
              <a:chExt cx="1883162" cy="1393607"/>
            </a:xfrm>
            <a:grpFill/>
          </p:grpSpPr>
          <p:sp>
            <p:nvSpPr>
              <p:cNvPr id="20" name="TextBox 23"/>
              <p:cNvSpPr txBox="1"/>
              <p:nvPr/>
            </p:nvSpPr>
            <p:spPr>
              <a:xfrm>
                <a:off x="660735" y="4723479"/>
                <a:ext cx="1883162" cy="1040285"/>
              </a:xfrm>
              <a:prstGeom prst="rect">
                <a:avLst/>
              </a:prstGeom>
              <a:noFill/>
              <a:ln>
                <a:noFill/>
              </a:ln>
            </p:spPr>
            <p:txBody>
              <a:bodyPr wrap="square" rtlCol="0">
                <a:spAutoFit/>
              </a:bodyPr>
              <a:lstStyle/>
              <a:p>
                <a:pPr algn="ctr">
                  <a:lnSpc>
                    <a:spcPct val="110000"/>
                  </a:lnSpc>
                </a:pPr>
                <a:r>
                  <a:rPr lang="zh-CN" altLang="en-US" sz="1400" dirty="0">
                    <a:solidFill>
                      <a:schemeClr val="tx1">
                        <a:lumMod val="85000"/>
                        <a:lumOff val="15000"/>
                      </a:schemeClr>
                    </a:solidFill>
                    <a:latin typeface="Arial" panose="020B0604020202020204" pitchFamily="34" charset="0"/>
                    <a:ea typeface="微软雅黑" panose="020B0503020204020204" charset="-122"/>
                    <a:cs typeface="+mn-ea"/>
                    <a:sym typeface="+mn-lt"/>
                  </a:rPr>
                  <a:t>点击添加相关标题文字，点击添加相关标题文字，点击添加相关标题文字。</a:t>
                </a:r>
                <a:endParaRPr lang="en-GB" altLang="zh-CN" sz="1400" dirty="0">
                  <a:solidFill>
                    <a:schemeClr val="tx1">
                      <a:lumMod val="85000"/>
                      <a:lumOff val="15000"/>
                    </a:schemeClr>
                  </a:solidFill>
                  <a:latin typeface="Arial" panose="020B0604020202020204" pitchFamily="34" charset="0"/>
                  <a:ea typeface="微软雅黑" panose="020B0503020204020204" charset="-122"/>
                  <a:cs typeface="+mn-ea"/>
                  <a:sym typeface="+mn-lt"/>
                </a:endParaRPr>
              </a:p>
            </p:txBody>
          </p:sp>
          <p:sp>
            <p:nvSpPr>
              <p:cNvPr id="21" name="TextBox 24"/>
              <p:cNvSpPr txBox="1"/>
              <p:nvPr/>
            </p:nvSpPr>
            <p:spPr>
              <a:xfrm>
                <a:off x="702070" y="4370157"/>
                <a:ext cx="1800493" cy="397032"/>
              </a:xfrm>
              <a:prstGeom prst="rect">
                <a:avLst/>
              </a:prstGeom>
              <a:noFill/>
              <a:ln>
                <a:noFill/>
              </a:ln>
            </p:spPr>
            <p:txBody>
              <a:bodyPr wrap="none" rtlCol="0">
                <a:spAutoFit/>
              </a:bodyPr>
              <a:lstStyle/>
              <a:p>
                <a:pPr>
                  <a:lnSpc>
                    <a:spcPct val="110000"/>
                  </a:lnSpc>
                </a:pPr>
                <a:r>
                  <a:rPr lang="zh-CN" altLang="en-US" b="1" dirty="0">
                    <a:solidFill>
                      <a:schemeClr val="accent2"/>
                    </a:solidFill>
                    <a:ea typeface="微软雅黑" panose="020B0503020204020204" charset="-122"/>
                  </a:rPr>
                  <a:t>请替换文字内容</a:t>
                </a:r>
              </a:p>
            </p:txBody>
          </p:sp>
        </p:grpSp>
      </p:grpSp>
      <p:grpSp>
        <p:nvGrpSpPr>
          <p:cNvPr id="43" name="组合 42"/>
          <p:cNvGrpSpPr/>
          <p:nvPr/>
        </p:nvGrpSpPr>
        <p:grpSpPr>
          <a:xfrm>
            <a:off x="5116321" y="2430841"/>
            <a:ext cx="1883162" cy="3332923"/>
            <a:chOff x="5116321" y="2430841"/>
            <a:chExt cx="1883162" cy="3332923"/>
          </a:xfrm>
          <a:solidFill>
            <a:schemeClr val="accent3"/>
          </a:solidFill>
        </p:grpSpPr>
        <p:sp>
          <p:nvSpPr>
            <p:cNvPr id="44" name="AutoShape 14"/>
            <p:cNvSpPr/>
            <p:nvPr/>
          </p:nvSpPr>
          <p:spPr bwMode="auto">
            <a:xfrm>
              <a:off x="6026151" y="2430841"/>
              <a:ext cx="116416" cy="11641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pFill/>
            <a:ln w="25400" algn="ctr">
              <a:solidFill>
                <a:schemeClr val="accent3"/>
              </a:solidFill>
              <a:miter lim="800000"/>
            </a:ln>
            <a:effectLst>
              <a:outerShdw blurRad="63500" algn="ctr" rotWithShape="0">
                <a:prstClr val="black">
                  <a:alpha val="40000"/>
                </a:prstClr>
              </a:outerShdw>
            </a:effectLst>
          </p:spPr>
          <p:txBody>
            <a:bodyPr anchor="ctr"/>
            <a:lstStyle/>
            <a:p>
              <a:pPr algn="ctr" defTabSz="1146810"/>
              <a:endParaRPr lang="es-ES" sz="2255"/>
            </a:p>
          </p:txBody>
        </p:sp>
        <p:grpSp>
          <p:nvGrpSpPr>
            <p:cNvPr id="45" name="组合 44"/>
            <p:cNvGrpSpPr/>
            <p:nvPr/>
          </p:nvGrpSpPr>
          <p:grpSpPr>
            <a:xfrm>
              <a:off x="5609166" y="2485874"/>
              <a:ext cx="954617" cy="1744133"/>
              <a:chOff x="5609166" y="2834217"/>
              <a:chExt cx="954617" cy="1744133"/>
            </a:xfrm>
            <a:grpFill/>
          </p:grpSpPr>
          <p:sp>
            <p:nvSpPr>
              <p:cNvPr id="49" name="AutoShape 45"/>
              <p:cNvSpPr/>
              <p:nvPr/>
            </p:nvSpPr>
            <p:spPr bwMode="auto">
              <a:xfrm>
                <a:off x="5609166" y="3611033"/>
                <a:ext cx="954617" cy="9673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46" y="21600"/>
                    </a:moveTo>
                    <a:cubicBezTo>
                      <a:pt x="4835" y="21600"/>
                      <a:pt x="0" y="16681"/>
                      <a:pt x="0" y="10800"/>
                    </a:cubicBezTo>
                    <a:cubicBezTo>
                      <a:pt x="0" y="4918"/>
                      <a:pt x="4835" y="0"/>
                      <a:pt x="10746" y="0"/>
                    </a:cubicBezTo>
                    <a:cubicBezTo>
                      <a:pt x="16764" y="0"/>
                      <a:pt x="21599" y="4918"/>
                      <a:pt x="21599" y="10800"/>
                    </a:cubicBezTo>
                    <a:cubicBezTo>
                      <a:pt x="21599" y="16681"/>
                      <a:pt x="16764" y="21600"/>
                      <a:pt x="10746" y="21600"/>
                    </a:cubicBezTo>
                    <a:close/>
                    <a:moveTo>
                      <a:pt x="10746" y="534"/>
                    </a:moveTo>
                    <a:cubicBezTo>
                      <a:pt x="5158" y="534"/>
                      <a:pt x="537" y="5132"/>
                      <a:pt x="537" y="10800"/>
                    </a:cubicBezTo>
                    <a:cubicBezTo>
                      <a:pt x="537" y="16467"/>
                      <a:pt x="5158" y="21065"/>
                      <a:pt x="10746" y="21065"/>
                    </a:cubicBezTo>
                    <a:cubicBezTo>
                      <a:pt x="16441" y="21065"/>
                      <a:pt x="21062" y="16467"/>
                      <a:pt x="21062" y="10800"/>
                    </a:cubicBezTo>
                    <a:cubicBezTo>
                      <a:pt x="21062" y="5132"/>
                      <a:pt x="16441" y="534"/>
                      <a:pt x="10746" y="534"/>
                    </a:cubicBezTo>
                    <a:close/>
                  </a:path>
                </a:pathLst>
              </a:custGeom>
              <a:grpFill/>
              <a:ln>
                <a:solidFill>
                  <a:schemeClr val="accent3"/>
                </a:solidFill>
              </a:ln>
              <a:effectLst/>
            </p:spPr>
            <p:txBody>
              <a:bodyPr lIns="0" tIns="0" rIns="0" bIns="0"/>
              <a:lstStyle/>
              <a:p>
                <a:pPr>
                  <a:defRPr/>
                </a:pPr>
                <a:endParaRPr lang="es-ES">
                  <a:cs typeface="Calibri" panose="020F0502020204030204" pitchFamily="34" charset="0"/>
                </a:endParaRPr>
              </a:p>
            </p:txBody>
          </p:sp>
          <p:sp>
            <p:nvSpPr>
              <p:cNvPr id="50" name="AutoShape 47"/>
              <p:cNvSpPr/>
              <p:nvPr/>
            </p:nvSpPr>
            <p:spPr bwMode="auto">
              <a:xfrm>
                <a:off x="6072717" y="2834217"/>
                <a:ext cx="23283" cy="7916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pFill/>
              <a:ln>
                <a:solidFill>
                  <a:schemeClr val="accent3"/>
                </a:solidFill>
              </a:ln>
              <a:effectLst/>
            </p:spPr>
            <p:txBody>
              <a:bodyPr lIns="0" tIns="0" rIns="0" bIns="0"/>
              <a:lstStyle/>
              <a:p>
                <a:pPr>
                  <a:defRPr/>
                </a:pPr>
                <a:endParaRPr lang="es-ES">
                  <a:cs typeface="Calibri" panose="020F0502020204030204" pitchFamily="34" charset="0"/>
                </a:endParaRPr>
              </a:p>
            </p:txBody>
          </p:sp>
          <p:grpSp>
            <p:nvGrpSpPr>
              <p:cNvPr id="51" name="Group 48"/>
              <p:cNvGrpSpPr/>
              <p:nvPr/>
            </p:nvGrpSpPr>
            <p:grpSpPr bwMode="auto">
              <a:xfrm>
                <a:off x="5841088" y="3899298"/>
                <a:ext cx="484341" cy="391731"/>
                <a:chOff x="0" y="-1"/>
                <a:chExt cx="363539" cy="293690"/>
              </a:xfrm>
              <a:grpFill/>
            </p:grpSpPr>
            <p:sp>
              <p:nvSpPr>
                <p:cNvPr id="52" name="AutoShape 49"/>
                <p:cNvSpPr/>
                <p:nvPr/>
              </p:nvSpPr>
              <p:spPr bwMode="auto">
                <a:xfrm>
                  <a:off x="188155" y="150457"/>
                  <a:ext cx="82614" cy="1428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04" y="0"/>
                      </a:moveTo>
                      <a:cubicBezTo>
                        <a:pt x="4695" y="0"/>
                        <a:pt x="4695" y="0"/>
                        <a:pt x="4695" y="0"/>
                      </a:cubicBezTo>
                      <a:cubicBezTo>
                        <a:pt x="1878" y="0"/>
                        <a:pt x="0" y="1080"/>
                        <a:pt x="0" y="2160"/>
                      </a:cubicBezTo>
                      <a:cubicBezTo>
                        <a:pt x="0" y="19440"/>
                        <a:pt x="0" y="19440"/>
                        <a:pt x="0" y="19440"/>
                      </a:cubicBezTo>
                      <a:cubicBezTo>
                        <a:pt x="0" y="20520"/>
                        <a:pt x="1878" y="21600"/>
                        <a:pt x="4695" y="21600"/>
                      </a:cubicBezTo>
                      <a:cubicBezTo>
                        <a:pt x="16904" y="21600"/>
                        <a:pt x="16904" y="21600"/>
                        <a:pt x="16904" y="21600"/>
                      </a:cubicBezTo>
                      <a:cubicBezTo>
                        <a:pt x="19721" y="21600"/>
                        <a:pt x="21599" y="20520"/>
                        <a:pt x="21599" y="19440"/>
                      </a:cubicBezTo>
                      <a:cubicBezTo>
                        <a:pt x="21599" y="2160"/>
                        <a:pt x="21599" y="2160"/>
                        <a:pt x="21599" y="2160"/>
                      </a:cubicBezTo>
                      <a:cubicBezTo>
                        <a:pt x="21599" y="1080"/>
                        <a:pt x="19721" y="0"/>
                        <a:pt x="16904" y="0"/>
                      </a:cubicBezTo>
                      <a:close/>
                    </a:path>
                  </a:pathLst>
                </a:custGeom>
                <a:grpFill/>
                <a:ln>
                  <a:solidFill>
                    <a:schemeClr val="accent3"/>
                  </a:solidFill>
                </a:ln>
                <a:effectLst/>
              </p:spPr>
              <p:txBody>
                <a:bodyPr lIns="0" tIns="0" rIns="0" bIns="0"/>
                <a:lstStyle/>
                <a:p>
                  <a:pPr>
                    <a:defRPr/>
                  </a:pPr>
                  <a:endParaRPr lang="es-ES">
                    <a:cs typeface="Calibri" panose="020F0502020204030204" pitchFamily="34" charset="0"/>
                  </a:endParaRPr>
                </a:p>
              </p:txBody>
            </p:sp>
            <p:sp>
              <p:nvSpPr>
                <p:cNvPr id="53" name="AutoShape 50"/>
                <p:cNvSpPr/>
                <p:nvPr/>
              </p:nvSpPr>
              <p:spPr bwMode="auto">
                <a:xfrm>
                  <a:off x="285069" y="-300"/>
                  <a:ext cx="77848" cy="2935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909" y="21599"/>
                      </a:moveTo>
                      <a:cubicBezTo>
                        <a:pt x="17672" y="21599"/>
                        <a:pt x="17672" y="21599"/>
                        <a:pt x="17672" y="21599"/>
                      </a:cubicBezTo>
                      <a:cubicBezTo>
                        <a:pt x="19636" y="21599"/>
                        <a:pt x="21599" y="21073"/>
                        <a:pt x="21599" y="20546"/>
                      </a:cubicBezTo>
                      <a:cubicBezTo>
                        <a:pt x="21599" y="1053"/>
                        <a:pt x="21599" y="1053"/>
                        <a:pt x="21599" y="1053"/>
                      </a:cubicBezTo>
                      <a:cubicBezTo>
                        <a:pt x="21599" y="526"/>
                        <a:pt x="19636" y="0"/>
                        <a:pt x="17672" y="0"/>
                      </a:cubicBezTo>
                      <a:cubicBezTo>
                        <a:pt x="4909" y="0"/>
                        <a:pt x="4909" y="0"/>
                        <a:pt x="4909" y="0"/>
                      </a:cubicBezTo>
                      <a:cubicBezTo>
                        <a:pt x="1963" y="0"/>
                        <a:pt x="0" y="526"/>
                        <a:pt x="0" y="1053"/>
                      </a:cubicBezTo>
                      <a:cubicBezTo>
                        <a:pt x="0" y="12117"/>
                        <a:pt x="0" y="12117"/>
                        <a:pt x="0" y="12117"/>
                      </a:cubicBezTo>
                      <a:cubicBezTo>
                        <a:pt x="0" y="20546"/>
                        <a:pt x="0" y="20546"/>
                        <a:pt x="0" y="20546"/>
                      </a:cubicBezTo>
                      <a:cubicBezTo>
                        <a:pt x="0" y="21073"/>
                        <a:pt x="1963" y="21599"/>
                        <a:pt x="4909" y="21599"/>
                      </a:cubicBezTo>
                      <a:close/>
                    </a:path>
                  </a:pathLst>
                </a:custGeom>
                <a:grpFill/>
                <a:ln>
                  <a:solidFill>
                    <a:schemeClr val="accent3"/>
                  </a:solidFill>
                </a:ln>
                <a:effectLst/>
              </p:spPr>
              <p:txBody>
                <a:bodyPr lIns="0" tIns="0" rIns="0" bIns="0"/>
                <a:lstStyle/>
                <a:p>
                  <a:pPr>
                    <a:defRPr/>
                  </a:pPr>
                  <a:endParaRPr lang="es-ES">
                    <a:cs typeface="Calibri" panose="020F0502020204030204" pitchFamily="34" charset="0"/>
                  </a:endParaRPr>
                </a:p>
              </p:txBody>
            </p:sp>
            <p:sp>
              <p:nvSpPr>
                <p:cNvPr id="54" name="AutoShape 51"/>
                <p:cNvSpPr/>
                <p:nvPr/>
              </p:nvSpPr>
              <p:spPr bwMode="auto">
                <a:xfrm>
                  <a:off x="97598" y="82219"/>
                  <a:ext cx="77848" cy="2110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72" y="0"/>
                      </a:moveTo>
                      <a:cubicBezTo>
                        <a:pt x="3927" y="0"/>
                        <a:pt x="3927" y="0"/>
                        <a:pt x="3927" y="0"/>
                      </a:cubicBezTo>
                      <a:cubicBezTo>
                        <a:pt x="1963" y="0"/>
                        <a:pt x="0" y="732"/>
                        <a:pt x="0" y="1830"/>
                      </a:cubicBezTo>
                      <a:cubicBezTo>
                        <a:pt x="0" y="15376"/>
                        <a:pt x="0" y="15376"/>
                        <a:pt x="0" y="15376"/>
                      </a:cubicBezTo>
                      <a:cubicBezTo>
                        <a:pt x="0" y="20135"/>
                        <a:pt x="0" y="20135"/>
                        <a:pt x="0" y="20135"/>
                      </a:cubicBezTo>
                      <a:cubicBezTo>
                        <a:pt x="0" y="20867"/>
                        <a:pt x="1963" y="21599"/>
                        <a:pt x="3927" y="21599"/>
                      </a:cubicBezTo>
                      <a:cubicBezTo>
                        <a:pt x="17672" y="21599"/>
                        <a:pt x="17672" y="21599"/>
                        <a:pt x="17672" y="21599"/>
                      </a:cubicBezTo>
                      <a:cubicBezTo>
                        <a:pt x="19636" y="21599"/>
                        <a:pt x="21599" y="20867"/>
                        <a:pt x="21599" y="20135"/>
                      </a:cubicBezTo>
                      <a:cubicBezTo>
                        <a:pt x="21599" y="8420"/>
                        <a:pt x="21599" y="8420"/>
                        <a:pt x="21599" y="8420"/>
                      </a:cubicBezTo>
                      <a:cubicBezTo>
                        <a:pt x="21599" y="1830"/>
                        <a:pt x="21599" y="1830"/>
                        <a:pt x="21599" y="1830"/>
                      </a:cubicBezTo>
                      <a:cubicBezTo>
                        <a:pt x="21599" y="732"/>
                        <a:pt x="19636" y="0"/>
                        <a:pt x="17672" y="0"/>
                      </a:cubicBezTo>
                      <a:close/>
                    </a:path>
                  </a:pathLst>
                </a:custGeom>
                <a:grpFill/>
                <a:ln>
                  <a:solidFill>
                    <a:schemeClr val="accent3"/>
                  </a:solidFill>
                </a:ln>
                <a:effectLst/>
              </p:spPr>
              <p:txBody>
                <a:bodyPr lIns="0" tIns="0" rIns="0" bIns="0"/>
                <a:lstStyle/>
                <a:p>
                  <a:pPr>
                    <a:defRPr/>
                  </a:pPr>
                  <a:endParaRPr lang="es-ES">
                    <a:cs typeface="Calibri" panose="020F0502020204030204" pitchFamily="34" charset="0"/>
                  </a:endParaRPr>
                </a:p>
              </p:txBody>
            </p:sp>
            <p:sp>
              <p:nvSpPr>
                <p:cNvPr id="55" name="AutoShape 52"/>
                <p:cNvSpPr/>
                <p:nvPr/>
              </p:nvSpPr>
              <p:spPr bwMode="auto">
                <a:xfrm>
                  <a:off x="685" y="218694"/>
                  <a:ext cx="82614" cy="745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04" y="0"/>
                      </a:moveTo>
                      <a:cubicBezTo>
                        <a:pt x="4695" y="0"/>
                        <a:pt x="4695" y="0"/>
                        <a:pt x="4695" y="0"/>
                      </a:cubicBezTo>
                      <a:cubicBezTo>
                        <a:pt x="1878" y="0"/>
                        <a:pt x="0" y="2057"/>
                        <a:pt x="0" y="4114"/>
                      </a:cubicBezTo>
                      <a:cubicBezTo>
                        <a:pt x="0" y="17485"/>
                        <a:pt x="0" y="17485"/>
                        <a:pt x="0" y="17485"/>
                      </a:cubicBezTo>
                      <a:cubicBezTo>
                        <a:pt x="0" y="19542"/>
                        <a:pt x="1878" y="21600"/>
                        <a:pt x="4695" y="21600"/>
                      </a:cubicBezTo>
                      <a:cubicBezTo>
                        <a:pt x="16904" y="21600"/>
                        <a:pt x="16904" y="21600"/>
                        <a:pt x="16904" y="21600"/>
                      </a:cubicBezTo>
                      <a:cubicBezTo>
                        <a:pt x="19721" y="21600"/>
                        <a:pt x="21599" y="19542"/>
                        <a:pt x="21599" y="17485"/>
                      </a:cubicBezTo>
                      <a:cubicBezTo>
                        <a:pt x="21599" y="4114"/>
                        <a:pt x="21599" y="4114"/>
                        <a:pt x="21599" y="4114"/>
                      </a:cubicBezTo>
                      <a:cubicBezTo>
                        <a:pt x="21599" y="2057"/>
                        <a:pt x="19721" y="0"/>
                        <a:pt x="16904" y="0"/>
                      </a:cubicBezTo>
                      <a:close/>
                    </a:path>
                  </a:pathLst>
                </a:custGeom>
                <a:grpFill/>
                <a:ln>
                  <a:solidFill>
                    <a:schemeClr val="accent3"/>
                  </a:solidFill>
                </a:ln>
                <a:effectLst/>
              </p:spPr>
              <p:txBody>
                <a:bodyPr lIns="0" tIns="0" rIns="0" bIns="0"/>
                <a:lstStyle/>
                <a:p>
                  <a:pPr>
                    <a:defRPr/>
                  </a:pPr>
                  <a:endParaRPr lang="es-ES">
                    <a:cs typeface="Calibri" panose="020F0502020204030204" pitchFamily="34" charset="0"/>
                  </a:endParaRPr>
                </a:p>
              </p:txBody>
            </p:sp>
          </p:grpSp>
        </p:grpSp>
        <p:grpSp>
          <p:nvGrpSpPr>
            <p:cNvPr id="46" name="组合 45"/>
            <p:cNvGrpSpPr/>
            <p:nvPr/>
          </p:nvGrpSpPr>
          <p:grpSpPr>
            <a:xfrm>
              <a:off x="5116321" y="4370157"/>
              <a:ext cx="1883162" cy="1393607"/>
              <a:chOff x="660735" y="4370157"/>
              <a:chExt cx="1883162" cy="1393607"/>
            </a:xfrm>
            <a:grpFill/>
          </p:grpSpPr>
          <p:sp>
            <p:nvSpPr>
              <p:cNvPr id="47" name="TextBox 23"/>
              <p:cNvSpPr txBox="1"/>
              <p:nvPr/>
            </p:nvSpPr>
            <p:spPr>
              <a:xfrm>
                <a:off x="660735" y="4723479"/>
                <a:ext cx="1883162" cy="1040285"/>
              </a:xfrm>
              <a:prstGeom prst="rect">
                <a:avLst/>
              </a:prstGeom>
              <a:noFill/>
              <a:ln>
                <a:noFill/>
              </a:ln>
            </p:spPr>
            <p:txBody>
              <a:bodyPr wrap="square" rtlCol="0">
                <a:spAutoFit/>
              </a:bodyPr>
              <a:lstStyle/>
              <a:p>
                <a:pPr algn="ctr">
                  <a:lnSpc>
                    <a:spcPct val="110000"/>
                  </a:lnSpc>
                </a:pPr>
                <a:r>
                  <a:rPr lang="zh-CN" altLang="en-US" sz="1400" dirty="0">
                    <a:solidFill>
                      <a:schemeClr val="tx1">
                        <a:lumMod val="85000"/>
                        <a:lumOff val="15000"/>
                      </a:schemeClr>
                    </a:solidFill>
                    <a:latin typeface="Arial" panose="020B0604020202020204" pitchFamily="34" charset="0"/>
                    <a:ea typeface="微软雅黑" panose="020B0503020204020204" charset="-122"/>
                    <a:cs typeface="+mn-ea"/>
                    <a:sym typeface="+mn-lt"/>
                  </a:rPr>
                  <a:t>点击添加相关标题文字，点击添加相关标题文字，点击添加相关标题文字。</a:t>
                </a:r>
                <a:endParaRPr lang="en-GB" altLang="zh-CN" sz="1400" dirty="0">
                  <a:solidFill>
                    <a:schemeClr val="tx1">
                      <a:lumMod val="85000"/>
                      <a:lumOff val="15000"/>
                    </a:schemeClr>
                  </a:solidFill>
                  <a:latin typeface="Arial" panose="020B0604020202020204" pitchFamily="34" charset="0"/>
                  <a:ea typeface="微软雅黑" panose="020B0503020204020204" charset="-122"/>
                  <a:cs typeface="+mn-ea"/>
                  <a:sym typeface="+mn-lt"/>
                </a:endParaRPr>
              </a:p>
            </p:txBody>
          </p:sp>
          <p:sp>
            <p:nvSpPr>
              <p:cNvPr id="48" name="TextBox 24"/>
              <p:cNvSpPr txBox="1"/>
              <p:nvPr/>
            </p:nvSpPr>
            <p:spPr>
              <a:xfrm>
                <a:off x="702070" y="4370157"/>
                <a:ext cx="1800493" cy="397032"/>
              </a:xfrm>
              <a:prstGeom prst="rect">
                <a:avLst/>
              </a:prstGeom>
              <a:noFill/>
              <a:ln>
                <a:noFill/>
              </a:ln>
            </p:spPr>
            <p:txBody>
              <a:bodyPr wrap="none" rtlCol="0">
                <a:spAutoFit/>
              </a:bodyPr>
              <a:lstStyle/>
              <a:p>
                <a:pPr>
                  <a:lnSpc>
                    <a:spcPct val="110000"/>
                  </a:lnSpc>
                </a:pPr>
                <a:r>
                  <a:rPr lang="zh-CN" altLang="en-US" b="1" dirty="0">
                    <a:solidFill>
                      <a:schemeClr val="accent3"/>
                    </a:solidFill>
                    <a:ea typeface="微软雅黑" panose="020B0503020204020204" charset="-122"/>
                  </a:rPr>
                  <a:t>请替换文字内容</a:t>
                </a:r>
              </a:p>
            </p:txBody>
          </p:sp>
        </p:grpSp>
      </p:grpSp>
      <p:grpSp>
        <p:nvGrpSpPr>
          <p:cNvPr id="56" name="组合 55"/>
          <p:cNvGrpSpPr/>
          <p:nvPr/>
        </p:nvGrpSpPr>
        <p:grpSpPr>
          <a:xfrm>
            <a:off x="7344114" y="2430841"/>
            <a:ext cx="1883162" cy="3332923"/>
            <a:chOff x="7344114" y="2430841"/>
            <a:chExt cx="1883162" cy="3332923"/>
          </a:xfrm>
          <a:solidFill>
            <a:schemeClr val="accent4"/>
          </a:solidFill>
        </p:grpSpPr>
        <p:sp>
          <p:nvSpPr>
            <p:cNvPr id="57" name="AutoShape 15"/>
            <p:cNvSpPr/>
            <p:nvPr/>
          </p:nvSpPr>
          <p:spPr bwMode="auto">
            <a:xfrm>
              <a:off x="8261351" y="2430841"/>
              <a:ext cx="116416" cy="11641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pFill/>
            <a:ln w="25400" algn="ctr">
              <a:solidFill>
                <a:schemeClr val="accent4"/>
              </a:solidFill>
              <a:miter lim="800000"/>
            </a:ln>
            <a:effectLst>
              <a:outerShdw blurRad="63500" algn="ctr" rotWithShape="0">
                <a:prstClr val="black">
                  <a:alpha val="40000"/>
                </a:prstClr>
              </a:outerShdw>
            </a:effectLst>
          </p:spPr>
          <p:txBody>
            <a:bodyPr anchor="ctr"/>
            <a:lstStyle/>
            <a:p>
              <a:pPr algn="ctr" defTabSz="1146810"/>
              <a:endParaRPr lang="es-ES" sz="2255"/>
            </a:p>
          </p:txBody>
        </p:sp>
        <p:grpSp>
          <p:nvGrpSpPr>
            <p:cNvPr id="58" name="组合 57"/>
            <p:cNvGrpSpPr/>
            <p:nvPr/>
          </p:nvGrpSpPr>
          <p:grpSpPr>
            <a:xfrm>
              <a:off x="7842251" y="2487990"/>
              <a:ext cx="956734" cy="1744134"/>
              <a:chOff x="7842251" y="2836333"/>
              <a:chExt cx="956734" cy="1744134"/>
            </a:xfrm>
            <a:grpFill/>
          </p:grpSpPr>
          <p:sp>
            <p:nvSpPr>
              <p:cNvPr id="62" name="AutoShape 55"/>
              <p:cNvSpPr/>
              <p:nvPr/>
            </p:nvSpPr>
            <p:spPr bwMode="auto">
              <a:xfrm>
                <a:off x="8310034" y="2836333"/>
                <a:ext cx="19051" cy="7916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pFill/>
              <a:ln>
                <a:solidFill>
                  <a:schemeClr val="accent4"/>
                </a:solidFill>
              </a:ln>
              <a:effectLst/>
            </p:spPr>
            <p:txBody>
              <a:bodyPr lIns="0" tIns="0" rIns="0" bIns="0"/>
              <a:lstStyle/>
              <a:p>
                <a:pPr>
                  <a:defRPr/>
                </a:pPr>
                <a:endParaRPr lang="es-ES">
                  <a:cs typeface="Calibri" panose="020F0502020204030204" pitchFamily="34" charset="0"/>
                </a:endParaRPr>
              </a:p>
            </p:txBody>
          </p:sp>
          <p:sp>
            <p:nvSpPr>
              <p:cNvPr id="63" name="AutoShape 56"/>
              <p:cNvSpPr/>
              <p:nvPr/>
            </p:nvSpPr>
            <p:spPr bwMode="auto">
              <a:xfrm>
                <a:off x="7842251" y="3613151"/>
                <a:ext cx="956734" cy="9673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46" y="21600"/>
                    </a:moveTo>
                    <a:cubicBezTo>
                      <a:pt x="4835" y="21600"/>
                      <a:pt x="0" y="16681"/>
                      <a:pt x="0" y="10800"/>
                    </a:cubicBezTo>
                    <a:cubicBezTo>
                      <a:pt x="0" y="4918"/>
                      <a:pt x="4835" y="0"/>
                      <a:pt x="10746" y="0"/>
                    </a:cubicBezTo>
                    <a:cubicBezTo>
                      <a:pt x="16764" y="0"/>
                      <a:pt x="21599" y="4918"/>
                      <a:pt x="21599" y="10800"/>
                    </a:cubicBezTo>
                    <a:cubicBezTo>
                      <a:pt x="21599" y="16681"/>
                      <a:pt x="16764" y="21600"/>
                      <a:pt x="10746" y="21600"/>
                    </a:cubicBezTo>
                    <a:close/>
                    <a:moveTo>
                      <a:pt x="10746" y="534"/>
                    </a:moveTo>
                    <a:cubicBezTo>
                      <a:pt x="5050" y="534"/>
                      <a:pt x="429" y="5132"/>
                      <a:pt x="429" y="10800"/>
                    </a:cubicBezTo>
                    <a:cubicBezTo>
                      <a:pt x="429" y="16467"/>
                      <a:pt x="5050" y="21065"/>
                      <a:pt x="10746" y="21065"/>
                    </a:cubicBezTo>
                    <a:cubicBezTo>
                      <a:pt x="16441" y="21065"/>
                      <a:pt x="21062" y="16467"/>
                      <a:pt x="21062" y="10800"/>
                    </a:cubicBezTo>
                    <a:cubicBezTo>
                      <a:pt x="21062" y="5132"/>
                      <a:pt x="16441" y="534"/>
                      <a:pt x="10746" y="534"/>
                    </a:cubicBezTo>
                    <a:close/>
                  </a:path>
                </a:pathLst>
              </a:custGeom>
              <a:grpFill/>
              <a:ln>
                <a:solidFill>
                  <a:schemeClr val="accent4"/>
                </a:solidFill>
              </a:ln>
              <a:effectLst/>
            </p:spPr>
            <p:txBody>
              <a:bodyPr lIns="0" tIns="0" rIns="0" bIns="0"/>
              <a:lstStyle/>
              <a:p>
                <a:pPr>
                  <a:defRPr/>
                </a:pPr>
                <a:endParaRPr lang="es-ES">
                  <a:cs typeface="Calibri" panose="020F0502020204030204" pitchFamily="34" charset="0"/>
                </a:endParaRPr>
              </a:p>
            </p:txBody>
          </p:sp>
          <p:grpSp>
            <p:nvGrpSpPr>
              <p:cNvPr id="64" name="Group 57"/>
              <p:cNvGrpSpPr/>
              <p:nvPr/>
            </p:nvGrpSpPr>
            <p:grpSpPr bwMode="auto">
              <a:xfrm>
                <a:off x="8068111" y="3881511"/>
                <a:ext cx="504969" cy="429498"/>
                <a:chOff x="-1" y="0"/>
                <a:chExt cx="378673" cy="322264"/>
              </a:xfrm>
              <a:grpFill/>
            </p:grpSpPr>
            <p:sp>
              <p:nvSpPr>
                <p:cNvPr id="65" name="AutoShape 58"/>
                <p:cNvSpPr/>
                <p:nvPr/>
              </p:nvSpPr>
              <p:spPr bwMode="auto">
                <a:xfrm>
                  <a:off x="27450" y="341"/>
                  <a:ext cx="320629" cy="2366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9" y="21599"/>
                      </a:moveTo>
                      <a:cubicBezTo>
                        <a:pt x="20399" y="21599"/>
                        <a:pt x="20399" y="21599"/>
                        <a:pt x="20399" y="21599"/>
                      </a:cubicBezTo>
                      <a:cubicBezTo>
                        <a:pt x="21119" y="21599"/>
                        <a:pt x="21600" y="20618"/>
                        <a:pt x="21600" y="19636"/>
                      </a:cubicBezTo>
                      <a:cubicBezTo>
                        <a:pt x="21600" y="1963"/>
                        <a:pt x="21600" y="1963"/>
                        <a:pt x="21600" y="1963"/>
                      </a:cubicBezTo>
                      <a:cubicBezTo>
                        <a:pt x="21600" y="654"/>
                        <a:pt x="21119" y="0"/>
                        <a:pt x="20399" y="0"/>
                      </a:cubicBezTo>
                      <a:cubicBezTo>
                        <a:pt x="1439" y="0"/>
                        <a:pt x="1439" y="0"/>
                        <a:pt x="1439" y="0"/>
                      </a:cubicBezTo>
                      <a:cubicBezTo>
                        <a:pt x="719" y="0"/>
                        <a:pt x="0" y="654"/>
                        <a:pt x="0" y="1963"/>
                      </a:cubicBezTo>
                      <a:cubicBezTo>
                        <a:pt x="0" y="19636"/>
                        <a:pt x="0" y="19636"/>
                        <a:pt x="0" y="19636"/>
                      </a:cubicBezTo>
                      <a:cubicBezTo>
                        <a:pt x="0" y="20618"/>
                        <a:pt x="719" y="21599"/>
                        <a:pt x="1439" y="21599"/>
                      </a:cubicBezTo>
                      <a:close/>
                      <a:moveTo>
                        <a:pt x="1679" y="3272"/>
                      </a:moveTo>
                      <a:cubicBezTo>
                        <a:pt x="1679" y="2618"/>
                        <a:pt x="1919" y="1963"/>
                        <a:pt x="2399" y="1963"/>
                      </a:cubicBezTo>
                      <a:cubicBezTo>
                        <a:pt x="19199" y="1963"/>
                        <a:pt x="19199" y="1963"/>
                        <a:pt x="19199" y="1963"/>
                      </a:cubicBezTo>
                      <a:cubicBezTo>
                        <a:pt x="19679" y="1963"/>
                        <a:pt x="20159" y="2618"/>
                        <a:pt x="20159" y="3272"/>
                      </a:cubicBezTo>
                      <a:cubicBezTo>
                        <a:pt x="20159" y="18327"/>
                        <a:pt x="20159" y="18327"/>
                        <a:pt x="20159" y="18327"/>
                      </a:cubicBezTo>
                      <a:cubicBezTo>
                        <a:pt x="20159" y="18981"/>
                        <a:pt x="19679" y="19309"/>
                        <a:pt x="19199" y="19309"/>
                      </a:cubicBezTo>
                      <a:cubicBezTo>
                        <a:pt x="2399" y="19309"/>
                        <a:pt x="2399" y="19309"/>
                        <a:pt x="2399" y="19309"/>
                      </a:cubicBezTo>
                      <a:cubicBezTo>
                        <a:pt x="1919" y="19309"/>
                        <a:pt x="1679" y="18981"/>
                        <a:pt x="1679" y="18327"/>
                      </a:cubicBezTo>
                      <a:lnTo>
                        <a:pt x="1679" y="3272"/>
                      </a:lnTo>
                      <a:close/>
                    </a:path>
                  </a:pathLst>
                </a:custGeom>
                <a:grpFill/>
                <a:ln>
                  <a:solidFill>
                    <a:schemeClr val="accent4"/>
                  </a:solidFill>
                </a:ln>
                <a:effectLst/>
              </p:spPr>
              <p:txBody>
                <a:bodyPr lIns="0" tIns="0" rIns="0" bIns="0"/>
                <a:lstStyle/>
                <a:p>
                  <a:pPr>
                    <a:defRPr/>
                  </a:pPr>
                  <a:endParaRPr lang="es-ES">
                    <a:cs typeface="Calibri" panose="020F0502020204030204" pitchFamily="34" charset="0"/>
                  </a:endParaRPr>
                </a:p>
              </p:txBody>
            </p:sp>
            <p:sp>
              <p:nvSpPr>
                <p:cNvPr id="66" name="AutoShape 59"/>
                <p:cNvSpPr/>
                <p:nvPr/>
              </p:nvSpPr>
              <p:spPr bwMode="auto">
                <a:xfrm>
                  <a:off x="466" y="251275"/>
                  <a:ext cx="377771" cy="71469"/>
                </a:xfrm>
                <a:custGeom>
                  <a:avLst/>
                  <a:gdLst>
                    <a:gd name="T0" fmla="+- 0 10739 50"/>
                    <a:gd name="T1" fmla="*/ T0 w 21379"/>
                    <a:gd name="T2" fmla="*/ 10800 h 21600"/>
                    <a:gd name="T3" fmla="+- 0 10739 50"/>
                    <a:gd name="T4" fmla="*/ T3 w 21379"/>
                    <a:gd name="T5" fmla="*/ 10800 h 21600"/>
                    <a:gd name="T6" fmla="+- 0 10739 50"/>
                    <a:gd name="T7" fmla="*/ T6 w 21379"/>
                    <a:gd name="T8" fmla="*/ 10800 h 21600"/>
                    <a:gd name="T9" fmla="+- 0 10739 50"/>
                    <a:gd name="T10" fmla="*/ T9 w 21379"/>
                    <a:gd name="T11" fmla="*/ 10800 h 21600"/>
                  </a:gdLst>
                  <a:ahLst/>
                  <a:cxnLst>
                    <a:cxn ang="0">
                      <a:pos x="T1" y="T2"/>
                    </a:cxn>
                    <a:cxn ang="0">
                      <a:pos x="T4" y="T5"/>
                    </a:cxn>
                    <a:cxn ang="0">
                      <a:pos x="T7" y="T8"/>
                    </a:cxn>
                    <a:cxn ang="0">
                      <a:pos x="T10" y="T11"/>
                    </a:cxn>
                  </a:cxnLst>
                  <a:rect l="0" t="0" r="r" b="b"/>
                  <a:pathLst>
                    <a:path w="21379" h="21600">
                      <a:moveTo>
                        <a:pt x="21146" y="8640"/>
                      </a:moveTo>
                      <a:cubicBezTo>
                        <a:pt x="20338" y="2160"/>
                        <a:pt x="20338" y="2160"/>
                        <a:pt x="20338" y="2160"/>
                      </a:cubicBezTo>
                      <a:cubicBezTo>
                        <a:pt x="20136" y="1080"/>
                        <a:pt x="19733" y="0"/>
                        <a:pt x="19531" y="0"/>
                      </a:cubicBezTo>
                      <a:cubicBezTo>
                        <a:pt x="19329" y="0"/>
                        <a:pt x="19329" y="0"/>
                        <a:pt x="19329" y="0"/>
                      </a:cubicBezTo>
                      <a:cubicBezTo>
                        <a:pt x="1968" y="0"/>
                        <a:pt x="1968" y="0"/>
                        <a:pt x="1968" y="0"/>
                      </a:cubicBezTo>
                      <a:cubicBezTo>
                        <a:pt x="1968" y="0"/>
                        <a:pt x="1968" y="0"/>
                        <a:pt x="1968" y="0"/>
                      </a:cubicBezTo>
                      <a:cubicBezTo>
                        <a:pt x="1564" y="0"/>
                        <a:pt x="1161" y="1080"/>
                        <a:pt x="959" y="2160"/>
                      </a:cubicBezTo>
                      <a:cubicBezTo>
                        <a:pt x="151" y="8640"/>
                        <a:pt x="151" y="8640"/>
                        <a:pt x="151" y="8640"/>
                      </a:cubicBezTo>
                      <a:cubicBezTo>
                        <a:pt x="-50" y="10800"/>
                        <a:pt x="-50" y="14040"/>
                        <a:pt x="151" y="17280"/>
                      </a:cubicBezTo>
                      <a:cubicBezTo>
                        <a:pt x="353" y="19440"/>
                        <a:pt x="757" y="21599"/>
                        <a:pt x="1161" y="21599"/>
                      </a:cubicBezTo>
                      <a:cubicBezTo>
                        <a:pt x="20136" y="21599"/>
                        <a:pt x="20136" y="21599"/>
                        <a:pt x="20136" y="21599"/>
                      </a:cubicBezTo>
                      <a:cubicBezTo>
                        <a:pt x="20540" y="21599"/>
                        <a:pt x="20944" y="19440"/>
                        <a:pt x="21146" y="17280"/>
                      </a:cubicBezTo>
                      <a:cubicBezTo>
                        <a:pt x="21549" y="14040"/>
                        <a:pt x="21348" y="10800"/>
                        <a:pt x="21146" y="8640"/>
                      </a:cubicBezTo>
                      <a:close/>
                    </a:path>
                  </a:pathLst>
                </a:custGeom>
                <a:grpFill/>
                <a:ln>
                  <a:solidFill>
                    <a:schemeClr val="accent4"/>
                  </a:solidFill>
                </a:ln>
                <a:effectLst/>
              </p:spPr>
              <p:txBody>
                <a:bodyPr lIns="0" tIns="0" rIns="0" bIns="0"/>
                <a:lstStyle/>
                <a:p>
                  <a:pPr>
                    <a:defRPr/>
                  </a:pPr>
                  <a:endParaRPr lang="es-ES">
                    <a:cs typeface="Calibri" panose="020F0502020204030204" pitchFamily="34" charset="0"/>
                  </a:endParaRPr>
                </a:p>
              </p:txBody>
            </p:sp>
          </p:grpSp>
        </p:grpSp>
        <p:grpSp>
          <p:nvGrpSpPr>
            <p:cNvPr id="59" name="组合 58"/>
            <p:cNvGrpSpPr/>
            <p:nvPr/>
          </p:nvGrpSpPr>
          <p:grpSpPr>
            <a:xfrm>
              <a:off x="7344114" y="4370157"/>
              <a:ext cx="1883162" cy="1393607"/>
              <a:chOff x="660735" y="4370157"/>
              <a:chExt cx="1883162" cy="1393607"/>
            </a:xfrm>
            <a:grpFill/>
          </p:grpSpPr>
          <p:sp>
            <p:nvSpPr>
              <p:cNvPr id="60" name="TextBox 23"/>
              <p:cNvSpPr txBox="1"/>
              <p:nvPr/>
            </p:nvSpPr>
            <p:spPr>
              <a:xfrm>
                <a:off x="660735" y="4723479"/>
                <a:ext cx="1883162" cy="1040285"/>
              </a:xfrm>
              <a:prstGeom prst="rect">
                <a:avLst/>
              </a:prstGeom>
              <a:noFill/>
              <a:ln>
                <a:noFill/>
              </a:ln>
            </p:spPr>
            <p:txBody>
              <a:bodyPr wrap="square" rtlCol="0">
                <a:spAutoFit/>
              </a:bodyPr>
              <a:lstStyle/>
              <a:p>
                <a:pPr algn="ctr">
                  <a:lnSpc>
                    <a:spcPct val="110000"/>
                  </a:lnSpc>
                </a:pPr>
                <a:r>
                  <a:rPr lang="zh-CN" altLang="en-US" sz="1400" dirty="0">
                    <a:solidFill>
                      <a:schemeClr val="tx1">
                        <a:lumMod val="85000"/>
                        <a:lumOff val="15000"/>
                      </a:schemeClr>
                    </a:solidFill>
                    <a:latin typeface="Arial" panose="020B0604020202020204" pitchFamily="34" charset="0"/>
                    <a:ea typeface="微软雅黑" panose="020B0503020204020204" charset="-122"/>
                    <a:cs typeface="+mn-ea"/>
                    <a:sym typeface="+mn-lt"/>
                  </a:rPr>
                  <a:t>点击添加相关标题文字，点击添加相关标题文字，点击添加相关标题文字。</a:t>
                </a:r>
                <a:endParaRPr lang="en-GB" altLang="zh-CN" sz="1400" dirty="0">
                  <a:solidFill>
                    <a:schemeClr val="tx1">
                      <a:lumMod val="85000"/>
                      <a:lumOff val="15000"/>
                    </a:schemeClr>
                  </a:solidFill>
                  <a:latin typeface="Arial" panose="020B0604020202020204" pitchFamily="34" charset="0"/>
                  <a:ea typeface="微软雅黑" panose="020B0503020204020204" charset="-122"/>
                  <a:cs typeface="+mn-ea"/>
                  <a:sym typeface="+mn-lt"/>
                </a:endParaRPr>
              </a:p>
            </p:txBody>
          </p:sp>
          <p:sp>
            <p:nvSpPr>
              <p:cNvPr id="61" name="TextBox 24"/>
              <p:cNvSpPr txBox="1"/>
              <p:nvPr/>
            </p:nvSpPr>
            <p:spPr>
              <a:xfrm>
                <a:off x="702070" y="4370157"/>
                <a:ext cx="1800493" cy="397032"/>
              </a:xfrm>
              <a:prstGeom prst="rect">
                <a:avLst/>
              </a:prstGeom>
              <a:noFill/>
              <a:ln>
                <a:noFill/>
              </a:ln>
            </p:spPr>
            <p:txBody>
              <a:bodyPr wrap="none" rtlCol="0">
                <a:spAutoFit/>
              </a:bodyPr>
              <a:lstStyle/>
              <a:p>
                <a:pPr>
                  <a:lnSpc>
                    <a:spcPct val="110000"/>
                  </a:lnSpc>
                </a:pPr>
                <a:r>
                  <a:rPr lang="zh-CN" altLang="en-US" b="1" dirty="0">
                    <a:solidFill>
                      <a:schemeClr val="accent4"/>
                    </a:solidFill>
                    <a:ea typeface="微软雅黑" panose="020B0503020204020204" charset="-122"/>
                  </a:rPr>
                  <a:t>请替换文字内容</a:t>
                </a:r>
              </a:p>
            </p:txBody>
          </p:sp>
        </p:grpSp>
      </p:grpSp>
      <p:grpSp>
        <p:nvGrpSpPr>
          <p:cNvPr id="67" name="组合 66"/>
          <p:cNvGrpSpPr/>
          <p:nvPr/>
        </p:nvGrpSpPr>
        <p:grpSpPr>
          <a:xfrm>
            <a:off x="9571907" y="2430841"/>
            <a:ext cx="1883162" cy="3332923"/>
            <a:chOff x="9571907" y="2430841"/>
            <a:chExt cx="1883162" cy="3332923"/>
          </a:xfrm>
          <a:solidFill>
            <a:schemeClr val="accent5"/>
          </a:solidFill>
        </p:grpSpPr>
        <p:sp>
          <p:nvSpPr>
            <p:cNvPr id="68" name="AutoShape 16"/>
            <p:cNvSpPr/>
            <p:nvPr/>
          </p:nvSpPr>
          <p:spPr bwMode="auto">
            <a:xfrm>
              <a:off x="10500785" y="2430841"/>
              <a:ext cx="114300" cy="11641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pFill/>
            <a:ln w="25400" algn="ctr">
              <a:solidFill>
                <a:schemeClr val="accent5"/>
              </a:solidFill>
              <a:miter lim="800000"/>
            </a:ln>
            <a:effectLst>
              <a:outerShdw blurRad="63500" algn="ctr" rotWithShape="0">
                <a:prstClr val="black">
                  <a:alpha val="40000"/>
                </a:prstClr>
              </a:outerShdw>
            </a:effectLst>
          </p:spPr>
          <p:txBody>
            <a:bodyPr anchor="ctr"/>
            <a:lstStyle/>
            <a:p>
              <a:pPr algn="ctr" defTabSz="1146810"/>
              <a:endParaRPr lang="es-ES" sz="2255"/>
            </a:p>
          </p:txBody>
        </p:sp>
        <p:grpSp>
          <p:nvGrpSpPr>
            <p:cNvPr id="69" name="组合 68"/>
            <p:cNvGrpSpPr/>
            <p:nvPr/>
          </p:nvGrpSpPr>
          <p:grpSpPr>
            <a:xfrm>
              <a:off x="10083801" y="2487991"/>
              <a:ext cx="960967" cy="1773767"/>
              <a:chOff x="10083801" y="2836334"/>
              <a:chExt cx="960967" cy="1773767"/>
            </a:xfrm>
            <a:grpFill/>
          </p:grpSpPr>
          <p:sp>
            <p:nvSpPr>
              <p:cNvPr id="73" name="AutoShape 62"/>
              <p:cNvSpPr/>
              <p:nvPr/>
            </p:nvSpPr>
            <p:spPr bwMode="auto">
              <a:xfrm>
                <a:off x="10543117" y="2836334"/>
                <a:ext cx="23283" cy="7916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pFill/>
              <a:ln>
                <a:solidFill>
                  <a:schemeClr val="accent5"/>
                </a:solidFill>
              </a:ln>
              <a:effectLst/>
            </p:spPr>
            <p:txBody>
              <a:bodyPr lIns="0" tIns="0" rIns="0" bIns="0"/>
              <a:lstStyle/>
              <a:p>
                <a:pPr>
                  <a:defRPr/>
                </a:pPr>
                <a:endParaRPr lang="es-ES">
                  <a:cs typeface="Calibri" panose="020F0502020204030204" pitchFamily="34" charset="0"/>
                </a:endParaRPr>
              </a:p>
            </p:txBody>
          </p:sp>
          <p:sp>
            <p:nvSpPr>
              <p:cNvPr id="74" name="AutoShape 63"/>
              <p:cNvSpPr/>
              <p:nvPr/>
            </p:nvSpPr>
            <p:spPr bwMode="auto">
              <a:xfrm>
                <a:off x="10083801" y="3647018"/>
                <a:ext cx="960967" cy="9630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cubicBezTo>
                      <a:pt x="4811" y="21600"/>
                      <a:pt x="0" y="16764"/>
                      <a:pt x="0" y="10746"/>
                    </a:cubicBezTo>
                    <a:cubicBezTo>
                      <a:pt x="0" y="4835"/>
                      <a:pt x="4811" y="0"/>
                      <a:pt x="10800" y="0"/>
                    </a:cubicBezTo>
                    <a:cubicBezTo>
                      <a:pt x="16681" y="0"/>
                      <a:pt x="21599" y="4835"/>
                      <a:pt x="21599" y="10746"/>
                    </a:cubicBezTo>
                    <a:cubicBezTo>
                      <a:pt x="21599" y="16764"/>
                      <a:pt x="16681" y="21600"/>
                      <a:pt x="10800" y="21600"/>
                    </a:cubicBezTo>
                    <a:close/>
                    <a:moveTo>
                      <a:pt x="10800" y="429"/>
                    </a:moveTo>
                    <a:cubicBezTo>
                      <a:pt x="5132" y="429"/>
                      <a:pt x="534" y="5050"/>
                      <a:pt x="534" y="10746"/>
                    </a:cubicBezTo>
                    <a:cubicBezTo>
                      <a:pt x="534" y="16441"/>
                      <a:pt x="5132" y="21062"/>
                      <a:pt x="10800" y="21062"/>
                    </a:cubicBezTo>
                    <a:cubicBezTo>
                      <a:pt x="16467" y="21062"/>
                      <a:pt x="21065" y="16441"/>
                      <a:pt x="21065" y="10746"/>
                    </a:cubicBezTo>
                    <a:cubicBezTo>
                      <a:pt x="21065" y="5050"/>
                      <a:pt x="16467" y="429"/>
                      <a:pt x="10800" y="429"/>
                    </a:cubicBezTo>
                    <a:close/>
                  </a:path>
                </a:pathLst>
              </a:custGeom>
              <a:grpFill/>
              <a:ln>
                <a:solidFill>
                  <a:schemeClr val="accent5"/>
                </a:solidFill>
              </a:ln>
              <a:effectLst/>
            </p:spPr>
            <p:txBody>
              <a:bodyPr lIns="0" tIns="0" rIns="0" bIns="0"/>
              <a:lstStyle/>
              <a:p>
                <a:pPr>
                  <a:defRPr/>
                </a:pPr>
                <a:endParaRPr lang="es-ES">
                  <a:cs typeface="Calibri" panose="020F0502020204030204" pitchFamily="34" charset="0"/>
                </a:endParaRPr>
              </a:p>
            </p:txBody>
          </p:sp>
          <p:grpSp>
            <p:nvGrpSpPr>
              <p:cNvPr id="75" name="Group 64"/>
              <p:cNvGrpSpPr/>
              <p:nvPr/>
            </p:nvGrpSpPr>
            <p:grpSpPr bwMode="auto">
              <a:xfrm>
                <a:off x="10267775" y="3832985"/>
                <a:ext cx="579844" cy="493038"/>
                <a:chOff x="-1" y="0"/>
                <a:chExt cx="434976" cy="369889"/>
              </a:xfrm>
              <a:grpFill/>
            </p:grpSpPr>
            <p:sp>
              <p:nvSpPr>
                <p:cNvPr id="76" name="AutoShape 65"/>
                <p:cNvSpPr/>
                <p:nvPr/>
              </p:nvSpPr>
              <p:spPr bwMode="auto">
                <a:xfrm>
                  <a:off x="43002" y="143143"/>
                  <a:ext cx="346149" cy="1159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5" y="21599"/>
                      </a:moveTo>
                      <a:cubicBezTo>
                        <a:pt x="668" y="21599"/>
                        <a:pt x="668" y="21599"/>
                        <a:pt x="668" y="21599"/>
                      </a:cubicBezTo>
                      <a:cubicBezTo>
                        <a:pt x="890" y="21599"/>
                        <a:pt x="1113" y="20925"/>
                        <a:pt x="1113" y="20250"/>
                      </a:cubicBezTo>
                      <a:cubicBezTo>
                        <a:pt x="1113" y="17550"/>
                        <a:pt x="1113" y="17550"/>
                        <a:pt x="1113" y="17550"/>
                      </a:cubicBezTo>
                      <a:cubicBezTo>
                        <a:pt x="1113" y="14175"/>
                        <a:pt x="1781" y="12150"/>
                        <a:pt x="2894" y="12150"/>
                      </a:cubicBezTo>
                      <a:cubicBezTo>
                        <a:pt x="9575" y="12150"/>
                        <a:pt x="9575" y="12150"/>
                        <a:pt x="9575" y="12150"/>
                      </a:cubicBezTo>
                      <a:cubicBezTo>
                        <a:pt x="10020" y="12150"/>
                        <a:pt x="10465" y="12825"/>
                        <a:pt x="10465" y="14175"/>
                      </a:cubicBezTo>
                      <a:cubicBezTo>
                        <a:pt x="10465" y="20250"/>
                        <a:pt x="10465" y="20250"/>
                        <a:pt x="10465" y="20250"/>
                      </a:cubicBezTo>
                      <a:cubicBezTo>
                        <a:pt x="10465" y="20925"/>
                        <a:pt x="10688" y="21599"/>
                        <a:pt x="10911" y="21599"/>
                      </a:cubicBezTo>
                      <a:cubicBezTo>
                        <a:pt x="10911" y="21599"/>
                        <a:pt x="10911" y="21599"/>
                        <a:pt x="10911" y="21599"/>
                      </a:cubicBezTo>
                      <a:cubicBezTo>
                        <a:pt x="11134" y="21599"/>
                        <a:pt x="11356" y="20925"/>
                        <a:pt x="11356" y="20250"/>
                      </a:cubicBezTo>
                      <a:cubicBezTo>
                        <a:pt x="11356" y="14175"/>
                        <a:pt x="11356" y="14175"/>
                        <a:pt x="11356" y="14175"/>
                      </a:cubicBezTo>
                      <a:cubicBezTo>
                        <a:pt x="11356" y="12825"/>
                        <a:pt x="11579" y="12150"/>
                        <a:pt x="12024" y="12150"/>
                      </a:cubicBezTo>
                      <a:cubicBezTo>
                        <a:pt x="18927" y="12150"/>
                        <a:pt x="18927" y="12150"/>
                        <a:pt x="18927" y="12150"/>
                      </a:cubicBezTo>
                      <a:cubicBezTo>
                        <a:pt x="19818" y="12150"/>
                        <a:pt x="20709" y="14175"/>
                        <a:pt x="20709" y="17550"/>
                      </a:cubicBezTo>
                      <a:cubicBezTo>
                        <a:pt x="20709" y="20250"/>
                        <a:pt x="20709" y="20250"/>
                        <a:pt x="20709" y="20250"/>
                      </a:cubicBezTo>
                      <a:cubicBezTo>
                        <a:pt x="20709" y="20925"/>
                        <a:pt x="20931" y="21599"/>
                        <a:pt x="21154" y="21599"/>
                      </a:cubicBezTo>
                      <a:cubicBezTo>
                        <a:pt x="21154" y="21599"/>
                        <a:pt x="21154" y="21599"/>
                        <a:pt x="21154" y="21599"/>
                      </a:cubicBezTo>
                      <a:cubicBezTo>
                        <a:pt x="21599" y="21599"/>
                        <a:pt x="21599" y="20925"/>
                        <a:pt x="21599" y="20250"/>
                      </a:cubicBezTo>
                      <a:cubicBezTo>
                        <a:pt x="21599" y="17550"/>
                        <a:pt x="21599" y="17550"/>
                        <a:pt x="21599" y="17550"/>
                      </a:cubicBezTo>
                      <a:cubicBezTo>
                        <a:pt x="21599" y="12825"/>
                        <a:pt x="20486" y="8775"/>
                        <a:pt x="18927" y="8775"/>
                      </a:cubicBezTo>
                      <a:cubicBezTo>
                        <a:pt x="12024" y="8775"/>
                        <a:pt x="12024" y="8775"/>
                        <a:pt x="12024" y="8775"/>
                      </a:cubicBezTo>
                      <a:cubicBezTo>
                        <a:pt x="11579" y="8775"/>
                        <a:pt x="11356" y="8100"/>
                        <a:pt x="11356" y="6750"/>
                      </a:cubicBezTo>
                      <a:cubicBezTo>
                        <a:pt x="11356" y="1350"/>
                        <a:pt x="11356" y="1350"/>
                        <a:pt x="11356" y="1350"/>
                      </a:cubicBezTo>
                      <a:cubicBezTo>
                        <a:pt x="11356" y="675"/>
                        <a:pt x="11134" y="0"/>
                        <a:pt x="10911" y="0"/>
                      </a:cubicBezTo>
                      <a:cubicBezTo>
                        <a:pt x="10911" y="0"/>
                        <a:pt x="10911" y="0"/>
                        <a:pt x="10911" y="0"/>
                      </a:cubicBezTo>
                      <a:cubicBezTo>
                        <a:pt x="10688" y="0"/>
                        <a:pt x="10465" y="675"/>
                        <a:pt x="10465" y="1350"/>
                      </a:cubicBezTo>
                      <a:cubicBezTo>
                        <a:pt x="10465" y="6750"/>
                        <a:pt x="10465" y="6750"/>
                        <a:pt x="10465" y="6750"/>
                      </a:cubicBezTo>
                      <a:cubicBezTo>
                        <a:pt x="10465" y="8100"/>
                        <a:pt x="10020" y="8775"/>
                        <a:pt x="9575" y="8775"/>
                      </a:cubicBezTo>
                      <a:cubicBezTo>
                        <a:pt x="2894" y="8775"/>
                        <a:pt x="2894" y="8775"/>
                        <a:pt x="2894" y="8775"/>
                      </a:cubicBezTo>
                      <a:cubicBezTo>
                        <a:pt x="1336" y="8775"/>
                        <a:pt x="0" y="12825"/>
                        <a:pt x="0" y="17550"/>
                      </a:cubicBezTo>
                      <a:cubicBezTo>
                        <a:pt x="0" y="20250"/>
                        <a:pt x="0" y="20250"/>
                        <a:pt x="0" y="20250"/>
                      </a:cubicBezTo>
                      <a:cubicBezTo>
                        <a:pt x="0" y="20925"/>
                        <a:pt x="222" y="21599"/>
                        <a:pt x="445" y="21599"/>
                      </a:cubicBezTo>
                      <a:close/>
                    </a:path>
                  </a:pathLst>
                </a:custGeom>
                <a:grpFill/>
                <a:ln>
                  <a:solidFill>
                    <a:schemeClr val="accent5"/>
                  </a:solidFill>
                </a:ln>
                <a:effectLst/>
              </p:spPr>
              <p:txBody>
                <a:bodyPr lIns="0" tIns="0" rIns="0" bIns="0"/>
                <a:lstStyle/>
                <a:p>
                  <a:pPr>
                    <a:defRPr/>
                  </a:pPr>
                  <a:endParaRPr lang="es-ES">
                    <a:cs typeface="Calibri" panose="020F0502020204030204" pitchFamily="34" charset="0"/>
                  </a:endParaRPr>
                </a:p>
              </p:txBody>
            </p:sp>
            <p:sp>
              <p:nvSpPr>
                <p:cNvPr id="77" name="AutoShape 66"/>
                <p:cNvSpPr/>
                <p:nvPr/>
              </p:nvSpPr>
              <p:spPr bwMode="auto">
                <a:xfrm>
                  <a:off x="146212" y="225"/>
                  <a:ext cx="142906" cy="1286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20" y="21600"/>
                      </a:moveTo>
                      <a:cubicBezTo>
                        <a:pt x="9720" y="21600"/>
                        <a:pt x="9720" y="21600"/>
                        <a:pt x="9720" y="21600"/>
                      </a:cubicBezTo>
                      <a:cubicBezTo>
                        <a:pt x="11880" y="21600"/>
                        <a:pt x="11880" y="21600"/>
                        <a:pt x="11880" y="21600"/>
                      </a:cubicBezTo>
                      <a:cubicBezTo>
                        <a:pt x="17280" y="21600"/>
                        <a:pt x="17280" y="21600"/>
                        <a:pt x="17280" y="21600"/>
                      </a:cubicBezTo>
                      <a:cubicBezTo>
                        <a:pt x="19440" y="21600"/>
                        <a:pt x="21600" y="19199"/>
                        <a:pt x="21600" y="16799"/>
                      </a:cubicBezTo>
                      <a:cubicBezTo>
                        <a:pt x="21600" y="4799"/>
                        <a:pt x="21600" y="4799"/>
                        <a:pt x="21600" y="4799"/>
                      </a:cubicBezTo>
                      <a:cubicBezTo>
                        <a:pt x="21600" y="1799"/>
                        <a:pt x="19440" y="0"/>
                        <a:pt x="17280" y="0"/>
                      </a:cubicBezTo>
                      <a:cubicBezTo>
                        <a:pt x="4320" y="0"/>
                        <a:pt x="4320" y="0"/>
                        <a:pt x="4320" y="0"/>
                      </a:cubicBezTo>
                      <a:cubicBezTo>
                        <a:pt x="2160" y="0"/>
                        <a:pt x="0" y="1799"/>
                        <a:pt x="0" y="4799"/>
                      </a:cubicBezTo>
                      <a:cubicBezTo>
                        <a:pt x="0" y="16799"/>
                        <a:pt x="0" y="16799"/>
                        <a:pt x="0" y="16799"/>
                      </a:cubicBezTo>
                      <a:cubicBezTo>
                        <a:pt x="0" y="19199"/>
                        <a:pt x="2160" y="21600"/>
                        <a:pt x="4320" y="21600"/>
                      </a:cubicBezTo>
                      <a:close/>
                    </a:path>
                  </a:pathLst>
                </a:custGeom>
                <a:grpFill/>
                <a:ln>
                  <a:solidFill>
                    <a:schemeClr val="accent5"/>
                  </a:solidFill>
                </a:ln>
                <a:effectLst/>
              </p:spPr>
              <p:txBody>
                <a:bodyPr lIns="0" tIns="0" rIns="0" bIns="0"/>
                <a:lstStyle/>
                <a:p>
                  <a:pPr>
                    <a:defRPr/>
                  </a:pPr>
                  <a:endParaRPr lang="es-ES">
                    <a:cs typeface="Calibri" panose="020F0502020204030204" pitchFamily="34" charset="0"/>
                  </a:endParaRPr>
                </a:p>
              </p:txBody>
            </p:sp>
            <p:sp>
              <p:nvSpPr>
                <p:cNvPr id="78" name="AutoShape 67"/>
                <p:cNvSpPr/>
                <p:nvPr/>
              </p:nvSpPr>
              <p:spPr bwMode="auto">
                <a:xfrm>
                  <a:off x="131" y="273357"/>
                  <a:ext cx="103209" cy="96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31" y="0"/>
                      </a:moveTo>
                      <a:cubicBezTo>
                        <a:pt x="4468" y="0"/>
                        <a:pt x="4468" y="0"/>
                        <a:pt x="4468" y="0"/>
                      </a:cubicBezTo>
                      <a:cubicBezTo>
                        <a:pt x="1489" y="0"/>
                        <a:pt x="0" y="2400"/>
                        <a:pt x="0" y="4800"/>
                      </a:cubicBezTo>
                      <a:cubicBezTo>
                        <a:pt x="0" y="16799"/>
                        <a:pt x="0" y="16799"/>
                        <a:pt x="0" y="16799"/>
                      </a:cubicBezTo>
                      <a:cubicBezTo>
                        <a:pt x="0" y="19200"/>
                        <a:pt x="1489" y="21599"/>
                        <a:pt x="4468" y="21599"/>
                      </a:cubicBezTo>
                      <a:cubicBezTo>
                        <a:pt x="17131" y="21599"/>
                        <a:pt x="17131" y="21599"/>
                        <a:pt x="17131" y="21599"/>
                      </a:cubicBezTo>
                      <a:cubicBezTo>
                        <a:pt x="20110" y="21599"/>
                        <a:pt x="21599" y="19200"/>
                        <a:pt x="21599" y="16799"/>
                      </a:cubicBezTo>
                      <a:cubicBezTo>
                        <a:pt x="21599" y="4800"/>
                        <a:pt x="21599" y="4800"/>
                        <a:pt x="21599" y="4800"/>
                      </a:cubicBezTo>
                      <a:cubicBezTo>
                        <a:pt x="21599" y="2400"/>
                        <a:pt x="20110" y="0"/>
                        <a:pt x="17131" y="0"/>
                      </a:cubicBezTo>
                      <a:close/>
                    </a:path>
                  </a:pathLst>
                </a:custGeom>
                <a:grpFill/>
                <a:ln>
                  <a:solidFill>
                    <a:schemeClr val="accent5"/>
                  </a:solidFill>
                </a:ln>
                <a:effectLst/>
              </p:spPr>
              <p:txBody>
                <a:bodyPr lIns="0" tIns="0" rIns="0" bIns="0"/>
                <a:lstStyle/>
                <a:p>
                  <a:pPr>
                    <a:defRPr/>
                  </a:pPr>
                  <a:endParaRPr lang="es-ES">
                    <a:cs typeface="Calibri" panose="020F0502020204030204" pitchFamily="34" charset="0"/>
                  </a:endParaRPr>
                </a:p>
              </p:txBody>
            </p:sp>
            <p:sp>
              <p:nvSpPr>
                <p:cNvPr id="79" name="AutoShape 68"/>
                <p:cNvSpPr/>
                <p:nvPr/>
              </p:nvSpPr>
              <p:spPr bwMode="auto">
                <a:xfrm>
                  <a:off x="163678" y="273357"/>
                  <a:ext cx="106386" cy="96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279" y="0"/>
                      </a:moveTo>
                      <a:cubicBezTo>
                        <a:pt x="4319" y="0"/>
                        <a:pt x="4319" y="0"/>
                        <a:pt x="4319" y="0"/>
                      </a:cubicBezTo>
                      <a:cubicBezTo>
                        <a:pt x="2159" y="0"/>
                        <a:pt x="0" y="2400"/>
                        <a:pt x="0" y="4800"/>
                      </a:cubicBezTo>
                      <a:cubicBezTo>
                        <a:pt x="0" y="16799"/>
                        <a:pt x="0" y="16799"/>
                        <a:pt x="0" y="16799"/>
                      </a:cubicBezTo>
                      <a:cubicBezTo>
                        <a:pt x="0" y="19200"/>
                        <a:pt x="2159" y="21599"/>
                        <a:pt x="4319" y="21599"/>
                      </a:cubicBezTo>
                      <a:cubicBezTo>
                        <a:pt x="17279" y="21599"/>
                        <a:pt x="17279" y="21599"/>
                        <a:pt x="17279" y="21599"/>
                      </a:cubicBezTo>
                      <a:cubicBezTo>
                        <a:pt x="19439" y="21599"/>
                        <a:pt x="21600" y="19200"/>
                        <a:pt x="21600" y="16799"/>
                      </a:cubicBezTo>
                      <a:cubicBezTo>
                        <a:pt x="21600" y="4800"/>
                        <a:pt x="21600" y="4800"/>
                        <a:pt x="21600" y="4800"/>
                      </a:cubicBezTo>
                      <a:cubicBezTo>
                        <a:pt x="21600" y="2400"/>
                        <a:pt x="19439" y="0"/>
                        <a:pt x="17279" y="0"/>
                      </a:cubicBezTo>
                      <a:close/>
                    </a:path>
                  </a:pathLst>
                </a:custGeom>
                <a:grpFill/>
                <a:ln>
                  <a:solidFill>
                    <a:schemeClr val="accent5"/>
                  </a:solidFill>
                </a:ln>
                <a:effectLst/>
              </p:spPr>
              <p:txBody>
                <a:bodyPr lIns="0" tIns="0" rIns="0" bIns="0"/>
                <a:lstStyle/>
                <a:p>
                  <a:pPr>
                    <a:defRPr/>
                  </a:pPr>
                  <a:endParaRPr lang="es-ES">
                    <a:cs typeface="Calibri" panose="020F0502020204030204" pitchFamily="34" charset="0"/>
                  </a:endParaRPr>
                </a:p>
              </p:txBody>
            </p:sp>
            <p:sp>
              <p:nvSpPr>
                <p:cNvPr id="80" name="AutoShape 69"/>
                <p:cNvSpPr/>
                <p:nvPr/>
              </p:nvSpPr>
              <p:spPr bwMode="auto">
                <a:xfrm>
                  <a:off x="327226" y="273357"/>
                  <a:ext cx="107973" cy="96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279" y="0"/>
                      </a:moveTo>
                      <a:cubicBezTo>
                        <a:pt x="4319" y="0"/>
                        <a:pt x="4319" y="0"/>
                        <a:pt x="4319" y="0"/>
                      </a:cubicBezTo>
                      <a:cubicBezTo>
                        <a:pt x="2159" y="0"/>
                        <a:pt x="0" y="2400"/>
                        <a:pt x="0" y="4800"/>
                      </a:cubicBezTo>
                      <a:cubicBezTo>
                        <a:pt x="0" y="16799"/>
                        <a:pt x="0" y="16799"/>
                        <a:pt x="0" y="16799"/>
                      </a:cubicBezTo>
                      <a:cubicBezTo>
                        <a:pt x="0" y="19200"/>
                        <a:pt x="2159" y="21599"/>
                        <a:pt x="4319" y="21599"/>
                      </a:cubicBezTo>
                      <a:cubicBezTo>
                        <a:pt x="17279" y="21599"/>
                        <a:pt x="17279" y="21599"/>
                        <a:pt x="17279" y="21599"/>
                      </a:cubicBezTo>
                      <a:cubicBezTo>
                        <a:pt x="19440" y="21599"/>
                        <a:pt x="21600" y="19200"/>
                        <a:pt x="21600" y="16799"/>
                      </a:cubicBezTo>
                      <a:cubicBezTo>
                        <a:pt x="21600" y="4800"/>
                        <a:pt x="21600" y="4800"/>
                        <a:pt x="21600" y="4800"/>
                      </a:cubicBezTo>
                      <a:cubicBezTo>
                        <a:pt x="21600" y="2400"/>
                        <a:pt x="19440" y="0"/>
                        <a:pt x="17279" y="0"/>
                      </a:cubicBezTo>
                      <a:close/>
                    </a:path>
                  </a:pathLst>
                </a:custGeom>
                <a:grpFill/>
                <a:ln>
                  <a:solidFill>
                    <a:schemeClr val="accent5"/>
                  </a:solidFill>
                </a:ln>
                <a:effectLst/>
              </p:spPr>
              <p:txBody>
                <a:bodyPr lIns="0" tIns="0" rIns="0" bIns="0"/>
                <a:lstStyle/>
                <a:p>
                  <a:pPr>
                    <a:defRPr/>
                  </a:pPr>
                  <a:endParaRPr lang="es-ES">
                    <a:cs typeface="Calibri" panose="020F0502020204030204" pitchFamily="34" charset="0"/>
                  </a:endParaRPr>
                </a:p>
              </p:txBody>
            </p:sp>
          </p:grpSp>
        </p:grpSp>
        <p:grpSp>
          <p:nvGrpSpPr>
            <p:cNvPr id="70" name="组合 69"/>
            <p:cNvGrpSpPr/>
            <p:nvPr/>
          </p:nvGrpSpPr>
          <p:grpSpPr>
            <a:xfrm>
              <a:off x="9571907" y="4370157"/>
              <a:ext cx="1883162" cy="1393607"/>
              <a:chOff x="660735" y="4370157"/>
              <a:chExt cx="1883162" cy="1393607"/>
            </a:xfrm>
            <a:grpFill/>
          </p:grpSpPr>
          <p:sp>
            <p:nvSpPr>
              <p:cNvPr id="71" name="TextBox 23"/>
              <p:cNvSpPr txBox="1"/>
              <p:nvPr/>
            </p:nvSpPr>
            <p:spPr>
              <a:xfrm>
                <a:off x="660735" y="4723479"/>
                <a:ext cx="1883162" cy="1040285"/>
              </a:xfrm>
              <a:prstGeom prst="rect">
                <a:avLst/>
              </a:prstGeom>
              <a:noFill/>
              <a:ln>
                <a:noFill/>
              </a:ln>
            </p:spPr>
            <p:txBody>
              <a:bodyPr wrap="square" rtlCol="0">
                <a:spAutoFit/>
              </a:bodyPr>
              <a:lstStyle/>
              <a:p>
                <a:pPr algn="ctr">
                  <a:lnSpc>
                    <a:spcPct val="110000"/>
                  </a:lnSpc>
                </a:pPr>
                <a:r>
                  <a:rPr lang="zh-CN" altLang="en-US" sz="1400" dirty="0">
                    <a:solidFill>
                      <a:schemeClr val="tx1">
                        <a:lumMod val="85000"/>
                        <a:lumOff val="15000"/>
                      </a:schemeClr>
                    </a:solidFill>
                    <a:latin typeface="Arial" panose="020B0604020202020204" pitchFamily="34" charset="0"/>
                    <a:ea typeface="微软雅黑" panose="020B0503020204020204" charset="-122"/>
                    <a:cs typeface="+mn-ea"/>
                    <a:sym typeface="+mn-lt"/>
                  </a:rPr>
                  <a:t>点击添加相关标题文字，点击添加相关标题文字，点击添加相关标题文字。</a:t>
                </a:r>
                <a:endParaRPr lang="en-GB" altLang="zh-CN" sz="1400" dirty="0">
                  <a:solidFill>
                    <a:schemeClr val="tx1">
                      <a:lumMod val="85000"/>
                      <a:lumOff val="15000"/>
                    </a:schemeClr>
                  </a:solidFill>
                  <a:latin typeface="Arial" panose="020B0604020202020204" pitchFamily="34" charset="0"/>
                  <a:ea typeface="微软雅黑" panose="020B0503020204020204" charset="-122"/>
                  <a:cs typeface="+mn-ea"/>
                  <a:sym typeface="+mn-lt"/>
                </a:endParaRPr>
              </a:p>
            </p:txBody>
          </p:sp>
          <p:sp>
            <p:nvSpPr>
              <p:cNvPr id="72" name="TextBox 24"/>
              <p:cNvSpPr txBox="1"/>
              <p:nvPr/>
            </p:nvSpPr>
            <p:spPr>
              <a:xfrm>
                <a:off x="702070" y="4370157"/>
                <a:ext cx="1800493" cy="397032"/>
              </a:xfrm>
              <a:prstGeom prst="rect">
                <a:avLst/>
              </a:prstGeom>
              <a:noFill/>
              <a:ln>
                <a:noFill/>
              </a:ln>
            </p:spPr>
            <p:txBody>
              <a:bodyPr wrap="none" rtlCol="0">
                <a:spAutoFit/>
              </a:bodyPr>
              <a:lstStyle/>
              <a:p>
                <a:pPr>
                  <a:lnSpc>
                    <a:spcPct val="110000"/>
                  </a:lnSpc>
                </a:pPr>
                <a:r>
                  <a:rPr lang="zh-CN" altLang="en-US" b="1" dirty="0">
                    <a:solidFill>
                      <a:schemeClr val="accent5"/>
                    </a:solidFill>
                    <a:ea typeface="微软雅黑" panose="020B0503020204020204" charset="-122"/>
                  </a:rPr>
                  <a:t>请替换文字内容</a:t>
                </a:r>
              </a:p>
            </p:txBody>
          </p:sp>
        </p:grpSp>
      </p:grpSp>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41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41000">
                                          <p:cBhvr additive="base">
                                            <p:cTn id="7" dur="1000" fill="hold"/>
                                            <p:tgtEl>
                                              <p:spTgt spid="6"/>
                                            </p:tgtEl>
                                            <p:attrNameLst>
                                              <p:attrName>ppt_x</p:attrName>
                                            </p:attrNameLst>
                                          </p:cBhvr>
                                          <p:tavLst>
                                            <p:tav tm="0">
                                              <p:val>
                                                <p:strVal val="0-#ppt_w/2"/>
                                              </p:val>
                                            </p:tav>
                                            <p:tav tm="100000">
                                              <p:val>
                                                <p:strVal val="#ppt_x"/>
                                              </p:val>
                                            </p:tav>
                                          </p:tavLst>
                                        </p:anim>
                                        <p:anim calcmode="lin" valueType="num" p14:bounceEnd="41000">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41000">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14:bounceEnd="41000">
                                          <p:cBhvr additive="base">
                                            <p:cTn id="11" dur="1000" fill="hold"/>
                                            <p:tgtEl>
                                              <p:spTgt spid="5"/>
                                            </p:tgtEl>
                                            <p:attrNameLst>
                                              <p:attrName>ppt_x</p:attrName>
                                            </p:attrNameLst>
                                          </p:cBhvr>
                                          <p:tavLst>
                                            <p:tav tm="0">
                                              <p:val>
                                                <p:strVal val="0-#ppt_w/2"/>
                                              </p:val>
                                            </p:tav>
                                            <p:tav tm="100000">
                                              <p:val>
                                                <p:strVal val="#ppt_x"/>
                                              </p:val>
                                            </p:tav>
                                          </p:tavLst>
                                        </p:anim>
                                        <p:anim calcmode="lin" valueType="num" p14:bounceEnd="41000">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41000">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14:bounceEnd="41000">
                                          <p:cBhvr additive="base">
                                            <p:cTn id="15" dur="1000" fill="hold"/>
                                            <p:tgtEl>
                                              <p:spTgt spid="4"/>
                                            </p:tgtEl>
                                            <p:attrNameLst>
                                              <p:attrName>ppt_x</p:attrName>
                                            </p:attrNameLst>
                                          </p:cBhvr>
                                          <p:tavLst>
                                            <p:tav tm="0">
                                              <p:val>
                                                <p:strVal val="0-#ppt_w/2"/>
                                              </p:val>
                                            </p:tav>
                                            <p:tav tm="100000">
                                              <p:val>
                                                <p:strVal val="#ppt_x"/>
                                              </p:val>
                                            </p:tav>
                                          </p:tavLst>
                                        </p:anim>
                                        <p:anim calcmode="lin" valueType="num" p14:bounceEnd="41000">
                                          <p:cBhvr additive="base">
                                            <p:cTn id="16" dur="1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14:presetBounceEnd="41000">
                                      <p:stCondLst>
                                        <p:cond delay="750"/>
                                      </p:stCondLst>
                                      <p:childTnLst>
                                        <p:set>
                                          <p:cBhvr>
                                            <p:cTn id="18" dur="1" fill="hold">
                                              <p:stCondLst>
                                                <p:cond delay="0"/>
                                              </p:stCondLst>
                                            </p:cTn>
                                            <p:tgtEl>
                                              <p:spTgt spid="3"/>
                                            </p:tgtEl>
                                            <p:attrNameLst>
                                              <p:attrName>style.visibility</p:attrName>
                                            </p:attrNameLst>
                                          </p:cBhvr>
                                          <p:to>
                                            <p:strVal val="visible"/>
                                          </p:to>
                                        </p:set>
                                        <p:anim calcmode="lin" valueType="num" p14:bounceEnd="41000">
                                          <p:cBhvr additive="base">
                                            <p:cTn id="19" dur="1000" fill="hold"/>
                                            <p:tgtEl>
                                              <p:spTgt spid="3"/>
                                            </p:tgtEl>
                                            <p:attrNameLst>
                                              <p:attrName>ppt_x</p:attrName>
                                            </p:attrNameLst>
                                          </p:cBhvr>
                                          <p:tavLst>
                                            <p:tav tm="0">
                                              <p:val>
                                                <p:strVal val="0-#ppt_w/2"/>
                                              </p:val>
                                            </p:tav>
                                            <p:tav tm="100000">
                                              <p:val>
                                                <p:strVal val="#ppt_x"/>
                                              </p:val>
                                            </p:tav>
                                          </p:tavLst>
                                        </p:anim>
                                        <p:anim calcmode="lin" valueType="num" p14:bounceEnd="41000">
                                          <p:cBhvr additive="base">
                                            <p:cTn id="20" dur="100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14:presetBounceEnd="41000">
                                      <p:stCondLst>
                                        <p:cond delay="1000"/>
                                      </p:stCondLst>
                                      <p:childTnLst>
                                        <p:set>
                                          <p:cBhvr>
                                            <p:cTn id="22" dur="1" fill="hold">
                                              <p:stCondLst>
                                                <p:cond delay="0"/>
                                              </p:stCondLst>
                                            </p:cTn>
                                            <p:tgtEl>
                                              <p:spTgt spid="2"/>
                                            </p:tgtEl>
                                            <p:attrNameLst>
                                              <p:attrName>style.visibility</p:attrName>
                                            </p:attrNameLst>
                                          </p:cBhvr>
                                          <p:to>
                                            <p:strVal val="visible"/>
                                          </p:to>
                                        </p:set>
                                        <p:anim calcmode="lin" valueType="num" p14:bounceEnd="41000">
                                          <p:cBhvr additive="base">
                                            <p:cTn id="23" dur="1000" fill="hold"/>
                                            <p:tgtEl>
                                              <p:spTgt spid="2"/>
                                            </p:tgtEl>
                                            <p:attrNameLst>
                                              <p:attrName>ppt_x</p:attrName>
                                            </p:attrNameLst>
                                          </p:cBhvr>
                                          <p:tavLst>
                                            <p:tav tm="0">
                                              <p:val>
                                                <p:strVal val="0-#ppt_w/2"/>
                                              </p:val>
                                            </p:tav>
                                            <p:tav tm="100000">
                                              <p:val>
                                                <p:strVal val="#ppt_x"/>
                                              </p:val>
                                            </p:tav>
                                          </p:tavLst>
                                        </p:anim>
                                        <p:anim calcmode="lin" valueType="num" p14:bounceEnd="41000">
                                          <p:cBhvr additive="base">
                                            <p:cTn id="24" dur="1000" fill="hold"/>
                                            <p:tgtEl>
                                              <p:spTgt spid="2"/>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2" presetClass="entr" presetSubtype="4" fill="hold" nodeType="afterEffect" p14:presetBounceEnd="44000">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14:bounceEnd="44000">
                                          <p:cBhvr additive="base">
                                            <p:cTn id="28" dur="1000" fill="hold"/>
                                            <p:tgtEl>
                                              <p:spTgt spid="7"/>
                                            </p:tgtEl>
                                            <p:attrNameLst>
                                              <p:attrName>ppt_x</p:attrName>
                                            </p:attrNameLst>
                                          </p:cBhvr>
                                          <p:tavLst>
                                            <p:tav tm="0">
                                              <p:val>
                                                <p:strVal val="#ppt_x"/>
                                              </p:val>
                                            </p:tav>
                                            <p:tav tm="100000">
                                              <p:val>
                                                <p:strVal val="#ppt_x"/>
                                              </p:val>
                                            </p:tav>
                                          </p:tavLst>
                                        </p:anim>
                                        <p:anim calcmode="lin" valueType="num" p14:bounceEnd="44000">
                                          <p:cBhvr additive="base">
                                            <p:cTn id="29" dur="1000" fill="hold"/>
                                            <p:tgtEl>
                                              <p:spTgt spid="7"/>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14:presetBounceEnd="44000">
                                      <p:stCondLst>
                                        <p:cond delay="250"/>
                                      </p:stCondLst>
                                      <p:childTnLst>
                                        <p:set>
                                          <p:cBhvr>
                                            <p:cTn id="31" dur="1" fill="hold">
                                              <p:stCondLst>
                                                <p:cond delay="0"/>
                                              </p:stCondLst>
                                            </p:cTn>
                                            <p:tgtEl>
                                              <p:spTgt spid="17"/>
                                            </p:tgtEl>
                                            <p:attrNameLst>
                                              <p:attrName>style.visibility</p:attrName>
                                            </p:attrNameLst>
                                          </p:cBhvr>
                                          <p:to>
                                            <p:strVal val="visible"/>
                                          </p:to>
                                        </p:set>
                                        <p:anim calcmode="lin" valueType="num" p14:bounceEnd="44000">
                                          <p:cBhvr additive="base">
                                            <p:cTn id="32" dur="1000" fill="hold"/>
                                            <p:tgtEl>
                                              <p:spTgt spid="17"/>
                                            </p:tgtEl>
                                            <p:attrNameLst>
                                              <p:attrName>ppt_x</p:attrName>
                                            </p:attrNameLst>
                                          </p:cBhvr>
                                          <p:tavLst>
                                            <p:tav tm="0">
                                              <p:val>
                                                <p:strVal val="#ppt_x"/>
                                              </p:val>
                                            </p:tav>
                                            <p:tav tm="100000">
                                              <p:val>
                                                <p:strVal val="#ppt_x"/>
                                              </p:val>
                                            </p:tav>
                                          </p:tavLst>
                                        </p:anim>
                                        <p:anim calcmode="lin" valueType="num" p14:bounceEnd="44000">
                                          <p:cBhvr additive="base">
                                            <p:cTn id="33" dur="1000" fill="hold"/>
                                            <p:tgtEl>
                                              <p:spTgt spid="17"/>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14:presetBounceEnd="44000">
                                      <p:stCondLst>
                                        <p:cond delay="500"/>
                                      </p:stCondLst>
                                      <p:childTnLst>
                                        <p:set>
                                          <p:cBhvr>
                                            <p:cTn id="35" dur="1" fill="hold">
                                              <p:stCondLst>
                                                <p:cond delay="0"/>
                                              </p:stCondLst>
                                            </p:cTn>
                                            <p:tgtEl>
                                              <p:spTgt spid="43"/>
                                            </p:tgtEl>
                                            <p:attrNameLst>
                                              <p:attrName>style.visibility</p:attrName>
                                            </p:attrNameLst>
                                          </p:cBhvr>
                                          <p:to>
                                            <p:strVal val="visible"/>
                                          </p:to>
                                        </p:set>
                                        <p:anim calcmode="lin" valueType="num" p14:bounceEnd="44000">
                                          <p:cBhvr additive="base">
                                            <p:cTn id="36" dur="1000" fill="hold"/>
                                            <p:tgtEl>
                                              <p:spTgt spid="43"/>
                                            </p:tgtEl>
                                            <p:attrNameLst>
                                              <p:attrName>ppt_x</p:attrName>
                                            </p:attrNameLst>
                                          </p:cBhvr>
                                          <p:tavLst>
                                            <p:tav tm="0">
                                              <p:val>
                                                <p:strVal val="#ppt_x"/>
                                              </p:val>
                                            </p:tav>
                                            <p:tav tm="100000">
                                              <p:val>
                                                <p:strVal val="#ppt_x"/>
                                              </p:val>
                                            </p:tav>
                                          </p:tavLst>
                                        </p:anim>
                                        <p:anim calcmode="lin" valueType="num" p14:bounceEnd="44000">
                                          <p:cBhvr additive="base">
                                            <p:cTn id="37" dur="1000" fill="hold"/>
                                            <p:tgtEl>
                                              <p:spTgt spid="43"/>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14:presetBounceEnd="44000">
                                      <p:stCondLst>
                                        <p:cond delay="750"/>
                                      </p:stCondLst>
                                      <p:childTnLst>
                                        <p:set>
                                          <p:cBhvr>
                                            <p:cTn id="39" dur="1" fill="hold">
                                              <p:stCondLst>
                                                <p:cond delay="0"/>
                                              </p:stCondLst>
                                            </p:cTn>
                                            <p:tgtEl>
                                              <p:spTgt spid="56"/>
                                            </p:tgtEl>
                                            <p:attrNameLst>
                                              <p:attrName>style.visibility</p:attrName>
                                            </p:attrNameLst>
                                          </p:cBhvr>
                                          <p:to>
                                            <p:strVal val="visible"/>
                                          </p:to>
                                        </p:set>
                                        <p:anim calcmode="lin" valueType="num" p14:bounceEnd="44000">
                                          <p:cBhvr additive="base">
                                            <p:cTn id="40" dur="1000" fill="hold"/>
                                            <p:tgtEl>
                                              <p:spTgt spid="56"/>
                                            </p:tgtEl>
                                            <p:attrNameLst>
                                              <p:attrName>ppt_x</p:attrName>
                                            </p:attrNameLst>
                                          </p:cBhvr>
                                          <p:tavLst>
                                            <p:tav tm="0">
                                              <p:val>
                                                <p:strVal val="#ppt_x"/>
                                              </p:val>
                                            </p:tav>
                                            <p:tav tm="100000">
                                              <p:val>
                                                <p:strVal val="#ppt_x"/>
                                              </p:val>
                                            </p:tav>
                                          </p:tavLst>
                                        </p:anim>
                                        <p:anim calcmode="lin" valueType="num" p14:bounceEnd="44000">
                                          <p:cBhvr additive="base">
                                            <p:cTn id="41" dur="1000" fill="hold"/>
                                            <p:tgtEl>
                                              <p:spTgt spid="56"/>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14:presetBounceEnd="44000">
                                      <p:stCondLst>
                                        <p:cond delay="1000"/>
                                      </p:stCondLst>
                                      <p:childTnLst>
                                        <p:set>
                                          <p:cBhvr>
                                            <p:cTn id="43" dur="1" fill="hold">
                                              <p:stCondLst>
                                                <p:cond delay="0"/>
                                              </p:stCondLst>
                                            </p:cTn>
                                            <p:tgtEl>
                                              <p:spTgt spid="67"/>
                                            </p:tgtEl>
                                            <p:attrNameLst>
                                              <p:attrName>style.visibility</p:attrName>
                                            </p:attrNameLst>
                                          </p:cBhvr>
                                          <p:to>
                                            <p:strVal val="visible"/>
                                          </p:to>
                                        </p:set>
                                        <p:anim calcmode="lin" valueType="num" p14:bounceEnd="44000">
                                          <p:cBhvr additive="base">
                                            <p:cTn id="44" dur="1000" fill="hold"/>
                                            <p:tgtEl>
                                              <p:spTgt spid="67"/>
                                            </p:tgtEl>
                                            <p:attrNameLst>
                                              <p:attrName>ppt_x</p:attrName>
                                            </p:attrNameLst>
                                          </p:cBhvr>
                                          <p:tavLst>
                                            <p:tav tm="0">
                                              <p:val>
                                                <p:strVal val="#ppt_x"/>
                                              </p:val>
                                            </p:tav>
                                            <p:tav tm="100000">
                                              <p:val>
                                                <p:strVal val="#ppt_x"/>
                                              </p:val>
                                            </p:tav>
                                          </p:tavLst>
                                        </p:anim>
                                        <p:anim calcmode="lin" valueType="num" p14:bounceEnd="44000">
                                          <p:cBhvr additive="base">
                                            <p:cTn id="45" dur="10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0-#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75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0-#ppt_w/2"/>
                                              </p:val>
                                            </p:tav>
                                            <p:tav tm="100000">
                                              <p:val>
                                                <p:strVal val="#ppt_x"/>
                                              </p:val>
                                            </p:tav>
                                          </p:tavLst>
                                        </p:anim>
                                        <p:anim calcmode="lin" valueType="num">
                                          <p:cBhvr additive="base">
                                            <p:cTn id="20" dur="100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100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1000" fill="hold"/>
                                            <p:tgtEl>
                                              <p:spTgt spid="2"/>
                                            </p:tgtEl>
                                            <p:attrNameLst>
                                              <p:attrName>ppt_x</p:attrName>
                                            </p:attrNameLst>
                                          </p:cBhvr>
                                          <p:tavLst>
                                            <p:tav tm="0">
                                              <p:val>
                                                <p:strVal val="0-#ppt_w/2"/>
                                              </p:val>
                                            </p:tav>
                                            <p:tav tm="100000">
                                              <p:val>
                                                <p:strVal val="#ppt_x"/>
                                              </p:val>
                                            </p:tav>
                                          </p:tavLst>
                                        </p:anim>
                                        <p:anim calcmode="lin" valueType="num">
                                          <p:cBhvr additive="base">
                                            <p:cTn id="24" dur="1000" fill="hold"/>
                                            <p:tgtEl>
                                              <p:spTgt spid="2"/>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2" presetClass="entr" presetSubtype="4"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1000" fill="hold"/>
                                            <p:tgtEl>
                                              <p:spTgt spid="7"/>
                                            </p:tgtEl>
                                            <p:attrNameLst>
                                              <p:attrName>ppt_x</p:attrName>
                                            </p:attrNameLst>
                                          </p:cBhvr>
                                          <p:tavLst>
                                            <p:tav tm="0">
                                              <p:val>
                                                <p:strVal val="#ppt_x"/>
                                              </p:val>
                                            </p:tav>
                                            <p:tav tm="100000">
                                              <p:val>
                                                <p:strVal val="#ppt_x"/>
                                              </p:val>
                                            </p:tav>
                                          </p:tavLst>
                                        </p:anim>
                                        <p:anim calcmode="lin" valueType="num">
                                          <p:cBhvr additive="base">
                                            <p:cTn id="29" dur="1000" fill="hold"/>
                                            <p:tgtEl>
                                              <p:spTgt spid="7"/>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25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1000" fill="hold"/>
                                            <p:tgtEl>
                                              <p:spTgt spid="17"/>
                                            </p:tgtEl>
                                            <p:attrNameLst>
                                              <p:attrName>ppt_x</p:attrName>
                                            </p:attrNameLst>
                                          </p:cBhvr>
                                          <p:tavLst>
                                            <p:tav tm="0">
                                              <p:val>
                                                <p:strVal val="#ppt_x"/>
                                              </p:val>
                                            </p:tav>
                                            <p:tav tm="100000">
                                              <p:val>
                                                <p:strVal val="#ppt_x"/>
                                              </p:val>
                                            </p:tav>
                                          </p:tavLst>
                                        </p:anim>
                                        <p:anim calcmode="lin" valueType="num">
                                          <p:cBhvr additive="base">
                                            <p:cTn id="33" dur="1000" fill="hold"/>
                                            <p:tgtEl>
                                              <p:spTgt spid="17"/>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50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1000" fill="hold"/>
                                            <p:tgtEl>
                                              <p:spTgt spid="43"/>
                                            </p:tgtEl>
                                            <p:attrNameLst>
                                              <p:attrName>ppt_x</p:attrName>
                                            </p:attrNameLst>
                                          </p:cBhvr>
                                          <p:tavLst>
                                            <p:tav tm="0">
                                              <p:val>
                                                <p:strVal val="#ppt_x"/>
                                              </p:val>
                                            </p:tav>
                                            <p:tav tm="100000">
                                              <p:val>
                                                <p:strVal val="#ppt_x"/>
                                              </p:val>
                                            </p:tav>
                                          </p:tavLst>
                                        </p:anim>
                                        <p:anim calcmode="lin" valueType="num">
                                          <p:cBhvr additive="base">
                                            <p:cTn id="37" dur="1000" fill="hold"/>
                                            <p:tgtEl>
                                              <p:spTgt spid="43"/>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750"/>
                                      </p:stCondLst>
                                      <p:childTnLst>
                                        <p:set>
                                          <p:cBhvr>
                                            <p:cTn id="39" dur="1" fill="hold">
                                              <p:stCondLst>
                                                <p:cond delay="0"/>
                                              </p:stCondLst>
                                            </p:cTn>
                                            <p:tgtEl>
                                              <p:spTgt spid="56"/>
                                            </p:tgtEl>
                                            <p:attrNameLst>
                                              <p:attrName>style.visibility</p:attrName>
                                            </p:attrNameLst>
                                          </p:cBhvr>
                                          <p:to>
                                            <p:strVal val="visible"/>
                                          </p:to>
                                        </p:set>
                                        <p:anim calcmode="lin" valueType="num">
                                          <p:cBhvr additive="base">
                                            <p:cTn id="40" dur="1000" fill="hold"/>
                                            <p:tgtEl>
                                              <p:spTgt spid="56"/>
                                            </p:tgtEl>
                                            <p:attrNameLst>
                                              <p:attrName>ppt_x</p:attrName>
                                            </p:attrNameLst>
                                          </p:cBhvr>
                                          <p:tavLst>
                                            <p:tav tm="0">
                                              <p:val>
                                                <p:strVal val="#ppt_x"/>
                                              </p:val>
                                            </p:tav>
                                            <p:tav tm="100000">
                                              <p:val>
                                                <p:strVal val="#ppt_x"/>
                                              </p:val>
                                            </p:tav>
                                          </p:tavLst>
                                        </p:anim>
                                        <p:anim calcmode="lin" valueType="num">
                                          <p:cBhvr additive="base">
                                            <p:cTn id="41" dur="1000" fill="hold"/>
                                            <p:tgtEl>
                                              <p:spTgt spid="56"/>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100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1000" fill="hold"/>
                                            <p:tgtEl>
                                              <p:spTgt spid="67"/>
                                            </p:tgtEl>
                                            <p:attrNameLst>
                                              <p:attrName>ppt_x</p:attrName>
                                            </p:attrNameLst>
                                          </p:cBhvr>
                                          <p:tavLst>
                                            <p:tav tm="0">
                                              <p:val>
                                                <p:strVal val="#ppt_x"/>
                                              </p:val>
                                            </p:tav>
                                            <p:tav tm="100000">
                                              <p:val>
                                                <p:strVal val="#ppt_x"/>
                                              </p:val>
                                            </p:tav>
                                          </p:tavLst>
                                        </p:anim>
                                        <p:anim calcmode="lin" valueType="num">
                                          <p:cBhvr additive="base">
                                            <p:cTn id="45" dur="10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val="0"/>
              </a:ext>
            </a:extLst>
          </a:blip>
          <a:srcRect r="1847"/>
          <a:stretch>
            <a:fillRect/>
          </a:stretch>
        </p:blipFill>
        <p:spPr>
          <a:xfrm>
            <a:off x="0" y="0"/>
            <a:ext cx="4487159" cy="6858000"/>
          </a:xfrm>
          <a:prstGeom prst="rect">
            <a:avLst/>
          </a:prstGeom>
        </p:spPr>
      </p:pic>
      <p:sp>
        <p:nvSpPr>
          <p:cNvPr id="3" name="矩形 2"/>
          <p:cNvSpPr/>
          <p:nvPr/>
        </p:nvSpPr>
        <p:spPr>
          <a:xfrm>
            <a:off x="127261" y="129618"/>
            <a:ext cx="4232635" cy="6598763"/>
          </a:xfrm>
          <a:prstGeom prst="rect">
            <a:avLst/>
          </a:prstGeom>
          <a:noFill/>
          <a:ln w="28575">
            <a:solidFill>
              <a:srgbClr val="272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7162934" y="2158468"/>
            <a:ext cx="1349663" cy="1248139"/>
            <a:chOff x="5359953" y="1203598"/>
            <a:chExt cx="1012247" cy="936104"/>
          </a:xfrm>
        </p:grpSpPr>
        <p:sp>
          <p:nvSpPr>
            <p:cNvPr id="5" name="椭圆 4"/>
            <p:cNvSpPr/>
            <p:nvPr/>
          </p:nvSpPr>
          <p:spPr>
            <a:xfrm>
              <a:off x="5364088" y="1203598"/>
              <a:ext cx="936104" cy="9361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6" name="文本框 5"/>
            <p:cNvSpPr txBox="1"/>
            <p:nvPr/>
          </p:nvSpPr>
          <p:spPr>
            <a:xfrm>
              <a:off x="5359953" y="1324929"/>
              <a:ext cx="1012247" cy="742814"/>
            </a:xfrm>
            <a:prstGeom prst="rect">
              <a:avLst/>
            </a:prstGeom>
            <a:noFill/>
          </p:spPr>
          <p:txBody>
            <a:bodyPr wrap="square" lIns="86697" tIns="43348" rIns="86697" bIns="43348" rtlCol="0">
              <a:spAutoFit/>
            </a:bodyPr>
            <a:lstStyle/>
            <a:p>
              <a:pPr algn="ctr"/>
              <a:r>
                <a:rPr lang="en-US" altLang="zh-CN" sz="5865" b="1" dirty="0">
                  <a:solidFill>
                    <a:schemeClr val="bg1"/>
                  </a:solidFill>
                  <a:latin typeface="微软雅黑" panose="020B0503020204020204" charset="-122"/>
                  <a:ea typeface="微软雅黑" panose="020B0503020204020204" charset="-122"/>
                  <a:cs typeface="+mn-ea"/>
                  <a:sym typeface="Arial" panose="020B0604020202020204" pitchFamily="34" charset="0"/>
                </a:rPr>
                <a:t>02</a:t>
              </a:r>
              <a:endParaRPr lang="zh-CN" altLang="en-US" sz="5865" b="1" dirty="0">
                <a:solidFill>
                  <a:schemeClr val="bg1"/>
                </a:solidFill>
                <a:latin typeface="微软雅黑" panose="020B0503020204020204" charset="-122"/>
                <a:ea typeface="微软雅黑" panose="020B0503020204020204" charset="-122"/>
                <a:cs typeface="+mn-ea"/>
                <a:sym typeface="Arial" panose="020B0604020202020204" pitchFamily="34" charset="0"/>
              </a:endParaRPr>
            </a:p>
          </p:txBody>
        </p:sp>
      </p:grpSp>
      <p:sp>
        <p:nvSpPr>
          <p:cNvPr id="7" name="矩形 6"/>
          <p:cNvSpPr/>
          <p:nvPr/>
        </p:nvSpPr>
        <p:spPr>
          <a:xfrm>
            <a:off x="6248855" y="3613291"/>
            <a:ext cx="3019291" cy="533544"/>
          </a:xfrm>
          <a:prstGeom prst="rect">
            <a:avLst/>
          </a:prstGeom>
        </p:spPr>
        <p:txBody>
          <a:bodyPr wrap="square" lIns="0" tIns="0" rIns="0" bIns="0">
            <a:spAutoFit/>
          </a:bodyPr>
          <a:lstStyle/>
          <a:p>
            <a:pPr algn="ctr"/>
            <a:r>
              <a:rPr lang="zh-CN" altLang="en-US" sz="3465" dirty="0">
                <a:solidFill>
                  <a:schemeClr val="accent1"/>
                </a:solidFill>
                <a:latin typeface="Arial" panose="020B0604020202020204" pitchFamily="34" charset="0"/>
                <a:ea typeface="微软雅黑" panose="020B0503020204020204" charset="-122"/>
                <a:cs typeface="+mn-ea"/>
                <a:sym typeface="Arial" panose="020B0604020202020204" pitchFamily="34" charset="0"/>
              </a:rPr>
              <a:t>单击输入标题</a:t>
            </a:r>
          </a:p>
        </p:txBody>
      </p:sp>
      <p:sp>
        <p:nvSpPr>
          <p:cNvPr id="8" name="TextBox 11"/>
          <p:cNvSpPr txBox="1"/>
          <p:nvPr/>
        </p:nvSpPr>
        <p:spPr>
          <a:xfrm>
            <a:off x="5943938" y="4359526"/>
            <a:ext cx="1664558" cy="225767"/>
          </a:xfrm>
          <a:prstGeom prst="rect">
            <a:avLst/>
          </a:prstGeom>
          <a:noFill/>
        </p:spPr>
        <p:txBody>
          <a:bodyPr wrap="none" lIns="0" tIns="0" rIns="0" bIns="0" rtlCol="0">
            <a:spAutoFit/>
          </a:bodyPr>
          <a:lstStyle/>
          <a:p>
            <a:pPr marL="162560" lvl="1" indent="-162560">
              <a:buFont typeface="Arial" panose="020B0604020202020204" pitchFamily="34" charset="0"/>
              <a:buChar char="•"/>
            </a:pPr>
            <a:r>
              <a:rPr lang="zh-CN" altLang="en-US" sz="1465" dirty="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rPr>
              <a:t>添加相关标题文字</a:t>
            </a:r>
            <a:endParaRPr lang="en-US" altLang="zh-CN" sz="1465"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9" name="TextBox 11"/>
          <p:cNvSpPr txBox="1"/>
          <p:nvPr/>
        </p:nvSpPr>
        <p:spPr>
          <a:xfrm>
            <a:off x="8036406" y="4359526"/>
            <a:ext cx="1664558" cy="225767"/>
          </a:xfrm>
          <a:prstGeom prst="rect">
            <a:avLst/>
          </a:prstGeom>
          <a:noFill/>
        </p:spPr>
        <p:txBody>
          <a:bodyPr wrap="none" lIns="0" tIns="0" rIns="0" bIns="0" rtlCol="0">
            <a:spAutoFit/>
          </a:bodyPr>
          <a:lstStyle/>
          <a:p>
            <a:pPr marL="162560" lvl="1" indent="-162560">
              <a:buFont typeface="Arial" panose="020B0604020202020204" pitchFamily="34" charset="0"/>
              <a:buChar char="•"/>
            </a:pPr>
            <a:r>
              <a:rPr lang="zh-CN" altLang="en-US" sz="1465" dirty="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rPr>
              <a:t>添加相关标题文字</a:t>
            </a:r>
            <a:endParaRPr lang="en-US" altLang="zh-CN" sz="1465"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10" name="TextBox 11"/>
          <p:cNvSpPr txBox="1"/>
          <p:nvPr/>
        </p:nvSpPr>
        <p:spPr>
          <a:xfrm>
            <a:off x="5943938" y="4673275"/>
            <a:ext cx="1664558" cy="225767"/>
          </a:xfrm>
          <a:prstGeom prst="rect">
            <a:avLst/>
          </a:prstGeom>
          <a:noFill/>
        </p:spPr>
        <p:txBody>
          <a:bodyPr wrap="none" lIns="0" tIns="0" rIns="0" bIns="0" rtlCol="0">
            <a:spAutoFit/>
          </a:bodyPr>
          <a:lstStyle/>
          <a:p>
            <a:pPr marL="162560" lvl="1" indent="-162560">
              <a:buFont typeface="Arial" panose="020B0604020202020204" pitchFamily="34" charset="0"/>
              <a:buChar char="•"/>
            </a:pPr>
            <a:r>
              <a:rPr lang="zh-CN" altLang="en-US" sz="1465" dirty="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rPr>
              <a:t>添加相关标题文字</a:t>
            </a:r>
            <a:endParaRPr lang="en-US" altLang="zh-CN" sz="1465"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11" name="TextBox 11"/>
          <p:cNvSpPr txBox="1"/>
          <p:nvPr/>
        </p:nvSpPr>
        <p:spPr>
          <a:xfrm>
            <a:off x="8036406" y="4673275"/>
            <a:ext cx="1664558" cy="225767"/>
          </a:xfrm>
          <a:prstGeom prst="rect">
            <a:avLst/>
          </a:prstGeom>
          <a:noFill/>
        </p:spPr>
        <p:txBody>
          <a:bodyPr wrap="none" lIns="0" tIns="0" rIns="0" bIns="0" rtlCol="0">
            <a:spAutoFit/>
          </a:bodyPr>
          <a:lstStyle/>
          <a:p>
            <a:pPr marL="162560" lvl="1" indent="-162560">
              <a:buFont typeface="Arial" panose="020B0604020202020204" pitchFamily="34" charset="0"/>
              <a:buChar char="•"/>
            </a:pPr>
            <a:r>
              <a:rPr lang="zh-CN" altLang="en-US" sz="1465" dirty="0">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rPr>
              <a:t>添加相关标题文字</a:t>
            </a:r>
            <a:endParaRPr lang="en-US" altLang="zh-CN" sz="1465"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32"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strVal val="4*#ppt_w"/>
                                          </p:val>
                                        </p:tav>
                                        <p:tav tm="100000">
                                          <p:val>
                                            <p:strVal val="#ppt_w"/>
                                          </p:val>
                                        </p:tav>
                                      </p:tavLst>
                                    </p:anim>
                                    <p:anim calcmode="lin" valueType="num">
                                      <p:cBhvr>
                                        <p:cTn id="15" dur="500" fill="hold"/>
                                        <p:tgtEl>
                                          <p:spTgt spid="7"/>
                                        </p:tgtEl>
                                        <p:attrNameLst>
                                          <p:attrName>ppt_h</p:attrName>
                                        </p:attrNameLst>
                                      </p:cBhvr>
                                      <p:tavLst>
                                        <p:tav tm="0">
                                          <p:val>
                                            <p:strVal val="4*#ppt_h"/>
                                          </p:val>
                                        </p:tav>
                                        <p:tav tm="100000">
                                          <p:val>
                                            <p:strVal val="#ppt_h"/>
                                          </p:val>
                                        </p:tav>
                                      </p:tavLst>
                                    </p:anim>
                                  </p:childTnLst>
                                </p:cTn>
                              </p:par>
                            </p:childTnLst>
                          </p:cTn>
                        </p:par>
                        <p:par>
                          <p:cTn id="16" fill="hold">
                            <p:stCondLst>
                              <p:cond delay="500"/>
                            </p:stCondLst>
                            <p:childTnLst>
                              <p:par>
                                <p:cTn id="17" presetID="1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ppt_x</p:attrName>
                                        </p:attrNameLst>
                                      </p:cBhvr>
                                      <p:tavLst>
                                        <p:tav tm="0">
                                          <p:val>
                                            <p:strVal val="#ppt_x-#ppt_w*1.125000"/>
                                          </p:val>
                                        </p:tav>
                                        <p:tav tm="100000">
                                          <p:val>
                                            <p:strVal val="#ppt_x"/>
                                          </p:val>
                                        </p:tav>
                                      </p:tavLst>
                                    </p:anim>
                                    <p:animEffect transition="in" filter="wipe(right)">
                                      <p:cBhvr>
                                        <p:cTn id="20" dur="500"/>
                                        <p:tgtEl>
                                          <p:spTgt spid="8"/>
                                        </p:tgtEl>
                                      </p:cBhvr>
                                    </p:animEffect>
                                  </p:childTnLst>
                                </p:cTn>
                              </p:par>
                            </p:childTnLst>
                          </p:cTn>
                        </p:par>
                        <p:par>
                          <p:cTn id="21" fill="hold">
                            <p:stCondLst>
                              <p:cond delay="1000"/>
                            </p:stCondLst>
                            <p:childTnLst>
                              <p:par>
                                <p:cTn id="22" presetID="1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p:tgtEl>
                                          <p:spTgt spid="9"/>
                                        </p:tgtEl>
                                        <p:attrNameLst>
                                          <p:attrName>ppt_x</p:attrName>
                                        </p:attrNameLst>
                                      </p:cBhvr>
                                      <p:tavLst>
                                        <p:tav tm="0">
                                          <p:val>
                                            <p:strVal val="#ppt_x-#ppt_w*1.125000"/>
                                          </p:val>
                                        </p:tav>
                                        <p:tav tm="100000">
                                          <p:val>
                                            <p:strVal val="#ppt_x"/>
                                          </p:val>
                                        </p:tav>
                                      </p:tavLst>
                                    </p:anim>
                                    <p:animEffect transition="in" filter="wipe(right)">
                                      <p:cBhvr>
                                        <p:cTn id="25" dur="500"/>
                                        <p:tgtEl>
                                          <p:spTgt spid="9"/>
                                        </p:tgtEl>
                                      </p:cBhvr>
                                    </p:animEffect>
                                  </p:childTnLst>
                                </p:cTn>
                              </p:par>
                            </p:childTnLst>
                          </p:cTn>
                        </p:par>
                        <p:par>
                          <p:cTn id="26" fill="hold">
                            <p:stCondLst>
                              <p:cond delay="1500"/>
                            </p:stCondLst>
                            <p:childTnLst>
                              <p:par>
                                <p:cTn id="27" presetID="1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p:tgtEl>
                                          <p:spTgt spid="10"/>
                                        </p:tgtEl>
                                        <p:attrNameLst>
                                          <p:attrName>ppt_x</p:attrName>
                                        </p:attrNameLst>
                                      </p:cBhvr>
                                      <p:tavLst>
                                        <p:tav tm="0">
                                          <p:val>
                                            <p:strVal val="#ppt_x-#ppt_w*1.125000"/>
                                          </p:val>
                                        </p:tav>
                                        <p:tav tm="100000">
                                          <p:val>
                                            <p:strVal val="#ppt_x"/>
                                          </p:val>
                                        </p:tav>
                                      </p:tavLst>
                                    </p:anim>
                                    <p:animEffect transition="in" filter="wipe(right)">
                                      <p:cBhvr>
                                        <p:cTn id="30" dur="500"/>
                                        <p:tgtEl>
                                          <p:spTgt spid="10"/>
                                        </p:tgtEl>
                                      </p:cBhvr>
                                    </p:animEffect>
                                  </p:childTnLst>
                                </p:cTn>
                              </p:par>
                            </p:childTnLst>
                          </p:cTn>
                        </p:par>
                        <p:par>
                          <p:cTn id="31" fill="hold">
                            <p:stCondLst>
                              <p:cond delay="2000"/>
                            </p:stCondLst>
                            <p:childTnLst>
                              <p:par>
                                <p:cTn id="32" presetID="12" presetClass="entr" presetSubtype="8"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p:tgtEl>
                                          <p:spTgt spid="11"/>
                                        </p:tgtEl>
                                        <p:attrNameLst>
                                          <p:attrName>ppt_x</p:attrName>
                                        </p:attrNameLst>
                                      </p:cBhvr>
                                      <p:tavLst>
                                        <p:tav tm="0">
                                          <p:val>
                                            <p:strVal val="#ppt_x-#ppt_w*1.125000"/>
                                          </p:val>
                                        </p:tav>
                                        <p:tav tm="100000">
                                          <p:val>
                                            <p:strVal val="#ppt_x"/>
                                          </p:val>
                                        </p:tav>
                                      </p:tavLst>
                                    </p:anim>
                                    <p:animEffect transition="in" filter="wipe(right)">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 TOOLS.GUIDESSETTING" val="{&quot;Id&quot;:&quot;GuidesStyle_Normal&quot;,&quot;Name&quot;:&quot;正常&quot;,&quot;HeaderHeight&quot;:10.0,&quot;FooterHeight&quot;:4.0,&quot;SideMargin&quot;:3.0,&quot;TopMargin&quot;:3.0,&quot;BottomMargin&quot;:3.0,&quot;IntervalMargin&quot;:3.0}"/>
  <p:tag name="ISPRING_ULTRA_SCORM_COURSE_ID" val="4B92B591-E4FB-4060-B505-BE4CD31160E6"/>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系统信息库"/>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演示文稿6"/>
</p:tagLst>
</file>

<file path=ppt/tags/tag10.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Other"/>
  <p:tag name="MH_ORDER" val="11"/>
</p:tagLst>
</file>

<file path=ppt/tags/tag11.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Other"/>
  <p:tag name="MH_ORDER" val="12"/>
</p:tagLst>
</file>

<file path=ppt/tags/tag12.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Other"/>
  <p:tag name="MH_ORDER" val="9"/>
</p:tagLst>
</file>

<file path=ppt/tags/tag13.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Other"/>
  <p:tag name="MH_ORDER" val="10"/>
</p:tagLst>
</file>

<file path=ppt/tags/tag2.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Other"/>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Other"/>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Other"/>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Other"/>
  <p:tag name="MH_ORDER" val="7"/>
</p:tagLst>
</file>

<file path=ppt/tags/tag7.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Other"/>
  <p:tag name="MH_ORDER" val="8"/>
</p:tagLst>
</file>

<file path=ppt/tags/tag8.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Other"/>
  <p:tag name="MH_ORDER" val="5"/>
</p:tagLst>
</file>

<file path=ppt/tags/tag9.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Other"/>
  <p:tag name="MH_ORDER" val="6"/>
</p:tagLst>
</file>

<file path=ppt/theme/theme1.xml><?xml version="1.0" encoding="utf-8"?>
<a:theme xmlns:a="http://schemas.openxmlformats.org/drawingml/2006/main" name="PPT定制1801380800">
  <a:themeElements>
    <a:clrScheme name="MC-欧美风主题色">
      <a:dk1>
        <a:srgbClr val="000000"/>
      </a:dk1>
      <a:lt1>
        <a:srgbClr val="FFFFFF"/>
      </a:lt1>
      <a:dk2>
        <a:srgbClr val="44546A"/>
      </a:dk2>
      <a:lt2>
        <a:srgbClr val="E7E6E6"/>
      </a:lt2>
      <a:accent1>
        <a:srgbClr val="89291F"/>
      </a:accent1>
      <a:accent2>
        <a:srgbClr val="023265"/>
      </a:accent2>
      <a:accent3>
        <a:srgbClr val="F7C95E"/>
      </a:accent3>
      <a:accent4>
        <a:srgbClr val="89291F"/>
      </a:accent4>
      <a:accent5>
        <a:srgbClr val="023265"/>
      </a:accent5>
      <a:accent6>
        <a:srgbClr val="F7C95E"/>
      </a:accent6>
      <a:hlink>
        <a:srgbClr val="0563C1"/>
      </a:hlink>
      <a:folHlink>
        <a:srgbClr val="954F72"/>
      </a:folHlink>
    </a:clrScheme>
    <a:fontScheme name="Arial+微软雅黑">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chor="ctr">
        <a:spAutoFit/>
      </a:bodyPr>
      <a:lstStyle>
        <a:defPPr>
          <a:lnSpc>
            <a:spcPct val="120000"/>
          </a:lnSpc>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千图</Template>
  <TotalTime>0</TotalTime>
  <Words>2090</Words>
  <Application>Microsoft Office PowerPoint</Application>
  <PresentationFormat>宽屏</PresentationFormat>
  <Paragraphs>261</Paragraphs>
  <Slides>24</Slides>
  <Notes>24</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24</vt:i4>
      </vt:variant>
    </vt:vector>
  </HeadingPairs>
  <TitlesOfParts>
    <vt:vector size="35" baseType="lpstr">
      <vt:lpstr>等线</vt:lpstr>
      <vt:lpstr>方正清刻本悦宋简体</vt:lpstr>
      <vt:lpstr>华文细黑</vt:lpstr>
      <vt:lpstr>微软雅黑</vt:lpstr>
      <vt:lpstr>文悦古典明朝体 (非商业使用) W5</vt:lpstr>
      <vt:lpstr>造字工房朗宋（非商用）常规体</vt:lpstr>
      <vt:lpstr>Arial</vt:lpstr>
      <vt:lpstr>Calibri</vt:lpstr>
      <vt:lpstr>Impact</vt:lpstr>
      <vt:lpstr>Monotype Corsiva</vt:lpstr>
      <vt:lpstr>PPT定制1801380800</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17</cp:revision>
  <dcterms:created xsi:type="dcterms:W3CDTF">2017-11-18T12:47:00Z</dcterms:created>
  <dcterms:modified xsi:type="dcterms:W3CDTF">2021-01-05T14:13:55Z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